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488" r:id="rId5"/>
    <p:sldId id="496" r:id="rId6"/>
    <p:sldId id="503" r:id="rId7"/>
    <p:sldId id="514" r:id="rId8"/>
    <p:sldId id="515" r:id="rId9"/>
    <p:sldId id="516" r:id="rId10"/>
    <p:sldId id="517" r:id="rId11"/>
    <p:sldId id="518" r:id="rId12"/>
    <p:sldId id="7411" r:id="rId13"/>
    <p:sldId id="718" r:id="rId14"/>
    <p:sldId id="721" r:id="rId15"/>
    <p:sldId id="724" r:id="rId16"/>
    <p:sldId id="352" r:id="rId17"/>
    <p:sldId id="392" r:id="rId18"/>
    <p:sldId id="480" r:id="rId19"/>
    <p:sldId id="489" r:id="rId20"/>
    <p:sldId id="481" r:id="rId21"/>
    <p:sldId id="462" r:id="rId22"/>
    <p:sldId id="467" r:id="rId23"/>
    <p:sldId id="420" r:id="rId24"/>
    <p:sldId id="422" r:id="rId25"/>
    <p:sldId id="424" r:id="rId26"/>
    <p:sldId id="520" r:id="rId27"/>
    <p:sldId id="521" r:id="rId28"/>
    <p:sldId id="522" r:id="rId29"/>
    <p:sldId id="523" r:id="rId30"/>
    <p:sldId id="524" r:id="rId31"/>
    <p:sldId id="525" r:id="rId32"/>
    <p:sldId id="526" r:id="rId33"/>
    <p:sldId id="527" r:id="rId34"/>
    <p:sldId id="528" r:id="rId35"/>
    <p:sldId id="529" r:id="rId36"/>
    <p:sldId id="530" r:id="rId37"/>
    <p:sldId id="531" r:id="rId38"/>
    <p:sldId id="532" r:id="rId39"/>
    <p:sldId id="534" r:id="rId40"/>
    <p:sldId id="533" r:id="rId41"/>
    <p:sldId id="535" r:id="rId42"/>
    <p:sldId id="536" r:id="rId43"/>
    <p:sldId id="537" r:id="rId44"/>
    <p:sldId id="538" r:id="rId45"/>
    <p:sldId id="472" r:id="rId46"/>
    <p:sldId id="519" r:id="rId47"/>
    <p:sldId id="475" r:id="rId48"/>
    <p:sldId id="498" r:id="rId49"/>
    <p:sldId id="476" r:id="rId50"/>
    <p:sldId id="508" r:id="rId51"/>
    <p:sldId id="509" r:id="rId52"/>
    <p:sldId id="510" r:id="rId53"/>
    <p:sldId id="511" r:id="rId54"/>
    <p:sldId id="512" r:id="rId55"/>
    <p:sldId id="513" r:id="rId56"/>
  </p:sldIdLst>
  <p:sldSz cx="9144000" cy="5143500" type="screen16x9"/>
  <p:notesSz cx="6858000" cy="9144000"/>
  <p:custDataLst>
    <p:tags r:id="rId6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996" autoAdjust="0"/>
  </p:normalViewPr>
  <p:slideViewPr>
    <p:cSldViewPr snapToGrid="0" showGuides="1">
      <p:cViewPr varScale="1">
        <p:scale>
          <a:sx n="89" d="100"/>
          <a:sy n="89" d="100"/>
        </p:scale>
        <p:origin x="87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1" Type="http://schemas.openxmlformats.org/officeDocument/2006/relationships/tags" Target="tags/tag6.xml"/><Relationship Id="rId60" Type="http://schemas.openxmlformats.org/officeDocument/2006/relationships/commentAuthors" Target="commentAuthors.xml"/><Relationship Id="rId6" Type="http://schemas.openxmlformats.org/officeDocument/2006/relationships/slide" Target="slides/slide3.xml"/><Relationship Id="rId59" Type="http://schemas.openxmlformats.org/officeDocument/2006/relationships/tableStyles" Target="tableStyles.xml"/><Relationship Id="rId58" Type="http://schemas.openxmlformats.org/officeDocument/2006/relationships/viewProps" Target="viewProps.xml"/><Relationship Id="rId57" Type="http://schemas.openxmlformats.org/officeDocument/2006/relationships/presProps" Target="presProps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1EF6B-984B-46B6-AB1F-932A13F20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 idx="4294967295"/>
            <p:custDataLst>
              <p:tags r:id="rId3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round/>
          </a:ln>
        </p:spPr>
      </p:sp>
      <p:sp>
        <p:nvSpPr>
          <p:cNvPr id="39938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/>
            <p:custDataLst>
              <p:tags r:id="rId5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round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8EC2DD-939E-41FC-B8C4-2D296FD82A8B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7DC6A-F9F9-48DB-9FE7-E174AE0538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1689F0-D8FB-450F-A36F-553F26501F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8"/>
          <p:cNvGrpSpPr>
            <a:grpSpLocks noChangeAspect="1"/>
          </p:cNvGrpSpPr>
          <p:nvPr userDrawn="1"/>
        </p:nvGrpSpPr>
        <p:grpSpPr>
          <a:xfrm>
            <a:off x="646647" y="960119"/>
            <a:ext cx="7947832" cy="3450657"/>
            <a:chOff x="-627" y="390"/>
            <a:chExt cx="8934" cy="3538"/>
          </a:xfrm>
          <a:solidFill>
            <a:schemeClr val="bg1">
              <a:lumMod val="85000"/>
              <a:alpha val="38000"/>
            </a:schemeClr>
          </a:solidFill>
        </p:grpSpPr>
        <p:sp>
          <p:nvSpPr>
            <p:cNvPr id="9" name="Freeform 49"/>
            <p:cNvSpPr>
              <a:spLocks noEditPoints="1"/>
            </p:cNvSpPr>
            <p:nvPr/>
          </p:nvSpPr>
          <p:spPr bwMode="auto">
            <a:xfrm>
              <a:off x="-578" y="390"/>
              <a:ext cx="8885" cy="3538"/>
            </a:xfrm>
            <a:custGeom>
              <a:avLst/>
              <a:gdLst>
                <a:gd name="T0" fmla="*/ 2291 w 3758"/>
                <a:gd name="T1" fmla="*/ 237 h 1495"/>
                <a:gd name="T2" fmla="*/ 2322 w 3758"/>
                <a:gd name="T3" fmla="*/ 397 h 1495"/>
                <a:gd name="T4" fmla="*/ 2366 w 3758"/>
                <a:gd name="T5" fmla="*/ 228 h 1495"/>
                <a:gd name="T6" fmla="*/ 1776 w 3758"/>
                <a:gd name="T7" fmla="*/ 158 h 1495"/>
                <a:gd name="T8" fmla="*/ 1332 w 3758"/>
                <a:gd name="T9" fmla="*/ 125 h 1495"/>
                <a:gd name="T10" fmla="*/ 1806 w 3758"/>
                <a:gd name="T11" fmla="*/ 387 h 1495"/>
                <a:gd name="T12" fmla="*/ 1930 w 3758"/>
                <a:gd name="T13" fmla="*/ 436 h 1495"/>
                <a:gd name="T14" fmla="*/ 2203 w 3758"/>
                <a:gd name="T15" fmla="*/ 303 h 1495"/>
                <a:gd name="T16" fmla="*/ 1811 w 3758"/>
                <a:gd name="T17" fmla="*/ 227 h 1495"/>
                <a:gd name="T18" fmla="*/ 1453 w 3758"/>
                <a:gd name="T19" fmla="*/ 189 h 1495"/>
                <a:gd name="T20" fmla="*/ 1337 w 3758"/>
                <a:gd name="T21" fmla="*/ 97 h 1495"/>
                <a:gd name="T22" fmla="*/ 3253 w 3758"/>
                <a:gd name="T23" fmla="*/ 1486 h 1495"/>
                <a:gd name="T24" fmla="*/ 416 w 3758"/>
                <a:gd name="T25" fmla="*/ 1045 h 1495"/>
                <a:gd name="T26" fmla="*/ 679 w 3758"/>
                <a:gd name="T27" fmla="*/ 1017 h 1495"/>
                <a:gd name="T28" fmla="*/ 3144 w 3758"/>
                <a:gd name="T29" fmla="*/ 1434 h 1495"/>
                <a:gd name="T30" fmla="*/ 3273 w 3758"/>
                <a:gd name="T31" fmla="*/ 1311 h 1495"/>
                <a:gd name="T32" fmla="*/ 1549 w 3758"/>
                <a:gd name="T33" fmla="*/ 981 h 1495"/>
                <a:gd name="T34" fmla="*/ 1526 w 3758"/>
                <a:gd name="T35" fmla="*/ 976 h 1495"/>
                <a:gd name="T36" fmla="*/ 1273 w 3758"/>
                <a:gd name="T37" fmla="*/ 920 h 1495"/>
                <a:gd name="T38" fmla="*/ 1541 w 3758"/>
                <a:gd name="T39" fmla="*/ 877 h 1495"/>
                <a:gd name="T40" fmla="*/ 1502 w 3758"/>
                <a:gd name="T41" fmla="*/ 821 h 1495"/>
                <a:gd name="T42" fmla="*/ 1644 w 3758"/>
                <a:gd name="T43" fmla="*/ 671 h 1495"/>
                <a:gd name="T44" fmla="*/ 1273 w 3758"/>
                <a:gd name="T45" fmla="*/ 842 h 1495"/>
                <a:gd name="T46" fmla="*/ 1523 w 3758"/>
                <a:gd name="T47" fmla="*/ 633 h 1495"/>
                <a:gd name="T48" fmla="*/ 1737 w 3758"/>
                <a:gd name="T49" fmla="*/ 498 h 1495"/>
                <a:gd name="T50" fmla="*/ 216 w 3758"/>
                <a:gd name="T51" fmla="*/ 419 h 1495"/>
                <a:gd name="T52" fmla="*/ 484 w 3758"/>
                <a:gd name="T53" fmla="*/ 389 h 1495"/>
                <a:gd name="T54" fmla="*/ 58 w 3758"/>
                <a:gd name="T55" fmla="*/ 336 h 1495"/>
                <a:gd name="T56" fmla="*/ 3114 w 3758"/>
                <a:gd name="T57" fmla="*/ 270 h 1495"/>
                <a:gd name="T58" fmla="*/ 2938 w 3758"/>
                <a:gd name="T59" fmla="*/ 269 h 1495"/>
                <a:gd name="T60" fmla="*/ 2642 w 3758"/>
                <a:gd name="T61" fmla="*/ 239 h 1495"/>
                <a:gd name="T62" fmla="*/ 3300 w 3758"/>
                <a:gd name="T63" fmla="*/ 450 h 1495"/>
                <a:gd name="T64" fmla="*/ 2947 w 3758"/>
                <a:gd name="T65" fmla="*/ 392 h 1495"/>
                <a:gd name="T66" fmla="*/ 2990 w 3758"/>
                <a:gd name="T67" fmla="*/ 262 h 1495"/>
                <a:gd name="T68" fmla="*/ 3027 w 3758"/>
                <a:gd name="T69" fmla="*/ 176 h 1495"/>
                <a:gd name="T70" fmla="*/ 3216 w 3758"/>
                <a:gd name="T71" fmla="*/ 303 h 1495"/>
                <a:gd name="T72" fmla="*/ 3084 w 3758"/>
                <a:gd name="T73" fmla="*/ 197 h 1495"/>
                <a:gd name="T74" fmla="*/ 2770 w 3758"/>
                <a:gd name="T75" fmla="*/ 191 h 1495"/>
                <a:gd name="T76" fmla="*/ 2833 w 3758"/>
                <a:gd name="T77" fmla="*/ 173 h 1495"/>
                <a:gd name="T78" fmla="*/ 1125 w 3758"/>
                <a:gd name="T79" fmla="*/ 227 h 1495"/>
                <a:gd name="T80" fmla="*/ 1004 w 3758"/>
                <a:gd name="T81" fmla="*/ 207 h 1495"/>
                <a:gd name="T82" fmla="*/ 732 w 3758"/>
                <a:gd name="T83" fmla="*/ 292 h 1495"/>
                <a:gd name="T84" fmla="*/ 506 w 3758"/>
                <a:gd name="T85" fmla="*/ 257 h 1495"/>
                <a:gd name="T86" fmla="*/ 459 w 3758"/>
                <a:gd name="T87" fmla="*/ 423 h 1495"/>
                <a:gd name="T88" fmla="*/ 351 w 3758"/>
                <a:gd name="T89" fmla="*/ 468 h 1495"/>
                <a:gd name="T90" fmla="*/ 851 w 3758"/>
                <a:gd name="T91" fmla="*/ 182 h 1495"/>
                <a:gd name="T92" fmla="*/ 2769 w 3758"/>
                <a:gd name="T93" fmla="*/ 153 h 1495"/>
                <a:gd name="T94" fmla="*/ 3001 w 3758"/>
                <a:gd name="T95" fmla="*/ 148 h 1495"/>
                <a:gd name="T96" fmla="*/ 2760 w 3758"/>
                <a:gd name="T97" fmla="*/ 97 h 1495"/>
                <a:gd name="T98" fmla="*/ 428 w 3758"/>
                <a:gd name="T99" fmla="*/ 90 h 1495"/>
                <a:gd name="T100" fmla="*/ 896 w 3758"/>
                <a:gd name="T101" fmla="*/ 86 h 1495"/>
                <a:gd name="T102" fmla="*/ 550 w 3758"/>
                <a:gd name="T103" fmla="*/ 103 h 1495"/>
                <a:gd name="T104" fmla="*/ 1205 w 3758"/>
                <a:gd name="T105" fmla="*/ 54 h 1495"/>
                <a:gd name="T106" fmla="*/ 2950 w 3758"/>
                <a:gd name="T107" fmla="*/ 44 h 1495"/>
                <a:gd name="T108" fmla="*/ 3126 w 3758"/>
                <a:gd name="T109" fmla="*/ 17 h 1495"/>
                <a:gd name="T110" fmla="*/ 3042 w 3758"/>
                <a:gd name="T111" fmla="*/ 62 h 1495"/>
                <a:gd name="T112" fmla="*/ 3139 w 3758"/>
                <a:gd name="T113" fmla="*/ 79 h 1495"/>
                <a:gd name="T114" fmla="*/ 3351 w 3758"/>
                <a:gd name="T115" fmla="*/ 23 h 1495"/>
                <a:gd name="T116" fmla="*/ 3155 w 3758"/>
                <a:gd name="T117" fmla="*/ 93 h 1495"/>
                <a:gd name="T118" fmla="*/ 3360 w 3758"/>
                <a:gd name="T119" fmla="*/ 267 h 1495"/>
                <a:gd name="T120" fmla="*/ 3620 w 3758"/>
                <a:gd name="T121" fmla="*/ 218 h 1495"/>
                <a:gd name="T122" fmla="*/ 3662 w 3758"/>
                <a:gd name="T123" fmla="*/ 126 h 1495"/>
                <a:gd name="T124" fmla="*/ 3425 w 3758"/>
                <a:gd name="T125" fmla="*/ 28 h 1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58" h="1495">
                  <a:moveTo>
                    <a:pt x="3271" y="498"/>
                  </a:moveTo>
                  <a:cubicBezTo>
                    <a:pt x="3249" y="498"/>
                    <a:pt x="3249" y="498"/>
                    <a:pt x="3249" y="498"/>
                  </a:cubicBezTo>
                  <a:cubicBezTo>
                    <a:pt x="3251" y="502"/>
                    <a:pt x="3258" y="505"/>
                    <a:pt x="3263" y="505"/>
                  </a:cubicBezTo>
                  <a:cubicBezTo>
                    <a:pt x="3268" y="505"/>
                    <a:pt x="3272" y="503"/>
                    <a:pt x="3273" y="499"/>
                  </a:cubicBezTo>
                  <a:cubicBezTo>
                    <a:pt x="3273" y="499"/>
                    <a:pt x="3272" y="498"/>
                    <a:pt x="3271" y="498"/>
                  </a:cubicBezTo>
                  <a:moveTo>
                    <a:pt x="3334" y="498"/>
                  </a:moveTo>
                  <a:cubicBezTo>
                    <a:pt x="3308" y="498"/>
                    <a:pt x="3308" y="498"/>
                    <a:pt x="3308" y="498"/>
                  </a:cubicBezTo>
                  <a:cubicBezTo>
                    <a:pt x="3302" y="504"/>
                    <a:pt x="3294" y="509"/>
                    <a:pt x="3297" y="519"/>
                  </a:cubicBezTo>
                  <a:cubicBezTo>
                    <a:pt x="3299" y="520"/>
                    <a:pt x="3301" y="520"/>
                    <a:pt x="3303" y="520"/>
                  </a:cubicBezTo>
                  <a:cubicBezTo>
                    <a:pt x="3306" y="520"/>
                    <a:pt x="3309" y="520"/>
                    <a:pt x="3312" y="519"/>
                  </a:cubicBezTo>
                  <a:cubicBezTo>
                    <a:pt x="3316" y="519"/>
                    <a:pt x="3319" y="519"/>
                    <a:pt x="3322" y="519"/>
                  </a:cubicBezTo>
                  <a:cubicBezTo>
                    <a:pt x="3326" y="519"/>
                    <a:pt x="3329" y="519"/>
                    <a:pt x="3331" y="522"/>
                  </a:cubicBezTo>
                  <a:cubicBezTo>
                    <a:pt x="3329" y="524"/>
                    <a:pt x="3324" y="527"/>
                    <a:pt x="3328" y="531"/>
                  </a:cubicBezTo>
                  <a:cubicBezTo>
                    <a:pt x="3329" y="531"/>
                    <a:pt x="3330" y="531"/>
                    <a:pt x="3330" y="531"/>
                  </a:cubicBezTo>
                  <a:cubicBezTo>
                    <a:pt x="3336" y="531"/>
                    <a:pt x="3338" y="524"/>
                    <a:pt x="3342" y="522"/>
                  </a:cubicBezTo>
                  <a:cubicBezTo>
                    <a:pt x="3350" y="523"/>
                    <a:pt x="3347" y="532"/>
                    <a:pt x="3355" y="532"/>
                  </a:cubicBezTo>
                  <a:cubicBezTo>
                    <a:pt x="3356" y="532"/>
                    <a:pt x="3356" y="532"/>
                    <a:pt x="3357" y="531"/>
                  </a:cubicBezTo>
                  <a:cubicBezTo>
                    <a:pt x="3360" y="529"/>
                    <a:pt x="3363" y="526"/>
                    <a:pt x="3363" y="521"/>
                  </a:cubicBezTo>
                  <a:cubicBezTo>
                    <a:pt x="3361" y="517"/>
                    <a:pt x="3356" y="516"/>
                    <a:pt x="3353" y="513"/>
                  </a:cubicBezTo>
                  <a:cubicBezTo>
                    <a:pt x="3353" y="509"/>
                    <a:pt x="3358" y="510"/>
                    <a:pt x="3357" y="505"/>
                  </a:cubicBezTo>
                  <a:cubicBezTo>
                    <a:pt x="3351" y="502"/>
                    <a:pt x="3341" y="501"/>
                    <a:pt x="3334" y="498"/>
                  </a:cubicBezTo>
                  <a:moveTo>
                    <a:pt x="1944" y="395"/>
                  </a:moveTo>
                  <a:cubicBezTo>
                    <a:pt x="1937" y="395"/>
                    <a:pt x="1931" y="403"/>
                    <a:pt x="1935" y="407"/>
                  </a:cubicBezTo>
                  <a:cubicBezTo>
                    <a:pt x="1944" y="407"/>
                    <a:pt x="1947" y="403"/>
                    <a:pt x="1949" y="397"/>
                  </a:cubicBezTo>
                  <a:cubicBezTo>
                    <a:pt x="1947" y="396"/>
                    <a:pt x="1945" y="395"/>
                    <a:pt x="1944" y="395"/>
                  </a:cubicBezTo>
                  <a:moveTo>
                    <a:pt x="1991" y="248"/>
                  </a:moveTo>
                  <a:cubicBezTo>
                    <a:pt x="1987" y="248"/>
                    <a:pt x="1983" y="250"/>
                    <a:pt x="1984" y="253"/>
                  </a:cubicBezTo>
                  <a:cubicBezTo>
                    <a:pt x="1986" y="254"/>
                    <a:pt x="1988" y="255"/>
                    <a:pt x="1990" y="255"/>
                  </a:cubicBezTo>
                  <a:cubicBezTo>
                    <a:pt x="1993" y="255"/>
                    <a:pt x="1997" y="253"/>
                    <a:pt x="1996" y="250"/>
                  </a:cubicBezTo>
                  <a:cubicBezTo>
                    <a:pt x="1995" y="248"/>
                    <a:pt x="1993" y="248"/>
                    <a:pt x="1991" y="248"/>
                  </a:cubicBezTo>
                  <a:moveTo>
                    <a:pt x="2331" y="226"/>
                  </a:moveTo>
                  <a:cubicBezTo>
                    <a:pt x="2327" y="226"/>
                    <a:pt x="2323" y="227"/>
                    <a:pt x="2318" y="228"/>
                  </a:cubicBezTo>
                  <a:cubicBezTo>
                    <a:pt x="2313" y="229"/>
                    <a:pt x="2309" y="229"/>
                    <a:pt x="2304" y="229"/>
                  </a:cubicBezTo>
                  <a:cubicBezTo>
                    <a:pt x="2303" y="229"/>
                    <a:pt x="2303" y="229"/>
                    <a:pt x="2302" y="229"/>
                  </a:cubicBezTo>
                  <a:cubicBezTo>
                    <a:pt x="2299" y="231"/>
                    <a:pt x="2299" y="236"/>
                    <a:pt x="2295" y="238"/>
                  </a:cubicBezTo>
                  <a:cubicBezTo>
                    <a:pt x="2294" y="237"/>
                    <a:pt x="2293" y="237"/>
                    <a:pt x="2291" y="237"/>
                  </a:cubicBezTo>
                  <a:cubicBezTo>
                    <a:pt x="2289" y="237"/>
                    <a:pt x="2287" y="238"/>
                    <a:pt x="2285" y="239"/>
                  </a:cubicBezTo>
                  <a:cubicBezTo>
                    <a:pt x="2283" y="240"/>
                    <a:pt x="2281" y="242"/>
                    <a:pt x="2278" y="242"/>
                  </a:cubicBezTo>
                  <a:cubicBezTo>
                    <a:pt x="2277" y="242"/>
                    <a:pt x="2276" y="242"/>
                    <a:pt x="2274" y="241"/>
                  </a:cubicBezTo>
                  <a:cubicBezTo>
                    <a:pt x="2267" y="245"/>
                    <a:pt x="2267" y="251"/>
                    <a:pt x="2258" y="256"/>
                  </a:cubicBezTo>
                  <a:cubicBezTo>
                    <a:pt x="2251" y="260"/>
                    <a:pt x="2235" y="262"/>
                    <a:pt x="2236" y="270"/>
                  </a:cubicBezTo>
                  <a:cubicBezTo>
                    <a:pt x="2236" y="275"/>
                    <a:pt x="2247" y="276"/>
                    <a:pt x="2253" y="278"/>
                  </a:cubicBezTo>
                  <a:cubicBezTo>
                    <a:pt x="2260" y="281"/>
                    <a:pt x="2264" y="287"/>
                    <a:pt x="2271" y="288"/>
                  </a:cubicBezTo>
                  <a:cubicBezTo>
                    <a:pt x="2271" y="288"/>
                    <a:pt x="2272" y="288"/>
                    <a:pt x="2273" y="288"/>
                  </a:cubicBezTo>
                  <a:cubicBezTo>
                    <a:pt x="2275" y="288"/>
                    <a:pt x="2277" y="287"/>
                    <a:pt x="2280" y="287"/>
                  </a:cubicBezTo>
                  <a:cubicBezTo>
                    <a:pt x="2282" y="287"/>
                    <a:pt x="2285" y="287"/>
                    <a:pt x="2287" y="287"/>
                  </a:cubicBezTo>
                  <a:cubicBezTo>
                    <a:pt x="2292" y="287"/>
                    <a:pt x="2296" y="288"/>
                    <a:pt x="2296" y="292"/>
                  </a:cubicBezTo>
                  <a:cubicBezTo>
                    <a:pt x="2295" y="295"/>
                    <a:pt x="2292" y="296"/>
                    <a:pt x="2288" y="296"/>
                  </a:cubicBezTo>
                  <a:cubicBezTo>
                    <a:pt x="2285" y="296"/>
                    <a:pt x="2281" y="295"/>
                    <a:pt x="2279" y="294"/>
                  </a:cubicBezTo>
                  <a:cubicBezTo>
                    <a:pt x="2276" y="295"/>
                    <a:pt x="2279" y="301"/>
                    <a:pt x="2275" y="302"/>
                  </a:cubicBezTo>
                  <a:cubicBezTo>
                    <a:pt x="2264" y="301"/>
                    <a:pt x="2262" y="291"/>
                    <a:pt x="2252" y="289"/>
                  </a:cubicBezTo>
                  <a:cubicBezTo>
                    <a:pt x="2246" y="292"/>
                    <a:pt x="2243" y="297"/>
                    <a:pt x="2237" y="301"/>
                  </a:cubicBezTo>
                  <a:cubicBezTo>
                    <a:pt x="2231" y="304"/>
                    <a:pt x="2222" y="305"/>
                    <a:pt x="2219" y="311"/>
                  </a:cubicBezTo>
                  <a:cubicBezTo>
                    <a:pt x="2219" y="314"/>
                    <a:pt x="2220" y="314"/>
                    <a:pt x="2222" y="314"/>
                  </a:cubicBezTo>
                  <a:cubicBezTo>
                    <a:pt x="2223" y="314"/>
                    <a:pt x="2223" y="314"/>
                    <a:pt x="2223" y="314"/>
                  </a:cubicBezTo>
                  <a:cubicBezTo>
                    <a:pt x="2224" y="314"/>
                    <a:pt x="2225" y="314"/>
                    <a:pt x="2227" y="315"/>
                  </a:cubicBezTo>
                  <a:cubicBezTo>
                    <a:pt x="2231" y="317"/>
                    <a:pt x="2231" y="323"/>
                    <a:pt x="2237" y="325"/>
                  </a:cubicBezTo>
                  <a:cubicBezTo>
                    <a:pt x="2239" y="326"/>
                    <a:pt x="2242" y="326"/>
                    <a:pt x="2245" y="326"/>
                  </a:cubicBezTo>
                  <a:cubicBezTo>
                    <a:pt x="2257" y="326"/>
                    <a:pt x="2268" y="319"/>
                    <a:pt x="2280" y="317"/>
                  </a:cubicBezTo>
                  <a:cubicBezTo>
                    <a:pt x="2287" y="319"/>
                    <a:pt x="2288" y="326"/>
                    <a:pt x="2291" y="331"/>
                  </a:cubicBezTo>
                  <a:cubicBezTo>
                    <a:pt x="2286" y="340"/>
                    <a:pt x="2271" y="340"/>
                    <a:pt x="2259" y="342"/>
                  </a:cubicBezTo>
                  <a:cubicBezTo>
                    <a:pt x="2251" y="348"/>
                    <a:pt x="2242" y="353"/>
                    <a:pt x="2239" y="364"/>
                  </a:cubicBezTo>
                  <a:cubicBezTo>
                    <a:pt x="2241" y="370"/>
                    <a:pt x="2256" y="366"/>
                    <a:pt x="2257" y="373"/>
                  </a:cubicBezTo>
                  <a:cubicBezTo>
                    <a:pt x="2255" y="376"/>
                    <a:pt x="2248" y="375"/>
                    <a:pt x="2248" y="379"/>
                  </a:cubicBezTo>
                  <a:cubicBezTo>
                    <a:pt x="2249" y="389"/>
                    <a:pt x="2265" y="386"/>
                    <a:pt x="2275" y="388"/>
                  </a:cubicBezTo>
                  <a:cubicBezTo>
                    <a:pt x="2278" y="393"/>
                    <a:pt x="2275" y="397"/>
                    <a:pt x="2278" y="401"/>
                  </a:cubicBezTo>
                  <a:cubicBezTo>
                    <a:pt x="2279" y="401"/>
                    <a:pt x="2280" y="401"/>
                    <a:pt x="2281" y="401"/>
                  </a:cubicBezTo>
                  <a:cubicBezTo>
                    <a:pt x="2285" y="401"/>
                    <a:pt x="2287" y="400"/>
                    <a:pt x="2290" y="399"/>
                  </a:cubicBezTo>
                  <a:cubicBezTo>
                    <a:pt x="2293" y="399"/>
                    <a:pt x="2296" y="398"/>
                    <a:pt x="2299" y="398"/>
                  </a:cubicBezTo>
                  <a:cubicBezTo>
                    <a:pt x="2299" y="398"/>
                    <a:pt x="2300" y="398"/>
                    <a:pt x="2300" y="398"/>
                  </a:cubicBezTo>
                  <a:cubicBezTo>
                    <a:pt x="2303" y="399"/>
                    <a:pt x="2303" y="403"/>
                    <a:pt x="2305" y="404"/>
                  </a:cubicBezTo>
                  <a:cubicBezTo>
                    <a:pt x="2313" y="403"/>
                    <a:pt x="2313" y="397"/>
                    <a:pt x="2322" y="397"/>
                  </a:cubicBezTo>
                  <a:cubicBezTo>
                    <a:pt x="2322" y="397"/>
                    <a:pt x="2323" y="397"/>
                    <a:pt x="2323" y="397"/>
                  </a:cubicBezTo>
                  <a:cubicBezTo>
                    <a:pt x="2323" y="398"/>
                    <a:pt x="2325" y="399"/>
                    <a:pt x="2325" y="400"/>
                  </a:cubicBezTo>
                  <a:cubicBezTo>
                    <a:pt x="2322" y="407"/>
                    <a:pt x="2314" y="411"/>
                    <a:pt x="2311" y="418"/>
                  </a:cubicBezTo>
                  <a:cubicBezTo>
                    <a:pt x="2297" y="420"/>
                    <a:pt x="2293" y="429"/>
                    <a:pt x="2284" y="434"/>
                  </a:cubicBezTo>
                  <a:cubicBezTo>
                    <a:pt x="2274" y="434"/>
                    <a:pt x="2267" y="437"/>
                    <a:pt x="2265" y="444"/>
                  </a:cubicBezTo>
                  <a:cubicBezTo>
                    <a:pt x="2267" y="444"/>
                    <a:pt x="2269" y="444"/>
                    <a:pt x="2271" y="444"/>
                  </a:cubicBezTo>
                  <a:cubicBezTo>
                    <a:pt x="2299" y="444"/>
                    <a:pt x="2329" y="431"/>
                    <a:pt x="2332" y="409"/>
                  </a:cubicBezTo>
                  <a:cubicBezTo>
                    <a:pt x="2335" y="410"/>
                    <a:pt x="2337" y="410"/>
                    <a:pt x="2339" y="410"/>
                  </a:cubicBezTo>
                  <a:cubicBezTo>
                    <a:pt x="2349" y="410"/>
                    <a:pt x="2356" y="402"/>
                    <a:pt x="2361" y="396"/>
                  </a:cubicBezTo>
                  <a:cubicBezTo>
                    <a:pt x="2359" y="393"/>
                    <a:pt x="2354" y="392"/>
                    <a:pt x="2353" y="388"/>
                  </a:cubicBezTo>
                  <a:cubicBezTo>
                    <a:pt x="2367" y="383"/>
                    <a:pt x="2371" y="371"/>
                    <a:pt x="2383" y="365"/>
                  </a:cubicBezTo>
                  <a:cubicBezTo>
                    <a:pt x="2387" y="362"/>
                    <a:pt x="2392" y="361"/>
                    <a:pt x="2396" y="361"/>
                  </a:cubicBezTo>
                  <a:cubicBezTo>
                    <a:pt x="2400" y="361"/>
                    <a:pt x="2403" y="362"/>
                    <a:pt x="2403" y="367"/>
                  </a:cubicBezTo>
                  <a:cubicBezTo>
                    <a:pt x="2395" y="372"/>
                    <a:pt x="2381" y="369"/>
                    <a:pt x="2377" y="378"/>
                  </a:cubicBezTo>
                  <a:cubicBezTo>
                    <a:pt x="2377" y="381"/>
                    <a:pt x="2377" y="390"/>
                    <a:pt x="2378" y="394"/>
                  </a:cubicBezTo>
                  <a:cubicBezTo>
                    <a:pt x="2388" y="388"/>
                    <a:pt x="2404" y="387"/>
                    <a:pt x="2414" y="381"/>
                  </a:cubicBezTo>
                  <a:cubicBezTo>
                    <a:pt x="2415" y="377"/>
                    <a:pt x="2410" y="377"/>
                    <a:pt x="2411" y="373"/>
                  </a:cubicBezTo>
                  <a:cubicBezTo>
                    <a:pt x="2413" y="369"/>
                    <a:pt x="2416" y="368"/>
                    <a:pt x="2418" y="368"/>
                  </a:cubicBezTo>
                  <a:cubicBezTo>
                    <a:pt x="2423" y="368"/>
                    <a:pt x="2427" y="373"/>
                    <a:pt x="2433" y="375"/>
                  </a:cubicBezTo>
                  <a:cubicBezTo>
                    <a:pt x="2441" y="378"/>
                    <a:pt x="2456" y="377"/>
                    <a:pt x="2467" y="378"/>
                  </a:cubicBezTo>
                  <a:cubicBezTo>
                    <a:pt x="2476" y="379"/>
                    <a:pt x="2482" y="383"/>
                    <a:pt x="2489" y="383"/>
                  </a:cubicBezTo>
                  <a:cubicBezTo>
                    <a:pt x="2491" y="383"/>
                    <a:pt x="2493" y="383"/>
                    <a:pt x="2495" y="382"/>
                  </a:cubicBezTo>
                  <a:cubicBezTo>
                    <a:pt x="2496" y="383"/>
                    <a:pt x="2498" y="384"/>
                    <a:pt x="2499" y="385"/>
                  </a:cubicBezTo>
                  <a:cubicBezTo>
                    <a:pt x="2499" y="247"/>
                    <a:pt x="2499" y="247"/>
                    <a:pt x="2499" y="247"/>
                  </a:cubicBezTo>
                  <a:cubicBezTo>
                    <a:pt x="2495" y="246"/>
                    <a:pt x="2490" y="245"/>
                    <a:pt x="2484" y="245"/>
                  </a:cubicBezTo>
                  <a:cubicBezTo>
                    <a:pt x="2482" y="245"/>
                    <a:pt x="2479" y="245"/>
                    <a:pt x="2477" y="245"/>
                  </a:cubicBezTo>
                  <a:cubicBezTo>
                    <a:pt x="2470" y="239"/>
                    <a:pt x="2458" y="242"/>
                    <a:pt x="2448" y="239"/>
                  </a:cubicBezTo>
                  <a:cubicBezTo>
                    <a:pt x="2445" y="239"/>
                    <a:pt x="2443" y="236"/>
                    <a:pt x="2439" y="236"/>
                  </a:cubicBezTo>
                  <a:cubicBezTo>
                    <a:pt x="2437" y="235"/>
                    <a:pt x="2435" y="235"/>
                    <a:pt x="2433" y="235"/>
                  </a:cubicBezTo>
                  <a:cubicBezTo>
                    <a:pt x="2430" y="235"/>
                    <a:pt x="2427" y="236"/>
                    <a:pt x="2425" y="236"/>
                  </a:cubicBezTo>
                  <a:cubicBezTo>
                    <a:pt x="2422" y="236"/>
                    <a:pt x="2419" y="236"/>
                    <a:pt x="2416" y="236"/>
                  </a:cubicBezTo>
                  <a:cubicBezTo>
                    <a:pt x="2410" y="236"/>
                    <a:pt x="2404" y="235"/>
                    <a:pt x="2399" y="232"/>
                  </a:cubicBezTo>
                  <a:cubicBezTo>
                    <a:pt x="2394" y="232"/>
                    <a:pt x="2393" y="237"/>
                    <a:pt x="2387" y="237"/>
                  </a:cubicBezTo>
                  <a:cubicBezTo>
                    <a:pt x="2387" y="237"/>
                    <a:pt x="2386" y="237"/>
                    <a:pt x="2385" y="237"/>
                  </a:cubicBezTo>
                  <a:cubicBezTo>
                    <a:pt x="2381" y="234"/>
                    <a:pt x="2381" y="229"/>
                    <a:pt x="2376" y="227"/>
                  </a:cubicBezTo>
                  <a:cubicBezTo>
                    <a:pt x="2373" y="228"/>
                    <a:pt x="2369" y="228"/>
                    <a:pt x="2366" y="228"/>
                  </a:cubicBezTo>
                  <a:cubicBezTo>
                    <a:pt x="2364" y="228"/>
                    <a:pt x="2362" y="228"/>
                    <a:pt x="2360" y="228"/>
                  </a:cubicBezTo>
                  <a:cubicBezTo>
                    <a:pt x="2357" y="228"/>
                    <a:pt x="2355" y="228"/>
                    <a:pt x="2353" y="228"/>
                  </a:cubicBezTo>
                  <a:cubicBezTo>
                    <a:pt x="2349" y="228"/>
                    <a:pt x="2346" y="228"/>
                    <a:pt x="2342" y="230"/>
                  </a:cubicBezTo>
                  <a:cubicBezTo>
                    <a:pt x="2339" y="227"/>
                    <a:pt x="2335" y="226"/>
                    <a:pt x="2331" y="226"/>
                  </a:cubicBezTo>
                  <a:moveTo>
                    <a:pt x="2101" y="224"/>
                  </a:moveTo>
                  <a:cubicBezTo>
                    <a:pt x="2100" y="224"/>
                    <a:pt x="2100" y="224"/>
                    <a:pt x="2099" y="224"/>
                  </a:cubicBezTo>
                  <a:cubicBezTo>
                    <a:pt x="2092" y="225"/>
                    <a:pt x="2087" y="232"/>
                    <a:pt x="2088" y="240"/>
                  </a:cubicBezTo>
                  <a:cubicBezTo>
                    <a:pt x="2090" y="240"/>
                    <a:pt x="2092" y="240"/>
                    <a:pt x="2094" y="240"/>
                  </a:cubicBezTo>
                  <a:cubicBezTo>
                    <a:pt x="2096" y="240"/>
                    <a:pt x="2098" y="240"/>
                    <a:pt x="2100" y="240"/>
                  </a:cubicBezTo>
                  <a:cubicBezTo>
                    <a:pt x="2103" y="240"/>
                    <a:pt x="2105" y="240"/>
                    <a:pt x="2108" y="240"/>
                  </a:cubicBezTo>
                  <a:cubicBezTo>
                    <a:pt x="2121" y="240"/>
                    <a:pt x="2133" y="239"/>
                    <a:pt x="2130" y="227"/>
                  </a:cubicBezTo>
                  <a:cubicBezTo>
                    <a:pt x="2129" y="228"/>
                    <a:pt x="2127" y="228"/>
                    <a:pt x="2125" y="228"/>
                  </a:cubicBezTo>
                  <a:cubicBezTo>
                    <a:pt x="2121" y="228"/>
                    <a:pt x="2116" y="227"/>
                    <a:pt x="2112" y="226"/>
                  </a:cubicBezTo>
                  <a:cubicBezTo>
                    <a:pt x="2108" y="225"/>
                    <a:pt x="2104" y="224"/>
                    <a:pt x="2101" y="224"/>
                  </a:cubicBezTo>
                  <a:moveTo>
                    <a:pt x="1660" y="182"/>
                  </a:moveTo>
                  <a:cubicBezTo>
                    <a:pt x="1655" y="182"/>
                    <a:pt x="1650" y="185"/>
                    <a:pt x="1657" y="190"/>
                  </a:cubicBezTo>
                  <a:cubicBezTo>
                    <a:pt x="1665" y="190"/>
                    <a:pt x="1665" y="190"/>
                    <a:pt x="1665" y="190"/>
                  </a:cubicBezTo>
                  <a:cubicBezTo>
                    <a:pt x="1669" y="184"/>
                    <a:pt x="1664" y="182"/>
                    <a:pt x="1660" y="182"/>
                  </a:cubicBezTo>
                  <a:moveTo>
                    <a:pt x="1707" y="181"/>
                  </a:moveTo>
                  <a:cubicBezTo>
                    <a:pt x="1701" y="181"/>
                    <a:pt x="1699" y="192"/>
                    <a:pt x="1698" y="198"/>
                  </a:cubicBezTo>
                  <a:cubicBezTo>
                    <a:pt x="1702" y="199"/>
                    <a:pt x="1705" y="199"/>
                    <a:pt x="1709" y="199"/>
                  </a:cubicBezTo>
                  <a:cubicBezTo>
                    <a:pt x="1714" y="199"/>
                    <a:pt x="1718" y="199"/>
                    <a:pt x="1723" y="198"/>
                  </a:cubicBezTo>
                  <a:cubicBezTo>
                    <a:pt x="1727" y="198"/>
                    <a:pt x="1731" y="198"/>
                    <a:pt x="1736" y="198"/>
                  </a:cubicBezTo>
                  <a:cubicBezTo>
                    <a:pt x="1736" y="198"/>
                    <a:pt x="1737" y="198"/>
                    <a:pt x="1738" y="198"/>
                  </a:cubicBezTo>
                  <a:cubicBezTo>
                    <a:pt x="1737" y="191"/>
                    <a:pt x="1733" y="189"/>
                    <a:pt x="1727" y="189"/>
                  </a:cubicBezTo>
                  <a:cubicBezTo>
                    <a:pt x="1724" y="189"/>
                    <a:pt x="1721" y="189"/>
                    <a:pt x="1718" y="190"/>
                  </a:cubicBezTo>
                  <a:cubicBezTo>
                    <a:pt x="1715" y="190"/>
                    <a:pt x="1712" y="190"/>
                    <a:pt x="1710" y="190"/>
                  </a:cubicBezTo>
                  <a:cubicBezTo>
                    <a:pt x="1709" y="190"/>
                    <a:pt x="1708" y="190"/>
                    <a:pt x="1707" y="190"/>
                  </a:cubicBezTo>
                  <a:cubicBezTo>
                    <a:pt x="1707" y="187"/>
                    <a:pt x="1711" y="187"/>
                    <a:pt x="1711" y="183"/>
                  </a:cubicBezTo>
                  <a:cubicBezTo>
                    <a:pt x="1709" y="181"/>
                    <a:pt x="1708" y="181"/>
                    <a:pt x="1707" y="181"/>
                  </a:cubicBezTo>
                  <a:moveTo>
                    <a:pt x="1427" y="175"/>
                  </a:moveTo>
                  <a:cubicBezTo>
                    <a:pt x="1424" y="175"/>
                    <a:pt x="1420" y="177"/>
                    <a:pt x="1419" y="180"/>
                  </a:cubicBezTo>
                  <a:cubicBezTo>
                    <a:pt x="1420" y="182"/>
                    <a:pt x="1422" y="183"/>
                    <a:pt x="1425" y="183"/>
                  </a:cubicBezTo>
                  <a:cubicBezTo>
                    <a:pt x="1428" y="183"/>
                    <a:pt x="1431" y="182"/>
                    <a:pt x="1432" y="180"/>
                  </a:cubicBezTo>
                  <a:cubicBezTo>
                    <a:pt x="1432" y="176"/>
                    <a:pt x="1430" y="175"/>
                    <a:pt x="1427" y="175"/>
                  </a:cubicBezTo>
                  <a:moveTo>
                    <a:pt x="1776" y="158"/>
                  </a:moveTo>
                  <a:cubicBezTo>
                    <a:pt x="1772" y="158"/>
                    <a:pt x="1767" y="159"/>
                    <a:pt x="1763" y="161"/>
                  </a:cubicBezTo>
                  <a:cubicBezTo>
                    <a:pt x="1764" y="170"/>
                    <a:pt x="1781" y="179"/>
                    <a:pt x="1795" y="179"/>
                  </a:cubicBezTo>
                  <a:cubicBezTo>
                    <a:pt x="1804" y="179"/>
                    <a:pt x="1812" y="175"/>
                    <a:pt x="1813" y="165"/>
                  </a:cubicBezTo>
                  <a:cubicBezTo>
                    <a:pt x="1799" y="165"/>
                    <a:pt x="1789" y="158"/>
                    <a:pt x="1776" y="158"/>
                  </a:cubicBezTo>
                  <a:moveTo>
                    <a:pt x="1657" y="154"/>
                  </a:moveTo>
                  <a:cubicBezTo>
                    <a:pt x="1651" y="154"/>
                    <a:pt x="1648" y="162"/>
                    <a:pt x="1652" y="168"/>
                  </a:cubicBezTo>
                  <a:cubicBezTo>
                    <a:pt x="1652" y="168"/>
                    <a:pt x="1653" y="168"/>
                    <a:pt x="1654" y="168"/>
                  </a:cubicBezTo>
                  <a:cubicBezTo>
                    <a:pt x="1662" y="168"/>
                    <a:pt x="1663" y="163"/>
                    <a:pt x="1663" y="156"/>
                  </a:cubicBezTo>
                  <a:cubicBezTo>
                    <a:pt x="1661" y="154"/>
                    <a:pt x="1659" y="154"/>
                    <a:pt x="1657" y="154"/>
                  </a:cubicBezTo>
                  <a:moveTo>
                    <a:pt x="1728" y="165"/>
                  </a:moveTo>
                  <a:cubicBezTo>
                    <a:pt x="1726" y="164"/>
                    <a:pt x="1724" y="164"/>
                    <a:pt x="1725" y="161"/>
                  </a:cubicBezTo>
                  <a:cubicBezTo>
                    <a:pt x="1725" y="160"/>
                    <a:pt x="1726" y="160"/>
                    <a:pt x="1726" y="160"/>
                  </a:cubicBezTo>
                  <a:cubicBezTo>
                    <a:pt x="1730" y="160"/>
                    <a:pt x="1730" y="164"/>
                    <a:pt x="1728" y="165"/>
                  </a:cubicBezTo>
                  <a:moveTo>
                    <a:pt x="1712" y="151"/>
                  </a:moveTo>
                  <a:cubicBezTo>
                    <a:pt x="1710" y="154"/>
                    <a:pt x="1711" y="158"/>
                    <a:pt x="1707" y="159"/>
                  </a:cubicBezTo>
                  <a:cubicBezTo>
                    <a:pt x="1702" y="154"/>
                    <a:pt x="1695" y="152"/>
                    <a:pt x="1688" y="152"/>
                  </a:cubicBezTo>
                  <a:cubicBezTo>
                    <a:pt x="1678" y="152"/>
                    <a:pt x="1669" y="158"/>
                    <a:pt x="1670" y="171"/>
                  </a:cubicBezTo>
                  <a:cubicBezTo>
                    <a:pt x="1672" y="175"/>
                    <a:pt x="1677" y="176"/>
                    <a:pt x="1683" y="176"/>
                  </a:cubicBezTo>
                  <a:cubicBezTo>
                    <a:pt x="1688" y="176"/>
                    <a:pt x="1694" y="175"/>
                    <a:pt x="1697" y="173"/>
                  </a:cubicBezTo>
                  <a:cubicBezTo>
                    <a:pt x="1702" y="173"/>
                    <a:pt x="1706" y="174"/>
                    <a:pt x="1710" y="174"/>
                  </a:cubicBezTo>
                  <a:cubicBezTo>
                    <a:pt x="1713" y="174"/>
                    <a:pt x="1716" y="174"/>
                    <a:pt x="1718" y="172"/>
                  </a:cubicBezTo>
                  <a:cubicBezTo>
                    <a:pt x="1721" y="174"/>
                    <a:pt x="1724" y="175"/>
                    <a:pt x="1728" y="175"/>
                  </a:cubicBezTo>
                  <a:cubicBezTo>
                    <a:pt x="1735" y="167"/>
                    <a:pt x="1754" y="174"/>
                    <a:pt x="1751" y="158"/>
                  </a:cubicBezTo>
                  <a:cubicBezTo>
                    <a:pt x="1746" y="149"/>
                    <a:pt x="1725" y="153"/>
                    <a:pt x="1712" y="151"/>
                  </a:cubicBezTo>
                  <a:moveTo>
                    <a:pt x="1258" y="133"/>
                  </a:moveTo>
                  <a:cubicBezTo>
                    <a:pt x="1254" y="133"/>
                    <a:pt x="1249" y="137"/>
                    <a:pt x="1253" y="141"/>
                  </a:cubicBezTo>
                  <a:cubicBezTo>
                    <a:pt x="1254" y="141"/>
                    <a:pt x="1254" y="141"/>
                    <a:pt x="1255" y="141"/>
                  </a:cubicBezTo>
                  <a:cubicBezTo>
                    <a:pt x="1260" y="141"/>
                    <a:pt x="1263" y="139"/>
                    <a:pt x="1263" y="135"/>
                  </a:cubicBezTo>
                  <a:cubicBezTo>
                    <a:pt x="1262" y="133"/>
                    <a:pt x="1260" y="133"/>
                    <a:pt x="1258" y="133"/>
                  </a:cubicBezTo>
                  <a:moveTo>
                    <a:pt x="1571" y="217"/>
                  </a:moveTo>
                  <a:cubicBezTo>
                    <a:pt x="1568" y="217"/>
                    <a:pt x="1565" y="216"/>
                    <a:pt x="1563" y="215"/>
                  </a:cubicBezTo>
                  <a:cubicBezTo>
                    <a:pt x="1562" y="210"/>
                    <a:pt x="1568" y="209"/>
                    <a:pt x="1574" y="209"/>
                  </a:cubicBezTo>
                  <a:cubicBezTo>
                    <a:pt x="1578" y="209"/>
                    <a:pt x="1584" y="210"/>
                    <a:pt x="1585" y="212"/>
                  </a:cubicBezTo>
                  <a:cubicBezTo>
                    <a:pt x="1584" y="215"/>
                    <a:pt x="1577" y="217"/>
                    <a:pt x="1571" y="217"/>
                  </a:cubicBezTo>
                  <a:moveTo>
                    <a:pt x="1334" y="125"/>
                  </a:moveTo>
                  <a:cubicBezTo>
                    <a:pt x="1333" y="125"/>
                    <a:pt x="1332" y="125"/>
                    <a:pt x="1332" y="125"/>
                  </a:cubicBezTo>
                  <a:cubicBezTo>
                    <a:pt x="1325" y="129"/>
                    <a:pt x="1316" y="134"/>
                    <a:pt x="1311" y="137"/>
                  </a:cubicBezTo>
                  <a:cubicBezTo>
                    <a:pt x="1313" y="146"/>
                    <a:pt x="1328" y="143"/>
                    <a:pt x="1332" y="150"/>
                  </a:cubicBezTo>
                  <a:cubicBezTo>
                    <a:pt x="1330" y="152"/>
                    <a:pt x="1328" y="152"/>
                    <a:pt x="1326" y="152"/>
                  </a:cubicBezTo>
                  <a:cubicBezTo>
                    <a:pt x="1323" y="152"/>
                    <a:pt x="1319" y="151"/>
                    <a:pt x="1315" y="149"/>
                  </a:cubicBezTo>
                  <a:cubicBezTo>
                    <a:pt x="1311" y="147"/>
                    <a:pt x="1306" y="146"/>
                    <a:pt x="1301" y="146"/>
                  </a:cubicBezTo>
                  <a:cubicBezTo>
                    <a:pt x="1299" y="146"/>
                    <a:pt x="1297" y="146"/>
                    <a:pt x="1295" y="147"/>
                  </a:cubicBezTo>
                  <a:cubicBezTo>
                    <a:pt x="1295" y="152"/>
                    <a:pt x="1307" y="154"/>
                    <a:pt x="1300" y="160"/>
                  </a:cubicBezTo>
                  <a:cubicBezTo>
                    <a:pt x="1292" y="157"/>
                    <a:pt x="1286" y="150"/>
                    <a:pt x="1280" y="150"/>
                  </a:cubicBezTo>
                  <a:cubicBezTo>
                    <a:pt x="1277" y="150"/>
                    <a:pt x="1273" y="152"/>
                    <a:pt x="1270" y="155"/>
                  </a:cubicBezTo>
                  <a:cubicBezTo>
                    <a:pt x="1267" y="151"/>
                    <a:pt x="1258" y="149"/>
                    <a:pt x="1248" y="149"/>
                  </a:cubicBezTo>
                  <a:cubicBezTo>
                    <a:pt x="1245" y="149"/>
                    <a:pt x="1241" y="149"/>
                    <a:pt x="1237" y="150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705" y="498"/>
                    <a:pt x="1705" y="498"/>
                    <a:pt x="1705" y="498"/>
                  </a:cubicBezTo>
                  <a:cubicBezTo>
                    <a:pt x="1705" y="490"/>
                    <a:pt x="1705" y="483"/>
                    <a:pt x="1715" y="479"/>
                  </a:cubicBezTo>
                  <a:cubicBezTo>
                    <a:pt x="1718" y="484"/>
                    <a:pt x="1719" y="491"/>
                    <a:pt x="1719" y="498"/>
                  </a:cubicBezTo>
                  <a:cubicBezTo>
                    <a:pt x="1737" y="498"/>
                    <a:pt x="1737" y="498"/>
                    <a:pt x="1737" y="498"/>
                  </a:cubicBezTo>
                  <a:cubicBezTo>
                    <a:pt x="1737" y="496"/>
                    <a:pt x="1738" y="493"/>
                    <a:pt x="1737" y="491"/>
                  </a:cubicBezTo>
                  <a:cubicBezTo>
                    <a:pt x="1736" y="487"/>
                    <a:pt x="1732" y="484"/>
                    <a:pt x="1732" y="480"/>
                  </a:cubicBezTo>
                  <a:cubicBezTo>
                    <a:pt x="1731" y="477"/>
                    <a:pt x="1734" y="474"/>
                    <a:pt x="1734" y="471"/>
                  </a:cubicBezTo>
                  <a:cubicBezTo>
                    <a:pt x="1734" y="467"/>
                    <a:pt x="1730" y="458"/>
                    <a:pt x="1726" y="455"/>
                  </a:cubicBezTo>
                  <a:cubicBezTo>
                    <a:pt x="1726" y="455"/>
                    <a:pt x="1726" y="455"/>
                    <a:pt x="1726" y="455"/>
                  </a:cubicBezTo>
                  <a:cubicBezTo>
                    <a:pt x="1717" y="455"/>
                    <a:pt x="1721" y="466"/>
                    <a:pt x="1716" y="469"/>
                  </a:cubicBezTo>
                  <a:cubicBezTo>
                    <a:pt x="1708" y="464"/>
                    <a:pt x="1706" y="455"/>
                    <a:pt x="1694" y="455"/>
                  </a:cubicBezTo>
                  <a:cubicBezTo>
                    <a:pt x="1694" y="455"/>
                    <a:pt x="1694" y="455"/>
                    <a:pt x="1694" y="455"/>
                  </a:cubicBezTo>
                  <a:cubicBezTo>
                    <a:pt x="1687" y="455"/>
                    <a:pt x="1682" y="461"/>
                    <a:pt x="1674" y="462"/>
                  </a:cubicBezTo>
                  <a:cubicBezTo>
                    <a:pt x="1668" y="457"/>
                    <a:pt x="1655" y="455"/>
                    <a:pt x="1655" y="448"/>
                  </a:cubicBezTo>
                  <a:cubicBezTo>
                    <a:pt x="1655" y="443"/>
                    <a:pt x="1664" y="444"/>
                    <a:pt x="1671" y="439"/>
                  </a:cubicBezTo>
                  <a:cubicBezTo>
                    <a:pt x="1676" y="435"/>
                    <a:pt x="1679" y="426"/>
                    <a:pt x="1687" y="426"/>
                  </a:cubicBezTo>
                  <a:cubicBezTo>
                    <a:pt x="1688" y="426"/>
                    <a:pt x="1689" y="426"/>
                    <a:pt x="1691" y="427"/>
                  </a:cubicBezTo>
                  <a:cubicBezTo>
                    <a:pt x="1702" y="412"/>
                    <a:pt x="1721" y="394"/>
                    <a:pt x="1746" y="394"/>
                  </a:cubicBezTo>
                  <a:cubicBezTo>
                    <a:pt x="1753" y="394"/>
                    <a:pt x="1760" y="395"/>
                    <a:pt x="1768" y="398"/>
                  </a:cubicBezTo>
                  <a:cubicBezTo>
                    <a:pt x="1772" y="396"/>
                    <a:pt x="1777" y="395"/>
                    <a:pt x="1782" y="395"/>
                  </a:cubicBezTo>
                  <a:cubicBezTo>
                    <a:pt x="1783" y="395"/>
                    <a:pt x="1783" y="395"/>
                    <a:pt x="1783" y="395"/>
                  </a:cubicBezTo>
                  <a:cubicBezTo>
                    <a:pt x="1784" y="395"/>
                    <a:pt x="1784" y="395"/>
                    <a:pt x="1784" y="395"/>
                  </a:cubicBezTo>
                  <a:cubicBezTo>
                    <a:pt x="1786" y="395"/>
                    <a:pt x="1788" y="395"/>
                    <a:pt x="1790" y="395"/>
                  </a:cubicBezTo>
                  <a:cubicBezTo>
                    <a:pt x="1791" y="390"/>
                    <a:pt x="1799" y="387"/>
                    <a:pt x="1806" y="387"/>
                  </a:cubicBezTo>
                  <a:cubicBezTo>
                    <a:pt x="1812" y="387"/>
                    <a:pt x="1817" y="389"/>
                    <a:pt x="1820" y="392"/>
                  </a:cubicBezTo>
                  <a:cubicBezTo>
                    <a:pt x="1821" y="397"/>
                    <a:pt x="1812" y="394"/>
                    <a:pt x="1813" y="400"/>
                  </a:cubicBezTo>
                  <a:cubicBezTo>
                    <a:pt x="1815" y="401"/>
                    <a:pt x="1817" y="402"/>
                    <a:pt x="1819" y="402"/>
                  </a:cubicBezTo>
                  <a:cubicBezTo>
                    <a:pt x="1825" y="402"/>
                    <a:pt x="1830" y="397"/>
                    <a:pt x="1836" y="397"/>
                  </a:cubicBezTo>
                  <a:cubicBezTo>
                    <a:pt x="1836" y="397"/>
                    <a:pt x="1836" y="397"/>
                    <a:pt x="1836" y="397"/>
                  </a:cubicBezTo>
                  <a:cubicBezTo>
                    <a:pt x="1839" y="397"/>
                    <a:pt x="1841" y="398"/>
                    <a:pt x="1844" y="398"/>
                  </a:cubicBezTo>
                  <a:cubicBezTo>
                    <a:pt x="1846" y="399"/>
                    <a:pt x="1849" y="400"/>
                    <a:pt x="1851" y="400"/>
                  </a:cubicBezTo>
                  <a:cubicBezTo>
                    <a:pt x="1853" y="400"/>
                    <a:pt x="1855" y="399"/>
                    <a:pt x="1857" y="397"/>
                  </a:cubicBezTo>
                  <a:cubicBezTo>
                    <a:pt x="1860" y="392"/>
                    <a:pt x="1846" y="393"/>
                    <a:pt x="1843" y="389"/>
                  </a:cubicBezTo>
                  <a:cubicBezTo>
                    <a:pt x="1857" y="384"/>
                    <a:pt x="1864" y="374"/>
                    <a:pt x="1871" y="364"/>
                  </a:cubicBezTo>
                  <a:cubicBezTo>
                    <a:pt x="1875" y="363"/>
                    <a:pt x="1879" y="362"/>
                    <a:pt x="1883" y="362"/>
                  </a:cubicBezTo>
                  <a:cubicBezTo>
                    <a:pt x="1891" y="362"/>
                    <a:pt x="1899" y="364"/>
                    <a:pt x="1904" y="367"/>
                  </a:cubicBezTo>
                  <a:cubicBezTo>
                    <a:pt x="1904" y="372"/>
                    <a:pt x="1898" y="372"/>
                    <a:pt x="1899" y="378"/>
                  </a:cubicBezTo>
                  <a:cubicBezTo>
                    <a:pt x="1902" y="380"/>
                    <a:pt x="1904" y="381"/>
                    <a:pt x="1906" y="381"/>
                  </a:cubicBezTo>
                  <a:cubicBezTo>
                    <a:pt x="1910" y="381"/>
                    <a:pt x="1913" y="379"/>
                    <a:pt x="1917" y="376"/>
                  </a:cubicBezTo>
                  <a:cubicBezTo>
                    <a:pt x="1921" y="374"/>
                    <a:pt x="1925" y="371"/>
                    <a:pt x="1930" y="371"/>
                  </a:cubicBezTo>
                  <a:cubicBezTo>
                    <a:pt x="1930" y="371"/>
                    <a:pt x="1930" y="371"/>
                    <a:pt x="1931" y="371"/>
                  </a:cubicBezTo>
                  <a:cubicBezTo>
                    <a:pt x="1932" y="368"/>
                    <a:pt x="1932" y="365"/>
                    <a:pt x="1931" y="362"/>
                  </a:cubicBezTo>
                  <a:cubicBezTo>
                    <a:pt x="1933" y="359"/>
                    <a:pt x="1939" y="354"/>
                    <a:pt x="1944" y="354"/>
                  </a:cubicBezTo>
                  <a:cubicBezTo>
                    <a:pt x="1946" y="354"/>
                    <a:pt x="1948" y="354"/>
                    <a:pt x="1950" y="356"/>
                  </a:cubicBezTo>
                  <a:cubicBezTo>
                    <a:pt x="1949" y="363"/>
                    <a:pt x="1943" y="365"/>
                    <a:pt x="1943" y="372"/>
                  </a:cubicBezTo>
                  <a:cubicBezTo>
                    <a:pt x="1931" y="380"/>
                    <a:pt x="1917" y="383"/>
                    <a:pt x="1907" y="391"/>
                  </a:cubicBezTo>
                  <a:cubicBezTo>
                    <a:pt x="1903" y="393"/>
                    <a:pt x="1901" y="398"/>
                    <a:pt x="1897" y="401"/>
                  </a:cubicBezTo>
                  <a:cubicBezTo>
                    <a:pt x="1889" y="406"/>
                    <a:pt x="1879" y="409"/>
                    <a:pt x="1869" y="412"/>
                  </a:cubicBezTo>
                  <a:cubicBezTo>
                    <a:pt x="1868" y="424"/>
                    <a:pt x="1855" y="426"/>
                    <a:pt x="1855" y="442"/>
                  </a:cubicBezTo>
                  <a:cubicBezTo>
                    <a:pt x="1854" y="464"/>
                    <a:pt x="1864" y="476"/>
                    <a:pt x="1863" y="493"/>
                  </a:cubicBezTo>
                  <a:cubicBezTo>
                    <a:pt x="1874" y="492"/>
                    <a:pt x="1877" y="485"/>
                    <a:pt x="1887" y="482"/>
                  </a:cubicBezTo>
                  <a:cubicBezTo>
                    <a:pt x="1883" y="469"/>
                    <a:pt x="1895" y="470"/>
                    <a:pt x="1901" y="467"/>
                  </a:cubicBezTo>
                  <a:cubicBezTo>
                    <a:pt x="1904" y="464"/>
                    <a:pt x="1899" y="457"/>
                    <a:pt x="1902" y="454"/>
                  </a:cubicBezTo>
                  <a:cubicBezTo>
                    <a:pt x="1903" y="453"/>
                    <a:pt x="1905" y="453"/>
                    <a:pt x="1906" y="453"/>
                  </a:cubicBezTo>
                  <a:cubicBezTo>
                    <a:pt x="1907" y="453"/>
                    <a:pt x="1909" y="453"/>
                    <a:pt x="1911" y="453"/>
                  </a:cubicBezTo>
                  <a:cubicBezTo>
                    <a:pt x="1912" y="453"/>
                    <a:pt x="1914" y="454"/>
                    <a:pt x="1916" y="454"/>
                  </a:cubicBezTo>
                  <a:cubicBezTo>
                    <a:pt x="1917" y="454"/>
                    <a:pt x="1919" y="453"/>
                    <a:pt x="1920" y="453"/>
                  </a:cubicBezTo>
                  <a:cubicBezTo>
                    <a:pt x="1921" y="445"/>
                    <a:pt x="1915" y="444"/>
                    <a:pt x="1915" y="438"/>
                  </a:cubicBezTo>
                  <a:cubicBezTo>
                    <a:pt x="1917" y="436"/>
                    <a:pt x="1919" y="434"/>
                    <a:pt x="1922" y="433"/>
                  </a:cubicBezTo>
                  <a:cubicBezTo>
                    <a:pt x="1925" y="434"/>
                    <a:pt x="1927" y="436"/>
                    <a:pt x="1930" y="436"/>
                  </a:cubicBezTo>
                  <a:cubicBezTo>
                    <a:pt x="1931" y="436"/>
                    <a:pt x="1932" y="436"/>
                    <a:pt x="1933" y="435"/>
                  </a:cubicBezTo>
                  <a:cubicBezTo>
                    <a:pt x="1936" y="429"/>
                    <a:pt x="1928" y="425"/>
                    <a:pt x="1932" y="417"/>
                  </a:cubicBezTo>
                  <a:cubicBezTo>
                    <a:pt x="1929" y="414"/>
                    <a:pt x="1921" y="414"/>
                    <a:pt x="1920" y="409"/>
                  </a:cubicBezTo>
                  <a:cubicBezTo>
                    <a:pt x="1926" y="401"/>
                    <a:pt x="1931" y="393"/>
                    <a:pt x="1942" y="389"/>
                  </a:cubicBezTo>
                  <a:cubicBezTo>
                    <a:pt x="1944" y="389"/>
                    <a:pt x="1945" y="390"/>
                    <a:pt x="1947" y="390"/>
                  </a:cubicBezTo>
                  <a:cubicBezTo>
                    <a:pt x="1953" y="390"/>
                    <a:pt x="1955" y="384"/>
                    <a:pt x="1961" y="382"/>
                  </a:cubicBezTo>
                  <a:cubicBezTo>
                    <a:pt x="1964" y="383"/>
                    <a:pt x="1963" y="388"/>
                    <a:pt x="1967" y="388"/>
                  </a:cubicBezTo>
                  <a:cubicBezTo>
                    <a:pt x="1967" y="388"/>
                    <a:pt x="1967" y="388"/>
                    <a:pt x="1967" y="388"/>
                  </a:cubicBezTo>
                  <a:cubicBezTo>
                    <a:pt x="1975" y="385"/>
                    <a:pt x="1979" y="379"/>
                    <a:pt x="1989" y="378"/>
                  </a:cubicBezTo>
                  <a:cubicBezTo>
                    <a:pt x="1992" y="384"/>
                    <a:pt x="1994" y="391"/>
                    <a:pt x="2003" y="392"/>
                  </a:cubicBezTo>
                  <a:cubicBezTo>
                    <a:pt x="2011" y="381"/>
                    <a:pt x="2026" y="374"/>
                    <a:pt x="2036" y="365"/>
                  </a:cubicBezTo>
                  <a:cubicBezTo>
                    <a:pt x="2038" y="365"/>
                    <a:pt x="2039" y="365"/>
                    <a:pt x="2040" y="365"/>
                  </a:cubicBezTo>
                  <a:cubicBezTo>
                    <a:pt x="2054" y="365"/>
                    <a:pt x="2061" y="354"/>
                    <a:pt x="2075" y="353"/>
                  </a:cubicBezTo>
                  <a:cubicBezTo>
                    <a:pt x="2079" y="356"/>
                    <a:pt x="2085" y="358"/>
                    <a:pt x="2090" y="358"/>
                  </a:cubicBezTo>
                  <a:cubicBezTo>
                    <a:pt x="2095" y="358"/>
                    <a:pt x="2100" y="355"/>
                    <a:pt x="2100" y="348"/>
                  </a:cubicBezTo>
                  <a:cubicBezTo>
                    <a:pt x="2088" y="344"/>
                    <a:pt x="2089" y="332"/>
                    <a:pt x="2076" y="329"/>
                  </a:cubicBezTo>
                  <a:cubicBezTo>
                    <a:pt x="2076" y="329"/>
                    <a:pt x="2075" y="329"/>
                    <a:pt x="2075" y="329"/>
                  </a:cubicBezTo>
                  <a:cubicBezTo>
                    <a:pt x="2073" y="329"/>
                    <a:pt x="2072" y="330"/>
                    <a:pt x="2071" y="330"/>
                  </a:cubicBezTo>
                  <a:cubicBezTo>
                    <a:pt x="2070" y="330"/>
                    <a:pt x="2069" y="330"/>
                    <a:pt x="2067" y="330"/>
                  </a:cubicBezTo>
                  <a:cubicBezTo>
                    <a:pt x="2066" y="330"/>
                    <a:pt x="2064" y="330"/>
                    <a:pt x="2063" y="328"/>
                  </a:cubicBezTo>
                  <a:cubicBezTo>
                    <a:pt x="2062" y="327"/>
                    <a:pt x="2061" y="326"/>
                    <a:pt x="2062" y="324"/>
                  </a:cubicBezTo>
                  <a:cubicBezTo>
                    <a:pt x="2065" y="320"/>
                    <a:pt x="2068" y="319"/>
                    <a:pt x="2071" y="319"/>
                  </a:cubicBezTo>
                  <a:cubicBezTo>
                    <a:pt x="2075" y="319"/>
                    <a:pt x="2080" y="322"/>
                    <a:pt x="2084" y="324"/>
                  </a:cubicBezTo>
                  <a:cubicBezTo>
                    <a:pt x="2088" y="326"/>
                    <a:pt x="2093" y="329"/>
                    <a:pt x="2097" y="329"/>
                  </a:cubicBezTo>
                  <a:cubicBezTo>
                    <a:pt x="2097" y="329"/>
                    <a:pt x="2098" y="329"/>
                    <a:pt x="2098" y="328"/>
                  </a:cubicBezTo>
                  <a:cubicBezTo>
                    <a:pt x="2104" y="328"/>
                    <a:pt x="2106" y="322"/>
                    <a:pt x="2109" y="317"/>
                  </a:cubicBezTo>
                  <a:cubicBezTo>
                    <a:pt x="2107" y="314"/>
                    <a:pt x="2104" y="312"/>
                    <a:pt x="2104" y="308"/>
                  </a:cubicBezTo>
                  <a:cubicBezTo>
                    <a:pt x="2105" y="306"/>
                    <a:pt x="2108" y="304"/>
                    <a:pt x="2112" y="303"/>
                  </a:cubicBezTo>
                  <a:cubicBezTo>
                    <a:pt x="2116" y="305"/>
                    <a:pt x="2115" y="311"/>
                    <a:pt x="2117" y="315"/>
                  </a:cubicBezTo>
                  <a:cubicBezTo>
                    <a:pt x="2120" y="317"/>
                    <a:pt x="2125" y="317"/>
                    <a:pt x="2131" y="317"/>
                  </a:cubicBezTo>
                  <a:cubicBezTo>
                    <a:pt x="2132" y="317"/>
                    <a:pt x="2133" y="317"/>
                    <a:pt x="2134" y="317"/>
                  </a:cubicBezTo>
                  <a:cubicBezTo>
                    <a:pt x="2135" y="317"/>
                    <a:pt x="2136" y="317"/>
                    <a:pt x="2137" y="317"/>
                  </a:cubicBezTo>
                  <a:cubicBezTo>
                    <a:pt x="2138" y="317"/>
                    <a:pt x="2138" y="317"/>
                    <a:pt x="2138" y="317"/>
                  </a:cubicBezTo>
                  <a:cubicBezTo>
                    <a:pt x="2142" y="326"/>
                    <a:pt x="2154" y="335"/>
                    <a:pt x="2167" y="335"/>
                  </a:cubicBezTo>
                  <a:cubicBezTo>
                    <a:pt x="2170" y="335"/>
                    <a:pt x="2173" y="335"/>
                    <a:pt x="2177" y="333"/>
                  </a:cubicBezTo>
                  <a:cubicBezTo>
                    <a:pt x="2167" y="311"/>
                    <a:pt x="2204" y="317"/>
                    <a:pt x="2203" y="303"/>
                  </a:cubicBezTo>
                  <a:cubicBezTo>
                    <a:pt x="2202" y="302"/>
                    <a:pt x="2201" y="302"/>
                    <a:pt x="2199" y="302"/>
                  </a:cubicBezTo>
                  <a:cubicBezTo>
                    <a:pt x="2199" y="302"/>
                    <a:pt x="2198" y="302"/>
                    <a:pt x="2197" y="302"/>
                  </a:cubicBezTo>
                  <a:cubicBezTo>
                    <a:pt x="2196" y="302"/>
                    <a:pt x="2195" y="302"/>
                    <a:pt x="2195" y="302"/>
                  </a:cubicBezTo>
                  <a:cubicBezTo>
                    <a:pt x="2194" y="302"/>
                    <a:pt x="2193" y="302"/>
                    <a:pt x="2192" y="302"/>
                  </a:cubicBezTo>
                  <a:cubicBezTo>
                    <a:pt x="2192" y="294"/>
                    <a:pt x="2181" y="293"/>
                    <a:pt x="2171" y="293"/>
                  </a:cubicBezTo>
                  <a:cubicBezTo>
                    <a:pt x="2167" y="293"/>
                    <a:pt x="2163" y="293"/>
                    <a:pt x="2160" y="293"/>
                  </a:cubicBezTo>
                  <a:cubicBezTo>
                    <a:pt x="2159" y="298"/>
                    <a:pt x="2166" y="299"/>
                    <a:pt x="2162" y="303"/>
                  </a:cubicBezTo>
                  <a:cubicBezTo>
                    <a:pt x="2161" y="304"/>
                    <a:pt x="2159" y="304"/>
                    <a:pt x="2158" y="304"/>
                  </a:cubicBezTo>
                  <a:cubicBezTo>
                    <a:pt x="2151" y="304"/>
                    <a:pt x="2151" y="294"/>
                    <a:pt x="2152" y="290"/>
                  </a:cubicBezTo>
                  <a:cubicBezTo>
                    <a:pt x="2137" y="278"/>
                    <a:pt x="2109" y="275"/>
                    <a:pt x="2095" y="262"/>
                  </a:cubicBezTo>
                  <a:cubicBezTo>
                    <a:pt x="2094" y="262"/>
                    <a:pt x="2094" y="262"/>
                    <a:pt x="2094" y="262"/>
                  </a:cubicBezTo>
                  <a:cubicBezTo>
                    <a:pt x="2092" y="262"/>
                    <a:pt x="2091" y="262"/>
                    <a:pt x="2090" y="262"/>
                  </a:cubicBezTo>
                  <a:cubicBezTo>
                    <a:pt x="2089" y="262"/>
                    <a:pt x="2088" y="263"/>
                    <a:pt x="2087" y="263"/>
                  </a:cubicBezTo>
                  <a:cubicBezTo>
                    <a:pt x="2086" y="263"/>
                    <a:pt x="2086" y="263"/>
                    <a:pt x="2085" y="263"/>
                  </a:cubicBezTo>
                  <a:cubicBezTo>
                    <a:pt x="2076" y="260"/>
                    <a:pt x="2070" y="253"/>
                    <a:pt x="2059" y="251"/>
                  </a:cubicBezTo>
                  <a:cubicBezTo>
                    <a:pt x="2059" y="251"/>
                    <a:pt x="2058" y="251"/>
                    <a:pt x="2057" y="251"/>
                  </a:cubicBezTo>
                  <a:cubicBezTo>
                    <a:pt x="2053" y="251"/>
                    <a:pt x="2049" y="252"/>
                    <a:pt x="2045" y="253"/>
                  </a:cubicBezTo>
                  <a:cubicBezTo>
                    <a:pt x="2041" y="254"/>
                    <a:pt x="2037" y="254"/>
                    <a:pt x="2033" y="254"/>
                  </a:cubicBezTo>
                  <a:cubicBezTo>
                    <a:pt x="2032" y="254"/>
                    <a:pt x="2031" y="254"/>
                    <a:pt x="2031" y="254"/>
                  </a:cubicBezTo>
                  <a:cubicBezTo>
                    <a:pt x="2022" y="253"/>
                    <a:pt x="2019" y="248"/>
                    <a:pt x="2012" y="248"/>
                  </a:cubicBezTo>
                  <a:cubicBezTo>
                    <a:pt x="2011" y="248"/>
                    <a:pt x="2009" y="248"/>
                    <a:pt x="2007" y="249"/>
                  </a:cubicBezTo>
                  <a:cubicBezTo>
                    <a:pt x="2003" y="253"/>
                    <a:pt x="2009" y="259"/>
                    <a:pt x="2008" y="265"/>
                  </a:cubicBezTo>
                  <a:cubicBezTo>
                    <a:pt x="2006" y="268"/>
                    <a:pt x="2003" y="269"/>
                    <a:pt x="2001" y="269"/>
                  </a:cubicBezTo>
                  <a:cubicBezTo>
                    <a:pt x="1993" y="269"/>
                    <a:pt x="1985" y="259"/>
                    <a:pt x="1979" y="255"/>
                  </a:cubicBezTo>
                  <a:cubicBezTo>
                    <a:pt x="1976" y="256"/>
                    <a:pt x="1974" y="257"/>
                    <a:pt x="1972" y="257"/>
                  </a:cubicBezTo>
                  <a:cubicBezTo>
                    <a:pt x="1969" y="257"/>
                    <a:pt x="1966" y="256"/>
                    <a:pt x="1964" y="256"/>
                  </a:cubicBezTo>
                  <a:cubicBezTo>
                    <a:pt x="1961" y="255"/>
                    <a:pt x="1959" y="255"/>
                    <a:pt x="1956" y="255"/>
                  </a:cubicBezTo>
                  <a:cubicBezTo>
                    <a:pt x="1954" y="255"/>
                    <a:pt x="1951" y="255"/>
                    <a:pt x="1949" y="256"/>
                  </a:cubicBezTo>
                  <a:cubicBezTo>
                    <a:pt x="1945" y="253"/>
                    <a:pt x="1938" y="252"/>
                    <a:pt x="1932" y="252"/>
                  </a:cubicBezTo>
                  <a:cubicBezTo>
                    <a:pt x="1927" y="252"/>
                    <a:pt x="1922" y="253"/>
                    <a:pt x="1919" y="255"/>
                  </a:cubicBezTo>
                  <a:cubicBezTo>
                    <a:pt x="1916" y="259"/>
                    <a:pt x="1918" y="265"/>
                    <a:pt x="1913" y="266"/>
                  </a:cubicBezTo>
                  <a:cubicBezTo>
                    <a:pt x="1909" y="262"/>
                    <a:pt x="1906" y="255"/>
                    <a:pt x="1901" y="251"/>
                  </a:cubicBezTo>
                  <a:cubicBezTo>
                    <a:pt x="1901" y="248"/>
                    <a:pt x="1904" y="247"/>
                    <a:pt x="1903" y="243"/>
                  </a:cubicBezTo>
                  <a:cubicBezTo>
                    <a:pt x="1895" y="235"/>
                    <a:pt x="1876" y="235"/>
                    <a:pt x="1862" y="231"/>
                  </a:cubicBezTo>
                  <a:cubicBezTo>
                    <a:pt x="1856" y="235"/>
                    <a:pt x="1847" y="237"/>
                    <a:pt x="1838" y="237"/>
                  </a:cubicBezTo>
                  <a:cubicBezTo>
                    <a:pt x="1826" y="237"/>
                    <a:pt x="1815" y="234"/>
                    <a:pt x="1811" y="227"/>
                  </a:cubicBezTo>
                  <a:cubicBezTo>
                    <a:pt x="1811" y="227"/>
                    <a:pt x="1811" y="227"/>
                    <a:pt x="1811" y="227"/>
                  </a:cubicBezTo>
                  <a:cubicBezTo>
                    <a:pt x="1809" y="227"/>
                    <a:pt x="1808" y="228"/>
                    <a:pt x="1806" y="228"/>
                  </a:cubicBezTo>
                  <a:cubicBezTo>
                    <a:pt x="1805" y="228"/>
                    <a:pt x="1803" y="228"/>
                    <a:pt x="1802" y="228"/>
                  </a:cubicBezTo>
                  <a:cubicBezTo>
                    <a:pt x="1799" y="228"/>
                    <a:pt x="1796" y="227"/>
                    <a:pt x="1795" y="226"/>
                  </a:cubicBezTo>
                  <a:cubicBezTo>
                    <a:pt x="1795" y="222"/>
                    <a:pt x="1801" y="223"/>
                    <a:pt x="1800" y="219"/>
                  </a:cubicBezTo>
                  <a:cubicBezTo>
                    <a:pt x="1793" y="216"/>
                    <a:pt x="1786" y="212"/>
                    <a:pt x="1775" y="212"/>
                  </a:cubicBezTo>
                  <a:cubicBezTo>
                    <a:pt x="1770" y="218"/>
                    <a:pt x="1761" y="226"/>
                    <a:pt x="1751" y="226"/>
                  </a:cubicBezTo>
                  <a:cubicBezTo>
                    <a:pt x="1751" y="226"/>
                    <a:pt x="1751" y="226"/>
                    <a:pt x="1750" y="226"/>
                  </a:cubicBezTo>
                  <a:cubicBezTo>
                    <a:pt x="1749" y="220"/>
                    <a:pt x="1758" y="215"/>
                    <a:pt x="1760" y="210"/>
                  </a:cubicBezTo>
                  <a:cubicBezTo>
                    <a:pt x="1755" y="207"/>
                    <a:pt x="1744" y="206"/>
                    <a:pt x="1734" y="206"/>
                  </a:cubicBezTo>
                  <a:cubicBezTo>
                    <a:pt x="1725" y="206"/>
                    <a:pt x="1715" y="207"/>
                    <a:pt x="1707" y="207"/>
                  </a:cubicBezTo>
                  <a:cubicBezTo>
                    <a:pt x="1707" y="207"/>
                    <a:pt x="1707" y="207"/>
                    <a:pt x="1707" y="207"/>
                  </a:cubicBezTo>
                  <a:cubicBezTo>
                    <a:pt x="1705" y="207"/>
                    <a:pt x="1704" y="207"/>
                    <a:pt x="1702" y="207"/>
                  </a:cubicBezTo>
                  <a:cubicBezTo>
                    <a:pt x="1701" y="207"/>
                    <a:pt x="1699" y="206"/>
                    <a:pt x="1698" y="206"/>
                  </a:cubicBezTo>
                  <a:cubicBezTo>
                    <a:pt x="1695" y="206"/>
                    <a:pt x="1692" y="207"/>
                    <a:pt x="1692" y="211"/>
                  </a:cubicBezTo>
                  <a:cubicBezTo>
                    <a:pt x="1699" y="212"/>
                    <a:pt x="1701" y="224"/>
                    <a:pt x="1695" y="228"/>
                  </a:cubicBezTo>
                  <a:cubicBezTo>
                    <a:pt x="1686" y="227"/>
                    <a:pt x="1684" y="221"/>
                    <a:pt x="1675" y="220"/>
                  </a:cubicBezTo>
                  <a:cubicBezTo>
                    <a:pt x="1672" y="223"/>
                    <a:pt x="1680" y="227"/>
                    <a:pt x="1676" y="230"/>
                  </a:cubicBezTo>
                  <a:cubicBezTo>
                    <a:pt x="1667" y="229"/>
                    <a:pt x="1666" y="223"/>
                    <a:pt x="1659" y="223"/>
                  </a:cubicBezTo>
                  <a:cubicBezTo>
                    <a:pt x="1658" y="223"/>
                    <a:pt x="1658" y="223"/>
                    <a:pt x="1657" y="223"/>
                  </a:cubicBezTo>
                  <a:cubicBezTo>
                    <a:pt x="1652" y="223"/>
                    <a:pt x="1648" y="231"/>
                    <a:pt x="1641" y="231"/>
                  </a:cubicBezTo>
                  <a:cubicBezTo>
                    <a:pt x="1640" y="231"/>
                    <a:pt x="1639" y="231"/>
                    <a:pt x="1639" y="231"/>
                  </a:cubicBezTo>
                  <a:cubicBezTo>
                    <a:pt x="1632" y="231"/>
                    <a:pt x="1632" y="229"/>
                    <a:pt x="1625" y="224"/>
                  </a:cubicBezTo>
                  <a:cubicBezTo>
                    <a:pt x="1619" y="229"/>
                    <a:pt x="1618" y="239"/>
                    <a:pt x="1609" y="239"/>
                  </a:cubicBezTo>
                  <a:cubicBezTo>
                    <a:pt x="1609" y="239"/>
                    <a:pt x="1609" y="239"/>
                    <a:pt x="1609" y="239"/>
                  </a:cubicBezTo>
                  <a:cubicBezTo>
                    <a:pt x="1602" y="239"/>
                    <a:pt x="1597" y="228"/>
                    <a:pt x="1591" y="223"/>
                  </a:cubicBezTo>
                  <a:cubicBezTo>
                    <a:pt x="1588" y="220"/>
                    <a:pt x="1583" y="222"/>
                    <a:pt x="1584" y="217"/>
                  </a:cubicBezTo>
                  <a:cubicBezTo>
                    <a:pt x="1585" y="217"/>
                    <a:pt x="1586" y="218"/>
                    <a:pt x="1587" y="218"/>
                  </a:cubicBezTo>
                  <a:cubicBezTo>
                    <a:pt x="1591" y="218"/>
                    <a:pt x="1592" y="215"/>
                    <a:pt x="1594" y="213"/>
                  </a:cubicBezTo>
                  <a:cubicBezTo>
                    <a:pt x="1592" y="202"/>
                    <a:pt x="1582" y="195"/>
                    <a:pt x="1569" y="195"/>
                  </a:cubicBezTo>
                  <a:cubicBezTo>
                    <a:pt x="1565" y="195"/>
                    <a:pt x="1561" y="195"/>
                    <a:pt x="1558" y="197"/>
                  </a:cubicBezTo>
                  <a:cubicBezTo>
                    <a:pt x="1551" y="195"/>
                    <a:pt x="1546" y="192"/>
                    <a:pt x="1538" y="191"/>
                  </a:cubicBezTo>
                  <a:cubicBezTo>
                    <a:pt x="1529" y="196"/>
                    <a:pt x="1529" y="206"/>
                    <a:pt x="1531" y="213"/>
                  </a:cubicBezTo>
                  <a:cubicBezTo>
                    <a:pt x="1520" y="207"/>
                    <a:pt x="1501" y="207"/>
                    <a:pt x="1488" y="203"/>
                  </a:cubicBezTo>
                  <a:cubicBezTo>
                    <a:pt x="1487" y="200"/>
                    <a:pt x="1491" y="200"/>
                    <a:pt x="1490" y="196"/>
                  </a:cubicBezTo>
                  <a:cubicBezTo>
                    <a:pt x="1480" y="194"/>
                    <a:pt x="1466" y="189"/>
                    <a:pt x="1453" y="189"/>
                  </a:cubicBezTo>
                  <a:cubicBezTo>
                    <a:pt x="1447" y="189"/>
                    <a:pt x="1441" y="191"/>
                    <a:pt x="1436" y="194"/>
                  </a:cubicBezTo>
                  <a:cubicBezTo>
                    <a:pt x="1428" y="190"/>
                    <a:pt x="1417" y="189"/>
                    <a:pt x="1407" y="186"/>
                  </a:cubicBezTo>
                  <a:cubicBezTo>
                    <a:pt x="1403" y="187"/>
                    <a:pt x="1402" y="191"/>
                    <a:pt x="1401" y="195"/>
                  </a:cubicBezTo>
                  <a:cubicBezTo>
                    <a:pt x="1391" y="198"/>
                    <a:pt x="1381" y="205"/>
                    <a:pt x="1369" y="205"/>
                  </a:cubicBezTo>
                  <a:cubicBezTo>
                    <a:pt x="1369" y="205"/>
                    <a:pt x="1368" y="205"/>
                    <a:pt x="1368" y="205"/>
                  </a:cubicBezTo>
                  <a:cubicBezTo>
                    <a:pt x="1363" y="208"/>
                    <a:pt x="1361" y="213"/>
                    <a:pt x="1354" y="213"/>
                  </a:cubicBezTo>
                  <a:cubicBezTo>
                    <a:pt x="1350" y="205"/>
                    <a:pt x="1361" y="196"/>
                    <a:pt x="1373" y="193"/>
                  </a:cubicBezTo>
                  <a:cubicBezTo>
                    <a:pt x="1376" y="192"/>
                    <a:pt x="1381" y="193"/>
                    <a:pt x="1385" y="191"/>
                  </a:cubicBezTo>
                  <a:cubicBezTo>
                    <a:pt x="1392" y="188"/>
                    <a:pt x="1396" y="181"/>
                    <a:pt x="1403" y="178"/>
                  </a:cubicBezTo>
                  <a:cubicBezTo>
                    <a:pt x="1406" y="177"/>
                    <a:pt x="1409" y="178"/>
                    <a:pt x="1413" y="176"/>
                  </a:cubicBezTo>
                  <a:cubicBezTo>
                    <a:pt x="1419" y="174"/>
                    <a:pt x="1426" y="168"/>
                    <a:pt x="1435" y="168"/>
                  </a:cubicBezTo>
                  <a:cubicBezTo>
                    <a:pt x="1432" y="161"/>
                    <a:pt x="1436" y="159"/>
                    <a:pt x="1438" y="153"/>
                  </a:cubicBezTo>
                  <a:cubicBezTo>
                    <a:pt x="1429" y="150"/>
                    <a:pt x="1421" y="139"/>
                    <a:pt x="1410" y="137"/>
                  </a:cubicBezTo>
                  <a:cubicBezTo>
                    <a:pt x="1410" y="137"/>
                    <a:pt x="1409" y="137"/>
                    <a:pt x="1408" y="137"/>
                  </a:cubicBezTo>
                  <a:cubicBezTo>
                    <a:pt x="1405" y="137"/>
                    <a:pt x="1401" y="138"/>
                    <a:pt x="1398" y="139"/>
                  </a:cubicBezTo>
                  <a:cubicBezTo>
                    <a:pt x="1394" y="140"/>
                    <a:pt x="1390" y="141"/>
                    <a:pt x="1386" y="141"/>
                  </a:cubicBezTo>
                  <a:cubicBezTo>
                    <a:pt x="1386" y="141"/>
                    <a:pt x="1385" y="141"/>
                    <a:pt x="1385" y="141"/>
                  </a:cubicBezTo>
                  <a:cubicBezTo>
                    <a:pt x="1380" y="143"/>
                    <a:pt x="1381" y="151"/>
                    <a:pt x="1374" y="151"/>
                  </a:cubicBezTo>
                  <a:cubicBezTo>
                    <a:pt x="1374" y="151"/>
                    <a:pt x="1373" y="150"/>
                    <a:pt x="1373" y="150"/>
                  </a:cubicBezTo>
                  <a:cubicBezTo>
                    <a:pt x="1370" y="148"/>
                    <a:pt x="1374" y="145"/>
                    <a:pt x="1372" y="142"/>
                  </a:cubicBezTo>
                  <a:cubicBezTo>
                    <a:pt x="1365" y="141"/>
                    <a:pt x="1358" y="140"/>
                    <a:pt x="1356" y="136"/>
                  </a:cubicBezTo>
                  <a:cubicBezTo>
                    <a:pt x="1357" y="134"/>
                    <a:pt x="1362" y="132"/>
                    <a:pt x="1359" y="129"/>
                  </a:cubicBezTo>
                  <a:cubicBezTo>
                    <a:pt x="1358" y="129"/>
                    <a:pt x="1358" y="129"/>
                    <a:pt x="1357" y="129"/>
                  </a:cubicBezTo>
                  <a:cubicBezTo>
                    <a:pt x="1353" y="129"/>
                    <a:pt x="1348" y="128"/>
                    <a:pt x="1344" y="127"/>
                  </a:cubicBezTo>
                  <a:cubicBezTo>
                    <a:pt x="1340" y="126"/>
                    <a:pt x="1336" y="125"/>
                    <a:pt x="1334" y="125"/>
                  </a:cubicBezTo>
                  <a:moveTo>
                    <a:pt x="1328" y="92"/>
                  </a:moveTo>
                  <a:cubicBezTo>
                    <a:pt x="1322" y="92"/>
                    <a:pt x="1315" y="97"/>
                    <a:pt x="1311" y="99"/>
                  </a:cubicBezTo>
                  <a:cubicBezTo>
                    <a:pt x="1310" y="110"/>
                    <a:pt x="1297" y="111"/>
                    <a:pt x="1296" y="122"/>
                  </a:cubicBezTo>
                  <a:cubicBezTo>
                    <a:pt x="1297" y="122"/>
                    <a:pt x="1298" y="122"/>
                    <a:pt x="1300" y="122"/>
                  </a:cubicBezTo>
                  <a:cubicBezTo>
                    <a:pt x="1306" y="122"/>
                    <a:pt x="1310" y="117"/>
                    <a:pt x="1316" y="116"/>
                  </a:cubicBezTo>
                  <a:cubicBezTo>
                    <a:pt x="1318" y="116"/>
                    <a:pt x="1319" y="116"/>
                    <a:pt x="1321" y="116"/>
                  </a:cubicBezTo>
                  <a:cubicBezTo>
                    <a:pt x="1324" y="116"/>
                    <a:pt x="1328" y="116"/>
                    <a:pt x="1331" y="117"/>
                  </a:cubicBezTo>
                  <a:cubicBezTo>
                    <a:pt x="1335" y="117"/>
                    <a:pt x="1339" y="117"/>
                    <a:pt x="1342" y="117"/>
                  </a:cubicBezTo>
                  <a:cubicBezTo>
                    <a:pt x="1347" y="117"/>
                    <a:pt x="1352" y="117"/>
                    <a:pt x="1356" y="114"/>
                  </a:cubicBezTo>
                  <a:cubicBezTo>
                    <a:pt x="1355" y="106"/>
                    <a:pt x="1349" y="103"/>
                    <a:pt x="1345" y="98"/>
                  </a:cubicBezTo>
                  <a:cubicBezTo>
                    <a:pt x="1343" y="97"/>
                    <a:pt x="1340" y="97"/>
                    <a:pt x="1337" y="97"/>
                  </a:cubicBezTo>
                  <a:cubicBezTo>
                    <a:pt x="1337" y="97"/>
                    <a:pt x="1336" y="97"/>
                    <a:pt x="1335" y="97"/>
                  </a:cubicBezTo>
                  <a:cubicBezTo>
                    <a:pt x="1333" y="93"/>
                    <a:pt x="1331" y="92"/>
                    <a:pt x="1328" y="92"/>
                  </a:cubicBezTo>
                  <a:moveTo>
                    <a:pt x="1246" y="80"/>
                  </a:moveTo>
                  <a:cubicBezTo>
                    <a:pt x="1247" y="76"/>
                    <a:pt x="1249" y="75"/>
                    <a:pt x="1253" y="75"/>
                  </a:cubicBezTo>
                  <a:cubicBezTo>
                    <a:pt x="1256" y="75"/>
                    <a:pt x="1259" y="76"/>
                    <a:pt x="1262" y="76"/>
                  </a:cubicBezTo>
                  <a:cubicBezTo>
                    <a:pt x="1261" y="80"/>
                    <a:pt x="1256" y="80"/>
                    <a:pt x="1250" y="80"/>
                  </a:cubicBezTo>
                  <a:cubicBezTo>
                    <a:pt x="1250" y="80"/>
                    <a:pt x="1249" y="80"/>
                    <a:pt x="1249" y="80"/>
                  </a:cubicBezTo>
                  <a:cubicBezTo>
                    <a:pt x="1249" y="80"/>
                    <a:pt x="1248" y="80"/>
                    <a:pt x="1248" y="80"/>
                  </a:cubicBezTo>
                  <a:cubicBezTo>
                    <a:pt x="1247" y="80"/>
                    <a:pt x="1247" y="80"/>
                    <a:pt x="1246" y="80"/>
                  </a:cubicBezTo>
                  <a:moveTo>
                    <a:pt x="1259" y="53"/>
                  </a:moveTo>
                  <a:cubicBezTo>
                    <a:pt x="1254" y="58"/>
                    <a:pt x="1246" y="60"/>
                    <a:pt x="1237" y="62"/>
                  </a:cubicBezTo>
                  <a:cubicBezTo>
                    <a:pt x="1237" y="80"/>
                    <a:pt x="1237" y="80"/>
                    <a:pt x="1237" y="80"/>
                  </a:cubicBezTo>
                  <a:cubicBezTo>
                    <a:pt x="1239" y="81"/>
                    <a:pt x="1242" y="81"/>
                    <a:pt x="1244" y="81"/>
                  </a:cubicBezTo>
                  <a:cubicBezTo>
                    <a:pt x="1244" y="84"/>
                    <a:pt x="1241" y="84"/>
                    <a:pt x="1239" y="85"/>
                  </a:cubicBezTo>
                  <a:cubicBezTo>
                    <a:pt x="1238" y="84"/>
                    <a:pt x="1238" y="84"/>
                    <a:pt x="1237" y="84"/>
                  </a:cubicBezTo>
                  <a:cubicBezTo>
                    <a:pt x="1237" y="92"/>
                    <a:pt x="1237" y="92"/>
                    <a:pt x="1237" y="92"/>
                  </a:cubicBezTo>
                  <a:cubicBezTo>
                    <a:pt x="1238" y="92"/>
                    <a:pt x="1238" y="92"/>
                    <a:pt x="1239" y="92"/>
                  </a:cubicBezTo>
                  <a:cubicBezTo>
                    <a:pt x="1243" y="98"/>
                    <a:pt x="1255" y="99"/>
                    <a:pt x="1262" y="104"/>
                  </a:cubicBezTo>
                  <a:cubicBezTo>
                    <a:pt x="1263" y="104"/>
                    <a:pt x="1264" y="104"/>
                    <a:pt x="1265" y="104"/>
                  </a:cubicBezTo>
                  <a:cubicBezTo>
                    <a:pt x="1269" y="104"/>
                    <a:pt x="1273" y="105"/>
                    <a:pt x="1277" y="106"/>
                  </a:cubicBezTo>
                  <a:cubicBezTo>
                    <a:pt x="1281" y="108"/>
                    <a:pt x="1284" y="109"/>
                    <a:pt x="1288" y="109"/>
                  </a:cubicBezTo>
                  <a:cubicBezTo>
                    <a:pt x="1291" y="109"/>
                    <a:pt x="1294" y="107"/>
                    <a:pt x="1297" y="103"/>
                  </a:cubicBezTo>
                  <a:cubicBezTo>
                    <a:pt x="1295" y="95"/>
                    <a:pt x="1299" y="92"/>
                    <a:pt x="1302" y="86"/>
                  </a:cubicBezTo>
                  <a:cubicBezTo>
                    <a:pt x="1300" y="83"/>
                    <a:pt x="1296" y="81"/>
                    <a:pt x="1292" y="81"/>
                  </a:cubicBezTo>
                  <a:cubicBezTo>
                    <a:pt x="1289" y="81"/>
                    <a:pt x="1285" y="82"/>
                    <a:pt x="1282" y="84"/>
                  </a:cubicBezTo>
                  <a:cubicBezTo>
                    <a:pt x="1279" y="82"/>
                    <a:pt x="1283" y="81"/>
                    <a:pt x="1282" y="77"/>
                  </a:cubicBezTo>
                  <a:cubicBezTo>
                    <a:pt x="1281" y="76"/>
                    <a:pt x="1279" y="76"/>
                    <a:pt x="1278" y="76"/>
                  </a:cubicBezTo>
                  <a:cubicBezTo>
                    <a:pt x="1277" y="76"/>
                    <a:pt x="1275" y="76"/>
                    <a:pt x="1274" y="77"/>
                  </a:cubicBezTo>
                  <a:cubicBezTo>
                    <a:pt x="1273" y="77"/>
                    <a:pt x="1272" y="77"/>
                    <a:pt x="1271" y="77"/>
                  </a:cubicBezTo>
                  <a:cubicBezTo>
                    <a:pt x="1269" y="77"/>
                    <a:pt x="1268" y="77"/>
                    <a:pt x="1267" y="75"/>
                  </a:cubicBezTo>
                  <a:cubicBezTo>
                    <a:pt x="1269" y="70"/>
                    <a:pt x="1281" y="73"/>
                    <a:pt x="1280" y="65"/>
                  </a:cubicBezTo>
                  <a:cubicBezTo>
                    <a:pt x="1271" y="63"/>
                    <a:pt x="1267" y="56"/>
                    <a:pt x="1259" y="53"/>
                  </a:cubicBezTo>
                  <a:moveTo>
                    <a:pt x="3248" y="1479"/>
                  </a:moveTo>
                  <a:cubicBezTo>
                    <a:pt x="3243" y="1479"/>
                    <a:pt x="3242" y="1482"/>
                    <a:pt x="3241" y="1486"/>
                  </a:cubicBezTo>
                  <a:cubicBezTo>
                    <a:pt x="3242" y="1488"/>
                    <a:pt x="3245" y="1488"/>
                    <a:pt x="3247" y="1488"/>
                  </a:cubicBezTo>
                  <a:cubicBezTo>
                    <a:pt x="3250" y="1488"/>
                    <a:pt x="3253" y="1488"/>
                    <a:pt x="3253" y="1486"/>
                  </a:cubicBezTo>
                  <a:cubicBezTo>
                    <a:pt x="3254" y="1482"/>
                    <a:pt x="3252" y="1481"/>
                    <a:pt x="3250" y="1479"/>
                  </a:cubicBezTo>
                  <a:cubicBezTo>
                    <a:pt x="3249" y="1479"/>
                    <a:pt x="3249" y="1479"/>
                    <a:pt x="3248" y="1479"/>
                  </a:cubicBezTo>
                  <a:moveTo>
                    <a:pt x="780" y="1068"/>
                  </a:moveTo>
                  <a:cubicBezTo>
                    <a:pt x="779" y="1068"/>
                    <a:pt x="779" y="1068"/>
                    <a:pt x="779" y="1068"/>
                  </a:cubicBezTo>
                  <a:cubicBezTo>
                    <a:pt x="773" y="1072"/>
                    <a:pt x="776" y="1080"/>
                    <a:pt x="767" y="1083"/>
                  </a:cubicBezTo>
                  <a:cubicBezTo>
                    <a:pt x="766" y="1085"/>
                    <a:pt x="765" y="1088"/>
                    <a:pt x="766" y="1091"/>
                  </a:cubicBezTo>
                  <a:cubicBezTo>
                    <a:pt x="758" y="1098"/>
                    <a:pt x="742" y="1098"/>
                    <a:pt x="733" y="1104"/>
                  </a:cubicBezTo>
                  <a:cubicBezTo>
                    <a:pt x="726" y="1116"/>
                    <a:pt x="736" y="1126"/>
                    <a:pt x="732" y="1137"/>
                  </a:cubicBezTo>
                  <a:cubicBezTo>
                    <a:pt x="731" y="1142"/>
                    <a:pt x="722" y="1145"/>
                    <a:pt x="721" y="1150"/>
                  </a:cubicBezTo>
                  <a:cubicBezTo>
                    <a:pt x="721" y="1153"/>
                    <a:pt x="725" y="1156"/>
                    <a:pt x="726" y="1160"/>
                  </a:cubicBezTo>
                  <a:cubicBezTo>
                    <a:pt x="727" y="1167"/>
                    <a:pt x="724" y="1174"/>
                    <a:pt x="728" y="1180"/>
                  </a:cubicBezTo>
                  <a:cubicBezTo>
                    <a:pt x="733" y="1183"/>
                    <a:pt x="740" y="1187"/>
                    <a:pt x="748" y="1187"/>
                  </a:cubicBezTo>
                  <a:cubicBezTo>
                    <a:pt x="750" y="1187"/>
                    <a:pt x="752" y="1187"/>
                    <a:pt x="755" y="1186"/>
                  </a:cubicBezTo>
                  <a:cubicBezTo>
                    <a:pt x="764" y="1183"/>
                    <a:pt x="769" y="1165"/>
                    <a:pt x="773" y="1154"/>
                  </a:cubicBezTo>
                  <a:cubicBezTo>
                    <a:pt x="775" y="1148"/>
                    <a:pt x="778" y="1142"/>
                    <a:pt x="779" y="1138"/>
                  </a:cubicBezTo>
                  <a:cubicBezTo>
                    <a:pt x="779" y="1135"/>
                    <a:pt x="778" y="1132"/>
                    <a:pt x="779" y="1129"/>
                  </a:cubicBezTo>
                  <a:cubicBezTo>
                    <a:pt x="781" y="1123"/>
                    <a:pt x="787" y="1118"/>
                    <a:pt x="788" y="1113"/>
                  </a:cubicBezTo>
                  <a:cubicBezTo>
                    <a:pt x="788" y="1108"/>
                    <a:pt x="786" y="1105"/>
                    <a:pt x="787" y="1103"/>
                  </a:cubicBezTo>
                  <a:cubicBezTo>
                    <a:pt x="788" y="1096"/>
                    <a:pt x="797" y="1093"/>
                    <a:pt x="797" y="1088"/>
                  </a:cubicBezTo>
                  <a:cubicBezTo>
                    <a:pt x="797" y="1084"/>
                    <a:pt x="786" y="1068"/>
                    <a:pt x="780" y="1068"/>
                  </a:cubicBezTo>
                  <a:moveTo>
                    <a:pt x="733" y="1067"/>
                  </a:moveTo>
                  <a:cubicBezTo>
                    <a:pt x="728" y="1067"/>
                    <a:pt x="723" y="1069"/>
                    <a:pt x="722" y="1074"/>
                  </a:cubicBezTo>
                  <a:cubicBezTo>
                    <a:pt x="729" y="1076"/>
                    <a:pt x="738" y="1076"/>
                    <a:pt x="743" y="1078"/>
                  </a:cubicBezTo>
                  <a:cubicBezTo>
                    <a:pt x="747" y="1071"/>
                    <a:pt x="740" y="1067"/>
                    <a:pt x="733" y="1067"/>
                  </a:cubicBezTo>
                  <a:moveTo>
                    <a:pt x="818" y="1010"/>
                  </a:moveTo>
                  <a:cubicBezTo>
                    <a:pt x="806" y="1010"/>
                    <a:pt x="811" y="1021"/>
                    <a:pt x="813" y="1027"/>
                  </a:cubicBezTo>
                  <a:cubicBezTo>
                    <a:pt x="814" y="1027"/>
                    <a:pt x="815" y="1027"/>
                    <a:pt x="815" y="1027"/>
                  </a:cubicBezTo>
                  <a:cubicBezTo>
                    <a:pt x="817" y="1027"/>
                    <a:pt x="819" y="1026"/>
                    <a:pt x="821" y="1026"/>
                  </a:cubicBezTo>
                  <a:cubicBezTo>
                    <a:pt x="822" y="1022"/>
                    <a:pt x="821" y="1015"/>
                    <a:pt x="820" y="1010"/>
                  </a:cubicBezTo>
                  <a:cubicBezTo>
                    <a:pt x="819" y="1010"/>
                    <a:pt x="819" y="1010"/>
                    <a:pt x="818" y="1010"/>
                  </a:cubicBezTo>
                  <a:moveTo>
                    <a:pt x="687" y="997"/>
                  </a:moveTo>
                  <a:cubicBezTo>
                    <a:pt x="393" y="997"/>
                    <a:pt x="393" y="997"/>
                    <a:pt x="393" y="997"/>
                  </a:cubicBezTo>
                  <a:cubicBezTo>
                    <a:pt x="397" y="1000"/>
                    <a:pt x="401" y="1003"/>
                    <a:pt x="403" y="1007"/>
                  </a:cubicBezTo>
                  <a:cubicBezTo>
                    <a:pt x="405" y="1010"/>
                    <a:pt x="404" y="1013"/>
                    <a:pt x="405" y="1016"/>
                  </a:cubicBezTo>
                  <a:cubicBezTo>
                    <a:pt x="406" y="1023"/>
                    <a:pt x="414" y="1028"/>
                    <a:pt x="416" y="1035"/>
                  </a:cubicBezTo>
                  <a:cubicBezTo>
                    <a:pt x="416" y="1038"/>
                    <a:pt x="415" y="1041"/>
                    <a:pt x="416" y="1045"/>
                  </a:cubicBezTo>
                  <a:cubicBezTo>
                    <a:pt x="417" y="1049"/>
                    <a:pt x="422" y="1052"/>
                    <a:pt x="422" y="1056"/>
                  </a:cubicBezTo>
                  <a:cubicBezTo>
                    <a:pt x="424" y="1069"/>
                    <a:pt x="414" y="1074"/>
                    <a:pt x="411" y="1081"/>
                  </a:cubicBezTo>
                  <a:cubicBezTo>
                    <a:pt x="410" y="1084"/>
                    <a:pt x="411" y="1088"/>
                    <a:pt x="410" y="1090"/>
                  </a:cubicBezTo>
                  <a:cubicBezTo>
                    <a:pt x="408" y="1094"/>
                    <a:pt x="404" y="1096"/>
                    <a:pt x="402" y="1099"/>
                  </a:cubicBezTo>
                  <a:cubicBezTo>
                    <a:pt x="401" y="1103"/>
                    <a:pt x="401" y="1120"/>
                    <a:pt x="402" y="1124"/>
                  </a:cubicBezTo>
                  <a:cubicBezTo>
                    <a:pt x="404" y="1131"/>
                    <a:pt x="420" y="1136"/>
                    <a:pt x="415" y="1144"/>
                  </a:cubicBezTo>
                  <a:cubicBezTo>
                    <a:pt x="429" y="1158"/>
                    <a:pt x="427" y="1184"/>
                    <a:pt x="437" y="1200"/>
                  </a:cubicBezTo>
                  <a:cubicBezTo>
                    <a:pt x="445" y="1215"/>
                    <a:pt x="462" y="1228"/>
                    <a:pt x="467" y="1245"/>
                  </a:cubicBezTo>
                  <a:cubicBezTo>
                    <a:pt x="469" y="1254"/>
                    <a:pt x="466" y="1264"/>
                    <a:pt x="474" y="1270"/>
                  </a:cubicBezTo>
                  <a:cubicBezTo>
                    <a:pt x="481" y="1271"/>
                    <a:pt x="488" y="1272"/>
                    <a:pt x="495" y="1272"/>
                  </a:cubicBezTo>
                  <a:cubicBezTo>
                    <a:pt x="500" y="1272"/>
                    <a:pt x="504" y="1271"/>
                    <a:pt x="509" y="1270"/>
                  </a:cubicBezTo>
                  <a:cubicBezTo>
                    <a:pt x="512" y="1270"/>
                    <a:pt x="515" y="1266"/>
                    <a:pt x="519" y="1266"/>
                  </a:cubicBezTo>
                  <a:cubicBezTo>
                    <a:pt x="521" y="1265"/>
                    <a:pt x="523" y="1265"/>
                    <a:pt x="525" y="1265"/>
                  </a:cubicBezTo>
                  <a:cubicBezTo>
                    <a:pt x="526" y="1265"/>
                    <a:pt x="527" y="1265"/>
                    <a:pt x="528" y="1265"/>
                  </a:cubicBezTo>
                  <a:cubicBezTo>
                    <a:pt x="529" y="1265"/>
                    <a:pt x="530" y="1265"/>
                    <a:pt x="530" y="1265"/>
                  </a:cubicBezTo>
                  <a:cubicBezTo>
                    <a:pt x="532" y="1265"/>
                    <a:pt x="534" y="1265"/>
                    <a:pt x="536" y="1265"/>
                  </a:cubicBezTo>
                  <a:cubicBezTo>
                    <a:pt x="541" y="1264"/>
                    <a:pt x="545" y="1262"/>
                    <a:pt x="550" y="1261"/>
                  </a:cubicBezTo>
                  <a:cubicBezTo>
                    <a:pt x="550" y="1261"/>
                    <a:pt x="551" y="1261"/>
                    <a:pt x="551" y="1261"/>
                  </a:cubicBezTo>
                  <a:cubicBezTo>
                    <a:pt x="552" y="1261"/>
                    <a:pt x="554" y="1261"/>
                    <a:pt x="555" y="1261"/>
                  </a:cubicBezTo>
                  <a:cubicBezTo>
                    <a:pt x="556" y="1261"/>
                    <a:pt x="557" y="1261"/>
                    <a:pt x="558" y="1261"/>
                  </a:cubicBezTo>
                  <a:cubicBezTo>
                    <a:pt x="559" y="1261"/>
                    <a:pt x="560" y="1261"/>
                    <a:pt x="561" y="1261"/>
                  </a:cubicBezTo>
                  <a:cubicBezTo>
                    <a:pt x="570" y="1259"/>
                    <a:pt x="572" y="1249"/>
                    <a:pt x="580" y="1243"/>
                  </a:cubicBezTo>
                  <a:cubicBezTo>
                    <a:pt x="586" y="1239"/>
                    <a:pt x="593" y="1240"/>
                    <a:pt x="596" y="1234"/>
                  </a:cubicBezTo>
                  <a:cubicBezTo>
                    <a:pt x="597" y="1230"/>
                    <a:pt x="595" y="1227"/>
                    <a:pt x="594" y="1224"/>
                  </a:cubicBezTo>
                  <a:cubicBezTo>
                    <a:pt x="600" y="1217"/>
                    <a:pt x="613" y="1215"/>
                    <a:pt x="616" y="1205"/>
                  </a:cubicBezTo>
                  <a:cubicBezTo>
                    <a:pt x="617" y="1201"/>
                    <a:pt x="615" y="1197"/>
                    <a:pt x="616" y="1194"/>
                  </a:cubicBezTo>
                  <a:cubicBezTo>
                    <a:pt x="618" y="1186"/>
                    <a:pt x="627" y="1184"/>
                    <a:pt x="636" y="1181"/>
                  </a:cubicBezTo>
                  <a:cubicBezTo>
                    <a:pt x="640" y="1173"/>
                    <a:pt x="646" y="1161"/>
                    <a:pt x="642" y="1149"/>
                  </a:cubicBezTo>
                  <a:cubicBezTo>
                    <a:pt x="640" y="1145"/>
                    <a:pt x="635" y="1143"/>
                    <a:pt x="636" y="1139"/>
                  </a:cubicBezTo>
                  <a:cubicBezTo>
                    <a:pt x="637" y="1135"/>
                    <a:pt x="647" y="1129"/>
                    <a:pt x="650" y="1127"/>
                  </a:cubicBezTo>
                  <a:cubicBezTo>
                    <a:pt x="655" y="1123"/>
                    <a:pt x="661" y="1117"/>
                    <a:pt x="666" y="1115"/>
                  </a:cubicBezTo>
                  <a:cubicBezTo>
                    <a:pt x="679" y="1108"/>
                    <a:pt x="695" y="1105"/>
                    <a:pt x="697" y="1090"/>
                  </a:cubicBezTo>
                  <a:cubicBezTo>
                    <a:pt x="698" y="1084"/>
                    <a:pt x="694" y="1072"/>
                    <a:pt x="694" y="1064"/>
                  </a:cubicBezTo>
                  <a:cubicBezTo>
                    <a:pt x="693" y="1054"/>
                    <a:pt x="689" y="1054"/>
                    <a:pt x="687" y="1045"/>
                  </a:cubicBezTo>
                  <a:cubicBezTo>
                    <a:pt x="686" y="1042"/>
                    <a:pt x="689" y="1036"/>
                    <a:pt x="688" y="1032"/>
                  </a:cubicBezTo>
                  <a:cubicBezTo>
                    <a:pt x="687" y="1027"/>
                    <a:pt x="680" y="1023"/>
                    <a:pt x="679" y="1017"/>
                  </a:cubicBezTo>
                  <a:cubicBezTo>
                    <a:pt x="678" y="1010"/>
                    <a:pt x="682" y="1003"/>
                    <a:pt x="687" y="997"/>
                  </a:cubicBezTo>
                  <a:moveTo>
                    <a:pt x="3157" y="1349"/>
                  </a:moveTo>
                  <a:cubicBezTo>
                    <a:pt x="3154" y="1348"/>
                    <a:pt x="3153" y="1346"/>
                    <a:pt x="3154" y="1343"/>
                  </a:cubicBezTo>
                  <a:cubicBezTo>
                    <a:pt x="3157" y="1343"/>
                    <a:pt x="3157" y="1343"/>
                    <a:pt x="3157" y="1343"/>
                  </a:cubicBezTo>
                  <a:cubicBezTo>
                    <a:pt x="3159" y="1344"/>
                    <a:pt x="3159" y="1348"/>
                    <a:pt x="3157" y="1349"/>
                  </a:cubicBezTo>
                  <a:moveTo>
                    <a:pt x="3372" y="1235"/>
                  </a:moveTo>
                  <a:cubicBezTo>
                    <a:pt x="3371" y="1235"/>
                    <a:pt x="3371" y="1235"/>
                    <a:pt x="3371" y="1235"/>
                  </a:cubicBezTo>
                  <a:cubicBezTo>
                    <a:pt x="3371" y="1230"/>
                    <a:pt x="3375" y="1228"/>
                    <a:pt x="3376" y="1225"/>
                  </a:cubicBezTo>
                  <a:cubicBezTo>
                    <a:pt x="3377" y="1225"/>
                    <a:pt x="3378" y="1226"/>
                    <a:pt x="3380" y="1226"/>
                  </a:cubicBezTo>
                  <a:cubicBezTo>
                    <a:pt x="3381" y="1232"/>
                    <a:pt x="3375" y="1235"/>
                    <a:pt x="3372" y="1235"/>
                  </a:cubicBezTo>
                  <a:moveTo>
                    <a:pt x="3508" y="997"/>
                  </a:moveTo>
                  <a:cubicBezTo>
                    <a:pt x="3081" y="997"/>
                    <a:pt x="3081" y="997"/>
                    <a:pt x="3081" y="997"/>
                  </a:cubicBezTo>
                  <a:cubicBezTo>
                    <a:pt x="3078" y="1004"/>
                    <a:pt x="3073" y="1011"/>
                    <a:pt x="3079" y="1015"/>
                  </a:cubicBezTo>
                  <a:cubicBezTo>
                    <a:pt x="3082" y="1016"/>
                    <a:pt x="3085" y="1017"/>
                    <a:pt x="3088" y="1018"/>
                  </a:cubicBezTo>
                  <a:cubicBezTo>
                    <a:pt x="3097" y="1029"/>
                    <a:pt x="3105" y="1040"/>
                    <a:pt x="3110" y="1051"/>
                  </a:cubicBezTo>
                  <a:cubicBezTo>
                    <a:pt x="3111" y="1055"/>
                    <a:pt x="3111" y="1060"/>
                    <a:pt x="3113" y="1064"/>
                  </a:cubicBezTo>
                  <a:cubicBezTo>
                    <a:pt x="3115" y="1067"/>
                    <a:pt x="3119" y="1070"/>
                    <a:pt x="3122" y="1074"/>
                  </a:cubicBezTo>
                  <a:cubicBezTo>
                    <a:pt x="3123" y="1077"/>
                    <a:pt x="3123" y="1081"/>
                    <a:pt x="3125" y="1084"/>
                  </a:cubicBezTo>
                  <a:cubicBezTo>
                    <a:pt x="3130" y="1092"/>
                    <a:pt x="3143" y="1102"/>
                    <a:pt x="3150" y="1105"/>
                  </a:cubicBezTo>
                  <a:cubicBezTo>
                    <a:pt x="3156" y="1108"/>
                    <a:pt x="3163" y="1107"/>
                    <a:pt x="3170" y="1111"/>
                  </a:cubicBezTo>
                  <a:cubicBezTo>
                    <a:pt x="3182" y="1117"/>
                    <a:pt x="3185" y="1141"/>
                    <a:pt x="3184" y="1156"/>
                  </a:cubicBezTo>
                  <a:cubicBezTo>
                    <a:pt x="3183" y="1166"/>
                    <a:pt x="3187" y="1175"/>
                    <a:pt x="3187" y="1182"/>
                  </a:cubicBezTo>
                  <a:cubicBezTo>
                    <a:pt x="3187" y="1194"/>
                    <a:pt x="3175" y="1198"/>
                    <a:pt x="3173" y="1209"/>
                  </a:cubicBezTo>
                  <a:cubicBezTo>
                    <a:pt x="3168" y="1227"/>
                    <a:pt x="3179" y="1247"/>
                    <a:pt x="3173" y="1264"/>
                  </a:cubicBezTo>
                  <a:cubicBezTo>
                    <a:pt x="3166" y="1283"/>
                    <a:pt x="3148" y="1294"/>
                    <a:pt x="3157" y="1318"/>
                  </a:cubicBezTo>
                  <a:cubicBezTo>
                    <a:pt x="3156" y="1322"/>
                    <a:pt x="3149" y="1327"/>
                    <a:pt x="3147" y="1333"/>
                  </a:cubicBezTo>
                  <a:cubicBezTo>
                    <a:pt x="3147" y="1335"/>
                    <a:pt x="3149" y="1338"/>
                    <a:pt x="3148" y="1340"/>
                  </a:cubicBezTo>
                  <a:cubicBezTo>
                    <a:pt x="3147" y="1347"/>
                    <a:pt x="3140" y="1351"/>
                    <a:pt x="3148" y="1356"/>
                  </a:cubicBezTo>
                  <a:cubicBezTo>
                    <a:pt x="3149" y="1356"/>
                    <a:pt x="3149" y="1356"/>
                    <a:pt x="3150" y="1356"/>
                  </a:cubicBezTo>
                  <a:cubicBezTo>
                    <a:pt x="3152" y="1356"/>
                    <a:pt x="3153" y="1355"/>
                    <a:pt x="3155" y="1354"/>
                  </a:cubicBezTo>
                  <a:cubicBezTo>
                    <a:pt x="3156" y="1354"/>
                    <a:pt x="3158" y="1353"/>
                    <a:pt x="3160" y="1353"/>
                  </a:cubicBezTo>
                  <a:cubicBezTo>
                    <a:pt x="3160" y="1353"/>
                    <a:pt x="3160" y="1353"/>
                    <a:pt x="3160" y="1353"/>
                  </a:cubicBezTo>
                  <a:cubicBezTo>
                    <a:pt x="3165" y="1364"/>
                    <a:pt x="3150" y="1366"/>
                    <a:pt x="3156" y="1377"/>
                  </a:cubicBezTo>
                  <a:cubicBezTo>
                    <a:pt x="3155" y="1384"/>
                    <a:pt x="3143" y="1383"/>
                    <a:pt x="3139" y="1388"/>
                  </a:cubicBezTo>
                  <a:cubicBezTo>
                    <a:pt x="3141" y="1398"/>
                    <a:pt x="3148" y="1402"/>
                    <a:pt x="3152" y="1410"/>
                  </a:cubicBezTo>
                  <a:cubicBezTo>
                    <a:pt x="3144" y="1415"/>
                    <a:pt x="3150" y="1427"/>
                    <a:pt x="3144" y="1434"/>
                  </a:cubicBezTo>
                  <a:cubicBezTo>
                    <a:pt x="3148" y="1449"/>
                    <a:pt x="3156" y="1460"/>
                    <a:pt x="3172" y="1466"/>
                  </a:cubicBezTo>
                  <a:cubicBezTo>
                    <a:pt x="3172" y="1469"/>
                    <a:pt x="3173" y="1471"/>
                    <a:pt x="3174" y="1473"/>
                  </a:cubicBezTo>
                  <a:cubicBezTo>
                    <a:pt x="3178" y="1475"/>
                    <a:pt x="3188" y="1473"/>
                    <a:pt x="3189" y="1477"/>
                  </a:cubicBezTo>
                  <a:cubicBezTo>
                    <a:pt x="3184" y="1480"/>
                    <a:pt x="3176" y="1481"/>
                    <a:pt x="3176" y="1488"/>
                  </a:cubicBezTo>
                  <a:cubicBezTo>
                    <a:pt x="3177" y="1489"/>
                    <a:pt x="3179" y="1489"/>
                    <a:pt x="3180" y="1489"/>
                  </a:cubicBezTo>
                  <a:cubicBezTo>
                    <a:pt x="3182" y="1489"/>
                    <a:pt x="3183" y="1488"/>
                    <a:pt x="3185" y="1487"/>
                  </a:cubicBezTo>
                  <a:cubicBezTo>
                    <a:pt x="3186" y="1485"/>
                    <a:pt x="3188" y="1484"/>
                    <a:pt x="3191" y="1484"/>
                  </a:cubicBezTo>
                  <a:cubicBezTo>
                    <a:pt x="3192" y="1484"/>
                    <a:pt x="3193" y="1484"/>
                    <a:pt x="3194" y="1484"/>
                  </a:cubicBezTo>
                  <a:cubicBezTo>
                    <a:pt x="3194" y="1488"/>
                    <a:pt x="3188" y="1489"/>
                    <a:pt x="3191" y="1492"/>
                  </a:cubicBezTo>
                  <a:cubicBezTo>
                    <a:pt x="3193" y="1492"/>
                    <a:pt x="3194" y="1492"/>
                    <a:pt x="3195" y="1492"/>
                  </a:cubicBezTo>
                  <a:cubicBezTo>
                    <a:pt x="3196" y="1492"/>
                    <a:pt x="3197" y="1492"/>
                    <a:pt x="3198" y="1492"/>
                  </a:cubicBezTo>
                  <a:cubicBezTo>
                    <a:pt x="3199" y="1492"/>
                    <a:pt x="3200" y="1492"/>
                    <a:pt x="3201" y="1492"/>
                  </a:cubicBezTo>
                  <a:cubicBezTo>
                    <a:pt x="3206" y="1492"/>
                    <a:pt x="3210" y="1492"/>
                    <a:pt x="3214" y="1495"/>
                  </a:cubicBezTo>
                  <a:cubicBezTo>
                    <a:pt x="3218" y="1487"/>
                    <a:pt x="3237" y="1492"/>
                    <a:pt x="3237" y="1481"/>
                  </a:cubicBezTo>
                  <a:cubicBezTo>
                    <a:pt x="3234" y="1476"/>
                    <a:pt x="3229" y="1478"/>
                    <a:pt x="3224" y="1475"/>
                  </a:cubicBezTo>
                  <a:cubicBezTo>
                    <a:pt x="3214" y="1470"/>
                    <a:pt x="3208" y="1461"/>
                    <a:pt x="3197" y="1461"/>
                  </a:cubicBezTo>
                  <a:cubicBezTo>
                    <a:pt x="3196" y="1461"/>
                    <a:pt x="3196" y="1461"/>
                    <a:pt x="3195" y="1461"/>
                  </a:cubicBezTo>
                  <a:cubicBezTo>
                    <a:pt x="3190" y="1462"/>
                    <a:pt x="3189" y="1466"/>
                    <a:pt x="3184" y="1466"/>
                  </a:cubicBezTo>
                  <a:cubicBezTo>
                    <a:pt x="3183" y="1466"/>
                    <a:pt x="3182" y="1466"/>
                    <a:pt x="3180" y="1465"/>
                  </a:cubicBezTo>
                  <a:cubicBezTo>
                    <a:pt x="3181" y="1456"/>
                    <a:pt x="3193" y="1456"/>
                    <a:pt x="3202" y="1456"/>
                  </a:cubicBezTo>
                  <a:cubicBezTo>
                    <a:pt x="3203" y="1456"/>
                    <a:pt x="3204" y="1456"/>
                    <a:pt x="3205" y="1456"/>
                  </a:cubicBezTo>
                  <a:cubicBezTo>
                    <a:pt x="3202" y="1449"/>
                    <a:pt x="3185" y="1437"/>
                    <a:pt x="3201" y="1429"/>
                  </a:cubicBezTo>
                  <a:cubicBezTo>
                    <a:pt x="3204" y="1429"/>
                    <a:pt x="3205" y="1432"/>
                    <a:pt x="3208" y="1432"/>
                  </a:cubicBezTo>
                  <a:cubicBezTo>
                    <a:pt x="3208" y="1432"/>
                    <a:pt x="3209" y="1432"/>
                    <a:pt x="3209" y="1432"/>
                  </a:cubicBezTo>
                  <a:cubicBezTo>
                    <a:pt x="3209" y="1416"/>
                    <a:pt x="3225" y="1414"/>
                    <a:pt x="3235" y="1406"/>
                  </a:cubicBezTo>
                  <a:cubicBezTo>
                    <a:pt x="3233" y="1394"/>
                    <a:pt x="3216" y="1398"/>
                    <a:pt x="3215" y="1388"/>
                  </a:cubicBezTo>
                  <a:cubicBezTo>
                    <a:pt x="3214" y="1378"/>
                    <a:pt x="3230" y="1378"/>
                    <a:pt x="3237" y="1370"/>
                  </a:cubicBezTo>
                  <a:cubicBezTo>
                    <a:pt x="3231" y="1357"/>
                    <a:pt x="3247" y="1356"/>
                    <a:pt x="3246" y="1344"/>
                  </a:cubicBezTo>
                  <a:cubicBezTo>
                    <a:pt x="3238" y="1341"/>
                    <a:pt x="3232" y="1342"/>
                    <a:pt x="3232" y="1335"/>
                  </a:cubicBezTo>
                  <a:cubicBezTo>
                    <a:pt x="3233" y="1331"/>
                    <a:pt x="3235" y="1330"/>
                    <a:pt x="3237" y="1330"/>
                  </a:cubicBezTo>
                  <a:cubicBezTo>
                    <a:pt x="3240" y="1330"/>
                    <a:pt x="3244" y="1331"/>
                    <a:pt x="3247" y="1333"/>
                  </a:cubicBezTo>
                  <a:cubicBezTo>
                    <a:pt x="3251" y="1335"/>
                    <a:pt x="3254" y="1336"/>
                    <a:pt x="3256" y="1336"/>
                  </a:cubicBezTo>
                  <a:cubicBezTo>
                    <a:pt x="3256" y="1336"/>
                    <a:pt x="3257" y="1336"/>
                    <a:pt x="3257" y="1336"/>
                  </a:cubicBezTo>
                  <a:cubicBezTo>
                    <a:pt x="3269" y="1334"/>
                    <a:pt x="3261" y="1318"/>
                    <a:pt x="3263" y="1310"/>
                  </a:cubicBezTo>
                  <a:cubicBezTo>
                    <a:pt x="3265" y="1310"/>
                    <a:pt x="3266" y="1310"/>
                    <a:pt x="3267" y="1310"/>
                  </a:cubicBezTo>
                  <a:cubicBezTo>
                    <a:pt x="3270" y="1310"/>
                    <a:pt x="3272" y="1310"/>
                    <a:pt x="3273" y="1311"/>
                  </a:cubicBezTo>
                  <a:cubicBezTo>
                    <a:pt x="3275" y="1311"/>
                    <a:pt x="3277" y="1312"/>
                    <a:pt x="3280" y="1312"/>
                  </a:cubicBezTo>
                  <a:cubicBezTo>
                    <a:pt x="3280" y="1312"/>
                    <a:pt x="3280" y="1312"/>
                    <a:pt x="3280" y="1312"/>
                  </a:cubicBezTo>
                  <a:cubicBezTo>
                    <a:pt x="3289" y="1312"/>
                    <a:pt x="3295" y="1305"/>
                    <a:pt x="3302" y="1305"/>
                  </a:cubicBezTo>
                  <a:cubicBezTo>
                    <a:pt x="3304" y="1305"/>
                    <a:pt x="3306" y="1306"/>
                    <a:pt x="3308" y="1306"/>
                  </a:cubicBezTo>
                  <a:cubicBezTo>
                    <a:pt x="3315" y="1303"/>
                    <a:pt x="3322" y="1299"/>
                    <a:pt x="3323" y="1292"/>
                  </a:cubicBezTo>
                  <a:cubicBezTo>
                    <a:pt x="3325" y="1279"/>
                    <a:pt x="3307" y="1275"/>
                    <a:pt x="3307" y="1266"/>
                  </a:cubicBezTo>
                  <a:cubicBezTo>
                    <a:pt x="3307" y="1266"/>
                    <a:pt x="3307" y="1266"/>
                    <a:pt x="3307" y="1266"/>
                  </a:cubicBezTo>
                  <a:cubicBezTo>
                    <a:pt x="3318" y="1266"/>
                    <a:pt x="3322" y="1271"/>
                    <a:pt x="3330" y="1274"/>
                  </a:cubicBezTo>
                  <a:cubicBezTo>
                    <a:pt x="3349" y="1269"/>
                    <a:pt x="3359" y="1257"/>
                    <a:pt x="3367" y="1243"/>
                  </a:cubicBezTo>
                  <a:cubicBezTo>
                    <a:pt x="3383" y="1241"/>
                    <a:pt x="3386" y="1229"/>
                    <a:pt x="3394" y="1219"/>
                  </a:cubicBezTo>
                  <a:cubicBezTo>
                    <a:pt x="3398" y="1215"/>
                    <a:pt x="3404" y="1210"/>
                    <a:pt x="3404" y="1206"/>
                  </a:cubicBezTo>
                  <a:cubicBezTo>
                    <a:pt x="3405" y="1199"/>
                    <a:pt x="3399" y="1194"/>
                    <a:pt x="3401" y="1187"/>
                  </a:cubicBezTo>
                  <a:cubicBezTo>
                    <a:pt x="3405" y="1172"/>
                    <a:pt x="3437" y="1170"/>
                    <a:pt x="3447" y="1161"/>
                  </a:cubicBezTo>
                  <a:cubicBezTo>
                    <a:pt x="3450" y="1161"/>
                    <a:pt x="3453" y="1161"/>
                    <a:pt x="3455" y="1161"/>
                  </a:cubicBezTo>
                  <a:cubicBezTo>
                    <a:pt x="3462" y="1161"/>
                    <a:pt x="3467" y="1160"/>
                    <a:pt x="3473" y="1158"/>
                  </a:cubicBezTo>
                  <a:cubicBezTo>
                    <a:pt x="3476" y="1152"/>
                    <a:pt x="3480" y="1147"/>
                    <a:pt x="3481" y="1139"/>
                  </a:cubicBezTo>
                  <a:cubicBezTo>
                    <a:pt x="3502" y="1125"/>
                    <a:pt x="3493" y="1093"/>
                    <a:pt x="3501" y="1072"/>
                  </a:cubicBezTo>
                  <a:cubicBezTo>
                    <a:pt x="3502" y="1067"/>
                    <a:pt x="3509" y="1067"/>
                    <a:pt x="3513" y="1064"/>
                  </a:cubicBezTo>
                  <a:cubicBezTo>
                    <a:pt x="3519" y="1058"/>
                    <a:pt x="3522" y="1049"/>
                    <a:pt x="3527" y="1042"/>
                  </a:cubicBezTo>
                  <a:cubicBezTo>
                    <a:pt x="3533" y="1035"/>
                    <a:pt x="3541" y="1028"/>
                    <a:pt x="3541" y="1020"/>
                  </a:cubicBezTo>
                  <a:cubicBezTo>
                    <a:pt x="3537" y="1017"/>
                    <a:pt x="3537" y="1013"/>
                    <a:pt x="3537" y="1008"/>
                  </a:cubicBezTo>
                  <a:cubicBezTo>
                    <a:pt x="3527" y="1006"/>
                    <a:pt x="3517" y="1002"/>
                    <a:pt x="3508" y="997"/>
                  </a:cubicBezTo>
                  <a:moveTo>
                    <a:pt x="1591" y="984"/>
                  </a:moveTo>
                  <a:cubicBezTo>
                    <a:pt x="1581" y="984"/>
                    <a:pt x="1570" y="988"/>
                    <a:pt x="1574" y="995"/>
                  </a:cubicBezTo>
                  <a:cubicBezTo>
                    <a:pt x="1578" y="996"/>
                    <a:pt x="1583" y="996"/>
                    <a:pt x="1588" y="996"/>
                  </a:cubicBezTo>
                  <a:cubicBezTo>
                    <a:pt x="1597" y="996"/>
                    <a:pt x="1606" y="994"/>
                    <a:pt x="1607" y="989"/>
                  </a:cubicBezTo>
                  <a:cubicBezTo>
                    <a:pt x="1605" y="986"/>
                    <a:pt x="1598" y="984"/>
                    <a:pt x="1591" y="984"/>
                  </a:cubicBezTo>
                  <a:moveTo>
                    <a:pt x="1808" y="980"/>
                  </a:moveTo>
                  <a:cubicBezTo>
                    <a:pt x="1805" y="980"/>
                    <a:pt x="1803" y="981"/>
                    <a:pt x="1801" y="984"/>
                  </a:cubicBezTo>
                  <a:cubicBezTo>
                    <a:pt x="1805" y="990"/>
                    <a:pt x="1814" y="991"/>
                    <a:pt x="1818" y="997"/>
                  </a:cubicBezTo>
                  <a:cubicBezTo>
                    <a:pt x="1829" y="997"/>
                    <a:pt x="1829" y="997"/>
                    <a:pt x="1829" y="997"/>
                  </a:cubicBezTo>
                  <a:cubicBezTo>
                    <a:pt x="1826" y="990"/>
                    <a:pt x="1816" y="980"/>
                    <a:pt x="1808" y="980"/>
                  </a:cubicBezTo>
                  <a:moveTo>
                    <a:pt x="1546" y="972"/>
                  </a:moveTo>
                  <a:cubicBezTo>
                    <a:pt x="1541" y="972"/>
                    <a:pt x="1537" y="974"/>
                    <a:pt x="1538" y="979"/>
                  </a:cubicBezTo>
                  <a:cubicBezTo>
                    <a:pt x="1539" y="981"/>
                    <a:pt x="1541" y="982"/>
                    <a:pt x="1544" y="982"/>
                  </a:cubicBezTo>
                  <a:cubicBezTo>
                    <a:pt x="1546" y="982"/>
                    <a:pt x="1547" y="981"/>
                    <a:pt x="1549" y="981"/>
                  </a:cubicBezTo>
                  <a:cubicBezTo>
                    <a:pt x="1551" y="981"/>
                    <a:pt x="1553" y="981"/>
                    <a:pt x="1555" y="981"/>
                  </a:cubicBezTo>
                  <a:cubicBezTo>
                    <a:pt x="1556" y="981"/>
                    <a:pt x="1558" y="981"/>
                    <a:pt x="1559" y="981"/>
                  </a:cubicBezTo>
                  <a:cubicBezTo>
                    <a:pt x="1559" y="979"/>
                    <a:pt x="1560" y="978"/>
                    <a:pt x="1560" y="975"/>
                  </a:cubicBezTo>
                  <a:cubicBezTo>
                    <a:pt x="1557" y="973"/>
                    <a:pt x="1551" y="972"/>
                    <a:pt x="1546" y="972"/>
                  </a:cubicBezTo>
                  <a:moveTo>
                    <a:pt x="1619" y="964"/>
                  </a:moveTo>
                  <a:cubicBezTo>
                    <a:pt x="1613" y="964"/>
                    <a:pt x="1609" y="966"/>
                    <a:pt x="1607" y="971"/>
                  </a:cubicBezTo>
                  <a:cubicBezTo>
                    <a:pt x="1606" y="977"/>
                    <a:pt x="1614" y="980"/>
                    <a:pt x="1619" y="985"/>
                  </a:cubicBezTo>
                  <a:cubicBezTo>
                    <a:pt x="1618" y="988"/>
                    <a:pt x="1619" y="994"/>
                    <a:pt x="1621" y="997"/>
                  </a:cubicBezTo>
                  <a:cubicBezTo>
                    <a:pt x="1631" y="997"/>
                    <a:pt x="1631" y="997"/>
                    <a:pt x="1631" y="997"/>
                  </a:cubicBezTo>
                  <a:cubicBezTo>
                    <a:pt x="1632" y="997"/>
                    <a:pt x="1633" y="996"/>
                    <a:pt x="1634" y="996"/>
                  </a:cubicBezTo>
                  <a:cubicBezTo>
                    <a:pt x="1635" y="996"/>
                    <a:pt x="1635" y="997"/>
                    <a:pt x="1636" y="997"/>
                  </a:cubicBezTo>
                  <a:cubicBezTo>
                    <a:pt x="1746" y="997"/>
                    <a:pt x="1746" y="997"/>
                    <a:pt x="1746" y="997"/>
                  </a:cubicBezTo>
                  <a:cubicBezTo>
                    <a:pt x="1742" y="995"/>
                    <a:pt x="1738" y="993"/>
                    <a:pt x="1734" y="990"/>
                  </a:cubicBezTo>
                  <a:cubicBezTo>
                    <a:pt x="1732" y="991"/>
                    <a:pt x="1730" y="991"/>
                    <a:pt x="1728" y="991"/>
                  </a:cubicBezTo>
                  <a:cubicBezTo>
                    <a:pt x="1717" y="991"/>
                    <a:pt x="1713" y="984"/>
                    <a:pt x="1706" y="982"/>
                  </a:cubicBezTo>
                  <a:cubicBezTo>
                    <a:pt x="1702" y="981"/>
                    <a:pt x="1696" y="981"/>
                    <a:pt x="1692" y="980"/>
                  </a:cubicBezTo>
                  <a:cubicBezTo>
                    <a:pt x="1684" y="978"/>
                    <a:pt x="1680" y="975"/>
                    <a:pt x="1676" y="975"/>
                  </a:cubicBezTo>
                  <a:cubicBezTo>
                    <a:pt x="1675" y="975"/>
                    <a:pt x="1675" y="975"/>
                    <a:pt x="1674" y="976"/>
                  </a:cubicBezTo>
                  <a:cubicBezTo>
                    <a:pt x="1665" y="977"/>
                    <a:pt x="1662" y="986"/>
                    <a:pt x="1652" y="988"/>
                  </a:cubicBezTo>
                  <a:cubicBezTo>
                    <a:pt x="1646" y="983"/>
                    <a:pt x="1638" y="980"/>
                    <a:pt x="1639" y="969"/>
                  </a:cubicBezTo>
                  <a:cubicBezTo>
                    <a:pt x="1633" y="966"/>
                    <a:pt x="1626" y="964"/>
                    <a:pt x="1619" y="964"/>
                  </a:cubicBezTo>
                  <a:moveTo>
                    <a:pt x="1548" y="948"/>
                  </a:moveTo>
                  <a:cubicBezTo>
                    <a:pt x="1542" y="948"/>
                    <a:pt x="1537" y="953"/>
                    <a:pt x="1532" y="953"/>
                  </a:cubicBezTo>
                  <a:cubicBezTo>
                    <a:pt x="1531" y="953"/>
                    <a:pt x="1531" y="953"/>
                    <a:pt x="1530" y="953"/>
                  </a:cubicBezTo>
                  <a:cubicBezTo>
                    <a:pt x="1527" y="953"/>
                    <a:pt x="1525" y="953"/>
                    <a:pt x="1523" y="952"/>
                  </a:cubicBezTo>
                  <a:cubicBezTo>
                    <a:pt x="1520" y="952"/>
                    <a:pt x="1518" y="951"/>
                    <a:pt x="1516" y="951"/>
                  </a:cubicBezTo>
                  <a:cubicBezTo>
                    <a:pt x="1516" y="951"/>
                    <a:pt x="1516" y="951"/>
                    <a:pt x="1516" y="951"/>
                  </a:cubicBezTo>
                  <a:cubicBezTo>
                    <a:pt x="1485" y="952"/>
                    <a:pt x="1493" y="973"/>
                    <a:pt x="1483" y="989"/>
                  </a:cubicBezTo>
                  <a:cubicBezTo>
                    <a:pt x="1485" y="993"/>
                    <a:pt x="1488" y="994"/>
                    <a:pt x="1490" y="997"/>
                  </a:cubicBezTo>
                  <a:cubicBezTo>
                    <a:pt x="1501" y="997"/>
                    <a:pt x="1501" y="997"/>
                    <a:pt x="1501" y="997"/>
                  </a:cubicBezTo>
                  <a:cubicBezTo>
                    <a:pt x="1501" y="993"/>
                    <a:pt x="1502" y="990"/>
                    <a:pt x="1506" y="989"/>
                  </a:cubicBezTo>
                  <a:cubicBezTo>
                    <a:pt x="1507" y="991"/>
                    <a:pt x="1508" y="994"/>
                    <a:pt x="1509" y="997"/>
                  </a:cubicBezTo>
                  <a:cubicBezTo>
                    <a:pt x="1524" y="997"/>
                    <a:pt x="1524" y="997"/>
                    <a:pt x="1524" y="997"/>
                  </a:cubicBezTo>
                  <a:cubicBezTo>
                    <a:pt x="1525" y="991"/>
                    <a:pt x="1519" y="983"/>
                    <a:pt x="1514" y="979"/>
                  </a:cubicBezTo>
                  <a:cubicBezTo>
                    <a:pt x="1516" y="976"/>
                    <a:pt x="1520" y="976"/>
                    <a:pt x="1523" y="976"/>
                  </a:cubicBezTo>
                  <a:cubicBezTo>
                    <a:pt x="1524" y="976"/>
                    <a:pt x="1525" y="976"/>
                    <a:pt x="1526" y="976"/>
                  </a:cubicBezTo>
                  <a:cubicBezTo>
                    <a:pt x="1526" y="976"/>
                    <a:pt x="1527" y="976"/>
                    <a:pt x="1528" y="976"/>
                  </a:cubicBezTo>
                  <a:cubicBezTo>
                    <a:pt x="1529" y="976"/>
                    <a:pt x="1531" y="976"/>
                    <a:pt x="1532" y="976"/>
                  </a:cubicBezTo>
                  <a:cubicBezTo>
                    <a:pt x="1535" y="970"/>
                    <a:pt x="1530" y="967"/>
                    <a:pt x="1527" y="964"/>
                  </a:cubicBezTo>
                  <a:cubicBezTo>
                    <a:pt x="1521" y="965"/>
                    <a:pt x="1514" y="971"/>
                    <a:pt x="1508" y="971"/>
                  </a:cubicBezTo>
                  <a:cubicBezTo>
                    <a:pt x="1506" y="971"/>
                    <a:pt x="1504" y="970"/>
                    <a:pt x="1502" y="968"/>
                  </a:cubicBezTo>
                  <a:cubicBezTo>
                    <a:pt x="1505" y="962"/>
                    <a:pt x="1512" y="960"/>
                    <a:pt x="1520" y="960"/>
                  </a:cubicBezTo>
                  <a:cubicBezTo>
                    <a:pt x="1522" y="960"/>
                    <a:pt x="1525" y="960"/>
                    <a:pt x="1528" y="961"/>
                  </a:cubicBezTo>
                  <a:cubicBezTo>
                    <a:pt x="1531" y="961"/>
                    <a:pt x="1533" y="961"/>
                    <a:pt x="1536" y="961"/>
                  </a:cubicBezTo>
                  <a:cubicBezTo>
                    <a:pt x="1545" y="961"/>
                    <a:pt x="1552" y="959"/>
                    <a:pt x="1550" y="948"/>
                  </a:cubicBezTo>
                  <a:cubicBezTo>
                    <a:pt x="1549" y="948"/>
                    <a:pt x="1549" y="948"/>
                    <a:pt x="1548" y="948"/>
                  </a:cubicBezTo>
                  <a:moveTo>
                    <a:pt x="1572" y="944"/>
                  </a:moveTo>
                  <a:cubicBezTo>
                    <a:pt x="1572" y="944"/>
                    <a:pt x="1572" y="944"/>
                    <a:pt x="1572" y="944"/>
                  </a:cubicBezTo>
                  <a:cubicBezTo>
                    <a:pt x="1569" y="951"/>
                    <a:pt x="1561" y="971"/>
                    <a:pt x="1574" y="973"/>
                  </a:cubicBezTo>
                  <a:cubicBezTo>
                    <a:pt x="1579" y="969"/>
                    <a:pt x="1581" y="964"/>
                    <a:pt x="1588" y="962"/>
                  </a:cubicBezTo>
                  <a:cubicBezTo>
                    <a:pt x="1588" y="951"/>
                    <a:pt x="1588" y="951"/>
                    <a:pt x="1588" y="951"/>
                  </a:cubicBezTo>
                  <a:cubicBezTo>
                    <a:pt x="1583" y="948"/>
                    <a:pt x="1580" y="944"/>
                    <a:pt x="1572" y="944"/>
                  </a:cubicBezTo>
                  <a:moveTo>
                    <a:pt x="1253" y="915"/>
                  </a:moveTo>
                  <a:cubicBezTo>
                    <a:pt x="1250" y="915"/>
                    <a:pt x="1249" y="916"/>
                    <a:pt x="1247" y="919"/>
                  </a:cubicBezTo>
                  <a:cubicBezTo>
                    <a:pt x="1245" y="925"/>
                    <a:pt x="1261" y="934"/>
                    <a:pt x="1267" y="939"/>
                  </a:cubicBezTo>
                  <a:cubicBezTo>
                    <a:pt x="1277" y="948"/>
                    <a:pt x="1284" y="954"/>
                    <a:pt x="1286" y="962"/>
                  </a:cubicBezTo>
                  <a:cubicBezTo>
                    <a:pt x="1299" y="967"/>
                    <a:pt x="1298" y="981"/>
                    <a:pt x="1307" y="990"/>
                  </a:cubicBezTo>
                  <a:cubicBezTo>
                    <a:pt x="1309" y="993"/>
                    <a:pt x="1312" y="995"/>
                    <a:pt x="1315" y="997"/>
                  </a:cubicBezTo>
                  <a:cubicBezTo>
                    <a:pt x="1354" y="997"/>
                    <a:pt x="1354" y="997"/>
                    <a:pt x="1354" y="997"/>
                  </a:cubicBezTo>
                  <a:cubicBezTo>
                    <a:pt x="1354" y="996"/>
                    <a:pt x="1353" y="994"/>
                    <a:pt x="1353" y="992"/>
                  </a:cubicBezTo>
                  <a:cubicBezTo>
                    <a:pt x="1364" y="989"/>
                    <a:pt x="1368" y="976"/>
                    <a:pt x="1353" y="974"/>
                  </a:cubicBezTo>
                  <a:cubicBezTo>
                    <a:pt x="1352" y="974"/>
                    <a:pt x="1352" y="974"/>
                    <a:pt x="1351" y="974"/>
                  </a:cubicBezTo>
                  <a:cubicBezTo>
                    <a:pt x="1350" y="974"/>
                    <a:pt x="1349" y="974"/>
                    <a:pt x="1348" y="975"/>
                  </a:cubicBezTo>
                  <a:cubicBezTo>
                    <a:pt x="1348" y="976"/>
                    <a:pt x="1347" y="976"/>
                    <a:pt x="1345" y="976"/>
                  </a:cubicBezTo>
                  <a:cubicBezTo>
                    <a:pt x="1345" y="976"/>
                    <a:pt x="1345" y="976"/>
                    <a:pt x="1345" y="976"/>
                  </a:cubicBezTo>
                  <a:cubicBezTo>
                    <a:pt x="1339" y="972"/>
                    <a:pt x="1330" y="971"/>
                    <a:pt x="1325" y="964"/>
                  </a:cubicBezTo>
                  <a:cubicBezTo>
                    <a:pt x="1323" y="962"/>
                    <a:pt x="1323" y="958"/>
                    <a:pt x="1321" y="955"/>
                  </a:cubicBezTo>
                  <a:cubicBezTo>
                    <a:pt x="1317" y="950"/>
                    <a:pt x="1310" y="950"/>
                    <a:pt x="1304" y="946"/>
                  </a:cubicBezTo>
                  <a:cubicBezTo>
                    <a:pt x="1301" y="944"/>
                    <a:pt x="1299" y="940"/>
                    <a:pt x="1296" y="938"/>
                  </a:cubicBezTo>
                  <a:cubicBezTo>
                    <a:pt x="1293" y="935"/>
                    <a:pt x="1289" y="935"/>
                    <a:pt x="1286" y="933"/>
                  </a:cubicBezTo>
                  <a:cubicBezTo>
                    <a:pt x="1281" y="929"/>
                    <a:pt x="1281" y="923"/>
                    <a:pt x="1273" y="920"/>
                  </a:cubicBezTo>
                  <a:cubicBezTo>
                    <a:pt x="1273" y="920"/>
                    <a:pt x="1273" y="920"/>
                    <a:pt x="1273" y="920"/>
                  </a:cubicBezTo>
                  <a:cubicBezTo>
                    <a:pt x="1270" y="920"/>
                    <a:pt x="1266" y="919"/>
                    <a:pt x="1263" y="918"/>
                  </a:cubicBezTo>
                  <a:cubicBezTo>
                    <a:pt x="1259" y="916"/>
                    <a:pt x="1256" y="915"/>
                    <a:pt x="1253" y="915"/>
                  </a:cubicBezTo>
                  <a:moveTo>
                    <a:pt x="1468" y="904"/>
                  </a:moveTo>
                  <a:cubicBezTo>
                    <a:pt x="1461" y="904"/>
                    <a:pt x="1459" y="910"/>
                    <a:pt x="1455" y="915"/>
                  </a:cubicBezTo>
                  <a:cubicBezTo>
                    <a:pt x="1452" y="921"/>
                    <a:pt x="1449" y="926"/>
                    <a:pt x="1440" y="926"/>
                  </a:cubicBezTo>
                  <a:cubicBezTo>
                    <a:pt x="1440" y="926"/>
                    <a:pt x="1439" y="926"/>
                    <a:pt x="1439" y="926"/>
                  </a:cubicBezTo>
                  <a:cubicBezTo>
                    <a:pt x="1431" y="937"/>
                    <a:pt x="1416" y="942"/>
                    <a:pt x="1404" y="950"/>
                  </a:cubicBezTo>
                  <a:cubicBezTo>
                    <a:pt x="1401" y="949"/>
                    <a:pt x="1399" y="945"/>
                    <a:pt x="1397" y="945"/>
                  </a:cubicBezTo>
                  <a:cubicBezTo>
                    <a:pt x="1396" y="945"/>
                    <a:pt x="1395" y="945"/>
                    <a:pt x="1395" y="946"/>
                  </a:cubicBezTo>
                  <a:cubicBezTo>
                    <a:pt x="1387" y="949"/>
                    <a:pt x="1383" y="957"/>
                    <a:pt x="1384" y="962"/>
                  </a:cubicBezTo>
                  <a:cubicBezTo>
                    <a:pt x="1384" y="965"/>
                    <a:pt x="1391" y="977"/>
                    <a:pt x="1397" y="983"/>
                  </a:cubicBezTo>
                  <a:cubicBezTo>
                    <a:pt x="1405" y="991"/>
                    <a:pt x="1414" y="988"/>
                    <a:pt x="1427" y="990"/>
                  </a:cubicBezTo>
                  <a:cubicBezTo>
                    <a:pt x="1436" y="992"/>
                    <a:pt x="1442" y="996"/>
                    <a:pt x="1448" y="996"/>
                  </a:cubicBezTo>
                  <a:cubicBezTo>
                    <a:pt x="1448" y="996"/>
                    <a:pt x="1449" y="996"/>
                    <a:pt x="1449" y="996"/>
                  </a:cubicBezTo>
                  <a:cubicBezTo>
                    <a:pt x="1458" y="995"/>
                    <a:pt x="1464" y="983"/>
                    <a:pt x="1465" y="975"/>
                  </a:cubicBezTo>
                  <a:cubicBezTo>
                    <a:pt x="1470" y="966"/>
                    <a:pt x="1478" y="960"/>
                    <a:pt x="1486" y="953"/>
                  </a:cubicBezTo>
                  <a:cubicBezTo>
                    <a:pt x="1479" y="949"/>
                    <a:pt x="1476" y="941"/>
                    <a:pt x="1476" y="931"/>
                  </a:cubicBezTo>
                  <a:cubicBezTo>
                    <a:pt x="1480" y="925"/>
                    <a:pt x="1489" y="923"/>
                    <a:pt x="1491" y="915"/>
                  </a:cubicBezTo>
                  <a:cubicBezTo>
                    <a:pt x="1490" y="914"/>
                    <a:pt x="1489" y="914"/>
                    <a:pt x="1488" y="914"/>
                  </a:cubicBezTo>
                  <a:cubicBezTo>
                    <a:pt x="1487" y="914"/>
                    <a:pt x="1486" y="914"/>
                    <a:pt x="1484" y="914"/>
                  </a:cubicBezTo>
                  <a:cubicBezTo>
                    <a:pt x="1483" y="914"/>
                    <a:pt x="1482" y="914"/>
                    <a:pt x="1481" y="914"/>
                  </a:cubicBezTo>
                  <a:cubicBezTo>
                    <a:pt x="1480" y="914"/>
                    <a:pt x="1480" y="914"/>
                    <a:pt x="1479" y="914"/>
                  </a:cubicBezTo>
                  <a:cubicBezTo>
                    <a:pt x="1476" y="913"/>
                    <a:pt x="1477" y="909"/>
                    <a:pt x="1476" y="906"/>
                  </a:cubicBezTo>
                  <a:cubicBezTo>
                    <a:pt x="1473" y="905"/>
                    <a:pt x="1470" y="904"/>
                    <a:pt x="1468" y="904"/>
                  </a:cubicBezTo>
                  <a:moveTo>
                    <a:pt x="1555" y="882"/>
                  </a:moveTo>
                  <a:cubicBezTo>
                    <a:pt x="1549" y="882"/>
                    <a:pt x="1546" y="891"/>
                    <a:pt x="1538" y="891"/>
                  </a:cubicBezTo>
                  <a:cubicBezTo>
                    <a:pt x="1535" y="890"/>
                    <a:pt x="1534" y="887"/>
                    <a:pt x="1531" y="887"/>
                  </a:cubicBezTo>
                  <a:cubicBezTo>
                    <a:pt x="1530" y="887"/>
                    <a:pt x="1530" y="887"/>
                    <a:pt x="1530" y="887"/>
                  </a:cubicBezTo>
                  <a:cubicBezTo>
                    <a:pt x="1525" y="892"/>
                    <a:pt x="1518" y="894"/>
                    <a:pt x="1514" y="900"/>
                  </a:cubicBezTo>
                  <a:cubicBezTo>
                    <a:pt x="1516" y="902"/>
                    <a:pt x="1517" y="906"/>
                    <a:pt x="1521" y="906"/>
                  </a:cubicBezTo>
                  <a:cubicBezTo>
                    <a:pt x="1525" y="904"/>
                    <a:pt x="1528" y="900"/>
                    <a:pt x="1534" y="900"/>
                  </a:cubicBezTo>
                  <a:cubicBezTo>
                    <a:pt x="1540" y="902"/>
                    <a:pt x="1536" y="908"/>
                    <a:pt x="1538" y="912"/>
                  </a:cubicBezTo>
                  <a:cubicBezTo>
                    <a:pt x="1541" y="915"/>
                    <a:pt x="1548" y="915"/>
                    <a:pt x="1553" y="916"/>
                  </a:cubicBezTo>
                  <a:cubicBezTo>
                    <a:pt x="1560" y="910"/>
                    <a:pt x="1570" y="888"/>
                    <a:pt x="1559" y="883"/>
                  </a:cubicBezTo>
                  <a:cubicBezTo>
                    <a:pt x="1557" y="882"/>
                    <a:pt x="1556" y="882"/>
                    <a:pt x="1555" y="882"/>
                  </a:cubicBezTo>
                  <a:moveTo>
                    <a:pt x="1541" y="877"/>
                  </a:moveTo>
                  <a:cubicBezTo>
                    <a:pt x="1540" y="879"/>
                    <a:pt x="1536" y="879"/>
                    <a:pt x="1537" y="883"/>
                  </a:cubicBezTo>
                  <a:cubicBezTo>
                    <a:pt x="1538" y="883"/>
                    <a:pt x="1540" y="884"/>
                    <a:pt x="1542" y="884"/>
                  </a:cubicBezTo>
                  <a:cubicBezTo>
                    <a:pt x="1543" y="884"/>
                    <a:pt x="1544" y="884"/>
                    <a:pt x="1544" y="883"/>
                  </a:cubicBezTo>
                  <a:cubicBezTo>
                    <a:pt x="1545" y="880"/>
                    <a:pt x="1543" y="878"/>
                    <a:pt x="1541" y="877"/>
                  </a:cubicBezTo>
                  <a:moveTo>
                    <a:pt x="1544" y="866"/>
                  </a:moveTo>
                  <a:cubicBezTo>
                    <a:pt x="1543" y="866"/>
                    <a:pt x="1541" y="866"/>
                    <a:pt x="1540" y="867"/>
                  </a:cubicBezTo>
                  <a:cubicBezTo>
                    <a:pt x="1540" y="871"/>
                    <a:pt x="1543" y="873"/>
                    <a:pt x="1544" y="876"/>
                  </a:cubicBezTo>
                  <a:cubicBezTo>
                    <a:pt x="1545" y="876"/>
                    <a:pt x="1546" y="876"/>
                    <a:pt x="1546" y="876"/>
                  </a:cubicBezTo>
                  <a:cubicBezTo>
                    <a:pt x="1550" y="876"/>
                    <a:pt x="1551" y="874"/>
                    <a:pt x="1552" y="872"/>
                  </a:cubicBezTo>
                  <a:cubicBezTo>
                    <a:pt x="1551" y="869"/>
                    <a:pt x="1548" y="866"/>
                    <a:pt x="1544" y="866"/>
                  </a:cubicBezTo>
                  <a:moveTo>
                    <a:pt x="1523" y="864"/>
                  </a:moveTo>
                  <a:cubicBezTo>
                    <a:pt x="1516" y="864"/>
                    <a:pt x="1510" y="870"/>
                    <a:pt x="1513" y="875"/>
                  </a:cubicBezTo>
                  <a:cubicBezTo>
                    <a:pt x="1514" y="875"/>
                    <a:pt x="1514" y="876"/>
                    <a:pt x="1514" y="876"/>
                  </a:cubicBezTo>
                  <a:cubicBezTo>
                    <a:pt x="1516" y="876"/>
                    <a:pt x="1517" y="875"/>
                    <a:pt x="1518" y="874"/>
                  </a:cubicBezTo>
                  <a:cubicBezTo>
                    <a:pt x="1519" y="874"/>
                    <a:pt x="1520" y="873"/>
                    <a:pt x="1521" y="873"/>
                  </a:cubicBezTo>
                  <a:cubicBezTo>
                    <a:pt x="1521" y="873"/>
                    <a:pt x="1522" y="873"/>
                    <a:pt x="1522" y="874"/>
                  </a:cubicBezTo>
                  <a:cubicBezTo>
                    <a:pt x="1522" y="878"/>
                    <a:pt x="1521" y="883"/>
                    <a:pt x="1524" y="885"/>
                  </a:cubicBezTo>
                  <a:cubicBezTo>
                    <a:pt x="1525" y="885"/>
                    <a:pt x="1525" y="885"/>
                    <a:pt x="1525" y="885"/>
                  </a:cubicBezTo>
                  <a:cubicBezTo>
                    <a:pt x="1532" y="885"/>
                    <a:pt x="1533" y="879"/>
                    <a:pt x="1532" y="873"/>
                  </a:cubicBezTo>
                  <a:cubicBezTo>
                    <a:pt x="1532" y="872"/>
                    <a:pt x="1531" y="872"/>
                    <a:pt x="1530" y="872"/>
                  </a:cubicBezTo>
                  <a:cubicBezTo>
                    <a:pt x="1530" y="872"/>
                    <a:pt x="1529" y="872"/>
                    <a:pt x="1528" y="872"/>
                  </a:cubicBezTo>
                  <a:cubicBezTo>
                    <a:pt x="1528" y="872"/>
                    <a:pt x="1527" y="872"/>
                    <a:pt x="1527" y="872"/>
                  </a:cubicBezTo>
                  <a:cubicBezTo>
                    <a:pt x="1526" y="872"/>
                    <a:pt x="1526" y="872"/>
                    <a:pt x="1525" y="872"/>
                  </a:cubicBezTo>
                  <a:cubicBezTo>
                    <a:pt x="1527" y="870"/>
                    <a:pt x="1526" y="867"/>
                    <a:pt x="1527" y="864"/>
                  </a:cubicBezTo>
                  <a:cubicBezTo>
                    <a:pt x="1525" y="864"/>
                    <a:pt x="1524" y="864"/>
                    <a:pt x="1523" y="864"/>
                  </a:cubicBezTo>
                  <a:moveTo>
                    <a:pt x="1506" y="851"/>
                  </a:moveTo>
                  <a:cubicBezTo>
                    <a:pt x="1500" y="851"/>
                    <a:pt x="1492" y="857"/>
                    <a:pt x="1494" y="864"/>
                  </a:cubicBezTo>
                  <a:cubicBezTo>
                    <a:pt x="1491" y="865"/>
                    <a:pt x="1488" y="866"/>
                    <a:pt x="1486" y="867"/>
                  </a:cubicBezTo>
                  <a:cubicBezTo>
                    <a:pt x="1484" y="878"/>
                    <a:pt x="1465" y="882"/>
                    <a:pt x="1471" y="894"/>
                  </a:cubicBezTo>
                  <a:cubicBezTo>
                    <a:pt x="1484" y="891"/>
                    <a:pt x="1487" y="879"/>
                    <a:pt x="1496" y="873"/>
                  </a:cubicBezTo>
                  <a:cubicBezTo>
                    <a:pt x="1496" y="866"/>
                    <a:pt x="1496" y="866"/>
                    <a:pt x="1496" y="866"/>
                  </a:cubicBezTo>
                  <a:cubicBezTo>
                    <a:pt x="1501" y="863"/>
                    <a:pt x="1503" y="857"/>
                    <a:pt x="1512" y="857"/>
                  </a:cubicBezTo>
                  <a:cubicBezTo>
                    <a:pt x="1512" y="857"/>
                    <a:pt x="1512" y="857"/>
                    <a:pt x="1512" y="857"/>
                  </a:cubicBezTo>
                  <a:cubicBezTo>
                    <a:pt x="1512" y="853"/>
                    <a:pt x="1509" y="851"/>
                    <a:pt x="1506" y="851"/>
                  </a:cubicBezTo>
                  <a:moveTo>
                    <a:pt x="1514" y="803"/>
                  </a:moveTo>
                  <a:cubicBezTo>
                    <a:pt x="1507" y="803"/>
                    <a:pt x="1500" y="809"/>
                    <a:pt x="1502" y="821"/>
                  </a:cubicBezTo>
                  <a:cubicBezTo>
                    <a:pt x="1500" y="826"/>
                    <a:pt x="1494" y="825"/>
                    <a:pt x="1493" y="830"/>
                  </a:cubicBezTo>
                  <a:cubicBezTo>
                    <a:pt x="1492" y="843"/>
                    <a:pt x="1513" y="845"/>
                    <a:pt x="1524" y="849"/>
                  </a:cubicBezTo>
                  <a:cubicBezTo>
                    <a:pt x="1531" y="852"/>
                    <a:pt x="1535" y="857"/>
                    <a:pt x="1540" y="857"/>
                  </a:cubicBezTo>
                  <a:cubicBezTo>
                    <a:pt x="1541" y="857"/>
                    <a:pt x="1542" y="857"/>
                    <a:pt x="1543" y="857"/>
                  </a:cubicBezTo>
                  <a:cubicBezTo>
                    <a:pt x="1545" y="839"/>
                    <a:pt x="1519" y="844"/>
                    <a:pt x="1514" y="831"/>
                  </a:cubicBezTo>
                  <a:cubicBezTo>
                    <a:pt x="1518" y="824"/>
                    <a:pt x="1527" y="822"/>
                    <a:pt x="1527" y="813"/>
                  </a:cubicBezTo>
                  <a:cubicBezTo>
                    <a:pt x="1526" y="807"/>
                    <a:pt x="1520" y="803"/>
                    <a:pt x="1514" y="803"/>
                  </a:cubicBezTo>
                  <a:moveTo>
                    <a:pt x="1561" y="666"/>
                  </a:moveTo>
                  <a:cubicBezTo>
                    <a:pt x="1559" y="666"/>
                    <a:pt x="1557" y="668"/>
                    <a:pt x="1557" y="671"/>
                  </a:cubicBezTo>
                  <a:cubicBezTo>
                    <a:pt x="1558" y="673"/>
                    <a:pt x="1559" y="675"/>
                    <a:pt x="1564" y="675"/>
                  </a:cubicBezTo>
                  <a:cubicBezTo>
                    <a:pt x="1564" y="675"/>
                    <a:pt x="1564" y="675"/>
                    <a:pt x="1564" y="675"/>
                  </a:cubicBezTo>
                  <a:cubicBezTo>
                    <a:pt x="1568" y="671"/>
                    <a:pt x="1564" y="666"/>
                    <a:pt x="1561" y="666"/>
                  </a:cubicBezTo>
                  <a:moveTo>
                    <a:pt x="1717" y="594"/>
                  </a:moveTo>
                  <a:cubicBezTo>
                    <a:pt x="1706" y="595"/>
                    <a:pt x="1697" y="597"/>
                    <a:pt x="1695" y="605"/>
                  </a:cubicBezTo>
                  <a:cubicBezTo>
                    <a:pt x="1694" y="608"/>
                    <a:pt x="1698" y="611"/>
                    <a:pt x="1697" y="614"/>
                  </a:cubicBezTo>
                  <a:cubicBezTo>
                    <a:pt x="1696" y="621"/>
                    <a:pt x="1690" y="622"/>
                    <a:pt x="1683" y="626"/>
                  </a:cubicBezTo>
                  <a:cubicBezTo>
                    <a:pt x="1681" y="628"/>
                    <a:pt x="1683" y="633"/>
                    <a:pt x="1681" y="635"/>
                  </a:cubicBezTo>
                  <a:cubicBezTo>
                    <a:pt x="1680" y="635"/>
                    <a:pt x="1679" y="635"/>
                    <a:pt x="1678" y="635"/>
                  </a:cubicBezTo>
                  <a:cubicBezTo>
                    <a:pt x="1675" y="635"/>
                    <a:pt x="1672" y="635"/>
                    <a:pt x="1670" y="634"/>
                  </a:cubicBezTo>
                  <a:cubicBezTo>
                    <a:pt x="1662" y="638"/>
                    <a:pt x="1661" y="647"/>
                    <a:pt x="1652" y="649"/>
                  </a:cubicBezTo>
                  <a:cubicBezTo>
                    <a:pt x="1650" y="650"/>
                    <a:pt x="1649" y="650"/>
                    <a:pt x="1648" y="650"/>
                  </a:cubicBezTo>
                  <a:cubicBezTo>
                    <a:pt x="1645" y="650"/>
                    <a:pt x="1642" y="649"/>
                    <a:pt x="1640" y="649"/>
                  </a:cubicBezTo>
                  <a:cubicBezTo>
                    <a:pt x="1637" y="648"/>
                    <a:pt x="1634" y="648"/>
                    <a:pt x="1632" y="648"/>
                  </a:cubicBezTo>
                  <a:cubicBezTo>
                    <a:pt x="1630" y="648"/>
                    <a:pt x="1629" y="648"/>
                    <a:pt x="1627" y="648"/>
                  </a:cubicBezTo>
                  <a:cubicBezTo>
                    <a:pt x="1618" y="650"/>
                    <a:pt x="1617" y="658"/>
                    <a:pt x="1607" y="658"/>
                  </a:cubicBezTo>
                  <a:cubicBezTo>
                    <a:pt x="1608" y="670"/>
                    <a:pt x="1591" y="666"/>
                    <a:pt x="1591" y="677"/>
                  </a:cubicBezTo>
                  <a:cubicBezTo>
                    <a:pt x="1597" y="682"/>
                    <a:pt x="1599" y="694"/>
                    <a:pt x="1608" y="694"/>
                  </a:cubicBezTo>
                  <a:cubicBezTo>
                    <a:pt x="1608" y="694"/>
                    <a:pt x="1608" y="694"/>
                    <a:pt x="1609" y="694"/>
                  </a:cubicBezTo>
                  <a:cubicBezTo>
                    <a:pt x="1620" y="693"/>
                    <a:pt x="1619" y="674"/>
                    <a:pt x="1611" y="668"/>
                  </a:cubicBezTo>
                  <a:cubicBezTo>
                    <a:pt x="1618" y="667"/>
                    <a:pt x="1630" y="661"/>
                    <a:pt x="1639" y="661"/>
                  </a:cubicBezTo>
                  <a:cubicBezTo>
                    <a:pt x="1643" y="661"/>
                    <a:pt x="1647" y="663"/>
                    <a:pt x="1648" y="667"/>
                  </a:cubicBezTo>
                  <a:cubicBezTo>
                    <a:pt x="1647" y="667"/>
                    <a:pt x="1647" y="668"/>
                    <a:pt x="1646" y="669"/>
                  </a:cubicBezTo>
                  <a:cubicBezTo>
                    <a:pt x="1642" y="667"/>
                    <a:pt x="1638" y="665"/>
                    <a:pt x="1631" y="665"/>
                  </a:cubicBezTo>
                  <a:cubicBezTo>
                    <a:pt x="1630" y="665"/>
                    <a:pt x="1629" y="665"/>
                    <a:pt x="1627" y="665"/>
                  </a:cubicBezTo>
                  <a:cubicBezTo>
                    <a:pt x="1623" y="669"/>
                    <a:pt x="1619" y="677"/>
                    <a:pt x="1627" y="680"/>
                  </a:cubicBezTo>
                  <a:cubicBezTo>
                    <a:pt x="1632" y="676"/>
                    <a:pt x="1639" y="675"/>
                    <a:pt x="1644" y="671"/>
                  </a:cubicBezTo>
                  <a:cubicBezTo>
                    <a:pt x="1647" y="672"/>
                    <a:pt x="1647" y="675"/>
                    <a:pt x="1650" y="675"/>
                  </a:cubicBezTo>
                  <a:cubicBezTo>
                    <a:pt x="1651" y="675"/>
                    <a:pt x="1651" y="675"/>
                    <a:pt x="1652" y="675"/>
                  </a:cubicBezTo>
                  <a:cubicBezTo>
                    <a:pt x="1663" y="673"/>
                    <a:pt x="1665" y="660"/>
                    <a:pt x="1675" y="658"/>
                  </a:cubicBezTo>
                  <a:cubicBezTo>
                    <a:pt x="1675" y="658"/>
                    <a:pt x="1676" y="658"/>
                    <a:pt x="1676" y="658"/>
                  </a:cubicBezTo>
                  <a:cubicBezTo>
                    <a:pt x="1678" y="658"/>
                    <a:pt x="1680" y="659"/>
                    <a:pt x="1682" y="660"/>
                  </a:cubicBezTo>
                  <a:cubicBezTo>
                    <a:pt x="1683" y="661"/>
                    <a:pt x="1685" y="661"/>
                    <a:pt x="1687" y="661"/>
                  </a:cubicBezTo>
                  <a:cubicBezTo>
                    <a:pt x="1687" y="661"/>
                    <a:pt x="1687" y="661"/>
                    <a:pt x="1687" y="661"/>
                  </a:cubicBezTo>
                  <a:cubicBezTo>
                    <a:pt x="1692" y="661"/>
                    <a:pt x="1694" y="657"/>
                    <a:pt x="1698" y="657"/>
                  </a:cubicBezTo>
                  <a:cubicBezTo>
                    <a:pt x="1699" y="657"/>
                    <a:pt x="1700" y="658"/>
                    <a:pt x="1702" y="658"/>
                  </a:cubicBezTo>
                  <a:cubicBezTo>
                    <a:pt x="1710" y="639"/>
                    <a:pt x="1723" y="617"/>
                    <a:pt x="1717" y="594"/>
                  </a:cubicBezTo>
                  <a:moveTo>
                    <a:pt x="1784" y="550"/>
                  </a:moveTo>
                  <a:cubicBezTo>
                    <a:pt x="1773" y="550"/>
                    <a:pt x="1762" y="564"/>
                    <a:pt x="1754" y="569"/>
                  </a:cubicBezTo>
                  <a:cubicBezTo>
                    <a:pt x="1737" y="567"/>
                    <a:pt x="1730" y="558"/>
                    <a:pt x="1719" y="552"/>
                  </a:cubicBezTo>
                  <a:cubicBezTo>
                    <a:pt x="1716" y="555"/>
                    <a:pt x="1716" y="558"/>
                    <a:pt x="1717" y="563"/>
                  </a:cubicBezTo>
                  <a:cubicBezTo>
                    <a:pt x="1714" y="571"/>
                    <a:pt x="1688" y="577"/>
                    <a:pt x="1693" y="589"/>
                  </a:cubicBezTo>
                  <a:cubicBezTo>
                    <a:pt x="1694" y="592"/>
                    <a:pt x="1696" y="594"/>
                    <a:pt x="1698" y="594"/>
                  </a:cubicBezTo>
                  <a:cubicBezTo>
                    <a:pt x="1704" y="594"/>
                    <a:pt x="1711" y="586"/>
                    <a:pt x="1714" y="583"/>
                  </a:cubicBezTo>
                  <a:cubicBezTo>
                    <a:pt x="1722" y="584"/>
                    <a:pt x="1726" y="588"/>
                    <a:pt x="1733" y="590"/>
                  </a:cubicBezTo>
                  <a:cubicBezTo>
                    <a:pt x="1738" y="581"/>
                    <a:pt x="1753" y="579"/>
                    <a:pt x="1758" y="569"/>
                  </a:cubicBezTo>
                  <a:cubicBezTo>
                    <a:pt x="1766" y="569"/>
                    <a:pt x="1766" y="569"/>
                    <a:pt x="1766" y="569"/>
                  </a:cubicBezTo>
                  <a:cubicBezTo>
                    <a:pt x="1769" y="560"/>
                    <a:pt x="1789" y="564"/>
                    <a:pt x="1791" y="553"/>
                  </a:cubicBezTo>
                  <a:cubicBezTo>
                    <a:pt x="1789" y="551"/>
                    <a:pt x="1786" y="550"/>
                    <a:pt x="1784" y="550"/>
                  </a:cubicBezTo>
                  <a:moveTo>
                    <a:pt x="1705" y="498"/>
                  </a:moveTo>
                  <a:cubicBezTo>
                    <a:pt x="1237" y="498"/>
                    <a:pt x="1237" y="498"/>
                    <a:pt x="1237" y="498"/>
                  </a:cubicBezTo>
                  <a:cubicBezTo>
                    <a:pt x="1237" y="800"/>
                    <a:pt x="1237" y="800"/>
                    <a:pt x="1237" y="800"/>
                  </a:cubicBezTo>
                  <a:cubicBezTo>
                    <a:pt x="1238" y="801"/>
                    <a:pt x="1238" y="801"/>
                    <a:pt x="1239" y="802"/>
                  </a:cubicBezTo>
                  <a:cubicBezTo>
                    <a:pt x="1240" y="808"/>
                    <a:pt x="1238" y="814"/>
                    <a:pt x="1237" y="820"/>
                  </a:cubicBezTo>
                  <a:cubicBezTo>
                    <a:pt x="1237" y="828"/>
                    <a:pt x="1237" y="828"/>
                    <a:pt x="1237" y="828"/>
                  </a:cubicBezTo>
                  <a:cubicBezTo>
                    <a:pt x="1237" y="828"/>
                    <a:pt x="1237" y="829"/>
                    <a:pt x="1238" y="829"/>
                  </a:cubicBezTo>
                  <a:cubicBezTo>
                    <a:pt x="1239" y="830"/>
                    <a:pt x="1241" y="830"/>
                    <a:pt x="1244" y="830"/>
                  </a:cubicBezTo>
                  <a:cubicBezTo>
                    <a:pt x="1245" y="830"/>
                    <a:pt x="1247" y="830"/>
                    <a:pt x="1248" y="830"/>
                  </a:cubicBezTo>
                  <a:cubicBezTo>
                    <a:pt x="1249" y="830"/>
                    <a:pt x="1250" y="830"/>
                    <a:pt x="1252" y="830"/>
                  </a:cubicBezTo>
                  <a:cubicBezTo>
                    <a:pt x="1253" y="830"/>
                    <a:pt x="1253" y="830"/>
                    <a:pt x="1254" y="830"/>
                  </a:cubicBezTo>
                  <a:cubicBezTo>
                    <a:pt x="1259" y="828"/>
                    <a:pt x="1259" y="821"/>
                    <a:pt x="1266" y="821"/>
                  </a:cubicBezTo>
                  <a:cubicBezTo>
                    <a:pt x="1266" y="827"/>
                    <a:pt x="1273" y="832"/>
                    <a:pt x="1274" y="837"/>
                  </a:cubicBezTo>
                  <a:cubicBezTo>
                    <a:pt x="1274" y="838"/>
                    <a:pt x="1272" y="841"/>
                    <a:pt x="1273" y="842"/>
                  </a:cubicBezTo>
                  <a:cubicBezTo>
                    <a:pt x="1275" y="847"/>
                    <a:pt x="1281" y="849"/>
                    <a:pt x="1282" y="854"/>
                  </a:cubicBezTo>
                  <a:cubicBezTo>
                    <a:pt x="1285" y="865"/>
                    <a:pt x="1275" y="876"/>
                    <a:pt x="1278" y="891"/>
                  </a:cubicBezTo>
                  <a:cubicBezTo>
                    <a:pt x="1286" y="899"/>
                    <a:pt x="1295" y="907"/>
                    <a:pt x="1296" y="921"/>
                  </a:cubicBezTo>
                  <a:cubicBezTo>
                    <a:pt x="1302" y="924"/>
                    <a:pt x="1303" y="934"/>
                    <a:pt x="1311" y="940"/>
                  </a:cubicBezTo>
                  <a:cubicBezTo>
                    <a:pt x="1312" y="942"/>
                    <a:pt x="1317" y="943"/>
                    <a:pt x="1319" y="944"/>
                  </a:cubicBezTo>
                  <a:cubicBezTo>
                    <a:pt x="1327" y="949"/>
                    <a:pt x="1330" y="959"/>
                    <a:pt x="1339" y="959"/>
                  </a:cubicBezTo>
                  <a:cubicBezTo>
                    <a:pt x="1341" y="959"/>
                    <a:pt x="1343" y="959"/>
                    <a:pt x="1346" y="957"/>
                  </a:cubicBezTo>
                  <a:cubicBezTo>
                    <a:pt x="1346" y="946"/>
                    <a:pt x="1334" y="941"/>
                    <a:pt x="1332" y="931"/>
                  </a:cubicBezTo>
                  <a:cubicBezTo>
                    <a:pt x="1330" y="926"/>
                    <a:pt x="1333" y="920"/>
                    <a:pt x="1328" y="915"/>
                  </a:cubicBezTo>
                  <a:cubicBezTo>
                    <a:pt x="1319" y="911"/>
                    <a:pt x="1306" y="909"/>
                    <a:pt x="1302" y="900"/>
                  </a:cubicBezTo>
                  <a:cubicBezTo>
                    <a:pt x="1306" y="889"/>
                    <a:pt x="1293" y="890"/>
                    <a:pt x="1291" y="880"/>
                  </a:cubicBezTo>
                  <a:cubicBezTo>
                    <a:pt x="1290" y="879"/>
                    <a:pt x="1293" y="863"/>
                    <a:pt x="1295" y="861"/>
                  </a:cubicBezTo>
                  <a:cubicBezTo>
                    <a:pt x="1298" y="856"/>
                    <a:pt x="1301" y="854"/>
                    <a:pt x="1304" y="854"/>
                  </a:cubicBezTo>
                  <a:cubicBezTo>
                    <a:pt x="1312" y="854"/>
                    <a:pt x="1319" y="864"/>
                    <a:pt x="1324" y="868"/>
                  </a:cubicBezTo>
                  <a:cubicBezTo>
                    <a:pt x="1330" y="873"/>
                    <a:pt x="1338" y="873"/>
                    <a:pt x="1340" y="879"/>
                  </a:cubicBezTo>
                  <a:cubicBezTo>
                    <a:pt x="1337" y="887"/>
                    <a:pt x="1340" y="894"/>
                    <a:pt x="1346" y="895"/>
                  </a:cubicBezTo>
                  <a:cubicBezTo>
                    <a:pt x="1346" y="895"/>
                    <a:pt x="1346" y="895"/>
                    <a:pt x="1347" y="895"/>
                  </a:cubicBezTo>
                  <a:cubicBezTo>
                    <a:pt x="1353" y="895"/>
                    <a:pt x="1358" y="884"/>
                    <a:pt x="1364" y="880"/>
                  </a:cubicBezTo>
                  <a:cubicBezTo>
                    <a:pt x="1374" y="873"/>
                    <a:pt x="1383" y="872"/>
                    <a:pt x="1388" y="868"/>
                  </a:cubicBezTo>
                  <a:cubicBezTo>
                    <a:pt x="1397" y="855"/>
                    <a:pt x="1395" y="836"/>
                    <a:pt x="1385" y="826"/>
                  </a:cubicBezTo>
                  <a:cubicBezTo>
                    <a:pt x="1379" y="821"/>
                    <a:pt x="1371" y="820"/>
                    <a:pt x="1366" y="814"/>
                  </a:cubicBezTo>
                  <a:cubicBezTo>
                    <a:pt x="1363" y="810"/>
                    <a:pt x="1358" y="803"/>
                    <a:pt x="1358" y="799"/>
                  </a:cubicBezTo>
                  <a:cubicBezTo>
                    <a:pt x="1358" y="789"/>
                    <a:pt x="1377" y="778"/>
                    <a:pt x="1388" y="777"/>
                  </a:cubicBezTo>
                  <a:cubicBezTo>
                    <a:pt x="1395" y="779"/>
                    <a:pt x="1392" y="789"/>
                    <a:pt x="1400" y="790"/>
                  </a:cubicBezTo>
                  <a:cubicBezTo>
                    <a:pt x="1405" y="784"/>
                    <a:pt x="1411" y="783"/>
                    <a:pt x="1423" y="781"/>
                  </a:cubicBezTo>
                  <a:cubicBezTo>
                    <a:pt x="1438" y="778"/>
                    <a:pt x="1444" y="766"/>
                    <a:pt x="1458" y="766"/>
                  </a:cubicBezTo>
                  <a:cubicBezTo>
                    <a:pt x="1460" y="766"/>
                    <a:pt x="1463" y="766"/>
                    <a:pt x="1466" y="767"/>
                  </a:cubicBezTo>
                  <a:cubicBezTo>
                    <a:pt x="1475" y="764"/>
                    <a:pt x="1476" y="754"/>
                    <a:pt x="1486" y="751"/>
                  </a:cubicBezTo>
                  <a:cubicBezTo>
                    <a:pt x="1491" y="739"/>
                    <a:pt x="1498" y="734"/>
                    <a:pt x="1507" y="723"/>
                  </a:cubicBezTo>
                  <a:cubicBezTo>
                    <a:pt x="1512" y="717"/>
                    <a:pt x="1527" y="703"/>
                    <a:pt x="1524" y="693"/>
                  </a:cubicBezTo>
                  <a:cubicBezTo>
                    <a:pt x="1523" y="687"/>
                    <a:pt x="1509" y="681"/>
                    <a:pt x="1504" y="671"/>
                  </a:cubicBezTo>
                  <a:cubicBezTo>
                    <a:pt x="1503" y="668"/>
                    <a:pt x="1503" y="664"/>
                    <a:pt x="1502" y="662"/>
                  </a:cubicBezTo>
                  <a:cubicBezTo>
                    <a:pt x="1500" y="658"/>
                    <a:pt x="1494" y="658"/>
                    <a:pt x="1494" y="653"/>
                  </a:cubicBezTo>
                  <a:cubicBezTo>
                    <a:pt x="1495" y="646"/>
                    <a:pt x="1511" y="644"/>
                    <a:pt x="1511" y="639"/>
                  </a:cubicBezTo>
                  <a:cubicBezTo>
                    <a:pt x="1513" y="639"/>
                    <a:pt x="1514" y="639"/>
                    <a:pt x="1516" y="639"/>
                  </a:cubicBezTo>
                  <a:cubicBezTo>
                    <a:pt x="1521" y="639"/>
                    <a:pt x="1524" y="638"/>
                    <a:pt x="1523" y="633"/>
                  </a:cubicBezTo>
                  <a:cubicBezTo>
                    <a:pt x="1519" y="631"/>
                    <a:pt x="1515" y="631"/>
                    <a:pt x="1510" y="631"/>
                  </a:cubicBezTo>
                  <a:cubicBezTo>
                    <a:pt x="1507" y="631"/>
                    <a:pt x="1504" y="631"/>
                    <a:pt x="1501" y="631"/>
                  </a:cubicBezTo>
                  <a:cubicBezTo>
                    <a:pt x="1498" y="631"/>
                    <a:pt x="1495" y="632"/>
                    <a:pt x="1493" y="632"/>
                  </a:cubicBezTo>
                  <a:cubicBezTo>
                    <a:pt x="1483" y="632"/>
                    <a:pt x="1475" y="630"/>
                    <a:pt x="1475" y="619"/>
                  </a:cubicBezTo>
                  <a:cubicBezTo>
                    <a:pt x="1475" y="619"/>
                    <a:pt x="1475" y="619"/>
                    <a:pt x="1475" y="619"/>
                  </a:cubicBezTo>
                  <a:cubicBezTo>
                    <a:pt x="1483" y="619"/>
                    <a:pt x="1488" y="614"/>
                    <a:pt x="1494" y="610"/>
                  </a:cubicBezTo>
                  <a:cubicBezTo>
                    <a:pt x="1499" y="605"/>
                    <a:pt x="1504" y="601"/>
                    <a:pt x="1512" y="601"/>
                  </a:cubicBezTo>
                  <a:cubicBezTo>
                    <a:pt x="1514" y="601"/>
                    <a:pt x="1516" y="601"/>
                    <a:pt x="1518" y="602"/>
                  </a:cubicBezTo>
                  <a:cubicBezTo>
                    <a:pt x="1518" y="609"/>
                    <a:pt x="1509" y="612"/>
                    <a:pt x="1513" y="620"/>
                  </a:cubicBezTo>
                  <a:cubicBezTo>
                    <a:pt x="1520" y="617"/>
                    <a:pt x="1532" y="610"/>
                    <a:pt x="1541" y="610"/>
                  </a:cubicBezTo>
                  <a:cubicBezTo>
                    <a:pt x="1545" y="610"/>
                    <a:pt x="1549" y="612"/>
                    <a:pt x="1552" y="617"/>
                  </a:cubicBezTo>
                  <a:cubicBezTo>
                    <a:pt x="1550" y="619"/>
                    <a:pt x="1549" y="622"/>
                    <a:pt x="1548" y="625"/>
                  </a:cubicBezTo>
                  <a:cubicBezTo>
                    <a:pt x="1560" y="632"/>
                    <a:pt x="1570" y="646"/>
                    <a:pt x="1561" y="660"/>
                  </a:cubicBezTo>
                  <a:cubicBezTo>
                    <a:pt x="1563" y="662"/>
                    <a:pt x="1567" y="663"/>
                    <a:pt x="1570" y="663"/>
                  </a:cubicBezTo>
                  <a:cubicBezTo>
                    <a:pt x="1578" y="663"/>
                    <a:pt x="1588" y="660"/>
                    <a:pt x="1592" y="657"/>
                  </a:cubicBezTo>
                  <a:cubicBezTo>
                    <a:pt x="1588" y="646"/>
                    <a:pt x="1595" y="644"/>
                    <a:pt x="1592" y="634"/>
                  </a:cubicBezTo>
                  <a:cubicBezTo>
                    <a:pt x="1589" y="625"/>
                    <a:pt x="1572" y="622"/>
                    <a:pt x="1574" y="613"/>
                  </a:cubicBezTo>
                  <a:cubicBezTo>
                    <a:pt x="1575" y="610"/>
                    <a:pt x="1580" y="610"/>
                    <a:pt x="1584" y="607"/>
                  </a:cubicBezTo>
                  <a:cubicBezTo>
                    <a:pt x="1585" y="606"/>
                    <a:pt x="1585" y="603"/>
                    <a:pt x="1588" y="601"/>
                  </a:cubicBezTo>
                  <a:cubicBezTo>
                    <a:pt x="1590" y="598"/>
                    <a:pt x="1596" y="596"/>
                    <a:pt x="1599" y="594"/>
                  </a:cubicBezTo>
                  <a:cubicBezTo>
                    <a:pt x="1606" y="586"/>
                    <a:pt x="1607" y="579"/>
                    <a:pt x="1619" y="577"/>
                  </a:cubicBezTo>
                  <a:cubicBezTo>
                    <a:pt x="1624" y="578"/>
                    <a:pt x="1624" y="583"/>
                    <a:pt x="1631" y="583"/>
                  </a:cubicBezTo>
                  <a:cubicBezTo>
                    <a:pt x="1647" y="576"/>
                    <a:pt x="1663" y="569"/>
                    <a:pt x="1668" y="553"/>
                  </a:cubicBezTo>
                  <a:cubicBezTo>
                    <a:pt x="1677" y="551"/>
                    <a:pt x="1677" y="543"/>
                    <a:pt x="1683" y="536"/>
                  </a:cubicBezTo>
                  <a:cubicBezTo>
                    <a:pt x="1689" y="529"/>
                    <a:pt x="1701" y="522"/>
                    <a:pt x="1704" y="515"/>
                  </a:cubicBezTo>
                  <a:cubicBezTo>
                    <a:pt x="1706" y="509"/>
                    <a:pt x="1705" y="503"/>
                    <a:pt x="1705" y="498"/>
                  </a:cubicBezTo>
                  <a:moveTo>
                    <a:pt x="1737" y="498"/>
                  </a:moveTo>
                  <a:cubicBezTo>
                    <a:pt x="1719" y="498"/>
                    <a:pt x="1719" y="498"/>
                    <a:pt x="1719" y="498"/>
                  </a:cubicBezTo>
                  <a:cubicBezTo>
                    <a:pt x="1719" y="502"/>
                    <a:pt x="1719" y="506"/>
                    <a:pt x="1718" y="509"/>
                  </a:cubicBezTo>
                  <a:cubicBezTo>
                    <a:pt x="1716" y="523"/>
                    <a:pt x="1707" y="541"/>
                    <a:pt x="1720" y="548"/>
                  </a:cubicBezTo>
                  <a:cubicBezTo>
                    <a:pt x="1724" y="543"/>
                    <a:pt x="1729" y="543"/>
                    <a:pt x="1736" y="543"/>
                  </a:cubicBezTo>
                  <a:cubicBezTo>
                    <a:pt x="1738" y="534"/>
                    <a:pt x="1714" y="522"/>
                    <a:pt x="1729" y="511"/>
                  </a:cubicBezTo>
                  <a:cubicBezTo>
                    <a:pt x="1734" y="512"/>
                    <a:pt x="1738" y="516"/>
                    <a:pt x="1742" y="516"/>
                  </a:cubicBezTo>
                  <a:cubicBezTo>
                    <a:pt x="1744" y="516"/>
                    <a:pt x="1745" y="516"/>
                    <a:pt x="1747" y="515"/>
                  </a:cubicBezTo>
                  <a:cubicBezTo>
                    <a:pt x="1747" y="509"/>
                    <a:pt x="1739" y="506"/>
                    <a:pt x="1737" y="500"/>
                  </a:cubicBezTo>
                  <a:cubicBezTo>
                    <a:pt x="1737" y="499"/>
                    <a:pt x="1737" y="499"/>
                    <a:pt x="1737" y="498"/>
                  </a:cubicBezTo>
                  <a:moveTo>
                    <a:pt x="3255" y="494"/>
                  </a:moveTo>
                  <a:cubicBezTo>
                    <a:pt x="3252" y="494"/>
                    <a:pt x="3250" y="494"/>
                    <a:pt x="3248" y="496"/>
                  </a:cubicBezTo>
                  <a:cubicBezTo>
                    <a:pt x="3248" y="497"/>
                    <a:pt x="3248" y="497"/>
                    <a:pt x="3249" y="498"/>
                  </a:cubicBezTo>
                  <a:cubicBezTo>
                    <a:pt x="3271" y="498"/>
                    <a:pt x="3271" y="498"/>
                    <a:pt x="3271" y="498"/>
                  </a:cubicBezTo>
                  <a:cubicBezTo>
                    <a:pt x="3266" y="496"/>
                    <a:pt x="3260" y="494"/>
                    <a:pt x="3255" y="494"/>
                  </a:cubicBezTo>
                  <a:moveTo>
                    <a:pt x="2613" y="491"/>
                  </a:moveTo>
                  <a:cubicBezTo>
                    <a:pt x="2612" y="491"/>
                    <a:pt x="2611" y="491"/>
                    <a:pt x="2610" y="491"/>
                  </a:cubicBezTo>
                  <a:cubicBezTo>
                    <a:pt x="2610" y="494"/>
                    <a:pt x="2612" y="496"/>
                    <a:pt x="2614" y="498"/>
                  </a:cubicBezTo>
                  <a:cubicBezTo>
                    <a:pt x="2640" y="498"/>
                    <a:pt x="2640" y="498"/>
                    <a:pt x="2640" y="498"/>
                  </a:cubicBezTo>
                  <a:cubicBezTo>
                    <a:pt x="2633" y="493"/>
                    <a:pt x="2624" y="491"/>
                    <a:pt x="2613" y="491"/>
                  </a:cubicBezTo>
                  <a:moveTo>
                    <a:pt x="3329" y="474"/>
                  </a:moveTo>
                  <a:cubicBezTo>
                    <a:pt x="3329" y="474"/>
                    <a:pt x="3328" y="474"/>
                    <a:pt x="3328" y="474"/>
                  </a:cubicBezTo>
                  <a:cubicBezTo>
                    <a:pt x="3323" y="476"/>
                    <a:pt x="3320" y="480"/>
                    <a:pt x="3317" y="482"/>
                  </a:cubicBezTo>
                  <a:cubicBezTo>
                    <a:pt x="3316" y="489"/>
                    <a:pt x="3312" y="494"/>
                    <a:pt x="3308" y="498"/>
                  </a:cubicBezTo>
                  <a:cubicBezTo>
                    <a:pt x="3334" y="498"/>
                    <a:pt x="3334" y="498"/>
                    <a:pt x="3334" y="498"/>
                  </a:cubicBezTo>
                  <a:cubicBezTo>
                    <a:pt x="3330" y="496"/>
                    <a:pt x="3326" y="494"/>
                    <a:pt x="3324" y="491"/>
                  </a:cubicBezTo>
                  <a:cubicBezTo>
                    <a:pt x="3324" y="483"/>
                    <a:pt x="3333" y="483"/>
                    <a:pt x="3333" y="476"/>
                  </a:cubicBezTo>
                  <a:cubicBezTo>
                    <a:pt x="3331" y="475"/>
                    <a:pt x="3331" y="474"/>
                    <a:pt x="3329" y="474"/>
                  </a:cubicBezTo>
                  <a:moveTo>
                    <a:pt x="208" y="446"/>
                  </a:moveTo>
                  <a:cubicBezTo>
                    <a:pt x="206" y="446"/>
                    <a:pt x="203" y="447"/>
                    <a:pt x="201" y="448"/>
                  </a:cubicBezTo>
                  <a:cubicBezTo>
                    <a:pt x="195" y="451"/>
                    <a:pt x="199" y="456"/>
                    <a:pt x="194" y="460"/>
                  </a:cubicBezTo>
                  <a:cubicBezTo>
                    <a:pt x="192" y="462"/>
                    <a:pt x="187" y="460"/>
                    <a:pt x="185" y="462"/>
                  </a:cubicBezTo>
                  <a:cubicBezTo>
                    <a:pt x="179" y="470"/>
                    <a:pt x="173" y="493"/>
                    <a:pt x="187" y="494"/>
                  </a:cubicBezTo>
                  <a:cubicBezTo>
                    <a:pt x="188" y="494"/>
                    <a:pt x="188" y="494"/>
                    <a:pt x="188" y="494"/>
                  </a:cubicBezTo>
                  <a:cubicBezTo>
                    <a:pt x="192" y="494"/>
                    <a:pt x="200" y="492"/>
                    <a:pt x="204" y="491"/>
                  </a:cubicBezTo>
                  <a:cubicBezTo>
                    <a:pt x="212" y="488"/>
                    <a:pt x="218" y="484"/>
                    <a:pt x="223" y="480"/>
                  </a:cubicBezTo>
                  <a:cubicBezTo>
                    <a:pt x="225" y="472"/>
                    <a:pt x="226" y="466"/>
                    <a:pt x="227" y="458"/>
                  </a:cubicBezTo>
                  <a:cubicBezTo>
                    <a:pt x="225" y="452"/>
                    <a:pt x="217" y="446"/>
                    <a:pt x="208" y="446"/>
                  </a:cubicBezTo>
                  <a:moveTo>
                    <a:pt x="477" y="415"/>
                  </a:moveTo>
                  <a:cubicBezTo>
                    <a:pt x="469" y="415"/>
                    <a:pt x="468" y="425"/>
                    <a:pt x="470" y="429"/>
                  </a:cubicBezTo>
                  <a:cubicBezTo>
                    <a:pt x="471" y="430"/>
                    <a:pt x="471" y="430"/>
                    <a:pt x="472" y="430"/>
                  </a:cubicBezTo>
                  <a:cubicBezTo>
                    <a:pt x="480" y="430"/>
                    <a:pt x="479" y="420"/>
                    <a:pt x="478" y="415"/>
                  </a:cubicBezTo>
                  <a:cubicBezTo>
                    <a:pt x="477" y="415"/>
                    <a:pt x="477" y="415"/>
                    <a:pt x="477" y="415"/>
                  </a:cubicBezTo>
                  <a:moveTo>
                    <a:pt x="217" y="407"/>
                  </a:moveTo>
                  <a:cubicBezTo>
                    <a:pt x="212" y="407"/>
                    <a:pt x="209" y="412"/>
                    <a:pt x="208" y="417"/>
                  </a:cubicBezTo>
                  <a:cubicBezTo>
                    <a:pt x="211" y="418"/>
                    <a:pt x="213" y="419"/>
                    <a:pt x="216" y="419"/>
                  </a:cubicBezTo>
                  <a:cubicBezTo>
                    <a:pt x="217" y="419"/>
                    <a:pt x="218" y="419"/>
                    <a:pt x="218" y="419"/>
                  </a:cubicBezTo>
                  <a:cubicBezTo>
                    <a:pt x="219" y="416"/>
                    <a:pt x="221" y="413"/>
                    <a:pt x="222" y="410"/>
                  </a:cubicBezTo>
                  <a:cubicBezTo>
                    <a:pt x="220" y="408"/>
                    <a:pt x="218" y="407"/>
                    <a:pt x="217" y="407"/>
                  </a:cubicBezTo>
                  <a:moveTo>
                    <a:pt x="517" y="400"/>
                  </a:moveTo>
                  <a:cubicBezTo>
                    <a:pt x="511" y="400"/>
                    <a:pt x="503" y="408"/>
                    <a:pt x="517" y="411"/>
                  </a:cubicBezTo>
                  <a:cubicBezTo>
                    <a:pt x="518" y="410"/>
                    <a:pt x="518" y="410"/>
                    <a:pt x="519" y="410"/>
                  </a:cubicBezTo>
                  <a:cubicBezTo>
                    <a:pt x="519" y="410"/>
                    <a:pt x="520" y="410"/>
                    <a:pt x="520" y="410"/>
                  </a:cubicBezTo>
                  <a:cubicBezTo>
                    <a:pt x="522" y="403"/>
                    <a:pt x="520" y="400"/>
                    <a:pt x="517" y="400"/>
                  </a:cubicBezTo>
                  <a:moveTo>
                    <a:pt x="252" y="396"/>
                  </a:moveTo>
                  <a:cubicBezTo>
                    <a:pt x="252" y="396"/>
                    <a:pt x="252" y="396"/>
                    <a:pt x="252" y="396"/>
                  </a:cubicBezTo>
                  <a:cubicBezTo>
                    <a:pt x="253" y="404"/>
                    <a:pt x="245" y="408"/>
                    <a:pt x="234" y="408"/>
                  </a:cubicBezTo>
                  <a:cubicBezTo>
                    <a:pt x="233" y="417"/>
                    <a:pt x="216" y="417"/>
                    <a:pt x="218" y="426"/>
                  </a:cubicBezTo>
                  <a:cubicBezTo>
                    <a:pt x="219" y="426"/>
                    <a:pt x="220" y="426"/>
                    <a:pt x="220" y="426"/>
                  </a:cubicBezTo>
                  <a:cubicBezTo>
                    <a:pt x="222" y="426"/>
                    <a:pt x="223" y="425"/>
                    <a:pt x="224" y="424"/>
                  </a:cubicBezTo>
                  <a:cubicBezTo>
                    <a:pt x="224" y="423"/>
                    <a:pt x="225" y="422"/>
                    <a:pt x="227" y="422"/>
                  </a:cubicBezTo>
                  <a:cubicBezTo>
                    <a:pt x="227" y="422"/>
                    <a:pt x="227" y="422"/>
                    <a:pt x="227" y="422"/>
                  </a:cubicBezTo>
                  <a:cubicBezTo>
                    <a:pt x="232" y="428"/>
                    <a:pt x="220" y="434"/>
                    <a:pt x="223" y="444"/>
                  </a:cubicBezTo>
                  <a:cubicBezTo>
                    <a:pt x="231" y="454"/>
                    <a:pt x="254" y="451"/>
                    <a:pt x="256" y="467"/>
                  </a:cubicBezTo>
                  <a:cubicBezTo>
                    <a:pt x="256" y="474"/>
                    <a:pt x="240" y="469"/>
                    <a:pt x="237" y="474"/>
                  </a:cubicBezTo>
                  <a:cubicBezTo>
                    <a:pt x="236" y="479"/>
                    <a:pt x="240" y="479"/>
                    <a:pt x="239" y="482"/>
                  </a:cubicBezTo>
                  <a:cubicBezTo>
                    <a:pt x="238" y="484"/>
                    <a:pt x="234" y="485"/>
                    <a:pt x="232" y="486"/>
                  </a:cubicBezTo>
                  <a:cubicBezTo>
                    <a:pt x="233" y="491"/>
                    <a:pt x="240" y="489"/>
                    <a:pt x="241" y="494"/>
                  </a:cubicBezTo>
                  <a:cubicBezTo>
                    <a:pt x="240" y="496"/>
                    <a:pt x="239" y="497"/>
                    <a:pt x="238" y="498"/>
                  </a:cubicBezTo>
                  <a:cubicBezTo>
                    <a:pt x="293" y="498"/>
                    <a:pt x="293" y="498"/>
                    <a:pt x="293" y="498"/>
                  </a:cubicBezTo>
                  <a:cubicBezTo>
                    <a:pt x="300" y="495"/>
                    <a:pt x="304" y="490"/>
                    <a:pt x="304" y="481"/>
                  </a:cubicBezTo>
                  <a:cubicBezTo>
                    <a:pt x="296" y="474"/>
                    <a:pt x="281" y="473"/>
                    <a:pt x="283" y="458"/>
                  </a:cubicBezTo>
                  <a:cubicBezTo>
                    <a:pt x="275" y="453"/>
                    <a:pt x="256" y="444"/>
                    <a:pt x="257" y="436"/>
                  </a:cubicBezTo>
                  <a:cubicBezTo>
                    <a:pt x="258" y="428"/>
                    <a:pt x="271" y="433"/>
                    <a:pt x="270" y="422"/>
                  </a:cubicBezTo>
                  <a:cubicBezTo>
                    <a:pt x="269" y="421"/>
                    <a:pt x="266" y="421"/>
                    <a:pt x="264" y="421"/>
                  </a:cubicBezTo>
                  <a:cubicBezTo>
                    <a:pt x="262" y="421"/>
                    <a:pt x="261" y="421"/>
                    <a:pt x="260" y="421"/>
                  </a:cubicBezTo>
                  <a:cubicBezTo>
                    <a:pt x="258" y="421"/>
                    <a:pt x="257" y="421"/>
                    <a:pt x="255" y="421"/>
                  </a:cubicBezTo>
                  <a:cubicBezTo>
                    <a:pt x="252" y="421"/>
                    <a:pt x="249" y="421"/>
                    <a:pt x="247" y="419"/>
                  </a:cubicBezTo>
                  <a:cubicBezTo>
                    <a:pt x="254" y="412"/>
                    <a:pt x="254" y="405"/>
                    <a:pt x="262" y="400"/>
                  </a:cubicBezTo>
                  <a:cubicBezTo>
                    <a:pt x="258" y="399"/>
                    <a:pt x="256" y="396"/>
                    <a:pt x="252" y="396"/>
                  </a:cubicBezTo>
                  <a:moveTo>
                    <a:pt x="489" y="385"/>
                  </a:moveTo>
                  <a:cubicBezTo>
                    <a:pt x="487" y="385"/>
                    <a:pt x="484" y="386"/>
                    <a:pt x="484" y="389"/>
                  </a:cubicBezTo>
                  <a:cubicBezTo>
                    <a:pt x="484" y="391"/>
                    <a:pt x="487" y="392"/>
                    <a:pt x="489" y="392"/>
                  </a:cubicBezTo>
                  <a:cubicBezTo>
                    <a:pt x="491" y="392"/>
                    <a:pt x="492" y="391"/>
                    <a:pt x="493" y="391"/>
                  </a:cubicBezTo>
                  <a:cubicBezTo>
                    <a:pt x="494" y="388"/>
                    <a:pt x="494" y="389"/>
                    <a:pt x="493" y="386"/>
                  </a:cubicBezTo>
                  <a:cubicBezTo>
                    <a:pt x="492" y="385"/>
                    <a:pt x="491" y="385"/>
                    <a:pt x="489" y="385"/>
                  </a:cubicBezTo>
                  <a:moveTo>
                    <a:pt x="270" y="382"/>
                  </a:moveTo>
                  <a:cubicBezTo>
                    <a:pt x="267" y="382"/>
                    <a:pt x="265" y="385"/>
                    <a:pt x="265" y="388"/>
                  </a:cubicBezTo>
                  <a:cubicBezTo>
                    <a:pt x="265" y="391"/>
                    <a:pt x="268" y="394"/>
                    <a:pt x="273" y="394"/>
                  </a:cubicBezTo>
                  <a:cubicBezTo>
                    <a:pt x="274" y="394"/>
                    <a:pt x="275" y="394"/>
                    <a:pt x="276" y="394"/>
                  </a:cubicBezTo>
                  <a:cubicBezTo>
                    <a:pt x="278" y="391"/>
                    <a:pt x="278" y="387"/>
                    <a:pt x="276" y="384"/>
                  </a:cubicBezTo>
                  <a:cubicBezTo>
                    <a:pt x="274" y="383"/>
                    <a:pt x="272" y="382"/>
                    <a:pt x="270" y="382"/>
                  </a:cubicBezTo>
                  <a:moveTo>
                    <a:pt x="3064" y="335"/>
                  </a:moveTo>
                  <a:cubicBezTo>
                    <a:pt x="3059" y="335"/>
                    <a:pt x="3053" y="337"/>
                    <a:pt x="3051" y="340"/>
                  </a:cubicBezTo>
                  <a:cubicBezTo>
                    <a:pt x="3050" y="345"/>
                    <a:pt x="3054" y="347"/>
                    <a:pt x="3058" y="347"/>
                  </a:cubicBezTo>
                  <a:cubicBezTo>
                    <a:pt x="3064" y="347"/>
                    <a:pt x="3071" y="344"/>
                    <a:pt x="3072" y="339"/>
                  </a:cubicBezTo>
                  <a:cubicBezTo>
                    <a:pt x="3070" y="336"/>
                    <a:pt x="3067" y="335"/>
                    <a:pt x="3064" y="335"/>
                  </a:cubicBezTo>
                  <a:moveTo>
                    <a:pt x="3034" y="302"/>
                  </a:moveTo>
                  <a:cubicBezTo>
                    <a:pt x="3033" y="302"/>
                    <a:pt x="3033" y="302"/>
                    <a:pt x="3032" y="302"/>
                  </a:cubicBezTo>
                  <a:cubicBezTo>
                    <a:pt x="3028" y="309"/>
                    <a:pt x="3023" y="320"/>
                    <a:pt x="3025" y="328"/>
                  </a:cubicBezTo>
                  <a:cubicBezTo>
                    <a:pt x="3031" y="331"/>
                    <a:pt x="3036" y="333"/>
                    <a:pt x="3043" y="335"/>
                  </a:cubicBezTo>
                  <a:cubicBezTo>
                    <a:pt x="3049" y="331"/>
                    <a:pt x="3047" y="326"/>
                    <a:pt x="3054" y="325"/>
                  </a:cubicBezTo>
                  <a:cubicBezTo>
                    <a:pt x="3055" y="325"/>
                    <a:pt x="3056" y="324"/>
                    <a:pt x="3057" y="324"/>
                  </a:cubicBezTo>
                  <a:cubicBezTo>
                    <a:pt x="3060" y="324"/>
                    <a:pt x="3064" y="326"/>
                    <a:pt x="3068" y="327"/>
                  </a:cubicBezTo>
                  <a:cubicBezTo>
                    <a:pt x="3071" y="328"/>
                    <a:pt x="3075" y="329"/>
                    <a:pt x="3078" y="329"/>
                  </a:cubicBezTo>
                  <a:cubicBezTo>
                    <a:pt x="3082" y="329"/>
                    <a:pt x="3085" y="327"/>
                    <a:pt x="3085" y="318"/>
                  </a:cubicBezTo>
                  <a:cubicBezTo>
                    <a:pt x="3068" y="313"/>
                    <a:pt x="3056" y="302"/>
                    <a:pt x="3034" y="302"/>
                  </a:cubicBezTo>
                  <a:moveTo>
                    <a:pt x="55" y="302"/>
                  </a:moveTo>
                  <a:cubicBezTo>
                    <a:pt x="53" y="302"/>
                    <a:pt x="51" y="302"/>
                    <a:pt x="50" y="302"/>
                  </a:cubicBezTo>
                  <a:cubicBezTo>
                    <a:pt x="50" y="306"/>
                    <a:pt x="52" y="307"/>
                    <a:pt x="53" y="309"/>
                  </a:cubicBezTo>
                  <a:cubicBezTo>
                    <a:pt x="49" y="313"/>
                    <a:pt x="40" y="314"/>
                    <a:pt x="37" y="319"/>
                  </a:cubicBezTo>
                  <a:cubicBezTo>
                    <a:pt x="37" y="322"/>
                    <a:pt x="37" y="322"/>
                    <a:pt x="37" y="322"/>
                  </a:cubicBezTo>
                  <a:cubicBezTo>
                    <a:pt x="37" y="325"/>
                    <a:pt x="44" y="324"/>
                    <a:pt x="45" y="327"/>
                  </a:cubicBezTo>
                  <a:cubicBezTo>
                    <a:pt x="44" y="330"/>
                    <a:pt x="42" y="330"/>
                    <a:pt x="43" y="333"/>
                  </a:cubicBezTo>
                  <a:cubicBezTo>
                    <a:pt x="44" y="333"/>
                    <a:pt x="45" y="333"/>
                    <a:pt x="45" y="333"/>
                  </a:cubicBezTo>
                  <a:cubicBezTo>
                    <a:pt x="46" y="333"/>
                    <a:pt x="47" y="333"/>
                    <a:pt x="48" y="333"/>
                  </a:cubicBezTo>
                  <a:cubicBezTo>
                    <a:pt x="49" y="333"/>
                    <a:pt x="50" y="333"/>
                    <a:pt x="51" y="333"/>
                  </a:cubicBezTo>
                  <a:cubicBezTo>
                    <a:pt x="54" y="333"/>
                    <a:pt x="57" y="333"/>
                    <a:pt x="58" y="336"/>
                  </a:cubicBezTo>
                  <a:cubicBezTo>
                    <a:pt x="55" y="338"/>
                    <a:pt x="55" y="343"/>
                    <a:pt x="58" y="345"/>
                  </a:cubicBezTo>
                  <a:cubicBezTo>
                    <a:pt x="59" y="345"/>
                    <a:pt x="61" y="345"/>
                    <a:pt x="63" y="345"/>
                  </a:cubicBezTo>
                  <a:cubicBezTo>
                    <a:pt x="68" y="345"/>
                    <a:pt x="74" y="346"/>
                    <a:pt x="79" y="347"/>
                  </a:cubicBezTo>
                  <a:cubicBezTo>
                    <a:pt x="85" y="348"/>
                    <a:pt x="91" y="350"/>
                    <a:pt x="96" y="350"/>
                  </a:cubicBezTo>
                  <a:cubicBezTo>
                    <a:pt x="101" y="350"/>
                    <a:pt x="107" y="348"/>
                    <a:pt x="111" y="343"/>
                  </a:cubicBezTo>
                  <a:cubicBezTo>
                    <a:pt x="129" y="342"/>
                    <a:pt x="137" y="334"/>
                    <a:pt x="149" y="328"/>
                  </a:cubicBezTo>
                  <a:cubicBezTo>
                    <a:pt x="145" y="319"/>
                    <a:pt x="139" y="312"/>
                    <a:pt x="131" y="307"/>
                  </a:cubicBezTo>
                  <a:cubicBezTo>
                    <a:pt x="127" y="308"/>
                    <a:pt x="124" y="308"/>
                    <a:pt x="120" y="308"/>
                  </a:cubicBezTo>
                  <a:cubicBezTo>
                    <a:pt x="117" y="308"/>
                    <a:pt x="114" y="308"/>
                    <a:pt x="111" y="308"/>
                  </a:cubicBezTo>
                  <a:cubicBezTo>
                    <a:pt x="108" y="308"/>
                    <a:pt x="105" y="307"/>
                    <a:pt x="102" y="307"/>
                  </a:cubicBezTo>
                  <a:cubicBezTo>
                    <a:pt x="99" y="307"/>
                    <a:pt x="97" y="308"/>
                    <a:pt x="94" y="308"/>
                  </a:cubicBezTo>
                  <a:cubicBezTo>
                    <a:pt x="84" y="310"/>
                    <a:pt x="84" y="319"/>
                    <a:pt x="76" y="321"/>
                  </a:cubicBezTo>
                  <a:cubicBezTo>
                    <a:pt x="67" y="317"/>
                    <a:pt x="66" y="306"/>
                    <a:pt x="58" y="302"/>
                  </a:cubicBezTo>
                  <a:cubicBezTo>
                    <a:pt x="57" y="302"/>
                    <a:pt x="56" y="302"/>
                    <a:pt x="55" y="302"/>
                  </a:cubicBezTo>
                  <a:moveTo>
                    <a:pt x="433" y="279"/>
                  </a:moveTo>
                  <a:cubicBezTo>
                    <a:pt x="423" y="279"/>
                    <a:pt x="412" y="283"/>
                    <a:pt x="416" y="292"/>
                  </a:cubicBezTo>
                  <a:cubicBezTo>
                    <a:pt x="421" y="291"/>
                    <a:pt x="426" y="289"/>
                    <a:pt x="432" y="289"/>
                  </a:cubicBezTo>
                  <a:cubicBezTo>
                    <a:pt x="434" y="286"/>
                    <a:pt x="435" y="282"/>
                    <a:pt x="433" y="279"/>
                  </a:cubicBezTo>
                  <a:moveTo>
                    <a:pt x="3732" y="279"/>
                  </a:moveTo>
                  <a:cubicBezTo>
                    <a:pt x="3725" y="281"/>
                    <a:pt x="3718" y="281"/>
                    <a:pt x="3710" y="281"/>
                  </a:cubicBezTo>
                  <a:cubicBezTo>
                    <a:pt x="3709" y="281"/>
                    <a:pt x="3709" y="281"/>
                    <a:pt x="3708" y="281"/>
                  </a:cubicBezTo>
                  <a:cubicBezTo>
                    <a:pt x="3707" y="281"/>
                    <a:pt x="3706" y="281"/>
                    <a:pt x="3705" y="281"/>
                  </a:cubicBezTo>
                  <a:cubicBezTo>
                    <a:pt x="3692" y="281"/>
                    <a:pt x="3679" y="281"/>
                    <a:pt x="3673" y="289"/>
                  </a:cubicBezTo>
                  <a:cubicBezTo>
                    <a:pt x="3668" y="287"/>
                    <a:pt x="3667" y="281"/>
                    <a:pt x="3660" y="281"/>
                  </a:cubicBezTo>
                  <a:cubicBezTo>
                    <a:pt x="3660" y="281"/>
                    <a:pt x="3659" y="281"/>
                    <a:pt x="3659" y="281"/>
                  </a:cubicBezTo>
                  <a:cubicBezTo>
                    <a:pt x="3655" y="287"/>
                    <a:pt x="3647" y="290"/>
                    <a:pt x="3645" y="298"/>
                  </a:cubicBezTo>
                  <a:cubicBezTo>
                    <a:pt x="3649" y="304"/>
                    <a:pt x="3655" y="310"/>
                    <a:pt x="3663" y="314"/>
                  </a:cubicBezTo>
                  <a:cubicBezTo>
                    <a:pt x="3661" y="316"/>
                    <a:pt x="3658" y="318"/>
                    <a:pt x="3659" y="324"/>
                  </a:cubicBezTo>
                  <a:cubicBezTo>
                    <a:pt x="3661" y="325"/>
                    <a:pt x="3662" y="325"/>
                    <a:pt x="3664" y="325"/>
                  </a:cubicBezTo>
                  <a:cubicBezTo>
                    <a:pt x="3670" y="325"/>
                    <a:pt x="3673" y="319"/>
                    <a:pt x="3679" y="318"/>
                  </a:cubicBezTo>
                  <a:cubicBezTo>
                    <a:pt x="3683" y="320"/>
                    <a:pt x="3688" y="321"/>
                    <a:pt x="3692" y="321"/>
                  </a:cubicBezTo>
                  <a:cubicBezTo>
                    <a:pt x="3701" y="321"/>
                    <a:pt x="3710" y="318"/>
                    <a:pt x="3717" y="316"/>
                  </a:cubicBezTo>
                  <a:cubicBezTo>
                    <a:pt x="3733" y="313"/>
                    <a:pt x="3754" y="314"/>
                    <a:pt x="3758" y="301"/>
                  </a:cubicBezTo>
                  <a:cubicBezTo>
                    <a:pt x="3751" y="292"/>
                    <a:pt x="3742" y="285"/>
                    <a:pt x="3732" y="279"/>
                  </a:cubicBezTo>
                  <a:moveTo>
                    <a:pt x="3132" y="261"/>
                  </a:moveTo>
                  <a:cubicBezTo>
                    <a:pt x="3126" y="261"/>
                    <a:pt x="3117" y="266"/>
                    <a:pt x="3114" y="270"/>
                  </a:cubicBezTo>
                  <a:cubicBezTo>
                    <a:pt x="3113" y="277"/>
                    <a:pt x="3115" y="281"/>
                    <a:pt x="3122" y="282"/>
                  </a:cubicBezTo>
                  <a:cubicBezTo>
                    <a:pt x="3127" y="277"/>
                    <a:pt x="3141" y="274"/>
                    <a:pt x="3138" y="265"/>
                  </a:cubicBezTo>
                  <a:cubicBezTo>
                    <a:pt x="3137" y="262"/>
                    <a:pt x="3135" y="261"/>
                    <a:pt x="3132" y="261"/>
                  </a:cubicBezTo>
                  <a:moveTo>
                    <a:pt x="465" y="257"/>
                  </a:moveTo>
                  <a:cubicBezTo>
                    <a:pt x="464" y="257"/>
                    <a:pt x="464" y="257"/>
                    <a:pt x="463" y="257"/>
                  </a:cubicBezTo>
                  <a:cubicBezTo>
                    <a:pt x="461" y="259"/>
                    <a:pt x="459" y="262"/>
                    <a:pt x="459" y="265"/>
                  </a:cubicBezTo>
                  <a:cubicBezTo>
                    <a:pt x="460" y="266"/>
                    <a:pt x="460" y="266"/>
                    <a:pt x="461" y="266"/>
                  </a:cubicBezTo>
                  <a:cubicBezTo>
                    <a:pt x="466" y="266"/>
                    <a:pt x="468" y="262"/>
                    <a:pt x="469" y="259"/>
                  </a:cubicBezTo>
                  <a:cubicBezTo>
                    <a:pt x="467" y="259"/>
                    <a:pt x="467" y="257"/>
                    <a:pt x="465" y="257"/>
                  </a:cubicBezTo>
                  <a:moveTo>
                    <a:pt x="785" y="256"/>
                  </a:moveTo>
                  <a:cubicBezTo>
                    <a:pt x="784" y="256"/>
                    <a:pt x="782" y="256"/>
                    <a:pt x="781" y="256"/>
                  </a:cubicBezTo>
                  <a:cubicBezTo>
                    <a:pt x="768" y="259"/>
                    <a:pt x="773" y="275"/>
                    <a:pt x="783" y="275"/>
                  </a:cubicBezTo>
                  <a:cubicBezTo>
                    <a:pt x="783" y="275"/>
                    <a:pt x="783" y="275"/>
                    <a:pt x="783" y="275"/>
                  </a:cubicBezTo>
                  <a:cubicBezTo>
                    <a:pt x="793" y="274"/>
                    <a:pt x="798" y="256"/>
                    <a:pt x="785" y="256"/>
                  </a:cubicBezTo>
                  <a:moveTo>
                    <a:pt x="489" y="245"/>
                  </a:moveTo>
                  <a:cubicBezTo>
                    <a:pt x="484" y="245"/>
                    <a:pt x="481" y="249"/>
                    <a:pt x="479" y="252"/>
                  </a:cubicBezTo>
                  <a:cubicBezTo>
                    <a:pt x="480" y="254"/>
                    <a:pt x="482" y="254"/>
                    <a:pt x="484" y="254"/>
                  </a:cubicBezTo>
                  <a:cubicBezTo>
                    <a:pt x="488" y="254"/>
                    <a:pt x="493" y="250"/>
                    <a:pt x="492" y="246"/>
                  </a:cubicBezTo>
                  <a:cubicBezTo>
                    <a:pt x="491" y="245"/>
                    <a:pt x="490" y="245"/>
                    <a:pt x="489" y="245"/>
                  </a:cubicBezTo>
                  <a:moveTo>
                    <a:pt x="2912" y="241"/>
                  </a:moveTo>
                  <a:cubicBezTo>
                    <a:pt x="2904" y="241"/>
                    <a:pt x="2897" y="244"/>
                    <a:pt x="2896" y="252"/>
                  </a:cubicBezTo>
                  <a:cubicBezTo>
                    <a:pt x="2906" y="253"/>
                    <a:pt x="2916" y="258"/>
                    <a:pt x="2926" y="258"/>
                  </a:cubicBezTo>
                  <a:cubicBezTo>
                    <a:pt x="2930" y="258"/>
                    <a:pt x="2934" y="257"/>
                    <a:pt x="2938" y="254"/>
                  </a:cubicBezTo>
                  <a:cubicBezTo>
                    <a:pt x="2936" y="247"/>
                    <a:pt x="2923" y="241"/>
                    <a:pt x="2912" y="241"/>
                  </a:cubicBezTo>
                  <a:moveTo>
                    <a:pt x="23" y="237"/>
                  </a:moveTo>
                  <a:cubicBezTo>
                    <a:pt x="16" y="237"/>
                    <a:pt x="6" y="240"/>
                    <a:pt x="0" y="241"/>
                  </a:cubicBezTo>
                  <a:cubicBezTo>
                    <a:pt x="2" y="247"/>
                    <a:pt x="8" y="249"/>
                    <a:pt x="15" y="249"/>
                  </a:cubicBezTo>
                  <a:cubicBezTo>
                    <a:pt x="22" y="249"/>
                    <a:pt x="30" y="247"/>
                    <a:pt x="33" y="243"/>
                  </a:cubicBezTo>
                  <a:cubicBezTo>
                    <a:pt x="32" y="239"/>
                    <a:pt x="28" y="237"/>
                    <a:pt x="23" y="237"/>
                  </a:cubicBezTo>
                  <a:moveTo>
                    <a:pt x="2951" y="212"/>
                  </a:moveTo>
                  <a:cubicBezTo>
                    <a:pt x="2938" y="212"/>
                    <a:pt x="2927" y="214"/>
                    <a:pt x="2926" y="223"/>
                  </a:cubicBezTo>
                  <a:cubicBezTo>
                    <a:pt x="2925" y="227"/>
                    <a:pt x="2931" y="233"/>
                    <a:pt x="2929" y="239"/>
                  </a:cubicBezTo>
                  <a:cubicBezTo>
                    <a:pt x="2936" y="241"/>
                    <a:pt x="2946" y="241"/>
                    <a:pt x="2951" y="246"/>
                  </a:cubicBezTo>
                  <a:cubicBezTo>
                    <a:pt x="2951" y="250"/>
                    <a:pt x="2944" y="248"/>
                    <a:pt x="2946" y="253"/>
                  </a:cubicBezTo>
                  <a:cubicBezTo>
                    <a:pt x="2946" y="257"/>
                    <a:pt x="2953" y="255"/>
                    <a:pt x="2952" y="260"/>
                  </a:cubicBezTo>
                  <a:cubicBezTo>
                    <a:pt x="2949" y="264"/>
                    <a:pt x="2940" y="264"/>
                    <a:pt x="2938" y="269"/>
                  </a:cubicBezTo>
                  <a:cubicBezTo>
                    <a:pt x="2939" y="273"/>
                    <a:pt x="2943" y="282"/>
                    <a:pt x="2935" y="282"/>
                  </a:cubicBezTo>
                  <a:cubicBezTo>
                    <a:pt x="2935" y="282"/>
                    <a:pt x="2934" y="282"/>
                    <a:pt x="2933" y="282"/>
                  </a:cubicBezTo>
                  <a:cubicBezTo>
                    <a:pt x="2929" y="279"/>
                    <a:pt x="2931" y="271"/>
                    <a:pt x="2929" y="266"/>
                  </a:cubicBezTo>
                  <a:cubicBezTo>
                    <a:pt x="2927" y="266"/>
                    <a:pt x="2925" y="265"/>
                    <a:pt x="2923" y="265"/>
                  </a:cubicBezTo>
                  <a:cubicBezTo>
                    <a:pt x="2922" y="265"/>
                    <a:pt x="2922" y="265"/>
                    <a:pt x="2921" y="265"/>
                  </a:cubicBezTo>
                  <a:cubicBezTo>
                    <a:pt x="2917" y="267"/>
                    <a:pt x="2920" y="274"/>
                    <a:pt x="2915" y="274"/>
                  </a:cubicBezTo>
                  <a:cubicBezTo>
                    <a:pt x="2915" y="274"/>
                    <a:pt x="2915" y="274"/>
                    <a:pt x="2915" y="274"/>
                  </a:cubicBezTo>
                  <a:cubicBezTo>
                    <a:pt x="2909" y="273"/>
                    <a:pt x="2909" y="268"/>
                    <a:pt x="2903" y="267"/>
                  </a:cubicBezTo>
                  <a:cubicBezTo>
                    <a:pt x="2898" y="270"/>
                    <a:pt x="2893" y="271"/>
                    <a:pt x="2887" y="271"/>
                  </a:cubicBezTo>
                  <a:cubicBezTo>
                    <a:pt x="2880" y="271"/>
                    <a:pt x="2872" y="270"/>
                    <a:pt x="2865" y="268"/>
                  </a:cubicBezTo>
                  <a:cubicBezTo>
                    <a:pt x="2858" y="267"/>
                    <a:pt x="2851" y="265"/>
                    <a:pt x="2845" y="265"/>
                  </a:cubicBezTo>
                  <a:cubicBezTo>
                    <a:pt x="2844" y="265"/>
                    <a:pt x="2843" y="265"/>
                    <a:pt x="2843" y="265"/>
                  </a:cubicBezTo>
                  <a:cubicBezTo>
                    <a:pt x="2837" y="263"/>
                    <a:pt x="2835" y="257"/>
                    <a:pt x="2828" y="255"/>
                  </a:cubicBezTo>
                  <a:cubicBezTo>
                    <a:pt x="2821" y="260"/>
                    <a:pt x="2811" y="258"/>
                    <a:pt x="2807" y="264"/>
                  </a:cubicBezTo>
                  <a:cubicBezTo>
                    <a:pt x="2808" y="266"/>
                    <a:pt x="2810" y="267"/>
                    <a:pt x="2812" y="267"/>
                  </a:cubicBezTo>
                  <a:cubicBezTo>
                    <a:pt x="2814" y="267"/>
                    <a:pt x="2816" y="266"/>
                    <a:pt x="2818" y="265"/>
                  </a:cubicBezTo>
                  <a:cubicBezTo>
                    <a:pt x="2821" y="264"/>
                    <a:pt x="2823" y="263"/>
                    <a:pt x="2825" y="263"/>
                  </a:cubicBezTo>
                  <a:cubicBezTo>
                    <a:pt x="2826" y="263"/>
                    <a:pt x="2827" y="263"/>
                    <a:pt x="2828" y="264"/>
                  </a:cubicBezTo>
                  <a:cubicBezTo>
                    <a:pt x="2825" y="269"/>
                    <a:pt x="2818" y="270"/>
                    <a:pt x="2813" y="272"/>
                  </a:cubicBezTo>
                  <a:cubicBezTo>
                    <a:pt x="2817" y="276"/>
                    <a:pt x="2823" y="288"/>
                    <a:pt x="2810" y="288"/>
                  </a:cubicBezTo>
                  <a:cubicBezTo>
                    <a:pt x="2809" y="288"/>
                    <a:pt x="2809" y="288"/>
                    <a:pt x="2808" y="288"/>
                  </a:cubicBezTo>
                  <a:cubicBezTo>
                    <a:pt x="2805" y="284"/>
                    <a:pt x="2810" y="280"/>
                    <a:pt x="2807" y="277"/>
                  </a:cubicBezTo>
                  <a:cubicBezTo>
                    <a:pt x="2801" y="275"/>
                    <a:pt x="2797" y="268"/>
                    <a:pt x="2788" y="268"/>
                  </a:cubicBezTo>
                  <a:cubicBezTo>
                    <a:pt x="2788" y="268"/>
                    <a:pt x="2788" y="268"/>
                    <a:pt x="2788" y="268"/>
                  </a:cubicBezTo>
                  <a:cubicBezTo>
                    <a:pt x="2785" y="268"/>
                    <a:pt x="2780" y="271"/>
                    <a:pt x="2776" y="272"/>
                  </a:cubicBezTo>
                  <a:cubicBezTo>
                    <a:pt x="2772" y="272"/>
                    <a:pt x="2768" y="273"/>
                    <a:pt x="2764" y="273"/>
                  </a:cubicBezTo>
                  <a:cubicBezTo>
                    <a:pt x="2756" y="273"/>
                    <a:pt x="2748" y="272"/>
                    <a:pt x="2742" y="269"/>
                  </a:cubicBezTo>
                  <a:cubicBezTo>
                    <a:pt x="2741" y="264"/>
                    <a:pt x="2747" y="265"/>
                    <a:pt x="2747" y="262"/>
                  </a:cubicBezTo>
                  <a:cubicBezTo>
                    <a:pt x="2744" y="258"/>
                    <a:pt x="2741" y="257"/>
                    <a:pt x="2738" y="257"/>
                  </a:cubicBezTo>
                  <a:cubicBezTo>
                    <a:pt x="2734" y="257"/>
                    <a:pt x="2731" y="258"/>
                    <a:pt x="2727" y="258"/>
                  </a:cubicBezTo>
                  <a:cubicBezTo>
                    <a:pt x="2727" y="258"/>
                    <a:pt x="2727" y="258"/>
                    <a:pt x="2727" y="258"/>
                  </a:cubicBezTo>
                  <a:cubicBezTo>
                    <a:pt x="2718" y="258"/>
                    <a:pt x="2714" y="252"/>
                    <a:pt x="2705" y="249"/>
                  </a:cubicBezTo>
                  <a:cubicBezTo>
                    <a:pt x="2692" y="245"/>
                    <a:pt x="2677" y="247"/>
                    <a:pt x="2662" y="244"/>
                  </a:cubicBezTo>
                  <a:cubicBezTo>
                    <a:pt x="2658" y="245"/>
                    <a:pt x="2659" y="250"/>
                    <a:pt x="2654" y="250"/>
                  </a:cubicBezTo>
                  <a:cubicBezTo>
                    <a:pt x="2654" y="250"/>
                    <a:pt x="2654" y="250"/>
                    <a:pt x="2654" y="250"/>
                  </a:cubicBezTo>
                  <a:cubicBezTo>
                    <a:pt x="2648" y="248"/>
                    <a:pt x="2650" y="239"/>
                    <a:pt x="2642" y="239"/>
                  </a:cubicBezTo>
                  <a:cubicBezTo>
                    <a:pt x="2638" y="241"/>
                    <a:pt x="2642" y="250"/>
                    <a:pt x="2636" y="250"/>
                  </a:cubicBezTo>
                  <a:cubicBezTo>
                    <a:pt x="2636" y="250"/>
                    <a:pt x="2636" y="250"/>
                    <a:pt x="2635" y="250"/>
                  </a:cubicBezTo>
                  <a:cubicBezTo>
                    <a:pt x="2627" y="249"/>
                    <a:pt x="2627" y="231"/>
                    <a:pt x="2619" y="230"/>
                  </a:cubicBezTo>
                  <a:cubicBezTo>
                    <a:pt x="2618" y="230"/>
                    <a:pt x="2618" y="230"/>
                    <a:pt x="2617" y="230"/>
                  </a:cubicBezTo>
                  <a:cubicBezTo>
                    <a:pt x="2611" y="230"/>
                    <a:pt x="2610" y="235"/>
                    <a:pt x="2609" y="242"/>
                  </a:cubicBezTo>
                  <a:cubicBezTo>
                    <a:pt x="2603" y="245"/>
                    <a:pt x="2594" y="251"/>
                    <a:pt x="2587" y="251"/>
                  </a:cubicBezTo>
                  <a:cubicBezTo>
                    <a:pt x="2585" y="251"/>
                    <a:pt x="2583" y="250"/>
                    <a:pt x="2581" y="250"/>
                  </a:cubicBezTo>
                  <a:cubicBezTo>
                    <a:pt x="2575" y="253"/>
                    <a:pt x="2572" y="261"/>
                    <a:pt x="2564" y="261"/>
                  </a:cubicBezTo>
                  <a:cubicBezTo>
                    <a:pt x="2563" y="261"/>
                    <a:pt x="2561" y="261"/>
                    <a:pt x="2560" y="261"/>
                  </a:cubicBezTo>
                  <a:cubicBezTo>
                    <a:pt x="2562" y="244"/>
                    <a:pt x="2592" y="251"/>
                    <a:pt x="2596" y="237"/>
                  </a:cubicBezTo>
                  <a:cubicBezTo>
                    <a:pt x="2583" y="238"/>
                    <a:pt x="2568" y="245"/>
                    <a:pt x="2555" y="249"/>
                  </a:cubicBezTo>
                  <a:cubicBezTo>
                    <a:pt x="2552" y="247"/>
                    <a:pt x="2549" y="246"/>
                    <a:pt x="2546" y="246"/>
                  </a:cubicBezTo>
                  <a:cubicBezTo>
                    <a:pt x="2541" y="246"/>
                    <a:pt x="2535" y="248"/>
                    <a:pt x="2531" y="251"/>
                  </a:cubicBezTo>
                  <a:cubicBezTo>
                    <a:pt x="2530" y="254"/>
                    <a:pt x="2535" y="258"/>
                    <a:pt x="2532" y="260"/>
                  </a:cubicBezTo>
                  <a:cubicBezTo>
                    <a:pt x="2520" y="257"/>
                    <a:pt x="2511" y="251"/>
                    <a:pt x="2499" y="247"/>
                  </a:cubicBezTo>
                  <a:cubicBezTo>
                    <a:pt x="2499" y="385"/>
                    <a:pt x="2499" y="385"/>
                    <a:pt x="2499" y="385"/>
                  </a:cubicBezTo>
                  <a:cubicBezTo>
                    <a:pt x="2507" y="390"/>
                    <a:pt x="2515" y="395"/>
                    <a:pt x="2522" y="400"/>
                  </a:cubicBezTo>
                  <a:cubicBezTo>
                    <a:pt x="2528" y="396"/>
                    <a:pt x="2532" y="396"/>
                    <a:pt x="2541" y="396"/>
                  </a:cubicBezTo>
                  <a:cubicBezTo>
                    <a:pt x="2551" y="408"/>
                    <a:pt x="2570" y="413"/>
                    <a:pt x="2574" y="429"/>
                  </a:cubicBezTo>
                  <a:cubicBezTo>
                    <a:pt x="2586" y="430"/>
                    <a:pt x="2592" y="438"/>
                    <a:pt x="2590" y="448"/>
                  </a:cubicBezTo>
                  <a:cubicBezTo>
                    <a:pt x="2601" y="456"/>
                    <a:pt x="2610" y="466"/>
                    <a:pt x="2623" y="472"/>
                  </a:cubicBezTo>
                  <a:cubicBezTo>
                    <a:pt x="2623" y="477"/>
                    <a:pt x="2615" y="476"/>
                    <a:pt x="2617" y="482"/>
                  </a:cubicBezTo>
                  <a:cubicBezTo>
                    <a:pt x="2627" y="486"/>
                    <a:pt x="2641" y="491"/>
                    <a:pt x="2653" y="498"/>
                  </a:cubicBezTo>
                  <a:cubicBezTo>
                    <a:pt x="3212" y="498"/>
                    <a:pt x="3212" y="498"/>
                    <a:pt x="3212" y="498"/>
                  </a:cubicBezTo>
                  <a:cubicBezTo>
                    <a:pt x="3217" y="494"/>
                    <a:pt x="3221" y="491"/>
                    <a:pt x="3226" y="487"/>
                  </a:cubicBezTo>
                  <a:cubicBezTo>
                    <a:pt x="3231" y="489"/>
                    <a:pt x="3237" y="489"/>
                    <a:pt x="3243" y="489"/>
                  </a:cubicBezTo>
                  <a:cubicBezTo>
                    <a:pt x="3247" y="489"/>
                    <a:pt x="3252" y="489"/>
                    <a:pt x="3256" y="489"/>
                  </a:cubicBezTo>
                  <a:cubicBezTo>
                    <a:pt x="3260" y="488"/>
                    <a:pt x="3264" y="488"/>
                    <a:pt x="3269" y="488"/>
                  </a:cubicBezTo>
                  <a:cubicBezTo>
                    <a:pt x="3275" y="488"/>
                    <a:pt x="3280" y="489"/>
                    <a:pt x="3286" y="490"/>
                  </a:cubicBezTo>
                  <a:cubicBezTo>
                    <a:pt x="3286" y="489"/>
                    <a:pt x="3286" y="489"/>
                    <a:pt x="3287" y="489"/>
                  </a:cubicBezTo>
                  <a:cubicBezTo>
                    <a:pt x="3287" y="489"/>
                    <a:pt x="3288" y="489"/>
                    <a:pt x="3288" y="489"/>
                  </a:cubicBezTo>
                  <a:cubicBezTo>
                    <a:pt x="3294" y="484"/>
                    <a:pt x="3296" y="478"/>
                    <a:pt x="3306" y="475"/>
                  </a:cubicBezTo>
                  <a:cubicBezTo>
                    <a:pt x="3318" y="470"/>
                    <a:pt x="3335" y="471"/>
                    <a:pt x="3332" y="456"/>
                  </a:cubicBezTo>
                  <a:cubicBezTo>
                    <a:pt x="3325" y="453"/>
                    <a:pt x="3322" y="448"/>
                    <a:pt x="3314" y="447"/>
                  </a:cubicBezTo>
                  <a:cubicBezTo>
                    <a:pt x="3313" y="447"/>
                    <a:pt x="3312" y="447"/>
                    <a:pt x="3311" y="447"/>
                  </a:cubicBezTo>
                  <a:cubicBezTo>
                    <a:pt x="3307" y="447"/>
                    <a:pt x="3303" y="449"/>
                    <a:pt x="3300" y="450"/>
                  </a:cubicBezTo>
                  <a:cubicBezTo>
                    <a:pt x="3297" y="452"/>
                    <a:pt x="3294" y="454"/>
                    <a:pt x="3291" y="454"/>
                  </a:cubicBezTo>
                  <a:cubicBezTo>
                    <a:pt x="3289" y="454"/>
                    <a:pt x="3286" y="453"/>
                    <a:pt x="3283" y="452"/>
                  </a:cubicBezTo>
                  <a:cubicBezTo>
                    <a:pt x="3283" y="446"/>
                    <a:pt x="3287" y="445"/>
                    <a:pt x="3292" y="445"/>
                  </a:cubicBezTo>
                  <a:cubicBezTo>
                    <a:pt x="3294" y="445"/>
                    <a:pt x="3296" y="445"/>
                    <a:pt x="3298" y="445"/>
                  </a:cubicBezTo>
                  <a:cubicBezTo>
                    <a:pt x="3300" y="445"/>
                    <a:pt x="3302" y="446"/>
                    <a:pt x="3304" y="446"/>
                  </a:cubicBezTo>
                  <a:cubicBezTo>
                    <a:pt x="3308" y="446"/>
                    <a:pt x="3312" y="445"/>
                    <a:pt x="3313" y="441"/>
                  </a:cubicBezTo>
                  <a:cubicBezTo>
                    <a:pt x="3310" y="432"/>
                    <a:pt x="3290" y="438"/>
                    <a:pt x="3283" y="432"/>
                  </a:cubicBezTo>
                  <a:cubicBezTo>
                    <a:pt x="3273" y="420"/>
                    <a:pt x="3269" y="403"/>
                    <a:pt x="3257" y="392"/>
                  </a:cubicBezTo>
                  <a:cubicBezTo>
                    <a:pt x="3253" y="383"/>
                    <a:pt x="3253" y="371"/>
                    <a:pt x="3240" y="368"/>
                  </a:cubicBezTo>
                  <a:cubicBezTo>
                    <a:pt x="3229" y="377"/>
                    <a:pt x="3233" y="396"/>
                    <a:pt x="3216" y="396"/>
                  </a:cubicBezTo>
                  <a:cubicBezTo>
                    <a:pt x="3215" y="396"/>
                    <a:pt x="3214" y="396"/>
                    <a:pt x="3214" y="396"/>
                  </a:cubicBezTo>
                  <a:cubicBezTo>
                    <a:pt x="3210" y="396"/>
                    <a:pt x="3207" y="392"/>
                    <a:pt x="3203" y="391"/>
                  </a:cubicBezTo>
                  <a:cubicBezTo>
                    <a:pt x="3202" y="391"/>
                    <a:pt x="3201" y="391"/>
                    <a:pt x="3201" y="391"/>
                  </a:cubicBezTo>
                  <a:cubicBezTo>
                    <a:pt x="3200" y="391"/>
                    <a:pt x="3198" y="392"/>
                    <a:pt x="3197" y="392"/>
                  </a:cubicBezTo>
                  <a:cubicBezTo>
                    <a:pt x="3196" y="392"/>
                    <a:pt x="3195" y="392"/>
                    <a:pt x="3194" y="392"/>
                  </a:cubicBezTo>
                  <a:cubicBezTo>
                    <a:pt x="3192" y="392"/>
                    <a:pt x="3191" y="392"/>
                    <a:pt x="3189" y="391"/>
                  </a:cubicBezTo>
                  <a:cubicBezTo>
                    <a:pt x="3195" y="384"/>
                    <a:pt x="3188" y="375"/>
                    <a:pt x="3194" y="366"/>
                  </a:cubicBezTo>
                  <a:cubicBezTo>
                    <a:pt x="3190" y="363"/>
                    <a:pt x="3184" y="362"/>
                    <a:pt x="3177" y="361"/>
                  </a:cubicBezTo>
                  <a:cubicBezTo>
                    <a:pt x="3169" y="353"/>
                    <a:pt x="3161" y="343"/>
                    <a:pt x="3146" y="343"/>
                  </a:cubicBezTo>
                  <a:cubicBezTo>
                    <a:pt x="3143" y="343"/>
                    <a:pt x="3139" y="344"/>
                    <a:pt x="3135" y="345"/>
                  </a:cubicBezTo>
                  <a:cubicBezTo>
                    <a:pt x="3132" y="342"/>
                    <a:pt x="3125" y="341"/>
                    <a:pt x="3119" y="341"/>
                  </a:cubicBezTo>
                  <a:cubicBezTo>
                    <a:pt x="3112" y="341"/>
                    <a:pt x="3106" y="343"/>
                    <a:pt x="3105" y="348"/>
                  </a:cubicBezTo>
                  <a:cubicBezTo>
                    <a:pt x="3111" y="356"/>
                    <a:pt x="3107" y="367"/>
                    <a:pt x="3114" y="375"/>
                  </a:cubicBezTo>
                  <a:cubicBezTo>
                    <a:pt x="3111" y="381"/>
                    <a:pt x="3103" y="383"/>
                    <a:pt x="3104" y="390"/>
                  </a:cubicBezTo>
                  <a:cubicBezTo>
                    <a:pt x="3105" y="393"/>
                    <a:pt x="3111" y="394"/>
                    <a:pt x="3114" y="398"/>
                  </a:cubicBezTo>
                  <a:cubicBezTo>
                    <a:pt x="3119" y="405"/>
                    <a:pt x="3120" y="413"/>
                    <a:pt x="3124" y="418"/>
                  </a:cubicBezTo>
                  <a:cubicBezTo>
                    <a:pt x="3120" y="429"/>
                    <a:pt x="3107" y="433"/>
                    <a:pt x="3095" y="437"/>
                  </a:cubicBezTo>
                  <a:cubicBezTo>
                    <a:pt x="3098" y="451"/>
                    <a:pt x="3112" y="477"/>
                    <a:pt x="3091" y="482"/>
                  </a:cubicBezTo>
                  <a:cubicBezTo>
                    <a:pt x="3081" y="477"/>
                    <a:pt x="3073" y="469"/>
                    <a:pt x="3066" y="460"/>
                  </a:cubicBezTo>
                  <a:cubicBezTo>
                    <a:pt x="3065" y="450"/>
                    <a:pt x="3070" y="440"/>
                    <a:pt x="3063" y="435"/>
                  </a:cubicBezTo>
                  <a:cubicBezTo>
                    <a:pt x="3026" y="434"/>
                    <a:pt x="3008" y="417"/>
                    <a:pt x="2980" y="409"/>
                  </a:cubicBezTo>
                  <a:cubicBezTo>
                    <a:pt x="2975" y="409"/>
                    <a:pt x="2974" y="412"/>
                    <a:pt x="2969" y="412"/>
                  </a:cubicBezTo>
                  <a:cubicBezTo>
                    <a:pt x="2968" y="412"/>
                    <a:pt x="2968" y="412"/>
                    <a:pt x="2968" y="412"/>
                  </a:cubicBezTo>
                  <a:cubicBezTo>
                    <a:pt x="2963" y="407"/>
                    <a:pt x="2963" y="398"/>
                    <a:pt x="2958" y="393"/>
                  </a:cubicBezTo>
                  <a:cubicBezTo>
                    <a:pt x="2956" y="393"/>
                    <a:pt x="2953" y="392"/>
                    <a:pt x="2950" y="392"/>
                  </a:cubicBezTo>
                  <a:cubicBezTo>
                    <a:pt x="2949" y="392"/>
                    <a:pt x="2948" y="392"/>
                    <a:pt x="2947" y="392"/>
                  </a:cubicBezTo>
                  <a:cubicBezTo>
                    <a:pt x="2944" y="388"/>
                    <a:pt x="2940" y="384"/>
                    <a:pt x="2940" y="379"/>
                  </a:cubicBezTo>
                  <a:cubicBezTo>
                    <a:pt x="2940" y="372"/>
                    <a:pt x="2953" y="356"/>
                    <a:pt x="2958" y="352"/>
                  </a:cubicBezTo>
                  <a:cubicBezTo>
                    <a:pt x="2966" y="344"/>
                    <a:pt x="2981" y="343"/>
                    <a:pt x="2983" y="335"/>
                  </a:cubicBezTo>
                  <a:cubicBezTo>
                    <a:pt x="2969" y="329"/>
                    <a:pt x="2949" y="330"/>
                    <a:pt x="2936" y="322"/>
                  </a:cubicBezTo>
                  <a:cubicBezTo>
                    <a:pt x="2939" y="320"/>
                    <a:pt x="2943" y="319"/>
                    <a:pt x="2947" y="319"/>
                  </a:cubicBezTo>
                  <a:cubicBezTo>
                    <a:pt x="2959" y="319"/>
                    <a:pt x="2973" y="326"/>
                    <a:pt x="2985" y="327"/>
                  </a:cubicBezTo>
                  <a:cubicBezTo>
                    <a:pt x="2988" y="323"/>
                    <a:pt x="2993" y="320"/>
                    <a:pt x="2998" y="320"/>
                  </a:cubicBezTo>
                  <a:cubicBezTo>
                    <a:pt x="3000" y="320"/>
                    <a:pt x="3003" y="321"/>
                    <a:pt x="3005" y="322"/>
                  </a:cubicBezTo>
                  <a:cubicBezTo>
                    <a:pt x="3011" y="319"/>
                    <a:pt x="3018" y="316"/>
                    <a:pt x="3018" y="308"/>
                  </a:cubicBezTo>
                  <a:cubicBezTo>
                    <a:pt x="3008" y="306"/>
                    <a:pt x="2995" y="306"/>
                    <a:pt x="2991" y="299"/>
                  </a:cubicBezTo>
                  <a:cubicBezTo>
                    <a:pt x="2993" y="297"/>
                    <a:pt x="2996" y="297"/>
                    <a:pt x="2998" y="297"/>
                  </a:cubicBezTo>
                  <a:cubicBezTo>
                    <a:pt x="3002" y="297"/>
                    <a:pt x="3006" y="298"/>
                    <a:pt x="3010" y="299"/>
                  </a:cubicBezTo>
                  <a:cubicBezTo>
                    <a:pt x="3014" y="301"/>
                    <a:pt x="3018" y="302"/>
                    <a:pt x="3021" y="302"/>
                  </a:cubicBezTo>
                  <a:cubicBezTo>
                    <a:pt x="3022" y="302"/>
                    <a:pt x="3022" y="302"/>
                    <a:pt x="3023" y="302"/>
                  </a:cubicBezTo>
                  <a:cubicBezTo>
                    <a:pt x="3028" y="297"/>
                    <a:pt x="3024" y="287"/>
                    <a:pt x="3033" y="286"/>
                  </a:cubicBezTo>
                  <a:cubicBezTo>
                    <a:pt x="3037" y="286"/>
                    <a:pt x="3038" y="290"/>
                    <a:pt x="3042" y="290"/>
                  </a:cubicBezTo>
                  <a:cubicBezTo>
                    <a:pt x="3043" y="290"/>
                    <a:pt x="3043" y="290"/>
                    <a:pt x="3043" y="290"/>
                  </a:cubicBezTo>
                  <a:cubicBezTo>
                    <a:pt x="3047" y="289"/>
                    <a:pt x="3044" y="284"/>
                    <a:pt x="3048" y="284"/>
                  </a:cubicBezTo>
                  <a:cubicBezTo>
                    <a:pt x="3048" y="284"/>
                    <a:pt x="3048" y="284"/>
                    <a:pt x="3049" y="284"/>
                  </a:cubicBezTo>
                  <a:cubicBezTo>
                    <a:pt x="3054" y="285"/>
                    <a:pt x="3054" y="290"/>
                    <a:pt x="3060" y="290"/>
                  </a:cubicBezTo>
                  <a:cubicBezTo>
                    <a:pt x="3067" y="287"/>
                    <a:pt x="3073" y="282"/>
                    <a:pt x="3076" y="275"/>
                  </a:cubicBezTo>
                  <a:cubicBezTo>
                    <a:pt x="3073" y="270"/>
                    <a:pt x="3071" y="265"/>
                    <a:pt x="3067" y="261"/>
                  </a:cubicBezTo>
                  <a:cubicBezTo>
                    <a:pt x="3069" y="258"/>
                    <a:pt x="3073" y="257"/>
                    <a:pt x="3073" y="253"/>
                  </a:cubicBezTo>
                  <a:cubicBezTo>
                    <a:pt x="3070" y="248"/>
                    <a:pt x="3065" y="244"/>
                    <a:pt x="3056" y="244"/>
                  </a:cubicBezTo>
                  <a:cubicBezTo>
                    <a:pt x="3055" y="244"/>
                    <a:pt x="3054" y="244"/>
                    <a:pt x="3053" y="244"/>
                  </a:cubicBezTo>
                  <a:cubicBezTo>
                    <a:pt x="3050" y="242"/>
                    <a:pt x="3045" y="239"/>
                    <a:pt x="3041" y="239"/>
                  </a:cubicBezTo>
                  <a:cubicBezTo>
                    <a:pt x="3039" y="239"/>
                    <a:pt x="3037" y="240"/>
                    <a:pt x="3035" y="241"/>
                  </a:cubicBezTo>
                  <a:cubicBezTo>
                    <a:pt x="3034" y="247"/>
                    <a:pt x="3041" y="247"/>
                    <a:pt x="3040" y="253"/>
                  </a:cubicBezTo>
                  <a:cubicBezTo>
                    <a:pt x="3038" y="256"/>
                    <a:pt x="3034" y="256"/>
                    <a:pt x="3031" y="258"/>
                  </a:cubicBezTo>
                  <a:cubicBezTo>
                    <a:pt x="3034" y="268"/>
                    <a:pt x="3026" y="277"/>
                    <a:pt x="3017" y="277"/>
                  </a:cubicBezTo>
                  <a:cubicBezTo>
                    <a:pt x="3017" y="277"/>
                    <a:pt x="3017" y="277"/>
                    <a:pt x="3016" y="277"/>
                  </a:cubicBezTo>
                  <a:cubicBezTo>
                    <a:pt x="3001" y="275"/>
                    <a:pt x="3012" y="262"/>
                    <a:pt x="3011" y="255"/>
                  </a:cubicBezTo>
                  <a:cubicBezTo>
                    <a:pt x="3010" y="250"/>
                    <a:pt x="3003" y="247"/>
                    <a:pt x="2998" y="247"/>
                  </a:cubicBezTo>
                  <a:cubicBezTo>
                    <a:pt x="2997" y="247"/>
                    <a:pt x="2997" y="247"/>
                    <a:pt x="2997" y="247"/>
                  </a:cubicBezTo>
                  <a:cubicBezTo>
                    <a:pt x="2988" y="249"/>
                    <a:pt x="2994" y="254"/>
                    <a:pt x="2990" y="262"/>
                  </a:cubicBezTo>
                  <a:cubicBezTo>
                    <a:pt x="2990" y="262"/>
                    <a:pt x="2990" y="262"/>
                    <a:pt x="2990" y="262"/>
                  </a:cubicBezTo>
                  <a:cubicBezTo>
                    <a:pt x="2981" y="262"/>
                    <a:pt x="2984" y="251"/>
                    <a:pt x="2979" y="248"/>
                  </a:cubicBezTo>
                  <a:cubicBezTo>
                    <a:pt x="2976" y="245"/>
                    <a:pt x="2964" y="248"/>
                    <a:pt x="2964" y="242"/>
                  </a:cubicBezTo>
                  <a:cubicBezTo>
                    <a:pt x="2964" y="237"/>
                    <a:pt x="2971" y="237"/>
                    <a:pt x="2972" y="232"/>
                  </a:cubicBezTo>
                  <a:cubicBezTo>
                    <a:pt x="2966" y="225"/>
                    <a:pt x="2961" y="217"/>
                    <a:pt x="2953" y="212"/>
                  </a:cubicBezTo>
                  <a:cubicBezTo>
                    <a:pt x="2952" y="212"/>
                    <a:pt x="2951" y="212"/>
                    <a:pt x="2951" y="212"/>
                  </a:cubicBezTo>
                  <a:moveTo>
                    <a:pt x="839" y="202"/>
                  </a:moveTo>
                  <a:cubicBezTo>
                    <a:pt x="830" y="202"/>
                    <a:pt x="820" y="205"/>
                    <a:pt x="818" y="211"/>
                  </a:cubicBezTo>
                  <a:cubicBezTo>
                    <a:pt x="820" y="218"/>
                    <a:pt x="809" y="219"/>
                    <a:pt x="808" y="226"/>
                  </a:cubicBezTo>
                  <a:cubicBezTo>
                    <a:pt x="810" y="228"/>
                    <a:pt x="814" y="228"/>
                    <a:pt x="818" y="228"/>
                  </a:cubicBezTo>
                  <a:cubicBezTo>
                    <a:pt x="819" y="228"/>
                    <a:pt x="819" y="228"/>
                    <a:pt x="820" y="228"/>
                  </a:cubicBezTo>
                  <a:cubicBezTo>
                    <a:pt x="820" y="228"/>
                    <a:pt x="821" y="228"/>
                    <a:pt x="822" y="228"/>
                  </a:cubicBezTo>
                  <a:cubicBezTo>
                    <a:pt x="827" y="228"/>
                    <a:pt x="832" y="228"/>
                    <a:pt x="833" y="234"/>
                  </a:cubicBezTo>
                  <a:cubicBezTo>
                    <a:pt x="832" y="235"/>
                    <a:pt x="830" y="236"/>
                    <a:pt x="829" y="236"/>
                  </a:cubicBezTo>
                  <a:cubicBezTo>
                    <a:pt x="827" y="236"/>
                    <a:pt x="826" y="235"/>
                    <a:pt x="824" y="233"/>
                  </a:cubicBezTo>
                  <a:cubicBezTo>
                    <a:pt x="823" y="232"/>
                    <a:pt x="821" y="231"/>
                    <a:pt x="818" y="231"/>
                  </a:cubicBezTo>
                  <a:cubicBezTo>
                    <a:pt x="818" y="231"/>
                    <a:pt x="818" y="231"/>
                    <a:pt x="818" y="231"/>
                  </a:cubicBezTo>
                  <a:cubicBezTo>
                    <a:pt x="817" y="234"/>
                    <a:pt x="817" y="235"/>
                    <a:pt x="818" y="238"/>
                  </a:cubicBezTo>
                  <a:cubicBezTo>
                    <a:pt x="826" y="238"/>
                    <a:pt x="832" y="246"/>
                    <a:pt x="842" y="247"/>
                  </a:cubicBezTo>
                  <a:cubicBezTo>
                    <a:pt x="843" y="247"/>
                    <a:pt x="844" y="247"/>
                    <a:pt x="845" y="247"/>
                  </a:cubicBezTo>
                  <a:cubicBezTo>
                    <a:pt x="851" y="247"/>
                    <a:pt x="858" y="245"/>
                    <a:pt x="865" y="244"/>
                  </a:cubicBezTo>
                  <a:cubicBezTo>
                    <a:pt x="861" y="232"/>
                    <a:pt x="841" y="222"/>
                    <a:pt x="854" y="206"/>
                  </a:cubicBezTo>
                  <a:cubicBezTo>
                    <a:pt x="851" y="203"/>
                    <a:pt x="845" y="202"/>
                    <a:pt x="839" y="202"/>
                  </a:cubicBezTo>
                  <a:moveTo>
                    <a:pt x="3096" y="176"/>
                  </a:moveTo>
                  <a:cubicBezTo>
                    <a:pt x="3090" y="176"/>
                    <a:pt x="3084" y="176"/>
                    <a:pt x="3080" y="177"/>
                  </a:cubicBezTo>
                  <a:cubicBezTo>
                    <a:pt x="3077" y="181"/>
                    <a:pt x="3080" y="183"/>
                    <a:pt x="3081" y="187"/>
                  </a:cubicBezTo>
                  <a:cubicBezTo>
                    <a:pt x="3076" y="181"/>
                    <a:pt x="3071" y="179"/>
                    <a:pt x="3064" y="179"/>
                  </a:cubicBezTo>
                  <a:cubicBezTo>
                    <a:pt x="3053" y="179"/>
                    <a:pt x="3040" y="186"/>
                    <a:pt x="3035" y="194"/>
                  </a:cubicBezTo>
                  <a:cubicBezTo>
                    <a:pt x="3038" y="195"/>
                    <a:pt x="3043" y="198"/>
                    <a:pt x="3040" y="201"/>
                  </a:cubicBezTo>
                  <a:cubicBezTo>
                    <a:pt x="3039" y="202"/>
                    <a:pt x="3039" y="202"/>
                    <a:pt x="3038" y="202"/>
                  </a:cubicBezTo>
                  <a:cubicBezTo>
                    <a:pt x="3037" y="202"/>
                    <a:pt x="3036" y="202"/>
                    <a:pt x="3036" y="202"/>
                  </a:cubicBezTo>
                  <a:cubicBezTo>
                    <a:pt x="3035" y="202"/>
                    <a:pt x="3034" y="202"/>
                    <a:pt x="3034" y="202"/>
                  </a:cubicBezTo>
                  <a:cubicBezTo>
                    <a:pt x="3033" y="202"/>
                    <a:pt x="3032" y="202"/>
                    <a:pt x="3032" y="203"/>
                  </a:cubicBezTo>
                  <a:cubicBezTo>
                    <a:pt x="3037" y="207"/>
                    <a:pt x="3054" y="219"/>
                    <a:pt x="3035" y="221"/>
                  </a:cubicBezTo>
                  <a:cubicBezTo>
                    <a:pt x="3034" y="218"/>
                    <a:pt x="3033" y="215"/>
                    <a:pt x="3033" y="212"/>
                  </a:cubicBezTo>
                  <a:cubicBezTo>
                    <a:pt x="3012" y="205"/>
                    <a:pt x="3027" y="187"/>
                    <a:pt x="3036" y="179"/>
                  </a:cubicBezTo>
                  <a:cubicBezTo>
                    <a:pt x="3034" y="177"/>
                    <a:pt x="3031" y="176"/>
                    <a:pt x="3027" y="176"/>
                  </a:cubicBezTo>
                  <a:cubicBezTo>
                    <a:pt x="3010" y="176"/>
                    <a:pt x="2985" y="199"/>
                    <a:pt x="2990" y="213"/>
                  </a:cubicBezTo>
                  <a:cubicBezTo>
                    <a:pt x="2993" y="222"/>
                    <a:pt x="3009" y="214"/>
                    <a:pt x="3014" y="222"/>
                  </a:cubicBezTo>
                  <a:cubicBezTo>
                    <a:pt x="3013" y="224"/>
                    <a:pt x="3012" y="225"/>
                    <a:pt x="3009" y="225"/>
                  </a:cubicBezTo>
                  <a:cubicBezTo>
                    <a:pt x="3008" y="225"/>
                    <a:pt x="3006" y="224"/>
                    <a:pt x="3004" y="224"/>
                  </a:cubicBezTo>
                  <a:cubicBezTo>
                    <a:pt x="3002" y="224"/>
                    <a:pt x="3001" y="224"/>
                    <a:pt x="2999" y="224"/>
                  </a:cubicBezTo>
                  <a:cubicBezTo>
                    <a:pt x="2999" y="224"/>
                    <a:pt x="2999" y="224"/>
                    <a:pt x="2999" y="224"/>
                  </a:cubicBezTo>
                  <a:cubicBezTo>
                    <a:pt x="2999" y="230"/>
                    <a:pt x="3004" y="232"/>
                    <a:pt x="3008" y="235"/>
                  </a:cubicBezTo>
                  <a:cubicBezTo>
                    <a:pt x="3013" y="234"/>
                    <a:pt x="3018" y="234"/>
                    <a:pt x="3023" y="234"/>
                  </a:cubicBezTo>
                  <a:cubicBezTo>
                    <a:pt x="3034" y="234"/>
                    <a:pt x="3045" y="235"/>
                    <a:pt x="3056" y="236"/>
                  </a:cubicBezTo>
                  <a:cubicBezTo>
                    <a:pt x="3066" y="237"/>
                    <a:pt x="3077" y="238"/>
                    <a:pt x="3087" y="238"/>
                  </a:cubicBezTo>
                  <a:cubicBezTo>
                    <a:pt x="3092" y="238"/>
                    <a:pt x="3097" y="238"/>
                    <a:pt x="3102" y="238"/>
                  </a:cubicBezTo>
                  <a:cubicBezTo>
                    <a:pt x="3104" y="232"/>
                    <a:pt x="3095" y="231"/>
                    <a:pt x="3100" y="226"/>
                  </a:cubicBezTo>
                  <a:cubicBezTo>
                    <a:pt x="3113" y="230"/>
                    <a:pt x="3115" y="242"/>
                    <a:pt x="3125" y="248"/>
                  </a:cubicBezTo>
                  <a:cubicBezTo>
                    <a:pt x="3124" y="250"/>
                    <a:pt x="3122" y="254"/>
                    <a:pt x="3124" y="256"/>
                  </a:cubicBezTo>
                  <a:cubicBezTo>
                    <a:pt x="3128" y="255"/>
                    <a:pt x="3133" y="254"/>
                    <a:pt x="3137" y="254"/>
                  </a:cubicBezTo>
                  <a:cubicBezTo>
                    <a:pt x="3148" y="254"/>
                    <a:pt x="3157" y="259"/>
                    <a:pt x="3163" y="265"/>
                  </a:cubicBezTo>
                  <a:cubicBezTo>
                    <a:pt x="3159" y="275"/>
                    <a:pt x="3152" y="283"/>
                    <a:pt x="3146" y="290"/>
                  </a:cubicBezTo>
                  <a:cubicBezTo>
                    <a:pt x="3147" y="294"/>
                    <a:pt x="3149" y="296"/>
                    <a:pt x="3148" y="300"/>
                  </a:cubicBezTo>
                  <a:cubicBezTo>
                    <a:pt x="3141" y="303"/>
                    <a:pt x="3130" y="304"/>
                    <a:pt x="3120" y="304"/>
                  </a:cubicBezTo>
                  <a:cubicBezTo>
                    <a:pt x="3117" y="304"/>
                    <a:pt x="3113" y="304"/>
                    <a:pt x="3111" y="303"/>
                  </a:cubicBezTo>
                  <a:cubicBezTo>
                    <a:pt x="3110" y="305"/>
                    <a:pt x="3109" y="306"/>
                    <a:pt x="3107" y="306"/>
                  </a:cubicBezTo>
                  <a:cubicBezTo>
                    <a:pt x="3108" y="316"/>
                    <a:pt x="3112" y="319"/>
                    <a:pt x="3118" y="319"/>
                  </a:cubicBezTo>
                  <a:cubicBezTo>
                    <a:pt x="3122" y="319"/>
                    <a:pt x="3126" y="318"/>
                    <a:pt x="3131" y="317"/>
                  </a:cubicBezTo>
                  <a:cubicBezTo>
                    <a:pt x="3136" y="316"/>
                    <a:pt x="3141" y="314"/>
                    <a:pt x="3146" y="314"/>
                  </a:cubicBezTo>
                  <a:cubicBezTo>
                    <a:pt x="3147" y="314"/>
                    <a:pt x="3148" y="315"/>
                    <a:pt x="3148" y="315"/>
                  </a:cubicBezTo>
                  <a:cubicBezTo>
                    <a:pt x="3153" y="319"/>
                    <a:pt x="3158" y="324"/>
                    <a:pt x="3167" y="325"/>
                  </a:cubicBezTo>
                  <a:cubicBezTo>
                    <a:pt x="3174" y="338"/>
                    <a:pt x="3197" y="336"/>
                    <a:pt x="3204" y="349"/>
                  </a:cubicBezTo>
                  <a:cubicBezTo>
                    <a:pt x="3206" y="349"/>
                    <a:pt x="3211" y="350"/>
                    <a:pt x="3216" y="350"/>
                  </a:cubicBezTo>
                  <a:cubicBezTo>
                    <a:pt x="3220" y="350"/>
                    <a:pt x="3224" y="349"/>
                    <a:pt x="3225" y="346"/>
                  </a:cubicBezTo>
                  <a:cubicBezTo>
                    <a:pt x="3221" y="336"/>
                    <a:pt x="3202" y="337"/>
                    <a:pt x="3199" y="326"/>
                  </a:cubicBezTo>
                  <a:cubicBezTo>
                    <a:pt x="3201" y="325"/>
                    <a:pt x="3202" y="324"/>
                    <a:pt x="3204" y="324"/>
                  </a:cubicBezTo>
                  <a:cubicBezTo>
                    <a:pt x="3209" y="324"/>
                    <a:pt x="3216" y="329"/>
                    <a:pt x="3222" y="333"/>
                  </a:cubicBezTo>
                  <a:cubicBezTo>
                    <a:pt x="3228" y="337"/>
                    <a:pt x="3234" y="342"/>
                    <a:pt x="3237" y="342"/>
                  </a:cubicBezTo>
                  <a:cubicBezTo>
                    <a:pt x="3240" y="342"/>
                    <a:pt x="3242" y="339"/>
                    <a:pt x="3241" y="330"/>
                  </a:cubicBezTo>
                  <a:cubicBezTo>
                    <a:pt x="3244" y="329"/>
                    <a:pt x="3248" y="329"/>
                    <a:pt x="3248" y="327"/>
                  </a:cubicBezTo>
                  <a:cubicBezTo>
                    <a:pt x="3241" y="316"/>
                    <a:pt x="3225" y="313"/>
                    <a:pt x="3216" y="303"/>
                  </a:cubicBezTo>
                  <a:cubicBezTo>
                    <a:pt x="3215" y="298"/>
                    <a:pt x="3215" y="295"/>
                    <a:pt x="3213" y="290"/>
                  </a:cubicBezTo>
                  <a:cubicBezTo>
                    <a:pt x="3215" y="289"/>
                    <a:pt x="3213" y="287"/>
                    <a:pt x="3216" y="287"/>
                  </a:cubicBezTo>
                  <a:cubicBezTo>
                    <a:pt x="3216" y="287"/>
                    <a:pt x="3216" y="287"/>
                    <a:pt x="3216" y="287"/>
                  </a:cubicBezTo>
                  <a:cubicBezTo>
                    <a:pt x="3217" y="287"/>
                    <a:pt x="3217" y="287"/>
                    <a:pt x="3218" y="287"/>
                  </a:cubicBezTo>
                  <a:cubicBezTo>
                    <a:pt x="3224" y="287"/>
                    <a:pt x="3232" y="289"/>
                    <a:pt x="3235" y="294"/>
                  </a:cubicBezTo>
                  <a:cubicBezTo>
                    <a:pt x="3234" y="297"/>
                    <a:pt x="3230" y="297"/>
                    <a:pt x="3231" y="302"/>
                  </a:cubicBezTo>
                  <a:cubicBezTo>
                    <a:pt x="3237" y="305"/>
                    <a:pt x="3244" y="307"/>
                    <a:pt x="3251" y="309"/>
                  </a:cubicBezTo>
                  <a:cubicBezTo>
                    <a:pt x="3251" y="301"/>
                    <a:pt x="3257" y="300"/>
                    <a:pt x="3263" y="298"/>
                  </a:cubicBezTo>
                  <a:cubicBezTo>
                    <a:pt x="3266" y="296"/>
                    <a:pt x="3265" y="292"/>
                    <a:pt x="3267" y="290"/>
                  </a:cubicBezTo>
                  <a:cubicBezTo>
                    <a:pt x="3267" y="290"/>
                    <a:pt x="3268" y="290"/>
                    <a:pt x="3269" y="290"/>
                  </a:cubicBezTo>
                  <a:cubicBezTo>
                    <a:pt x="3271" y="290"/>
                    <a:pt x="3272" y="289"/>
                    <a:pt x="3275" y="289"/>
                  </a:cubicBezTo>
                  <a:cubicBezTo>
                    <a:pt x="3274" y="275"/>
                    <a:pt x="3255" y="278"/>
                    <a:pt x="3246" y="272"/>
                  </a:cubicBezTo>
                  <a:cubicBezTo>
                    <a:pt x="3242" y="270"/>
                    <a:pt x="3243" y="266"/>
                    <a:pt x="3238" y="265"/>
                  </a:cubicBezTo>
                  <a:cubicBezTo>
                    <a:pt x="3238" y="265"/>
                    <a:pt x="3237" y="265"/>
                    <a:pt x="3237" y="265"/>
                  </a:cubicBezTo>
                  <a:cubicBezTo>
                    <a:pt x="3236" y="265"/>
                    <a:pt x="3236" y="265"/>
                    <a:pt x="3235" y="265"/>
                  </a:cubicBezTo>
                  <a:cubicBezTo>
                    <a:pt x="3235" y="265"/>
                    <a:pt x="3234" y="265"/>
                    <a:pt x="3234" y="265"/>
                  </a:cubicBezTo>
                  <a:cubicBezTo>
                    <a:pt x="3232" y="265"/>
                    <a:pt x="3230" y="266"/>
                    <a:pt x="3229" y="266"/>
                  </a:cubicBezTo>
                  <a:cubicBezTo>
                    <a:pt x="3219" y="259"/>
                    <a:pt x="3205" y="255"/>
                    <a:pt x="3198" y="246"/>
                  </a:cubicBezTo>
                  <a:cubicBezTo>
                    <a:pt x="3199" y="244"/>
                    <a:pt x="3201" y="243"/>
                    <a:pt x="3203" y="243"/>
                  </a:cubicBezTo>
                  <a:cubicBezTo>
                    <a:pt x="3205" y="243"/>
                    <a:pt x="3207" y="244"/>
                    <a:pt x="3209" y="244"/>
                  </a:cubicBezTo>
                  <a:cubicBezTo>
                    <a:pt x="3211" y="245"/>
                    <a:pt x="3213" y="245"/>
                    <a:pt x="3215" y="245"/>
                  </a:cubicBezTo>
                  <a:cubicBezTo>
                    <a:pt x="3216" y="245"/>
                    <a:pt x="3218" y="245"/>
                    <a:pt x="3219" y="243"/>
                  </a:cubicBezTo>
                  <a:cubicBezTo>
                    <a:pt x="3217" y="238"/>
                    <a:pt x="3212" y="234"/>
                    <a:pt x="3205" y="234"/>
                  </a:cubicBezTo>
                  <a:cubicBezTo>
                    <a:pt x="3204" y="234"/>
                    <a:pt x="3202" y="234"/>
                    <a:pt x="3200" y="235"/>
                  </a:cubicBezTo>
                  <a:cubicBezTo>
                    <a:pt x="3197" y="232"/>
                    <a:pt x="3197" y="227"/>
                    <a:pt x="3194" y="224"/>
                  </a:cubicBezTo>
                  <a:cubicBezTo>
                    <a:pt x="3193" y="224"/>
                    <a:pt x="3193" y="224"/>
                    <a:pt x="3192" y="224"/>
                  </a:cubicBezTo>
                  <a:cubicBezTo>
                    <a:pt x="3187" y="224"/>
                    <a:pt x="3184" y="221"/>
                    <a:pt x="3178" y="220"/>
                  </a:cubicBezTo>
                  <a:cubicBezTo>
                    <a:pt x="3175" y="220"/>
                    <a:pt x="3173" y="224"/>
                    <a:pt x="3170" y="224"/>
                  </a:cubicBezTo>
                  <a:cubicBezTo>
                    <a:pt x="3169" y="224"/>
                    <a:pt x="3168" y="223"/>
                    <a:pt x="3167" y="222"/>
                  </a:cubicBezTo>
                  <a:cubicBezTo>
                    <a:pt x="3166" y="216"/>
                    <a:pt x="3175" y="219"/>
                    <a:pt x="3175" y="214"/>
                  </a:cubicBezTo>
                  <a:cubicBezTo>
                    <a:pt x="3173" y="210"/>
                    <a:pt x="3169" y="209"/>
                    <a:pt x="3164" y="209"/>
                  </a:cubicBezTo>
                  <a:cubicBezTo>
                    <a:pt x="3160" y="209"/>
                    <a:pt x="3155" y="210"/>
                    <a:pt x="3152" y="213"/>
                  </a:cubicBezTo>
                  <a:cubicBezTo>
                    <a:pt x="3141" y="210"/>
                    <a:pt x="3137" y="202"/>
                    <a:pt x="3134" y="193"/>
                  </a:cubicBezTo>
                  <a:cubicBezTo>
                    <a:pt x="3108" y="193"/>
                    <a:pt x="3108" y="193"/>
                    <a:pt x="3108" y="193"/>
                  </a:cubicBezTo>
                  <a:cubicBezTo>
                    <a:pt x="3104" y="195"/>
                    <a:pt x="3105" y="201"/>
                    <a:pt x="3102" y="203"/>
                  </a:cubicBezTo>
                  <a:cubicBezTo>
                    <a:pt x="3094" y="203"/>
                    <a:pt x="3091" y="198"/>
                    <a:pt x="3084" y="197"/>
                  </a:cubicBezTo>
                  <a:cubicBezTo>
                    <a:pt x="3082" y="199"/>
                    <a:pt x="3084" y="204"/>
                    <a:pt x="3079" y="204"/>
                  </a:cubicBezTo>
                  <a:cubicBezTo>
                    <a:pt x="3079" y="204"/>
                    <a:pt x="3079" y="204"/>
                    <a:pt x="3079" y="204"/>
                  </a:cubicBezTo>
                  <a:cubicBezTo>
                    <a:pt x="3073" y="199"/>
                    <a:pt x="3083" y="194"/>
                    <a:pt x="3084" y="188"/>
                  </a:cubicBezTo>
                  <a:cubicBezTo>
                    <a:pt x="3088" y="189"/>
                    <a:pt x="3090" y="192"/>
                    <a:pt x="3095" y="192"/>
                  </a:cubicBezTo>
                  <a:cubicBezTo>
                    <a:pt x="3103" y="185"/>
                    <a:pt x="3119" y="189"/>
                    <a:pt x="3127" y="185"/>
                  </a:cubicBezTo>
                  <a:cubicBezTo>
                    <a:pt x="3122" y="179"/>
                    <a:pt x="3108" y="176"/>
                    <a:pt x="3096" y="176"/>
                  </a:cubicBezTo>
                  <a:moveTo>
                    <a:pt x="2892" y="174"/>
                  </a:moveTo>
                  <a:cubicBezTo>
                    <a:pt x="2886" y="174"/>
                    <a:pt x="2879" y="178"/>
                    <a:pt x="2879" y="184"/>
                  </a:cubicBezTo>
                  <a:cubicBezTo>
                    <a:pt x="2880" y="189"/>
                    <a:pt x="2886" y="188"/>
                    <a:pt x="2888" y="193"/>
                  </a:cubicBezTo>
                  <a:cubicBezTo>
                    <a:pt x="2887" y="194"/>
                    <a:pt x="2886" y="195"/>
                    <a:pt x="2885" y="196"/>
                  </a:cubicBezTo>
                  <a:cubicBezTo>
                    <a:pt x="2884" y="196"/>
                    <a:pt x="2884" y="196"/>
                    <a:pt x="2884" y="196"/>
                  </a:cubicBezTo>
                  <a:cubicBezTo>
                    <a:pt x="2878" y="196"/>
                    <a:pt x="2878" y="191"/>
                    <a:pt x="2872" y="190"/>
                  </a:cubicBezTo>
                  <a:cubicBezTo>
                    <a:pt x="2869" y="192"/>
                    <a:pt x="2864" y="194"/>
                    <a:pt x="2864" y="199"/>
                  </a:cubicBezTo>
                  <a:cubicBezTo>
                    <a:pt x="2867" y="204"/>
                    <a:pt x="2876" y="204"/>
                    <a:pt x="2885" y="205"/>
                  </a:cubicBezTo>
                  <a:cubicBezTo>
                    <a:pt x="2891" y="210"/>
                    <a:pt x="2892" y="218"/>
                    <a:pt x="2900" y="218"/>
                  </a:cubicBezTo>
                  <a:cubicBezTo>
                    <a:pt x="2900" y="218"/>
                    <a:pt x="2901" y="218"/>
                    <a:pt x="2901" y="218"/>
                  </a:cubicBezTo>
                  <a:cubicBezTo>
                    <a:pt x="2904" y="218"/>
                    <a:pt x="2906" y="217"/>
                    <a:pt x="2909" y="215"/>
                  </a:cubicBezTo>
                  <a:cubicBezTo>
                    <a:pt x="2911" y="214"/>
                    <a:pt x="2914" y="212"/>
                    <a:pt x="2917" y="212"/>
                  </a:cubicBezTo>
                  <a:cubicBezTo>
                    <a:pt x="2918" y="212"/>
                    <a:pt x="2919" y="212"/>
                    <a:pt x="2920" y="213"/>
                  </a:cubicBezTo>
                  <a:cubicBezTo>
                    <a:pt x="2923" y="209"/>
                    <a:pt x="2926" y="206"/>
                    <a:pt x="2926" y="200"/>
                  </a:cubicBezTo>
                  <a:cubicBezTo>
                    <a:pt x="2923" y="194"/>
                    <a:pt x="2913" y="194"/>
                    <a:pt x="2911" y="188"/>
                  </a:cubicBezTo>
                  <a:cubicBezTo>
                    <a:pt x="2913" y="185"/>
                    <a:pt x="2919" y="185"/>
                    <a:pt x="2918" y="179"/>
                  </a:cubicBezTo>
                  <a:cubicBezTo>
                    <a:pt x="2917" y="178"/>
                    <a:pt x="2915" y="177"/>
                    <a:pt x="2912" y="177"/>
                  </a:cubicBezTo>
                  <a:cubicBezTo>
                    <a:pt x="2909" y="177"/>
                    <a:pt x="2905" y="178"/>
                    <a:pt x="2902" y="178"/>
                  </a:cubicBezTo>
                  <a:cubicBezTo>
                    <a:pt x="2900" y="175"/>
                    <a:pt x="2896" y="174"/>
                    <a:pt x="2892" y="174"/>
                  </a:cubicBezTo>
                  <a:moveTo>
                    <a:pt x="2833" y="173"/>
                  </a:moveTo>
                  <a:cubicBezTo>
                    <a:pt x="2828" y="173"/>
                    <a:pt x="2823" y="176"/>
                    <a:pt x="2824" y="181"/>
                  </a:cubicBezTo>
                  <a:cubicBezTo>
                    <a:pt x="2824" y="185"/>
                    <a:pt x="2832" y="186"/>
                    <a:pt x="2831" y="189"/>
                  </a:cubicBezTo>
                  <a:cubicBezTo>
                    <a:pt x="2828" y="188"/>
                    <a:pt x="2822" y="187"/>
                    <a:pt x="2816" y="187"/>
                  </a:cubicBezTo>
                  <a:cubicBezTo>
                    <a:pt x="2813" y="187"/>
                    <a:pt x="2810" y="187"/>
                    <a:pt x="2808" y="188"/>
                  </a:cubicBezTo>
                  <a:cubicBezTo>
                    <a:pt x="2808" y="196"/>
                    <a:pt x="2818" y="211"/>
                    <a:pt x="2809" y="214"/>
                  </a:cubicBezTo>
                  <a:cubicBezTo>
                    <a:pt x="2803" y="205"/>
                    <a:pt x="2801" y="192"/>
                    <a:pt x="2787" y="188"/>
                  </a:cubicBezTo>
                  <a:cubicBezTo>
                    <a:pt x="2785" y="194"/>
                    <a:pt x="2782" y="204"/>
                    <a:pt x="2775" y="204"/>
                  </a:cubicBezTo>
                  <a:cubicBezTo>
                    <a:pt x="2774" y="204"/>
                    <a:pt x="2772" y="203"/>
                    <a:pt x="2771" y="202"/>
                  </a:cubicBezTo>
                  <a:cubicBezTo>
                    <a:pt x="2770" y="197"/>
                    <a:pt x="2778" y="198"/>
                    <a:pt x="2776" y="192"/>
                  </a:cubicBezTo>
                  <a:cubicBezTo>
                    <a:pt x="2774" y="191"/>
                    <a:pt x="2772" y="191"/>
                    <a:pt x="2770" y="191"/>
                  </a:cubicBezTo>
                  <a:cubicBezTo>
                    <a:pt x="2765" y="191"/>
                    <a:pt x="2758" y="194"/>
                    <a:pt x="2753" y="194"/>
                  </a:cubicBezTo>
                  <a:cubicBezTo>
                    <a:pt x="2751" y="192"/>
                    <a:pt x="2752" y="188"/>
                    <a:pt x="2750" y="187"/>
                  </a:cubicBezTo>
                  <a:cubicBezTo>
                    <a:pt x="2749" y="187"/>
                    <a:pt x="2749" y="187"/>
                    <a:pt x="2749" y="187"/>
                  </a:cubicBezTo>
                  <a:cubicBezTo>
                    <a:pt x="2729" y="187"/>
                    <a:pt x="2707" y="193"/>
                    <a:pt x="2705" y="211"/>
                  </a:cubicBezTo>
                  <a:cubicBezTo>
                    <a:pt x="2711" y="213"/>
                    <a:pt x="2712" y="218"/>
                    <a:pt x="2720" y="218"/>
                  </a:cubicBezTo>
                  <a:cubicBezTo>
                    <a:pt x="2722" y="218"/>
                    <a:pt x="2725" y="214"/>
                    <a:pt x="2728" y="214"/>
                  </a:cubicBezTo>
                  <a:cubicBezTo>
                    <a:pt x="2729" y="214"/>
                    <a:pt x="2730" y="215"/>
                    <a:pt x="2731" y="215"/>
                  </a:cubicBezTo>
                  <a:cubicBezTo>
                    <a:pt x="2730" y="224"/>
                    <a:pt x="2714" y="220"/>
                    <a:pt x="2709" y="225"/>
                  </a:cubicBezTo>
                  <a:cubicBezTo>
                    <a:pt x="2712" y="230"/>
                    <a:pt x="2718" y="231"/>
                    <a:pt x="2725" y="231"/>
                  </a:cubicBezTo>
                  <a:cubicBezTo>
                    <a:pt x="2730" y="231"/>
                    <a:pt x="2736" y="231"/>
                    <a:pt x="2741" y="230"/>
                  </a:cubicBezTo>
                  <a:cubicBezTo>
                    <a:pt x="2747" y="229"/>
                    <a:pt x="2752" y="229"/>
                    <a:pt x="2757" y="229"/>
                  </a:cubicBezTo>
                  <a:cubicBezTo>
                    <a:pt x="2764" y="229"/>
                    <a:pt x="2770" y="230"/>
                    <a:pt x="2773" y="234"/>
                  </a:cubicBezTo>
                  <a:cubicBezTo>
                    <a:pt x="2769" y="236"/>
                    <a:pt x="2765" y="237"/>
                    <a:pt x="2760" y="237"/>
                  </a:cubicBezTo>
                  <a:cubicBezTo>
                    <a:pt x="2755" y="237"/>
                    <a:pt x="2751" y="236"/>
                    <a:pt x="2747" y="236"/>
                  </a:cubicBezTo>
                  <a:cubicBezTo>
                    <a:pt x="2742" y="235"/>
                    <a:pt x="2738" y="235"/>
                    <a:pt x="2734" y="235"/>
                  </a:cubicBezTo>
                  <a:cubicBezTo>
                    <a:pt x="2727" y="235"/>
                    <a:pt x="2720" y="236"/>
                    <a:pt x="2717" y="242"/>
                  </a:cubicBezTo>
                  <a:cubicBezTo>
                    <a:pt x="2724" y="248"/>
                    <a:pt x="2734" y="251"/>
                    <a:pt x="2745" y="251"/>
                  </a:cubicBezTo>
                  <a:cubicBezTo>
                    <a:pt x="2749" y="251"/>
                    <a:pt x="2753" y="250"/>
                    <a:pt x="2757" y="250"/>
                  </a:cubicBezTo>
                  <a:cubicBezTo>
                    <a:pt x="2759" y="254"/>
                    <a:pt x="2759" y="260"/>
                    <a:pt x="2764" y="262"/>
                  </a:cubicBezTo>
                  <a:cubicBezTo>
                    <a:pt x="2775" y="261"/>
                    <a:pt x="2782" y="257"/>
                    <a:pt x="2794" y="257"/>
                  </a:cubicBezTo>
                  <a:cubicBezTo>
                    <a:pt x="2795" y="257"/>
                    <a:pt x="2797" y="257"/>
                    <a:pt x="2798" y="257"/>
                  </a:cubicBezTo>
                  <a:cubicBezTo>
                    <a:pt x="2808" y="253"/>
                    <a:pt x="2821" y="244"/>
                    <a:pt x="2832" y="244"/>
                  </a:cubicBezTo>
                  <a:cubicBezTo>
                    <a:pt x="2835" y="244"/>
                    <a:pt x="2839" y="245"/>
                    <a:pt x="2841" y="247"/>
                  </a:cubicBezTo>
                  <a:cubicBezTo>
                    <a:pt x="2841" y="249"/>
                    <a:pt x="2835" y="247"/>
                    <a:pt x="2836" y="251"/>
                  </a:cubicBezTo>
                  <a:cubicBezTo>
                    <a:pt x="2838" y="254"/>
                    <a:pt x="2842" y="255"/>
                    <a:pt x="2846" y="255"/>
                  </a:cubicBezTo>
                  <a:cubicBezTo>
                    <a:pt x="2849" y="255"/>
                    <a:pt x="2852" y="254"/>
                    <a:pt x="2856" y="253"/>
                  </a:cubicBezTo>
                  <a:cubicBezTo>
                    <a:pt x="2860" y="253"/>
                    <a:pt x="2863" y="252"/>
                    <a:pt x="2867" y="252"/>
                  </a:cubicBezTo>
                  <a:cubicBezTo>
                    <a:pt x="2868" y="252"/>
                    <a:pt x="2869" y="252"/>
                    <a:pt x="2870" y="252"/>
                  </a:cubicBezTo>
                  <a:cubicBezTo>
                    <a:pt x="2872" y="247"/>
                    <a:pt x="2863" y="249"/>
                    <a:pt x="2864" y="244"/>
                  </a:cubicBezTo>
                  <a:cubicBezTo>
                    <a:pt x="2865" y="241"/>
                    <a:pt x="2869" y="240"/>
                    <a:pt x="2873" y="240"/>
                  </a:cubicBezTo>
                  <a:cubicBezTo>
                    <a:pt x="2876" y="240"/>
                    <a:pt x="2878" y="241"/>
                    <a:pt x="2880" y="241"/>
                  </a:cubicBezTo>
                  <a:cubicBezTo>
                    <a:pt x="2883" y="239"/>
                    <a:pt x="2885" y="237"/>
                    <a:pt x="2882" y="233"/>
                  </a:cubicBezTo>
                  <a:cubicBezTo>
                    <a:pt x="2870" y="231"/>
                    <a:pt x="2860" y="226"/>
                    <a:pt x="2850" y="222"/>
                  </a:cubicBezTo>
                  <a:cubicBezTo>
                    <a:pt x="2843" y="214"/>
                    <a:pt x="2843" y="201"/>
                    <a:pt x="2837" y="192"/>
                  </a:cubicBezTo>
                  <a:cubicBezTo>
                    <a:pt x="2840" y="188"/>
                    <a:pt x="2847" y="188"/>
                    <a:pt x="2848" y="183"/>
                  </a:cubicBezTo>
                  <a:cubicBezTo>
                    <a:pt x="2847" y="177"/>
                    <a:pt x="2840" y="173"/>
                    <a:pt x="2833" y="173"/>
                  </a:cubicBezTo>
                  <a:moveTo>
                    <a:pt x="2665" y="164"/>
                  </a:moveTo>
                  <a:cubicBezTo>
                    <a:pt x="2658" y="164"/>
                    <a:pt x="2651" y="166"/>
                    <a:pt x="2645" y="171"/>
                  </a:cubicBezTo>
                  <a:cubicBezTo>
                    <a:pt x="2656" y="187"/>
                    <a:pt x="2635" y="198"/>
                    <a:pt x="2632" y="214"/>
                  </a:cubicBezTo>
                  <a:cubicBezTo>
                    <a:pt x="2636" y="217"/>
                    <a:pt x="2642" y="217"/>
                    <a:pt x="2648" y="217"/>
                  </a:cubicBezTo>
                  <a:cubicBezTo>
                    <a:pt x="2649" y="217"/>
                    <a:pt x="2651" y="217"/>
                    <a:pt x="2652" y="217"/>
                  </a:cubicBezTo>
                  <a:cubicBezTo>
                    <a:pt x="2655" y="221"/>
                    <a:pt x="2659" y="222"/>
                    <a:pt x="2662" y="222"/>
                  </a:cubicBezTo>
                  <a:cubicBezTo>
                    <a:pt x="2669" y="222"/>
                    <a:pt x="2677" y="216"/>
                    <a:pt x="2683" y="213"/>
                  </a:cubicBezTo>
                  <a:cubicBezTo>
                    <a:pt x="2696" y="197"/>
                    <a:pt x="2717" y="189"/>
                    <a:pt x="2734" y="177"/>
                  </a:cubicBezTo>
                  <a:cubicBezTo>
                    <a:pt x="2728" y="172"/>
                    <a:pt x="2718" y="171"/>
                    <a:pt x="2710" y="167"/>
                  </a:cubicBezTo>
                  <a:cubicBezTo>
                    <a:pt x="2705" y="169"/>
                    <a:pt x="2703" y="172"/>
                    <a:pt x="2697" y="173"/>
                  </a:cubicBezTo>
                  <a:cubicBezTo>
                    <a:pt x="2689" y="168"/>
                    <a:pt x="2677" y="164"/>
                    <a:pt x="2665" y="164"/>
                  </a:cubicBezTo>
                  <a:moveTo>
                    <a:pt x="1117" y="163"/>
                  </a:moveTo>
                  <a:cubicBezTo>
                    <a:pt x="1114" y="163"/>
                    <a:pt x="1113" y="165"/>
                    <a:pt x="1114" y="168"/>
                  </a:cubicBezTo>
                  <a:cubicBezTo>
                    <a:pt x="1115" y="170"/>
                    <a:pt x="1116" y="172"/>
                    <a:pt x="1119" y="172"/>
                  </a:cubicBezTo>
                  <a:cubicBezTo>
                    <a:pt x="1121" y="172"/>
                    <a:pt x="1123" y="171"/>
                    <a:pt x="1126" y="166"/>
                  </a:cubicBezTo>
                  <a:cubicBezTo>
                    <a:pt x="1122" y="164"/>
                    <a:pt x="1119" y="163"/>
                    <a:pt x="1117" y="163"/>
                  </a:cubicBezTo>
                  <a:moveTo>
                    <a:pt x="1237" y="150"/>
                  </a:moveTo>
                  <a:cubicBezTo>
                    <a:pt x="1235" y="150"/>
                    <a:pt x="1233" y="150"/>
                    <a:pt x="1231" y="150"/>
                  </a:cubicBezTo>
                  <a:cubicBezTo>
                    <a:pt x="1228" y="154"/>
                    <a:pt x="1233" y="159"/>
                    <a:pt x="1229" y="161"/>
                  </a:cubicBezTo>
                  <a:cubicBezTo>
                    <a:pt x="1224" y="158"/>
                    <a:pt x="1219" y="158"/>
                    <a:pt x="1214" y="158"/>
                  </a:cubicBezTo>
                  <a:cubicBezTo>
                    <a:pt x="1207" y="158"/>
                    <a:pt x="1200" y="159"/>
                    <a:pt x="1193" y="161"/>
                  </a:cubicBezTo>
                  <a:cubicBezTo>
                    <a:pt x="1186" y="162"/>
                    <a:pt x="1180" y="164"/>
                    <a:pt x="1174" y="164"/>
                  </a:cubicBezTo>
                  <a:cubicBezTo>
                    <a:pt x="1172" y="164"/>
                    <a:pt x="1171" y="164"/>
                    <a:pt x="1169" y="163"/>
                  </a:cubicBezTo>
                  <a:cubicBezTo>
                    <a:pt x="1165" y="167"/>
                    <a:pt x="1170" y="176"/>
                    <a:pt x="1166" y="181"/>
                  </a:cubicBezTo>
                  <a:cubicBezTo>
                    <a:pt x="1168" y="186"/>
                    <a:pt x="1174" y="188"/>
                    <a:pt x="1175" y="193"/>
                  </a:cubicBezTo>
                  <a:cubicBezTo>
                    <a:pt x="1173" y="197"/>
                    <a:pt x="1170" y="201"/>
                    <a:pt x="1163" y="201"/>
                  </a:cubicBezTo>
                  <a:cubicBezTo>
                    <a:pt x="1163" y="201"/>
                    <a:pt x="1162" y="201"/>
                    <a:pt x="1162" y="201"/>
                  </a:cubicBezTo>
                  <a:cubicBezTo>
                    <a:pt x="1158" y="198"/>
                    <a:pt x="1165" y="195"/>
                    <a:pt x="1162" y="192"/>
                  </a:cubicBezTo>
                  <a:cubicBezTo>
                    <a:pt x="1160" y="192"/>
                    <a:pt x="1158" y="192"/>
                    <a:pt x="1156" y="192"/>
                  </a:cubicBezTo>
                  <a:cubicBezTo>
                    <a:pt x="1153" y="192"/>
                    <a:pt x="1149" y="192"/>
                    <a:pt x="1145" y="192"/>
                  </a:cubicBezTo>
                  <a:cubicBezTo>
                    <a:pt x="1141" y="192"/>
                    <a:pt x="1137" y="192"/>
                    <a:pt x="1133" y="192"/>
                  </a:cubicBezTo>
                  <a:cubicBezTo>
                    <a:pt x="1115" y="192"/>
                    <a:pt x="1099" y="194"/>
                    <a:pt x="1105" y="211"/>
                  </a:cubicBezTo>
                  <a:cubicBezTo>
                    <a:pt x="1111" y="215"/>
                    <a:pt x="1134" y="220"/>
                    <a:pt x="1136" y="231"/>
                  </a:cubicBezTo>
                  <a:cubicBezTo>
                    <a:pt x="1137" y="238"/>
                    <a:pt x="1131" y="242"/>
                    <a:pt x="1126" y="242"/>
                  </a:cubicBezTo>
                  <a:cubicBezTo>
                    <a:pt x="1122" y="242"/>
                    <a:pt x="1118" y="240"/>
                    <a:pt x="1117" y="237"/>
                  </a:cubicBezTo>
                  <a:cubicBezTo>
                    <a:pt x="1118" y="232"/>
                    <a:pt x="1124" y="233"/>
                    <a:pt x="1125" y="227"/>
                  </a:cubicBezTo>
                  <a:cubicBezTo>
                    <a:pt x="1106" y="225"/>
                    <a:pt x="1100" y="214"/>
                    <a:pt x="1080" y="213"/>
                  </a:cubicBezTo>
                  <a:cubicBezTo>
                    <a:pt x="1074" y="215"/>
                    <a:pt x="1078" y="220"/>
                    <a:pt x="1074" y="222"/>
                  </a:cubicBezTo>
                  <a:cubicBezTo>
                    <a:pt x="1073" y="222"/>
                    <a:pt x="1073" y="222"/>
                    <a:pt x="1073" y="222"/>
                  </a:cubicBezTo>
                  <a:cubicBezTo>
                    <a:pt x="1071" y="222"/>
                    <a:pt x="1069" y="221"/>
                    <a:pt x="1067" y="220"/>
                  </a:cubicBezTo>
                  <a:cubicBezTo>
                    <a:pt x="1066" y="219"/>
                    <a:pt x="1064" y="218"/>
                    <a:pt x="1062" y="218"/>
                  </a:cubicBezTo>
                  <a:cubicBezTo>
                    <a:pt x="1061" y="218"/>
                    <a:pt x="1060" y="218"/>
                    <a:pt x="1059" y="219"/>
                  </a:cubicBezTo>
                  <a:cubicBezTo>
                    <a:pt x="1054" y="233"/>
                    <a:pt x="1082" y="226"/>
                    <a:pt x="1085" y="237"/>
                  </a:cubicBezTo>
                  <a:cubicBezTo>
                    <a:pt x="1082" y="237"/>
                    <a:pt x="1079" y="238"/>
                    <a:pt x="1076" y="238"/>
                  </a:cubicBezTo>
                  <a:cubicBezTo>
                    <a:pt x="1067" y="238"/>
                    <a:pt x="1058" y="235"/>
                    <a:pt x="1054" y="229"/>
                  </a:cubicBezTo>
                  <a:cubicBezTo>
                    <a:pt x="1051" y="226"/>
                    <a:pt x="1052" y="221"/>
                    <a:pt x="1047" y="218"/>
                  </a:cubicBezTo>
                  <a:cubicBezTo>
                    <a:pt x="1037" y="220"/>
                    <a:pt x="1032" y="224"/>
                    <a:pt x="1027" y="230"/>
                  </a:cubicBezTo>
                  <a:cubicBezTo>
                    <a:pt x="1035" y="238"/>
                    <a:pt x="1037" y="252"/>
                    <a:pt x="1031" y="264"/>
                  </a:cubicBezTo>
                  <a:cubicBezTo>
                    <a:pt x="1034" y="264"/>
                    <a:pt x="1037" y="265"/>
                    <a:pt x="1041" y="265"/>
                  </a:cubicBezTo>
                  <a:cubicBezTo>
                    <a:pt x="1044" y="265"/>
                    <a:pt x="1047" y="264"/>
                    <a:pt x="1049" y="264"/>
                  </a:cubicBezTo>
                  <a:cubicBezTo>
                    <a:pt x="1052" y="264"/>
                    <a:pt x="1055" y="264"/>
                    <a:pt x="1058" y="264"/>
                  </a:cubicBezTo>
                  <a:cubicBezTo>
                    <a:pt x="1067" y="264"/>
                    <a:pt x="1075" y="266"/>
                    <a:pt x="1078" y="275"/>
                  </a:cubicBezTo>
                  <a:cubicBezTo>
                    <a:pt x="1080" y="281"/>
                    <a:pt x="1076" y="285"/>
                    <a:pt x="1080" y="292"/>
                  </a:cubicBezTo>
                  <a:cubicBezTo>
                    <a:pt x="1078" y="293"/>
                    <a:pt x="1076" y="293"/>
                    <a:pt x="1075" y="293"/>
                  </a:cubicBezTo>
                  <a:cubicBezTo>
                    <a:pt x="1066" y="293"/>
                    <a:pt x="1067" y="281"/>
                    <a:pt x="1066" y="274"/>
                  </a:cubicBezTo>
                  <a:cubicBezTo>
                    <a:pt x="1063" y="272"/>
                    <a:pt x="1058" y="271"/>
                    <a:pt x="1052" y="271"/>
                  </a:cubicBezTo>
                  <a:cubicBezTo>
                    <a:pt x="1048" y="271"/>
                    <a:pt x="1044" y="271"/>
                    <a:pt x="1041" y="272"/>
                  </a:cubicBezTo>
                  <a:cubicBezTo>
                    <a:pt x="1040" y="278"/>
                    <a:pt x="1047" y="278"/>
                    <a:pt x="1047" y="283"/>
                  </a:cubicBezTo>
                  <a:cubicBezTo>
                    <a:pt x="1045" y="287"/>
                    <a:pt x="1038" y="286"/>
                    <a:pt x="1035" y="290"/>
                  </a:cubicBezTo>
                  <a:cubicBezTo>
                    <a:pt x="1036" y="302"/>
                    <a:pt x="1018" y="308"/>
                    <a:pt x="1001" y="308"/>
                  </a:cubicBezTo>
                  <a:cubicBezTo>
                    <a:pt x="989" y="308"/>
                    <a:pt x="978" y="305"/>
                    <a:pt x="974" y="300"/>
                  </a:cubicBezTo>
                  <a:cubicBezTo>
                    <a:pt x="976" y="297"/>
                    <a:pt x="980" y="296"/>
                    <a:pt x="984" y="296"/>
                  </a:cubicBezTo>
                  <a:cubicBezTo>
                    <a:pt x="991" y="296"/>
                    <a:pt x="998" y="299"/>
                    <a:pt x="1003" y="301"/>
                  </a:cubicBezTo>
                  <a:cubicBezTo>
                    <a:pt x="1016" y="296"/>
                    <a:pt x="1025" y="288"/>
                    <a:pt x="1028" y="275"/>
                  </a:cubicBezTo>
                  <a:cubicBezTo>
                    <a:pt x="1016" y="268"/>
                    <a:pt x="1026" y="250"/>
                    <a:pt x="1024" y="239"/>
                  </a:cubicBezTo>
                  <a:cubicBezTo>
                    <a:pt x="1023" y="234"/>
                    <a:pt x="1016" y="233"/>
                    <a:pt x="1017" y="228"/>
                  </a:cubicBezTo>
                  <a:cubicBezTo>
                    <a:pt x="1027" y="222"/>
                    <a:pt x="1026" y="208"/>
                    <a:pt x="1013" y="205"/>
                  </a:cubicBezTo>
                  <a:cubicBezTo>
                    <a:pt x="1011" y="201"/>
                    <a:pt x="1012" y="197"/>
                    <a:pt x="1008" y="195"/>
                  </a:cubicBezTo>
                  <a:cubicBezTo>
                    <a:pt x="1007" y="195"/>
                    <a:pt x="1005" y="195"/>
                    <a:pt x="1004" y="195"/>
                  </a:cubicBezTo>
                  <a:cubicBezTo>
                    <a:pt x="1000" y="195"/>
                    <a:pt x="997" y="195"/>
                    <a:pt x="997" y="199"/>
                  </a:cubicBezTo>
                  <a:cubicBezTo>
                    <a:pt x="998" y="204"/>
                    <a:pt x="1008" y="201"/>
                    <a:pt x="1008" y="206"/>
                  </a:cubicBezTo>
                  <a:cubicBezTo>
                    <a:pt x="1007" y="207"/>
                    <a:pt x="1005" y="207"/>
                    <a:pt x="1004" y="207"/>
                  </a:cubicBezTo>
                  <a:cubicBezTo>
                    <a:pt x="1002" y="207"/>
                    <a:pt x="1000" y="207"/>
                    <a:pt x="998" y="206"/>
                  </a:cubicBezTo>
                  <a:cubicBezTo>
                    <a:pt x="996" y="206"/>
                    <a:pt x="994" y="205"/>
                    <a:pt x="992" y="205"/>
                  </a:cubicBezTo>
                  <a:cubicBezTo>
                    <a:pt x="991" y="205"/>
                    <a:pt x="989" y="206"/>
                    <a:pt x="988" y="206"/>
                  </a:cubicBezTo>
                  <a:cubicBezTo>
                    <a:pt x="986" y="220"/>
                    <a:pt x="979" y="230"/>
                    <a:pt x="964" y="233"/>
                  </a:cubicBezTo>
                  <a:cubicBezTo>
                    <a:pt x="962" y="240"/>
                    <a:pt x="970" y="245"/>
                    <a:pt x="965" y="253"/>
                  </a:cubicBezTo>
                  <a:cubicBezTo>
                    <a:pt x="972" y="259"/>
                    <a:pt x="980" y="264"/>
                    <a:pt x="987" y="270"/>
                  </a:cubicBezTo>
                  <a:cubicBezTo>
                    <a:pt x="985" y="274"/>
                    <a:pt x="983" y="277"/>
                    <a:pt x="978" y="278"/>
                  </a:cubicBezTo>
                  <a:cubicBezTo>
                    <a:pt x="958" y="270"/>
                    <a:pt x="940" y="257"/>
                    <a:pt x="912" y="257"/>
                  </a:cubicBezTo>
                  <a:cubicBezTo>
                    <a:pt x="908" y="257"/>
                    <a:pt x="905" y="257"/>
                    <a:pt x="902" y="257"/>
                  </a:cubicBezTo>
                  <a:cubicBezTo>
                    <a:pt x="898" y="256"/>
                    <a:pt x="897" y="251"/>
                    <a:pt x="894" y="249"/>
                  </a:cubicBezTo>
                  <a:cubicBezTo>
                    <a:pt x="890" y="249"/>
                    <a:pt x="886" y="246"/>
                    <a:pt x="883" y="246"/>
                  </a:cubicBezTo>
                  <a:cubicBezTo>
                    <a:pt x="881" y="246"/>
                    <a:pt x="880" y="247"/>
                    <a:pt x="879" y="248"/>
                  </a:cubicBezTo>
                  <a:cubicBezTo>
                    <a:pt x="877" y="260"/>
                    <a:pt x="900" y="258"/>
                    <a:pt x="903" y="270"/>
                  </a:cubicBezTo>
                  <a:cubicBezTo>
                    <a:pt x="899" y="272"/>
                    <a:pt x="893" y="276"/>
                    <a:pt x="887" y="276"/>
                  </a:cubicBezTo>
                  <a:cubicBezTo>
                    <a:pt x="887" y="276"/>
                    <a:pt x="886" y="276"/>
                    <a:pt x="885" y="276"/>
                  </a:cubicBezTo>
                  <a:cubicBezTo>
                    <a:pt x="882" y="273"/>
                    <a:pt x="887" y="269"/>
                    <a:pt x="884" y="266"/>
                  </a:cubicBezTo>
                  <a:cubicBezTo>
                    <a:pt x="875" y="268"/>
                    <a:pt x="870" y="274"/>
                    <a:pt x="861" y="274"/>
                  </a:cubicBezTo>
                  <a:cubicBezTo>
                    <a:pt x="858" y="274"/>
                    <a:pt x="856" y="274"/>
                    <a:pt x="852" y="273"/>
                  </a:cubicBezTo>
                  <a:cubicBezTo>
                    <a:pt x="846" y="276"/>
                    <a:pt x="838" y="284"/>
                    <a:pt x="829" y="284"/>
                  </a:cubicBezTo>
                  <a:cubicBezTo>
                    <a:pt x="827" y="284"/>
                    <a:pt x="825" y="284"/>
                    <a:pt x="823" y="283"/>
                  </a:cubicBezTo>
                  <a:cubicBezTo>
                    <a:pt x="827" y="279"/>
                    <a:pt x="837" y="275"/>
                    <a:pt x="834" y="268"/>
                  </a:cubicBezTo>
                  <a:cubicBezTo>
                    <a:pt x="834" y="268"/>
                    <a:pt x="833" y="268"/>
                    <a:pt x="833" y="268"/>
                  </a:cubicBezTo>
                  <a:cubicBezTo>
                    <a:pt x="826" y="268"/>
                    <a:pt x="822" y="274"/>
                    <a:pt x="817" y="275"/>
                  </a:cubicBezTo>
                  <a:cubicBezTo>
                    <a:pt x="815" y="275"/>
                    <a:pt x="814" y="275"/>
                    <a:pt x="812" y="275"/>
                  </a:cubicBezTo>
                  <a:cubicBezTo>
                    <a:pt x="811" y="275"/>
                    <a:pt x="810" y="275"/>
                    <a:pt x="809" y="275"/>
                  </a:cubicBezTo>
                  <a:cubicBezTo>
                    <a:pt x="808" y="275"/>
                    <a:pt x="806" y="275"/>
                    <a:pt x="805" y="275"/>
                  </a:cubicBezTo>
                  <a:cubicBezTo>
                    <a:pt x="803" y="275"/>
                    <a:pt x="801" y="275"/>
                    <a:pt x="799" y="276"/>
                  </a:cubicBezTo>
                  <a:cubicBezTo>
                    <a:pt x="796" y="277"/>
                    <a:pt x="791" y="281"/>
                    <a:pt x="787" y="283"/>
                  </a:cubicBezTo>
                  <a:cubicBezTo>
                    <a:pt x="784" y="284"/>
                    <a:pt x="780" y="285"/>
                    <a:pt x="778" y="286"/>
                  </a:cubicBezTo>
                  <a:cubicBezTo>
                    <a:pt x="770" y="290"/>
                    <a:pt x="767" y="298"/>
                    <a:pt x="761" y="299"/>
                  </a:cubicBezTo>
                  <a:cubicBezTo>
                    <a:pt x="760" y="299"/>
                    <a:pt x="760" y="299"/>
                    <a:pt x="759" y="299"/>
                  </a:cubicBezTo>
                  <a:cubicBezTo>
                    <a:pt x="753" y="299"/>
                    <a:pt x="746" y="295"/>
                    <a:pt x="743" y="291"/>
                  </a:cubicBezTo>
                  <a:cubicBezTo>
                    <a:pt x="745" y="285"/>
                    <a:pt x="758" y="288"/>
                    <a:pt x="761" y="282"/>
                  </a:cubicBezTo>
                  <a:cubicBezTo>
                    <a:pt x="755" y="276"/>
                    <a:pt x="745" y="270"/>
                    <a:pt x="734" y="270"/>
                  </a:cubicBezTo>
                  <a:cubicBezTo>
                    <a:pt x="732" y="270"/>
                    <a:pt x="730" y="271"/>
                    <a:pt x="728" y="271"/>
                  </a:cubicBezTo>
                  <a:cubicBezTo>
                    <a:pt x="733" y="277"/>
                    <a:pt x="731" y="284"/>
                    <a:pt x="732" y="292"/>
                  </a:cubicBezTo>
                  <a:cubicBezTo>
                    <a:pt x="733" y="298"/>
                    <a:pt x="742" y="307"/>
                    <a:pt x="732" y="309"/>
                  </a:cubicBezTo>
                  <a:cubicBezTo>
                    <a:pt x="726" y="308"/>
                    <a:pt x="724" y="303"/>
                    <a:pt x="716" y="303"/>
                  </a:cubicBezTo>
                  <a:cubicBezTo>
                    <a:pt x="715" y="303"/>
                    <a:pt x="713" y="303"/>
                    <a:pt x="711" y="303"/>
                  </a:cubicBezTo>
                  <a:cubicBezTo>
                    <a:pt x="707" y="310"/>
                    <a:pt x="696" y="312"/>
                    <a:pt x="691" y="319"/>
                  </a:cubicBezTo>
                  <a:cubicBezTo>
                    <a:pt x="693" y="323"/>
                    <a:pt x="698" y="325"/>
                    <a:pt x="695" y="329"/>
                  </a:cubicBezTo>
                  <a:cubicBezTo>
                    <a:pt x="693" y="330"/>
                    <a:pt x="691" y="330"/>
                    <a:pt x="690" y="330"/>
                  </a:cubicBezTo>
                  <a:cubicBezTo>
                    <a:pt x="684" y="330"/>
                    <a:pt x="678" y="328"/>
                    <a:pt x="673" y="325"/>
                  </a:cubicBezTo>
                  <a:cubicBezTo>
                    <a:pt x="668" y="323"/>
                    <a:pt x="663" y="321"/>
                    <a:pt x="658" y="321"/>
                  </a:cubicBezTo>
                  <a:cubicBezTo>
                    <a:pt x="658" y="321"/>
                    <a:pt x="658" y="321"/>
                    <a:pt x="658" y="321"/>
                  </a:cubicBezTo>
                  <a:cubicBezTo>
                    <a:pt x="655" y="325"/>
                    <a:pt x="661" y="329"/>
                    <a:pt x="663" y="332"/>
                  </a:cubicBezTo>
                  <a:cubicBezTo>
                    <a:pt x="665" y="334"/>
                    <a:pt x="673" y="332"/>
                    <a:pt x="674" y="335"/>
                  </a:cubicBezTo>
                  <a:cubicBezTo>
                    <a:pt x="672" y="340"/>
                    <a:pt x="669" y="342"/>
                    <a:pt x="666" y="342"/>
                  </a:cubicBezTo>
                  <a:cubicBezTo>
                    <a:pt x="660" y="342"/>
                    <a:pt x="654" y="337"/>
                    <a:pt x="649" y="335"/>
                  </a:cubicBezTo>
                  <a:cubicBezTo>
                    <a:pt x="646" y="333"/>
                    <a:pt x="643" y="334"/>
                    <a:pt x="640" y="333"/>
                  </a:cubicBezTo>
                  <a:cubicBezTo>
                    <a:pt x="631" y="328"/>
                    <a:pt x="639" y="322"/>
                    <a:pt x="642" y="315"/>
                  </a:cubicBezTo>
                  <a:cubicBezTo>
                    <a:pt x="635" y="307"/>
                    <a:pt x="615" y="305"/>
                    <a:pt x="616" y="293"/>
                  </a:cubicBezTo>
                  <a:cubicBezTo>
                    <a:pt x="626" y="294"/>
                    <a:pt x="636" y="303"/>
                    <a:pt x="650" y="306"/>
                  </a:cubicBezTo>
                  <a:cubicBezTo>
                    <a:pt x="660" y="308"/>
                    <a:pt x="669" y="309"/>
                    <a:pt x="678" y="309"/>
                  </a:cubicBezTo>
                  <a:cubicBezTo>
                    <a:pt x="689" y="309"/>
                    <a:pt x="699" y="307"/>
                    <a:pt x="705" y="299"/>
                  </a:cubicBezTo>
                  <a:cubicBezTo>
                    <a:pt x="710" y="290"/>
                    <a:pt x="696" y="279"/>
                    <a:pt x="684" y="279"/>
                  </a:cubicBezTo>
                  <a:cubicBezTo>
                    <a:pt x="683" y="279"/>
                    <a:pt x="683" y="279"/>
                    <a:pt x="683" y="279"/>
                  </a:cubicBezTo>
                  <a:cubicBezTo>
                    <a:pt x="667" y="270"/>
                    <a:pt x="646" y="265"/>
                    <a:pt x="621" y="264"/>
                  </a:cubicBezTo>
                  <a:cubicBezTo>
                    <a:pt x="620" y="260"/>
                    <a:pt x="621" y="255"/>
                    <a:pt x="619" y="253"/>
                  </a:cubicBezTo>
                  <a:cubicBezTo>
                    <a:pt x="609" y="255"/>
                    <a:pt x="602" y="259"/>
                    <a:pt x="592" y="261"/>
                  </a:cubicBezTo>
                  <a:cubicBezTo>
                    <a:pt x="591" y="259"/>
                    <a:pt x="588" y="259"/>
                    <a:pt x="588" y="256"/>
                  </a:cubicBezTo>
                  <a:cubicBezTo>
                    <a:pt x="592" y="252"/>
                    <a:pt x="599" y="248"/>
                    <a:pt x="594" y="241"/>
                  </a:cubicBezTo>
                  <a:cubicBezTo>
                    <a:pt x="592" y="241"/>
                    <a:pt x="591" y="240"/>
                    <a:pt x="590" y="240"/>
                  </a:cubicBezTo>
                  <a:cubicBezTo>
                    <a:pt x="586" y="240"/>
                    <a:pt x="583" y="243"/>
                    <a:pt x="578" y="243"/>
                  </a:cubicBezTo>
                  <a:cubicBezTo>
                    <a:pt x="577" y="240"/>
                    <a:pt x="578" y="235"/>
                    <a:pt x="573" y="235"/>
                  </a:cubicBezTo>
                  <a:cubicBezTo>
                    <a:pt x="572" y="235"/>
                    <a:pt x="572" y="235"/>
                    <a:pt x="572" y="235"/>
                  </a:cubicBezTo>
                  <a:cubicBezTo>
                    <a:pt x="565" y="237"/>
                    <a:pt x="569" y="243"/>
                    <a:pt x="562" y="245"/>
                  </a:cubicBezTo>
                  <a:cubicBezTo>
                    <a:pt x="561" y="245"/>
                    <a:pt x="560" y="245"/>
                    <a:pt x="560" y="245"/>
                  </a:cubicBezTo>
                  <a:cubicBezTo>
                    <a:pt x="554" y="245"/>
                    <a:pt x="549" y="241"/>
                    <a:pt x="544" y="239"/>
                  </a:cubicBezTo>
                  <a:cubicBezTo>
                    <a:pt x="537" y="245"/>
                    <a:pt x="527" y="250"/>
                    <a:pt x="516" y="250"/>
                  </a:cubicBezTo>
                  <a:cubicBezTo>
                    <a:pt x="513" y="250"/>
                    <a:pt x="510" y="250"/>
                    <a:pt x="506" y="249"/>
                  </a:cubicBezTo>
                  <a:cubicBezTo>
                    <a:pt x="504" y="252"/>
                    <a:pt x="509" y="254"/>
                    <a:pt x="506" y="257"/>
                  </a:cubicBezTo>
                  <a:cubicBezTo>
                    <a:pt x="503" y="260"/>
                    <a:pt x="499" y="260"/>
                    <a:pt x="495" y="260"/>
                  </a:cubicBezTo>
                  <a:cubicBezTo>
                    <a:pt x="491" y="260"/>
                    <a:pt x="487" y="260"/>
                    <a:pt x="482" y="259"/>
                  </a:cubicBezTo>
                  <a:cubicBezTo>
                    <a:pt x="473" y="263"/>
                    <a:pt x="470" y="271"/>
                    <a:pt x="457" y="272"/>
                  </a:cubicBezTo>
                  <a:cubicBezTo>
                    <a:pt x="452" y="271"/>
                    <a:pt x="452" y="265"/>
                    <a:pt x="450" y="263"/>
                  </a:cubicBezTo>
                  <a:cubicBezTo>
                    <a:pt x="443" y="265"/>
                    <a:pt x="437" y="268"/>
                    <a:pt x="434" y="275"/>
                  </a:cubicBezTo>
                  <a:cubicBezTo>
                    <a:pt x="440" y="278"/>
                    <a:pt x="446" y="276"/>
                    <a:pt x="452" y="277"/>
                  </a:cubicBezTo>
                  <a:cubicBezTo>
                    <a:pt x="447" y="280"/>
                    <a:pt x="441" y="283"/>
                    <a:pt x="440" y="290"/>
                  </a:cubicBezTo>
                  <a:cubicBezTo>
                    <a:pt x="434" y="293"/>
                    <a:pt x="428" y="296"/>
                    <a:pt x="423" y="300"/>
                  </a:cubicBezTo>
                  <a:cubicBezTo>
                    <a:pt x="425" y="313"/>
                    <a:pt x="412" y="321"/>
                    <a:pt x="400" y="326"/>
                  </a:cubicBezTo>
                  <a:cubicBezTo>
                    <a:pt x="397" y="328"/>
                    <a:pt x="403" y="330"/>
                    <a:pt x="400" y="332"/>
                  </a:cubicBezTo>
                  <a:cubicBezTo>
                    <a:pt x="395" y="334"/>
                    <a:pt x="388" y="335"/>
                    <a:pt x="387" y="341"/>
                  </a:cubicBezTo>
                  <a:cubicBezTo>
                    <a:pt x="388" y="343"/>
                    <a:pt x="389" y="343"/>
                    <a:pt x="391" y="343"/>
                  </a:cubicBezTo>
                  <a:cubicBezTo>
                    <a:pt x="391" y="343"/>
                    <a:pt x="392" y="343"/>
                    <a:pt x="392" y="343"/>
                  </a:cubicBezTo>
                  <a:cubicBezTo>
                    <a:pt x="393" y="343"/>
                    <a:pt x="393" y="343"/>
                    <a:pt x="394" y="343"/>
                  </a:cubicBezTo>
                  <a:cubicBezTo>
                    <a:pt x="396" y="343"/>
                    <a:pt x="398" y="343"/>
                    <a:pt x="398" y="346"/>
                  </a:cubicBezTo>
                  <a:cubicBezTo>
                    <a:pt x="397" y="348"/>
                    <a:pt x="395" y="349"/>
                    <a:pt x="393" y="349"/>
                  </a:cubicBezTo>
                  <a:cubicBezTo>
                    <a:pt x="390" y="349"/>
                    <a:pt x="387" y="347"/>
                    <a:pt x="383" y="347"/>
                  </a:cubicBezTo>
                  <a:cubicBezTo>
                    <a:pt x="379" y="348"/>
                    <a:pt x="381" y="354"/>
                    <a:pt x="376" y="354"/>
                  </a:cubicBezTo>
                  <a:cubicBezTo>
                    <a:pt x="373" y="353"/>
                    <a:pt x="370" y="353"/>
                    <a:pt x="368" y="353"/>
                  </a:cubicBezTo>
                  <a:cubicBezTo>
                    <a:pt x="363" y="353"/>
                    <a:pt x="360" y="355"/>
                    <a:pt x="356" y="357"/>
                  </a:cubicBezTo>
                  <a:cubicBezTo>
                    <a:pt x="352" y="359"/>
                    <a:pt x="347" y="361"/>
                    <a:pt x="342" y="361"/>
                  </a:cubicBezTo>
                  <a:cubicBezTo>
                    <a:pt x="342" y="361"/>
                    <a:pt x="342" y="361"/>
                    <a:pt x="341" y="361"/>
                  </a:cubicBezTo>
                  <a:cubicBezTo>
                    <a:pt x="343" y="367"/>
                    <a:pt x="340" y="375"/>
                    <a:pt x="344" y="380"/>
                  </a:cubicBezTo>
                  <a:cubicBezTo>
                    <a:pt x="341" y="382"/>
                    <a:pt x="336" y="381"/>
                    <a:pt x="337" y="386"/>
                  </a:cubicBezTo>
                  <a:cubicBezTo>
                    <a:pt x="338" y="387"/>
                    <a:pt x="339" y="387"/>
                    <a:pt x="341" y="387"/>
                  </a:cubicBezTo>
                  <a:cubicBezTo>
                    <a:pt x="342" y="387"/>
                    <a:pt x="343" y="387"/>
                    <a:pt x="344" y="387"/>
                  </a:cubicBezTo>
                  <a:cubicBezTo>
                    <a:pt x="345" y="387"/>
                    <a:pt x="346" y="387"/>
                    <a:pt x="347" y="387"/>
                  </a:cubicBezTo>
                  <a:cubicBezTo>
                    <a:pt x="349" y="387"/>
                    <a:pt x="350" y="387"/>
                    <a:pt x="351" y="389"/>
                  </a:cubicBezTo>
                  <a:cubicBezTo>
                    <a:pt x="349" y="392"/>
                    <a:pt x="344" y="393"/>
                    <a:pt x="341" y="397"/>
                  </a:cubicBezTo>
                  <a:cubicBezTo>
                    <a:pt x="344" y="408"/>
                    <a:pt x="350" y="415"/>
                    <a:pt x="365" y="416"/>
                  </a:cubicBezTo>
                  <a:cubicBezTo>
                    <a:pt x="376" y="412"/>
                    <a:pt x="381" y="403"/>
                    <a:pt x="396" y="402"/>
                  </a:cubicBezTo>
                  <a:cubicBezTo>
                    <a:pt x="403" y="411"/>
                    <a:pt x="418" y="421"/>
                    <a:pt x="408" y="437"/>
                  </a:cubicBezTo>
                  <a:cubicBezTo>
                    <a:pt x="411" y="443"/>
                    <a:pt x="417" y="447"/>
                    <a:pt x="423" y="447"/>
                  </a:cubicBezTo>
                  <a:cubicBezTo>
                    <a:pt x="428" y="447"/>
                    <a:pt x="434" y="444"/>
                    <a:pt x="438" y="440"/>
                  </a:cubicBezTo>
                  <a:cubicBezTo>
                    <a:pt x="439" y="440"/>
                    <a:pt x="440" y="440"/>
                    <a:pt x="441" y="440"/>
                  </a:cubicBezTo>
                  <a:cubicBezTo>
                    <a:pt x="452" y="440"/>
                    <a:pt x="469" y="432"/>
                    <a:pt x="459" y="423"/>
                  </a:cubicBezTo>
                  <a:cubicBezTo>
                    <a:pt x="455" y="424"/>
                    <a:pt x="457" y="431"/>
                    <a:pt x="452" y="431"/>
                  </a:cubicBezTo>
                  <a:cubicBezTo>
                    <a:pt x="452" y="431"/>
                    <a:pt x="452" y="430"/>
                    <a:pt x="451" y="430"/>
                  </a:cubicBezTo>
                  <a:cubicBezTo>
                    <a:pt x="441" y="408"/>
                    <a:pt x="478" y="409"/>
                    <a:pt x="477" y="388"/>
                  </a:cubicBezTo>
                  <a:cubicBezTo>
                    <a:pt x="474" y="383"/>
                    <a:pt x="465" y="384"/>
                    <a:pt x="462" y="379"/>
                  </a:cubicBezTo>
                  <a:cubicBezTo>
                    <a:pt x="465" y="368"/>
                    <a:pt x="463" y="361"/>
                    <a:pt x="468" y="355"/>
                  </a:cubicBezTo>
                  <a:cubicBezTo>
                    <a:pt x="477" y="344"/>
                    <a:pt x="505" y="345"/>
                    <a:pt x="509" y="330"/>
                  </a:cubicBezTo>
                  <a:cubicBezTo>
                    <a:pt x="508" y="327"/>
                    <a:pt x="506" y="325"/>
                    <a:pt x="504" y="322"/>
                  </a:cubicBezTo>
                  <a:cubicBezTo>
                    <a:pt x="509" y="310"/>
                    <a:pt x="526" y="315"/>
                    <a:pt x="541" y="312"/>
                  </a:cubicBezTo>
                  <a:cubicBezTo>
                    <a:pt x="564" y="325"/>
                    <a:pt x="521" y="335"/>
                    <a:pt x="516" y="346"/>
                  </a:cubicBezTo>
                  <a:cubicBezTo>
                    <a:pt x="506" y="348"/>
                    <a:pt x="504" y="358"/>
                    <a:pt x="501" y="366"/>
                  </a:cubicBezTo>
                  <a:cubicBezTo>
                    <a:pt x="506" y="370"/>
                    <a:pt x="504" y="376"/>
                    <a:pt x="501" y="381"/>
                  </a:cubicBezTo>
                  <a:cubicBezTo>
                    <a:pt x="509" y="387"/>
                    <a:pt x="519" y="390"/>
                    <a:pt x="529" y="390"/>
                  </a:cubicBezTo>
                  <a:cubicBezTo>
                    <a:pt x="538" y="390"/>
                    <a:pt x="548" y="388"/>
                    <a:pt x="558" y="386"/>
                  </a:cubicBezTo>
                  <a:cubicBezTo>
                    <a:pt x="565" y="385"/>
                    <a:pt x="570" y="382"/>
                    <a:pt x="575" y="382"/>
                  </a:cubicBezTo>
                  <a:cubicBezTo>
                    <a:pt x="579" y="382"/>
                    <a:pt x="582" y="384"/>
                    <a:pt x="585" y="389"/>
                  </a:cubicBezTo>
                  <a:cubicBezTo>
                    <a:pt x="582" y="394"/>
                    <a:pt x="572" y="398"/>
                    <a:pt x="563" y="398"/>
                  </a:cubicBezTo>
                  <a:cubicBezTo>
                    <a:pt x="558" y="398"/>
                    <a:pt x="554" y="397"/>
                    <a:pt x="551" y="394"/>
                  </a:cubicBezTo>
                  <a:cubicBezTo>
                    <a:pt x="545" y="398"/>
                    <a:pt x="533" y="397"/>
                    <a:pt x="529" y="403"/>
                  </a:cubicBezTo>
                  <a:cubicBezTo>
                    <a:pt x="534" y="411"/>
                    <a:pt x="538" y="422"/>
                    <a:pt x="527" y="429"/>
                  </a:cubicBezTo>
                  <a:cubicBezTo>
                    <a:pt x="520" y="426"/>
                    <a:pt x="522" y="419"/>
                    <a:pt x="515" y="417"/>
                  </a:cubicBezTo>
                  <a:cubicBezTo>
                    <a:pt x="515" y="417"/>
                    <a:pt x="514" y="417"/>
                    <a:pt x="513" y="417"/>
                  </a:cubicBezTo>
                  <a:cubicBezTo>
                    <a:pt x="501" y="417"/>
                    <a:pt x="499" y="437"/>
                    <a:pt x="501" y="449"/>
                  </a:cubicBezTo>
                  <a:cubicBezTo>
                    <a:pt x="496" y="453"/>
                    <a:pt x="488" y="456"/>
                    <a:pt x="481" y="458"/>
                  </a:cubicBezTo>
                  <a:cubicBezTo>
                    <a:pt x="476" y="453"/>
                    <a:pt x="472" y="451"/>
                    <a:pt x="468" y="451"/>
                  </a:cubicBezTo>
                  <a:cubicBezTo>
                    <a:pt x="460" y="451"/>
                    <a:pt x="452" y="458"/>
                    <a:pt x="438" y="458"/>
                  </a:cubicBezTo>
                  <a:cubicBezTo>
                    <a:pt x="436" y="464"/>
                    <a:pt x="433" y="466"/>
                    <a:pt x="430" y="466"/>
                  </a:cubicBezTo>
                  <a:cubicBezTo>
                    <a:pt x="425" y="466"/>
                    <a:pt x="420" y="461"/>
                    <a:pt x="418" y="456"/>
                  </a:cubicBezTo>
                  <a:cubicBezTo>
                    <a:pt x="418" y="456"/>
                    <a:pt x="417" y="456"/>
                    <a:pt x="417" y="456"/>
                  </a:cubicBezTo>
                  <a:cubicBezTo>
                    <a:pt x="412" y="456"/>
                    <a:pt x="406" y="462"/>
                    <a:pt x="399" y="463"/>
                  </a:cubicBezTo>
                  <a:cubicBezTo>
                    <a:pt x="395" y="459"/>
                    <a:pt x="390" y="456"/>
                    <a:pt x="387" y="451"/>
                  </a:cubicBezTo>
                  <a:cubicBezTo>
                    <a:pt x="398" y="444"/>
                    <a:pt x="392" y="427"/>
                    <a:pt x="393" y="418"/>
                  </a:cubicBezTo>
                  <a:cubicBezTo>
                    <a:pt x="392" y="418"/>
                    <a:pt x="390" y="418"/>
                    <a:pt x="389" y="418"/>
                  </a:cubicBezTo>
                  <a:cubicBezTo>
                    <a:pt x="381" y="418"/>
                    <a:pt x="377" y="424"/>
                    <a:pt x="372" y="428"/>
                  </a:cubicBezTo>
                  <a:cubicBezTo>
                    <a:pt x="372" y="440"/>
                    <a:pt x="379" y="457"/>
                    <a:pt x="369" y="467"/>
                  </a:cubicBezTo>
                  <a:cubicBezTo>
                    <a:pt x="367" y="466"/>
                    <a:pt x="365" y="466"/>
                    <a:pt x="363" y="466"/>
                  </a:cubicBezTo>
                  <a:cubicBezTo>
                    <a:pt x="359" y="466"/>
                    <a:pt x="355" y="467"/>
                    <a:pt x="351" y="468"/>
                  </a:cubicBezTo>
                  <a:cubicBezTo>
                    <a:pt x="346" y="469"/>
                    <a:pt x="342" y="470"/>
                    <a:pt x="337" y="470"/>
                  </a:cubicBezTo>
                  <a:cubicBezTo>
                    <a:pt x="337" y="470"/>
                    <a:pt x="337" y="470"/>
                    <a:pt x="337" y="470"/>
                  </a:cubicBezTo>
                  <a:cubicBezTo>
                    <a:pt x="333" y="474"/>
                    <a:pt x="331" y="479"/>
                    <a:pt x="329" y="485"/>
                  </a:cubicBezTo>
                  <a:cubicBezTo>
                    <a:pt x="322" y="489"/>
                    <a:pt x="316" y="494"/>
                    <a:pt x="309" y="498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237" y="150"/>
                    <a:pt x="1237" y="150"/>
                    <a:pt x="1237" y="150"/>
                  </a:cubicBezTo>
                  <a:moveTo>
                    <a:pt x="2942" y="147"/>
                  </a:moveTo>
                  <a:cubicBezTo>
                    <a:pt x="2936" y="147"/>
                    <a:pt x="2929" y="149"/>
                    <a:pt x="2926" y="153"/>
                  </a:cubicBezTo>
                  <a:cubicBezTo>
                    <a:pt x="2927" y="161"/>
                    <a:pt x="2939" y="161"/>
                    <a:pt x="2942" y="168"/>
                  </a:cubicBezTo>
                  <a:cubicBezTo>
                    <a:pt x="2936" y="181"/>
                    <a:pt x="2926" y="198"/>
                    <a:pt x="2942" y="208"/>
                  </a:cubicBezTo>
                  <a:cubicBezTo>
                    <a:pt x="2950" y="206"/>
                    <a:pt x="2954" y="202"/>
                    <a:pt x="2952" y="196"/>
                  </a:cubicBezTo>
                  <a:cubicBezTo>
                    <a:pt x="2954" y="195"/>
                    <a:pt x="2957" y="195"/>
                    <a:pt x="2961" y="195"/>
                  </a:cubicBezTo>
                  <a:cubicBezTo>
                    <a:pt x="2962" y="195"/>
                    <a:pt x="2963" y="195"/>
                    <a:pt x="2964" y="195"/>
                  </a:cubicBezTo>
                  <a:cubicBezTo>
                    <a:pt x="2965" y="195"/>
                    <a:pt x="2966" y="195"/>
                    <a:pt x="2967" y="195"/>
                  </a:cubicBezTo>
                  <a:cubicBezTo>
                    <a:pt x="2968" y="195"/>
                    <a:pt x="2968" y="195"/>
                    <a:pt x="2969" y="195"/>
                  </a:cubicBezTo>
                  <a:cubicBezTo>
                    <a:pt x="2972" y="187"/>
                    <a:pt x="2983" y="184"/>
                    <a:pt x="2985" y="175"/>
                  </a:cubicBezTo>
                  <a:cubicBezTo>
                    <a:pt x="2979" y="168"/>
                    <a:pt x="2958" y="173"/>
                    <a:pt x="2949" y="168"/>
                  </a:cubicBezTo>
                  <a:cubicBezTo>
                    <a:pt x="2950" y="161"/>
                    <a:pt x="2957" y="162"/>
                    <a:pt x="2957" y="155"/>
                  </a:cubicBezTo>
                  <a:cubicBezTo>
                    <a:pt x="2956" y="149"/>
                    <a:pt x="2949" y="147"/>
                    <a:pt x="2942" y="147"/>
                  </a:cubicBezTo>
                  <a:moveTo>
                    <a:pt x="2710" y="140"/>
                  </a:moveTo>
                  <a:cubicBezTo>
                    <a:pt x="2706" y="140"/>
                    <a:pt x="2700" y="145"/>
                    <a:pt x="2702" y="150"/>
                  </a:cubicBezTo>
                  <a:cubicBezTo>
                    <a:pt x="2703" y="150"/>
                    <a:pt x="2704" y="150"/>
                    <a:pt x="2705" y="150"/>
                  </a:cubicBezTo>
                  <a:cubicBezTo>
                    <a:pt x="2710" y="150"/>
                    <a:pt x="2715" y="146"/>
                    <a:pt x="2714" y="143"/>
                  </a:cubicBezTo>
                  <a:cubicBezTo>
                    <a:pt x="2714" y="141"/>
                    <a:pt x="2712" y="140"/>
                    <a:pt x="2710" y="140"/>
                  </a:cubicBezTo>
                  <a:moveTo>
                    <a:pt x="973" y="138"/>
                  </a:moveTo>
                  <a:cubicBezTo>
                    <a:pt x="963" y="138"/>
                    <a:pt x="952" y="142"/>
                    <a:pt x="948" y="146"/>
                  </a:cubicBezTo>
                  <a:cubicBezTo>
                    <a:pt x="947" y="146"/>
                    <a:pt x="946" y="146"/>
                    <a:pt x="946" y="146"/>
                  </a:cubicBezTo>
                  <a:cubicBezTo>
                    <a:pt x="937" y="146"/>
                    <a:pt x="931" y="151"/>
                    <a:pt x="923" y="151"/>
                  </a:cubicBezTo>
                  <a:cubicBezTo>
                    <a:pt x="923" y="151"/>
                    <a:pt x="923" y="151"/>
                    <a:pt x="922" y="151"/>
                  </a:cubicBezTo>
                  <a:cubicBezTo>
                    <a:pt x="920" y="151"/>
                    <a:pt x="919" y="151"/>
                    <a:pt x="917" y="150"/>
                  </a:cubicBezTo>
                  <a:cubicBezTo>
                    <a:pt x="915" y="150"/>
                    <a:pt x="913" y="149"/>
                    <a:pt x="911" y="149"/>
                  </a:cubicBezTo>
                  <a:cubicBezTo>
                    <a:pt x="910" y="149"/>
                    <a:pt x="910" y="149"/>
                    <a:pt x="910" y="150"/>
                  </a:cubicBezTo>
                  <a:cubicBezTo>
                    <a:pt x="905" y="150"/>
                    <a:pt x="900" y="154"/>
                    <a:pt x="894" y="156"/>
                  </a:cubicBezTo>
                  <a:cubicBezTo>
                    <a:pt x="887" y="158"/>
                    <a:pt x="881" y="158"/>
                    <a:pt x="876" y="161"/>
                  </a:cubicBezTo>
                  <a:cubicBezTo>
                    <a:pt x="872" y="163"/>
                    <a:pt x="870" y="169"/>
                    <a:pt x="866" y="172"/>
                  </a:cubicBezTo>
                  <a:cubicBezTo>
                    <a:pt x="862" y="175"/>
                    <a:pt x="856" y="179"/>
                    <a:pt x="851" y="182"/>
                  </a:cubicBezTo>
                  <a:cubicBezTo>
                    <a:pt x="845" y="185"/>
                    <a:pt x="837" y="185"/>
                    <a:pt x="833" y="190"/>
                  </a:cubicBezTo>
                  <a:cubicBezTo>
                    <a:pt x="838" y="199"/>
                    <a:pt x="855" y="197"/>
                    <a:pt x="863" y="203"/>
                  </a:cubicBezTo>
                  <a:cubicBezTo>
                    <a:pt x="870" y="184"/>
                    <a:pt x="902" y="181"/>
                    <a:pt x="922" y="171"/>
                  </a:cubicBezTo>
                  <a:cubicBezTo>
                    <a:pt x="928" y="168"/>
                    <a:pt x="932" y="164"/>
                    <a:pt x="938" y="162"/>
                  </a:cubicBezTo>
                  <a:cubicBezTo>
                    <a:pt x="950" y="157"/>
                    <a:pt x="985" y="157"/>
                    <a:pt x="986" y="147"/>
                  </a:cubicBezTo>
                  <a:cubicBezTo>
                    <a:pt x="987" y="140"/>
                    <a:pt x="981" y="138"/>
                    <a:pt x="973" y="138"/>
                  </a:cubicBezTo>
                  <a:moveTo>
                    <a:pt x="2907" y="126"/>
                  </a:moveTo>
                  <a:cubicBezTo>
                    <a:pt x="2905" y="126"/>
                    <a:pt x="2903" y="127"/>
                    <a:pt x="2901" y="128"/>
                  </a:cubicBezTo>
                  <a:cubicBezTo>
                    <a:pt x="2901" y="128"/>
                    <a:pt x="2901" y="128"/>
                    <a:pt x="2901" y="128"/>
                  </a:cubicBezTo>
                  <a:cubicBezTo>
                    <a:pt x="2900" y="128"/>
                    <a:pt x="2899" y="128"/>
                    <a:pt x="2898" y="128"/>
                  </a:cubicBezTo>
                  <a:cubicBezTo>
                    <a:pt x="2897" y="128"/>
                    <a:pt x="2896" y="128"/>
                    <a:pt x="2895" y="128"/>
                  </a:cubicBezTo>
                  <a:cubicBezTo>
                    <a:pt x="2890" y="128"/>
                    <a:pt x="2886" y="129"/>
                    <a:pt x="2885" y="132"/>
                  </a:cubicBezTo>
                  <a:cubicBezTo>
                    <a:pt x="2887" y="134"/>
                    <a:pt x="2888" y="139"/>
                    <a:pt x="2884" y="139"/>
                  </a:cubicBezTo>
                  <a:cubicBezTo>
                    <a:pt x="2880" y="136"/>
                    <a:pt x="2879" y="130"/>
                    <a:pt x="2872" y="128"/>
                  </a:cubicBezTo>
                  <a:cubicBezTo>
                    <a:pt x="2870" y="130"/>
                    <a:pt x="2868" y="132"/>
                    <a:pt x="2866" y="134"/>
                  </a:cubicBezTo>
                  <a:cubicBezTo>
                    <a:pt x="2866" y="138"/>
                    <a:pt x="2870" y="138"/>
                    <a:pt x="2870" y="142"/>
                  </a:cubicBezTo>
                  <a:cubicBezTo>
                    <a:pt x="2867" y="144"/>
                    <a:pt x="2862" y="150"/>
                    <a:pt x="2867" y="154"/>
                  </a:cubicBezTo>
                  <a:cubicBezTo>
                    <a:pt x="2874" y="153"/>
                    <a:pt x="2881" y="148"/>
                    <a:pt x="2888" y="148"/>
                  </a:cubicBezTo>
                  <a:cubicBezTo>
                    <a:pt x="2889" y="148"/>
                    <a:pt x="2890" y="148"/>
                    <a:pt x="2891" y="149"/>
                  </a:cubicBezTo>
                  <a:cubicBezTo>
                    <a:pt x="2891" y="150"/>
                    <a:pt x="2889" y="151"/>
                    <a:pt x="2888" y="151"/>
                  </a:cubicBezTo>
                  <a:cubicBezTo>
                    <a:pt x="2888" y="151"/>
                    <a:pt x="2887" y="151"/>
                    <a:pt x="2887" y="151"/>
                  </a:cubicBezTo>
                  <a:cubicBezTo>
                    <a:pt x="2886" y="151"/>
                    <a:pt x="2886" y="151"/>
                    <a:pt x="2885" y="151"/>
                  </a:cubicBezTo>
                  <a:cubicBezTo>
                    <a:pt x="2884" y="151"/>
                    <a:pt x="2883" y="151"/>
                    <a:pt x="2882" y="151"/>
                  </a:cubicBezTo>
                  <a:cubicBezTo>
                    <a:pt x="2883" y="155"/>
                    <a:pt x="2880" y="156"/>
                    <a:pt x="2882" y="158"/>
                  </a:cubicBezTo>
                  <a:cubicBezTo>
                    <a:pt x="2888" y="157"/>
                    <a:pt x="2893" y="155"/>
                    <a:pt x="2899" y="155"/>
                  </a:cubicBezTo>
                  <a:cubicBezTo>
                    <a:pt x="2901" y="155"/>
                    <a:pt x="2903" y="156"/>
                    <a:pt x="2906" y="156"/>
                  </a:cubicBezTo>
                  <a:cubicBezTo>
                    <a:pt x="2919" y="154"/>
                    <a:pt x="2919" y="126"/>
                    <a:pt x="2907" y="126"/>
                  </a:cubicBezTo>
                  <a:moveTo>
                    <a:pt x="2786" y="124"/>
                  </a:moveTo>
                  <a:cubicBezTo>
                    <a:pt x="2782" y="124"/>
                    <a:pt x="2778" y="126"/>
                    <a:pt x="2777" y="131"/>
                  </a:cubicBezTo>
                  <a:cubicBezTo>
                    <a:pt x="2777" y="139"/>
                    <a:pt x="2791" y="139"/>
                    <a:pt x="2790" y="149"/>
                  </a:cubicBezTo>
                  <a:cubicBezTo>
                    <a:pt x="2775" y="146"/>
                    <a:pt x="2757" y="137"/>
                    <a:pt x="2738" y="133"/>
                  </a:cubicBezTo>
                  <a:cubicBezTo>
                    <a:pt x="2733" y="141"/>
                    <a:pt x="2727" y="148"/>
                    <a:pt x="2718" y="153"/>
                  </a:cubicBezTo>
                  <a:cubicBezTo>
                    <a:pt x="2722" y="157"/>
                    <a:pt x="2727" y="158"/>
                    <a:pt x="2732" y="158"/>
                  </a:cubicBezTo>
                  <a:cubicBezTo>
                    <a:pt x="2738" y="158"/>
                    <a:pt x="2745" y="157"/>
                    <a:pt x="2751" y="155"/>
                  </a:cubicBezTo>
                  <a:cubicBezTo>
                    <a:pt x="2757" y="154"/>
                    <a:pt x="2763" y="153"/>
                    <a:pt x="2767" y="153"/>
                  </a:cubicBezTo>
                  <a:cubicBezTo>
                    <a:pt x="2768" y="153"/>
                    <a:pt x="2769" y="153"/>
                    <a:pt x="2769" y="153"/>
                  </a:cubicBezTo>
                  <a:cubicBezTo>
                    <a:pt x="2766" y="162"/>
                    <a:pt x="2748" y="158"/>
                    <a:pt x="2746" y="167"/>
                  </a:cubicBezTo>
                  <a:cubicBezTo>
                    <a:pt x="2751" y="169"/>
                    <a:pt x="2755" y="170"/>
                    <a:pt x="2759" y="170"/>
                  </a:cubicBezTo>
                  <a:cubicBezTo>
                    <a:pt x="2774" y="170"/>
                    <a:pt x="2785" y="159"/>
                    <a:pt x="2802" y="157"/>
                  </a:cubicBezTo>
                  <a:cubicBezTo>
                    <a:pt x="2802" y="157"/>
                    <a:pt x="2803" y="157"/>
                    <a:pt x="2803" y="157"/>
                  </a:cubicBezTo>
                  <a:cubicBezTo>
                    <a:pt x="2804" y="157"/>
                    <a:pt x="2805" y="157"/>
                    <a:pt x="2807" y="157"/>
                  </a:cubicBezTo>
                  <a:cubicBezTo>
                    <a:pt x="2808" y="157"/>
                    <a:pt x="2809" y="157"/>
                    <a:pt x="2810" y="157"/>
                  </a:cubicBezTo>
                  <a:cubicBezTo>
                    <a:pt x="2811" y="157"/>
                    <a:pt x="2812" y="157"/>
                    <a:pt x="2813" y="157"/>
                  </a:cubicBezTo>
                  <a:cubicBezTo>
                    <a:pt x="2823" y="154"/>
                    <a:pt x="2834" y="140"/>
                    <a:pt x="2820" y="138"/>
                  </a:cubicBezTo>
                  <a:cubicBezTo>
                    <a:pt x="2820" y="138"/>
                    <a:pt x="2820" y="138"/>
                    <a:pt x="2819" y="138"/>
                  </a:cubicBezTo>
                  <a:cubicBezTo>
                    <a:pt x="2817" y="138"/>
                    <a:pt x="2816" y="139"/>
                    <a:pt x="2815" y="140"/>
                  </a:cubicBezTo>
                  <a:cubicBezTo>
                    <a:pt x="2813" y="141"/>
                    <a:pt x="2812" y="142"/>
                    <a:pt x="2810" y="142"/>
                  </a:cubicBezTo>
                  <a:cubicBezTo>
                    <a:pt x="2810" y="142"/>
                    <a:pt x="2810" y="142"/>
                    <a:pt x="2809" y="142"/>
                  </a:cubicBezTo>
                  <a:cubicBezTo>
                    <a:pt x="2800" y="142"/>
                    <a:pt x="2800" y="128"/>
                    <a:pt x="2793" y="125"/>
                  </a:cubicBezTo>
                  <a:cubicBezTo>
                    <a:pt x="2791" y="125"/>
                    <a:pt x="2788" y="124"/>
                    <a:pt x="2786" y="124"/>
                  </a:cubicBezTo>
                  <a:moveTo>
                    <a:pt x="2752" y="123"/>
                  </a:moveTo>
                  <a:cubicBezTo>
                    <a:pt x="2749" y="123"/>
                    <a:pt x="2745" y="125"/>
                    <a:pt x="2745" y="127"/>
                  </a:cubicBezTo>
                  <a:cubicBezTo>
                    <a:pt x="2746" y="130"/>
                    <a:pt x="2748" y="131"/>
                    <a:pt x="2751" y="131"/>
                  </a:cubicBezTo>
                  <a:cubicBezTo>
                    <a:pt x="2754" y="131"/>
                    <a:pt x="2757" y="129"/>
                    <a:pt x="2757" y="126"/>
                  </a:cubicBezTo>
                  <a:cubicBezTo>
                    <a:pt x="2757" y="124"/>
                    <a:pt x="2755" y="123"/>
                    <a:pt x="2752" y="123"/>
                  </a:cubicBezTo>
                  <a:moveTo>
                    <a:pt x="2931" y="120"/>
                  </a:moveTo>
                  <a:cubicBezTo>
                    <a:pt x="2926" y="120"/>
                    <a:pt x="2921" y="122"/>
                    <a:pt x="2919" y="127"/>
                  </a:cubicBezTo>
                  <a:cubicBezTo>
                    <a:pt x="2924" y="133"/>
                    <a:pt x="2935" y="138"/>
                    <a:pt x="2946" y="138"/>
                  </a:cubicBezTo>
                  <a:cubicBezTo>
                    <a:pt x="2949" y="138"/>
                    <a:pt x="2952" y="138"/>
                    <a:pt x="2956" y="137"/>
                  </a:cubicBezTo>
                  <a:cubicBezTo>
                    <a:pt x="2961" y="142"/>
                    <a:pt x="2968" y="148"/>
                    <a:pt x="2968" y="159"/>
                  </a:cubicBezTo>
                  <a:cubicBezTo>
                    <a:pt x="2976" y="161"/>
                    <a:pt x="2983" y="166"/>
                    <a:pt x="2991" y="166"/>
                  </a:cubicBezTo>
                  <a:cubicBezTo>
                    <a:pt x="2993" y="166"/>
                    <a:pt x="2996" y="166"/>
                    <a:pt x="2999" y="164"/>
                  </a:cubicBezTo>
                  <a:cubicBezTo>
                    <a:pt x="3004" y="164"/>
                    <a:pt x="3003" y="169"/>
                    <a:pt x="3008" y="169"/>
                  </a:cubicBezTo>
                  <a:cubicBezTo>
                    <a:pt x="3023" y="165"/>
                    <a:pt x="3046" y="168"/>
                    <a:pt x="3055" y="159"/>
                  </a:cubicBezTo>
                  <a:cubicBezTo>
                    <a:pt x="3060" y="160"/>
                    <a:pt x="3058" y="167"/>
                    <a:pt x="3064" y="167"/>
                  </a:cubicBezTo>
                  <a:cubicBezTo>
                    <a:pt x="3075" y="166"/>
                    <a:pt x="3083" y="161"/>
                    <a:pt x="3093" y="161"/>
                  </a:cubicBezTo>
                  <a:cubicBezTo>
                    <a:pt x="3093" y="161"/>
                    <a:pt x="3094" y="161"/>
                    <a:pt x="3094" y="161"/>
                  </a:cubicBezTo>
                  <a:cubicBezTo>
                    <a:pt x="3098" y="153"/>
                    <a:pt x="3089" y="151"/>
                    <a:pt x="3086" y="146"/>
                  </a:cubicBezTo>
                  <a:cubicBezTo>
                    <a:pt x="3079" y="144"/>
                    <a:pt x="3071" y="143"/>
                    <a:pt x="3064" y="143"/>
                  </a:cubicBezTo>
                  <a:cubicBezTo>
                    <a:pt x="3055" y="143"/>
                    <a:pt x="3046" y="144"/>
                    <a:pt x="3036" y="145"/>
                  </a:cubicBezTo>
                  <a:cubicBezTo>
                    <a:pt x="3027" y="147"/>
                    <a:pt x="3017" y="148"/>
                    <a:pt x="3007" y="148"/>
                  </a:cubicBezTo>
                  <a:cubicBezTo>
                    <a:pt x="3005" y="148"/>
                    <a:pt x="3003" y="148"/>
                    <a:pt x="3001" y="148"/>
                  </a:cubicBezTo>
                  <a:cubicBezTo>
                    <a:pt x="2996" y="142"/>
                    <a:pt x="2985" y="144"/>
                    <a:pt x="2982" y="139"/>
                  </a:cubicBezTo>
                  <a:cubicBezTo>
                    <a:pt x="2982" y="136"/>
                    <a:pt x="2989" y="139"/>
                    <a:pt x="2991" y="137"/>
                  </a:cubicBezTo>
                  <a:cubicBezTo>
                    <a:pt x="2989" y="126"/>
                    <a:pt x="2975" y="128"/>
                    <a:pt x="2963" y="126"/>
                  </a:cubicBezTo>
                  <a:cubicBezTo>
                    <a:pt x="2953" y="125"/>
                    <a:pt x="2941" y="120"/>
                    <a:pt x="2931" y="120"/>
                  </a:cubicBezTo>
                  <a:moveTo>
                    <a:pt x="2726" y="114"/>
                  </a:moveTo>
                  <a:cubicBezTo>
                    <a:pt x="2720" y="114"/>
                    <a:pt x="2714" y="116"/>
                    <a:pt x="2707" y="117"/>
                  </a:cubicBezTo>
                  <a:cubicBezTo>
                    <a:pt x="2696" y="119"/>
                    <a:pt x="2691" y="124"/>
                    <a:pt x="2682" y="128"/>
                  </a:cubicBezTo>
                  <a:cubicBezTo>
                    <a:pt x="2668" y="134"/>
                    <a:pt x="2660" y="133"/>
                    <a:pt x="2666" y="144"/>
                  </a:cubicBezTo>
                  <a:cubicBezTo>
                    <a:pt x="2667" y="144"/>
                    <a:pt x="2668" y="144"/>
                    <a:pt x="2669" y="144"/>
                  </a:cubicBezTo>
                  <a:cubicBezTo>
                    <a:pt x="2674" y="144"/>
                    <a:pt x="2676" y="141"/>
                    <a:pt x="2681" y="141"/>
                  </a:cubicBezTo>
                  <a:cubicBezTo>
                    <a:pt x="2686" y="142"/>
                    <a:pt x="2686" y="147"/>
                    <a:pt x="2692" y="147"/>
                  </a:cubicBezTo>
                  <a:cubicBezTo>
                    <a:pt x="2692" y="147"/>
                    <a:pt x="2692" y="147"/>
                    <a:pt x="2693" y="147"/>
                  </a:cubicBezTo>
                  <a:cubicBezTo>
                    <a:pt x="2697" y="146"/>
                    <a:pt x="2696" y="141"/>
                    <a:pt x="2697" y="138"/>
                  </a:cubicBezTo>
                  <a:cubicBezTo>
                    <a:pt x="2705" y="138"/>
                    <a:pt x="2705" y="138"/>
                    <a:pt x="2705" y="138"/>
                  </a:cubicBezTo>
                  <a:cubicBezTo>
                    <a:pt x="2707" y="135"/>
                    <a:pt x="2706" y="130"/>
                    <a:pt x="2711" y="130"/>
                  </a:cubicBezTo>
                  <a:cubicBezTo>
                    <a:pt x="2715" y="131"/>
                    <a:pt x="2713" y="137"/>
                    <a:pt x="2718" y="137"/>
                  </a:cubicBezTo>
                  <a:cubicBezTo>
                    <a:pt x="2727" y="133"/>
                    <a:pt x="2733" y="128"/>
                    <a:pt x="2733" y="116"/>
                  </a:cubicBezTo>
                  <a:cubicBezTo>
                    <a:pt x="2731" y="115"/>
                    <a:pt x="2728" y="114"/>
                    <a:pt x="2726" y="114"/>
                  </a:cubicBezTo>
                  <a:moveTo>
                    <a:pt x="397" y="107"/>
                  </a:moveTo>
                  <a:cubicBezTo>
                    <a:pt x="395" y="107"/>
                    <a:pt x="393" y="108"/>
                    <a:pt x="392" y="111"/>
                  </a:cubicBezTo>
                  <a:cubicBezTo>
                    <a:pt x="391" y="115"/>
                    <a:pt x="402" y="121"/>
                    <a:pt x="409" y="122"/>
                  </a:cubicBezTo>
                  <a:cubicBezTo>
                    <a:pt x="413" y="115"/>
                    <a:pt x="403" y="107"/>
                    <a:pt x="397" y="107"/>
                  </a:cubicBezTo>
                  <a:moveTo>
                    <a:pt x="3692" y="107"/>
                  </a:moveTo>
                  <a:cubicBezTo>
                    <a:pt x="3699" y="115"/>
                    <a:pt x="3714" y="122"/>
                    <a:pt x="3727" y="123"/>
                  </a:cubicBezTo>
                  <a:cubicBezTo>
                    <a:pt x="3719" y="115"/>
                    <a:pt x="3705" y="107"/>
                    <a:pt x="3692" y="107"/>
                  </a:cubicBezTo>
                  <a:moveTo>
                    <a:pt x="2777" y="102"/>
                  </a:moveTo>
                  <a:cubicBezTo>
                    <a:pt x="2769" y="102"/>
                    <a:pt x="2760" y="105"/>
                    <a:pt x="2756" y="109"/>
                  </a:cubicBezTo>
                  <a:cubicBezTo>
                    <a:pt x="2754" y="106"/>
                    <a:pt x="2750" y="104"/>
                    <a:pt x="2745" y="104"/>
                  </a:cubicBezTo>
                  <a:cubicBezTo>
                    <a:pt x="2742" y="104"/>
                    <a:pt x="2738" y="106"/>
                    <a:pt x="2738" y="111"/>
                  </a:cubicBezTo>
                  <a:cubicBezTo>
                    <a:pt x="2740" y="112"/>
                    <a:pt x="2743" y="113"/>
                    <a:pt x="2747" y="113"/>
                  </a:cubicBezTo>
                  <a:cubicBezTo>
                    <a:pt x="2750" y="113"/>
                    <a:pt x="2754" y="112"/>
                    <a:pt x="2756" y="111"/>
                  </a:cubicBezTo>
                  <a:cubicBezTo>
                    <a:pt x="2759" y="115"/>
                    <a:pt x="2767" y="117"/>
                    <a:pt x="2775" y="117"/>
                  </a:cubicBezTo>
                  <a:cubicBezTo>
                    <a:pt x="2782" y="117"/>
                    <a:pt x="2789" y="114"/>
                    <a:pt x="2788" y="109"/>
                  </a:cubicBezTo>
                  <a:cubicBezTo>
                    <a:pt x="2788" y="104"/>
                    <a:pt x="2783" y="102"/>
                    <a:pt x="2777" y="102"/>
                  </a:cubicBezTo>
                  <a:moveTo>
                    <a:pt x="2781" y="88"/>
                  </a:moveTo>
                  <a:cubicBezTo>
                    <a:pt x="2772" y="88"/>
                    <a:pt x="2763" y="91"/>
                    <a:pt x="2760" y="97"/>
                  </a:cubicBezTo>
                  <a:cubicBezTo>
                    <a:pt x="2761" y="98"/>
                    <a:pt x="2763" y="99"/>
                    <a:pt x="2766" y="99"/>
                  </a:cubicBezTo>
                  <a:cubicBezTo>
                    <a:pt x="2768" y="99"/>
                    <a:pt x="2770" y="99"/>
                    <a:pt x="2771" y="98"/>
                  </a:cubicBezTo>
                  <a:cubicBezTo>
                    <a:pt x="2773" y="98"/>
                    <a:pt x="2775" y="98"/>
                    <a:pt x="2777" y="98"/>
                  </a:cubicBezTo>
                  <a:cubicBezTo>
                    <a:pt x="2781" y="98"/>
                    <a:pt x="2784" y="99"/>
                    <a:pt x="2786" y="102"/>
                  </a:cubicBezTo>
                  <a:cubicBezTo>
                    <a:pt x="2786" y="102"/>
                    <a:pt x="2787" y="102"/>
                    <a:pt x="2787" y="102"/>
                  </a:cubicBezTo>
                  <a:cubicBezTo>
                    <a:pt x="2794" y="102"/>
                    <a:pt x="2798" y="100"/>
                    <a:pt x="2797" y="94"/>
                  </a:cubicBezTo>
                  <a:cubicBezTo>
                    <a:pt x="2794" y="90"/>
                    <a:pt x="2788" y="88"/>
                    <a:pt x="2781" y="88"/>
                  </a:cubicBezTo>
                  <a:moveTo>
                    <a:pt x="2910" y="87"/>
                  </a:moveTo>
                  <a:cubicBezTo>
                    <a:pt x="2906" y="87"/>
                    <a:pt x="2904" y="89"/>
                    <a:pt x="2903" y="96"/>
                  </a:cubicBezTo>
                  <a:cubicBezTo>
                    <a:pt x="2906" y="98"/>
                    <a:pt x="2912" y="98"/>
                    <a:pt x="2916" y="99"/>
                  </a:cubicBezTo>
                  <a:cubicBezTo>
                    <a:pt x="2914" y="102"/>
                    <a:pt x="2908" y="101"/>
                    <a:pt x="2908" y="105"/>
                  </a:cubicBezTo>
                  <a:cubicBezTo>
                    <a:pt x="2910" y="110"/>
                    <a:pt x="2915" y="111"/>
                    <a:pt x="2921" y="111"/>
                  </a:cubicBezTo>
                  <a:cubicBezTo>
                    <a:pt x="2930" y="111"/>
                    <a:pt x="2940" y="108"/>
                    <a:pt x="2946" y="106"/>
                  </a:cubicBezTo>
                  <a:cubicBezTo>
                    <a:pt x="2943" y="100"/>
                    <a:pt x="2935" y="98"/>
                    <a:pt x="2937" y="90"/>
                  </a:cubicBezTo>
                  <a:cubicBezTo>
                    <a:pt x="2935" y="91"/>
                    <a:pt x="2933" y="91"/>
                    <a:pt x="2931" y="91"/>
                  </a:cubicBezTo>
                  <a:cubicBezTo>
                    <a:pt x="2927" y="91"/>
                    <a:pt x="2923" y="90"/>
                    <a:pt x="2920" y="89"/>
                  </a:cubicBezTo>
                  <a:cubicBezTo>
                    <a:pt x="2916" y="88"/>
                    <a:pt x="2913" y="87"/>
                    <a:pt x="2910" y="87"/>
                  </a:cubicBezTo>
                  <a:moveTo>
                    <a:pt x="436" y="116"/>
                  </a:moveTo>
                  <a:cubicBezTo>
                    <a:pt x="436" y="111"/>
                    <a:pt x="442" y="109"/>
                    <a:pt x="448" y="109"/>
                  </a:cubicBezTo>
                  <a:cubicBezTo>
                    <a:pt x="452" y="109"/>
                    <a:pt x="457" y="110"/>
                    <a:pt x="459" y="112"/>
                  </a:cubicBezTo>
                  <a:cubicBezTo>
                    <a:pt x="458" y="116"/>
                    <a:pt x="454" y="116"/>
                    <a:pt x="450" y="116"/>
                  </a:cubicBezTo>
                  <a:cubicBezTo>
                    <a:pt x="448" y="116"/>
                    <a:pt x="446" y="116"/>
                    <a:pt x="444" y="116"/>
                  </a:cubicBezTo>
                  <a:cubicBezTo>
                    <a:pt x="443" y="116"/>
                    <a:pt x="441" y="116"/>
                    <a:pt x="439" y="116"/>
                  </a:cubicBezTo>
                  <a:cubicBezTo>
                    <a:pt x="438" y="116"/>
                    <a:pt x="437" y="116"/>
                    <a:pt x="436" y="116"/>
                  </a:cubicBezTo>
                  <a:moveTo>
                    <a:pt x="455" y="85"/>
                  </a:moveTo>
                  <a:cubicBezTo>
                    <a:pt x="455" y="85"/>
                    <a:pt x="454" y="85"/>
                    <a:pt x="454" y="85"/>
                  </a:cubicBezTo>
                  <a:cubicBezTo>
                    <a:pt x="445" y="85"/>
                    <a:pt x="445" y="93"/>
                    <a:pt x="450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1" y="99"/>
                    <a:pt x="441" y="94"/>
                    <a:pt x="439" y="91"/>
                  </a:cubicBezTo>
                  <a:cubicBezTo>
                    <a:pt x="438" y="91"/>
                    <a:pt x="438" y="91"/>
                    <a:pt x="437" y="91"/>
                  </a:cubicBezTo>
                  <a:cubicBezTo>
                    <a:pt x="436" y="91"/>
                    <a:pt x="435" y="91"/>
                    <a:pt x="434" y="91"/>
                  </a:cubicBezTo>
                  <a:cubicBezTo>
                    <a:pt x="433" y="92"/>
                    <a:pt x="432" y="92"/>
                    <a:pt x="430" y="92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28" y="94"/>
                    <a:pt x="430" y="99"/>
                    <a:pt x="427" y="99"/>
                  </a:cubicBezTo>
                  <a:cubicBezTo>
                    <a:pt x="423" y="99"/>
                    <a:pt x="420" y="99"/>
                    <a:pt x="420" y="96"/>
                  </a:cubicBezTo>
                  <a:cubicBezTo>
                    <a:pt x="421" y="93"/>
                    <a:pt x="427" y="93"/>
                    <a:pt x="428" y="90"/>
                  </a:cubicBezTo>
                  <a:cubicBezTo>
                    <a:pt x="425" y="89"/>
                    <a:pt x="420" y="88"/>
                    <a:pt x="416" y="88"/>
                  </a:cubicBezTo>
                  <a:cubicBezTo>
                    <a:pt x="406" y="88"/>
                    <a:pt x="396" y="92"/>
                    <a:pt x="398" y="100"/>
                  </a:cubicBezTo>
                  <a:cubicBezTo>
                    <a:pt x="400" y="103"/>
                    <a:pt x="406" y="102"/>
                    <a:pt x="408" y="105"/>
                  </a:cubicBezTo>
                  <a:cubicBezTo>
                    <a:pt x="409" y="114"/>
                    <a:pt x="416" y="118"/>
                    <a:pt x="426" y="118"/>
                  </a:cubicBezTo>
                  <a:cubicBezTo>
                    <a:pt x="428" y="118"/>
                    <a:pt x="430" y="118"/>
                    <a:pt x="432" y="118"/>
                  </a:cubicBezTo>
                  <a:cubicBezTo>
                    <a:pt x="428" y="120"/>
                    <a:pt x="429" y="125"/>
                    <a:pt x="432" y="127"/>
                  </a:cubicBezTo>
                  <a:cubicBezTo>
                    <a:pt x="433" y="127"/>
                    <a:pt x="433" y="127"/>
                    <a:pt x="433" y="127"/>
                  </a:cubicBezTo>
                  <a:cubicBezTo>
                    <a:pt x="434" y="127"/>
                    <a:pt x="435" y="127"/>
                    <a:pt x="436" y="127"/>
                  </a:cubicBezTo>
                  <a:cubicBezTo>
                    <a:pt x="437" y="126"/>
                    <a:pt x="437" y="126"/>
                    <a:pt x="438" y="126"/>
                  </a:cubicBezTo>
                  <a:cubicBezTo>
                    <a:pt x="439" y="126"/>
                    <a:pt x="439" y="126"/>
                    <a:pt x="440" y="126"/>
                  </a:cubicBezTo>
                  <a:cubicBezTo>
                    <a:pt x="440" y="129"/>
                    <a:pt x="436" y="130"/>
                    <a:pt x="439" y="132"/>
                  </a:cubicBezTo>
                  <a:cubicBezTo>
                    <a:pt x="446" y="136"/>
                    <a:pt x="446" y="149"/>
                    <a:pt x="455" y="149"/>
                  </a:cubicBezTo>
                  <a:cubicBezTo>
                    <a:pt x="455" y="149"/>
                    <a:pt x="455" y="149"/>
                    <a:pt x="455" y="149"/>
                  </a:cubicBezTo>
                  <a:cubicBezTo>
                    <a:pt x="465" y="148"/>
                    <a:pt x="465" y="132"/>
                    <a:pt x="477" y="130"/>
                  </a:cubicBezTo>
                  <a:cubicBezTo>
                    <a:pt x="476" y="119"/>
                    <a:pt x="483" y="115"/>
                    <a:pt x="491" y="111"/>
                  </a:cubicBezTo>
                  <a:cubicBezTo>
                    <a:pt x="498" y="114"/>
                    <a:pt x="499" y="121"/>
                    <a:pt x="503" y="126"/>
                  </a:cubicBezTo>
                  <a:cubicBezTo>
                    <a:pt x="503" y="130"/>
                    <a:pt x="497" y="129"/>
                    <a:pt x="499" y="135"/>
                  </a:cubicBezTo>
                  <a:cubicBezTo>
                    <a:pt x="500" y="135"/>
                    <a:pt x="501" y="136"/>
                    <a:pt x="502" y="136"/>
                  </a:cubicBezTo>
                  <a:cubicBezTo>
                    <a:pt x="506" y="136"/>
                    <a:pt x="509" y="133"/>
                    <a:pt x="512" y="133"/>
                  </a:cubicBezTo>
                  <a:cubicBezTo>
                    <a:pt x="516" y="133"/>
                    <a:pt x="514" y="138"/>
                    <a:pt x="518" y="138"/>
                  </a:cubicBezTo>
                  <a:cubicBezTo>
                    <a:pt x="518" y="138"/>
                    <a:pt x="518" y="138"/>
                    <a:pt x="519" y="138"/>
                  </a:cubicBezTo>
                  <a:cubicBezTo>
                    <a:pt x="525" y="134"/>
                    <a:pt x="535" y="132"/>
                    <a:pt x="540" y="125"/>
                  </a:cubicBezTo>
                  <a:cubicBezTo>
                    <a:pt x="524" y="120"/>
                    <a:pt x="517" y="108"/>
                    <a:pt x="496" y="107"/>
                  </a:cubicBezTo>
                  <a:cubicBezTo>
                    <a:pt x="495" y="106"/>
                    <a:pt x="493" y="105"/>
                    <a:pt x="492" y="102"/>
                  </a:cubicBezTo>
                  <a:cubicBezTo>
                    <a:pt x="491" y="102"/>
                    <a:pt x="490" y="102"/>
                    <a:pt x="489" y="102"/>
                  </a:cubicBezTo>
                  <a:cubicBezTo>
                    <a:pt x="482" y="102"/>
                    <a:pt x="475" y="98"/>
                    <a:pt x="470" y="94"/>
                  </a:cubicBezTo>
                  <a:cubicBezTo>
                    <a:pt x="464" y="89"/>
                    <a:pt x="459" y="85"/>
                    <a:pt x="455" y="85"/>
                  </a:cubicBezTo>
                  <a:moveTo>
                    <a:pt x="804" y="81"/>
                  </a:moveTo>
                  <a:cubicBezTo>
                    <a:pt x="800" y="81"/>
                    <a:pt x="796" y="83"/>
                    <a:pt x="796" y="87"/>
                  </a:cubicBezTo>
                  <a:cubicBezTo>
                    <a:pt x="797" y="89"/>
                    <a:pt x="801" y="90"/>
                    <a:pt x="805" y="90"/>
                  </a:cubicBezTo>
                  <a:cubicBezTo>
                    <a:pt x="809" y="90"/>
                    <a:pt x="812" y="89"/>
                    <a:pt x="812" y="86"/>
                  </a:cubicBezTo>
                  <a:cubicBezTo>
                    <a:pt x="812" y="83"/>
                    <a:pt x="808" y="81"/>
                    <a:pt x="804" y="81"/>
                  </a:cubicBezTo>
                  <a:moveTo>
                    <a:pt x="888" y="80"/>
                  </a:moveTo>
                  <a:cubicBezTo>
                    <a:pt x="882" y="80"/>
                    <a:pt x="876" y="82"/>
                    <a:pt x="875" y="87"/>
                  </a:cubicBezTo>
                  <a:cubicBezTo>
                    <a:pt x="877" y="89"/>
                    <a:pt x="880" y="89"/>
                    <a:pt x="883" y="89"/>
                  </a:cubicBezTo>
                  <a:cubicBezTo>
                    <a:pt x="888" y="89"/>
                    <a:pt x="894" y="88"/>
                    <a:pt x="896" y="86"/>
                  </a:cubicBezTo>
                  <a:cubicBezTo>
                    <a:pt x="896" y="81"/>
                    <a:pt x="896" y="81"/>
                    <a:pt x="896" y="81"/>
                  </a:cubicBezTo>
                  <a:cubicBezTo>
                    <a:pt x="894" y="80"/>
                    <a:pt x="891" y="80"/>
                    <a:pt x="888" y="80"/>
                  </a:cubicBezTo>
                  <a:moveTo>
                    <a:pt x="1219" y="79"/>
                  </a:moveTo>
                  <a:cubicBezTo>
                    <a:pt x="1215" y="79"/>
                    <a:pt x="1212" y="80"/>
                    <a:pt x="1210" y="81"/>
                  </a:cubicBezTo>
                  <a:cubicBezTo>
                    <a:pt x="1211" y="89"/>
                    <a:pt x="1224" y="92"/>
                    <a:pt x="1235" y="92"/>
                  </a:cubicBezTo>
                  <a:cubicBezTo>
                    <a:pt x="1236" y="92"/>
                    <a:pt x="1236" y="92"/>
                    <a:pt x="1237" y="92"/>
                  </a:cubicBezTo>
                  <a:cubicBezTo>
                    <a:pt x="1237" y="84"/>
                    <a:pt x="1237" y="84"/>
                    <a:pt x="1237" y="84"/>
                  </a:cubicBezTo>
                  <a:cubicBezTo>
                    <a:pt x="1233" y="81"/>
                    <a:pt x="1225" y="79"/>
                    <a:pt x="1219" y="79"/>
                  </a:cubicBezTo>
                  <a:moveTo>
                    <a:pt x="2851" y="77"/>
                  </a:moveTo>
                  <a:cubicBezTo>
                    <a:pt x="2844" y="77"/>
                    <a:pt x="2837" y="79"/>
                    <a:pt x="2833" y="82"/>
                  </a:cubicBezTo>
                  <a:cubicBezTo>
                    <a:pt x="2832" y="90"/>
                    <a:pt x="2844" y="88"/>
                    <a:pt x="2849" y="91"/>
                  </a:cubicBezTo>
                  <a:cubicBezTo>
                    <a:pt x="2848" y="94"/>
                    <a:pt x="2841" y="93"/>
                    <a:pt x="2840" y="98"/>
                  </a:cubicBezTo>
                  <a:cubicBezTo>
                    <a:pt x="2842" y="100"/>
                    <a:pt x="2844" y="101"/>
                    <a:pt x="2846" y="101"/>
                  </a:cubicBezTo>
                  <a:cubicBezTo>
                    <a:pt x="2850" y="101"/>
                    <a:pt x="2855" y="99"/>
                    <a:pt x="2858" y="98"/>
                  </a:cubicBezTo>
                  <a:cubicBezTo>
                    <a:pt x="2860" y="97"/>
                    <a:pt x="2862" y="97"/>
                    <a:pt x="2864" y="97"/>
                  </a:cubicBezTo>
                  <a:cubicBezTo>
                    <a:pt x="2875" y="97"/>
                    <a:pt x="2880" y="101"/>
                    <a:pt x="2886" y="108"/>
                  </a:cubicBezTo>
                  <a:cubicBezTo>
                    <a:pt x="2886" y="108"/>
                    <a:pt x="2887" y="108"/>
                    <a:pt x="2887" y="108"/>
                  </a:cubicBezTo>
                  <a:cubicBezTo>
                    <a:pt x="2893" y="108"/>
                    <a:pt x="2897" y="107"/>
                    <a:pt x="2901" y="106"/>
                  </a:cubicBezTo>
                  <a:cubicBezTo>
                    <a:pt x="2896" y="95"/>
                    <a:pt x="2886" y="84"/>
                    <a:pt x="2871" y="84"/>
                  </a:cubicBezTo>
                  <a:cubicBezTo>
                    <a:pt x="2869" y="84"/>
                    <a:pt x="2868" y="85"/>
                    <a:pt x="2867" y="85"/>
                  </a:cubicBezTo>
                  <a:cubicBezTo>
                    <a:pt x="2865" y="79"/>
                    <a:pt x="2858" y="77"/>
                    <a:pt x="2851" y="77"/>
                  </a:cubicBezTo>
                  <a:moveTo>
                    <a:pt x="825" y="76"/>
                  </a:moveTo>
                  <a:cubicBezTo>
                    <a:pt x="820" y="76"/>
                    <a:pt x="815" y="79"/>
                    <a:pt x="818" y="84"/>
                  </a:cubicBezTo>
                  <a:cubicBezTo>
                    <a:pt x="818" y="85"/>
                    <a:pt x="821" y="86"/>
                    <a:pt x="823" y="86"/>
                  </a:cubicBezTo>
                  <a:cubicBezTo>
                    <a:pt x="825" y="86"/>
                    <a:pt x="827" y="85"/>
                    <a:pt x="829" y="85"/>
                  </a:cubicBezTo>
                  <a:cubicBezTo>
                    <a:pt x="832" y="79"/>
                    <a:pt x="829" y="76"/>
                    <a:pt x="825" y="76"/>
                  </a:cubicBezTo>
                  <a:moveTo>
                    <a:pt x="490" y="68"/>
                  </a:moveTo>
                  <a:cubicBezTo>
                    <a:pt x="483" y="73"/>
                    <a:pt x="475" y="78"/>
                    <a:pt x="472" y="86"/>
                  </a:cubicBezTo>
                  <a:cubicBezTo>
                    <a:pt x="476" y="89"/>
                    <a:pt x="482" y="90"/>
                    <a:pt x="487" y="90"/>
                  </a:cubicBezTo>
                  <a:cubicBezTo>
                    <a:pt x="488" y="90"/>
                    <a:pt x="489" y="90"/>
                    <a:pt x="489" y="90"/>
                  </a:cubicBezTo>
                  <a:cubicBezTo>
                    <a:pt x="490" y="90"/>
                    <a:pt x="491" y="90"/>
                    <a:pt x="492" y="90"/>
                  </a:cubicBezTo>
                  <a:cubicBezTo>
                    <a:pt x="495" y="90"/>
                    <a:pt x="499" y="90"/>
                    <a:pt x="502" y="91"/>
                  </a:cubicBezTo>
                  <a:cubicBezTo>
                    <a:pt x="502" y="95"/>
                    <a:pt x="496" y="93"/>
                    <a:pt x="493" y="95"/>
                  </a:cubicBezTo>
                  <a:cubicBezTo>
                    <a:pt x="496" y="101"/>
                    <a:pt x="511" y="102"/>
                    <a:pt x="522" y="102"/>
                  </a:cubicBezTo>
                  <a:cubicBezTo>
                    <a:pt x="529" y="102"/>
                    <a:pt x="539" y="103"/>
                    <a:pt x="546" y="103"/>
                  </a:cubicBezTo>
                  <a:cubicBezTo>
                    <a:pt x="547" y="103"/>
                    <a:pt x="549" y="103"/>
                    <a:pt x="550" y="103"/>
                  </a:cubicBezTo>
                  <a:cubicBezTo>
                    <a:pt x="561" y="102"/>
                    <a:pt x="567" y="91"/>
                    <a:pt x="567" y="82"/>
                  </a:cubicBezTo>
                  <a:cubicBezTo>
                    <a:pt x="557" y="81"/>
                    <a:pt x="547" y="76"/>
                    <a:pt x="538" y="76"/>
                  </a:cubicBezTo>
                  <a:cubicBezTo>
                    <a:pt x="534" y="76"/>
                    <a:pt x="530" y="77"/>
                    <a:pt x="527" y="80"/>
                  </a:cubicBezTo>
                  <a:cubicBezTo>
                    <a:pt x="524" y="79"/>
                    <a:pt x="526" y="73"/>
                    <a:pt x="524" y="71"/>
                  </a:cubicBezTo>
                  <a:cubicBezTo>
                    <a:pt x="523" y="71"/>
                    <a:pt x="522" y="70"/>
                    <a:pt x="522" y="70"/>
                  </a:cubicBezTo>
                  <a:cubicBezTo>
                    <a:pt x="515" y="70"/>
                    <a:pt x="515" y="76"/>
                    <a:pt x="512" y="79"/>
                  </a:cubicBezTo>
                  <a:cubicBezTo>
                    <a:pt x="501" y="78"/>
                    <a:pt x="497" y="71"/>
                    <a:pt x="490" y="68"/>
                  </a:cubicBezTo>
                  <a:moveTo>
                    <a:pt x="752" y="66"/>
                  </a:moveTo>
                  <a:cubicBezTo>
                    <a:pt x="743" y="66"/>
                    <a:pt x="735" y="70"/>
                    <a:pt x="732" y="77"/>
                  </a:cubicBezTo>
                  <a:cubicBezTo>
                    <a:pt x="735" y="80"/>
                    <a:pt x="739" y="81"/>
                    <a:pt x="743" y="81"/>
                  </a:cubicBezTo>
                  <a:cubicBezTo>
                    <a:pt x="752" y="81"/>
                    <a:pt x="761" y="76"/>
                    <a:pt x="761" y="68"/>
                  </a:cubicBezTo>
                  <a:cubicBezTo>
                    <a:pt x="758" y="67"/>
                    <a:pt x="755" y="66"/>
                    <a:pt x="752" y="66"/>
                  </a:cubicBezTo>
                  <a:moveTo>
                    <a:pt x="796" y="65"/>
                  </a:moveTo>
                  <a:cubicBezTo>
                    <a:pt x="792" y="65"/>
                    <a:pt x="787" y="67"/>
                    <a:pt x="783" y="68"/>
                  </a:cubicBezTo>
                  <a:cubicBezTo>
                    <a:pt x="778" y="70"/>
                    <a:pt x="773" y="72"/>
                    <a:pt x="768" y="72"/>
                  </a:cubicBezTo>
                  <a:cubicBezTo>
                    <a:pt x="767" y="72"/>
                    <a:pt x="766" y="72"/>
                    <a:pt x="766" y="72"/>
                  </a:cubicBezTo>
                  <a:cubicBezTo>
                    <a:pt x="764" y="75"/>
                    <a:pt x="762" y="76"/>
                    <a:pt x="762" y="81"/>
                  </a:cubicBezTo>
                  <a:cubicBezTo>
                    <a:pt x="765" y="84"/>
                    <a:pt x="768" y="86"/>
                    <a:pt x="771" y="86"/>
                  </a:cubicBezTo>
                  <a:cubicBezTo>
                    <a:pt x="776" y="86"/>
                    <a:pt x="780" y="82"/>
                    <a:pt x="786" y="81"/>
                  </a:cubicBezTo>
                  <a:cubicBezTo>
                    <a:pt x="789" y="80"/>
                    <a:pt x="794" y="81"/>
                    <a:pt x="796" y="80"/>
                  </a:cubicBezTo>
                  <a:cubicBezTo>
                    <a:pt x="801" y="78"/>
                    <a:pt x="804" y="71"/>
                    <a:pt x="803" y="68"/>
                  </a:cubicBezTo>
                  <a:cubicBezTo>
                    <a:pt x="801" y="66"/>
                    <a:pt x="798" y="65"/>
                    <a:pt x="796" y="65"/>
                  </a:cubicBezTo>
                  <a:moveTo>
                    <a:pt x="1237" y="62"/>
                  </a:moveTo>
                  <a:cubicBezTo>
                    <a:pt x="1228" y="64"/>
                    <a:pt x="1220" y="66"/>
                    <a:pt x="1218" y="73"/>
                  </a:cubicBezTo>
                  <a:cubicBezTo>
                    <a:pt x="1225" y="75"/>
                    <a:pt x="1230" y="79"/>
                    <a:pt x="1237" y="80"/>
                  </a:cubicBezTo>
                  <a:cubicBezTo>
                    <a:pt x="1237" y="62"/>
                    <a:pt x="1237" y="62"/>
                    <a:pt x="1237" y="62"/>
                  </a:cubicBezTo>
                  <a:moveTo>
                    <a:pt x="850" y="61"/>
                  </a:moveTo>
                  <a:cubicBezTo>
                    <a:pt x="848" y="61"/>
                    <a:pt x="845" y="62"/>
                    <a:pt x="843" y="62"/>
                  </a:cubicBezTo>
                  <a:cubicBezTo>
                    <a:pt x="843" y="68"/>
                    <a:pt x="850" y="72"/>
                    <a:pt x="856" y="72"/>
                  </a:cubicBezTo>
                  <a:cubicBezTo>
                    <a:pt x="859" y="72"/>
                    <a:pt x="862" y="71"/>
                    <a:pt x="863" y="68"/>
                  </a:cubicBezTo>
                  <a:cubicBezTo>
                    <a:pt x="861" y="64"/>
                    <a:pt x="856" y="61"/>
                    <a:pt x="850" y="61"/>
                  </a:cubicBezTo>
                  <a:moveTo>
                    <a:pt x="1205" y="54"/>
                  </a:moveTo>
                  <a:cubicBezTo>
                    <a:pt x="1200" y="54"/>
                    <a:pt x="1195" y="58"/>
                    <a:pt x="1199" y="63"/>
                  </a:cubicBezTo>
                  <a:cubicBezTo>
                    <a:pt x="1201" y="63"/>
                    <a:pt x="1203" y="64"/>
                    <a:pt x="1205" y="64"/>
                  </a:cubicBezTo>
                  <a:cubicBezTo>
                    <a:pt x="1209" y="64"/>
                    <a:pt x="1212" y="63"/>
                    <a:pt x="1213" y="60"/>
                  </a:cubicBezTo>
                  <a:cubicBezTo>
                    <a:pt x="1213" y="56"/>
                    <a:pt x="1209" y="54"/>
                    <a:pt x="1205" y="54"/>
                  </a:cubicBezTo>
                  <a:moveTo>
                    <a:pt x="941" y="54"/>
                  </a:moveTo>
                  <a:cubicBezTo>
                    <a:pt x="935" y="54"/>
                    <a:pt x="926" y="57"/>
                    <a:pt x="921" y="59"/>
                  </a:cubicBezTo>
                  <a:cubicBezTo>
                    <a:pt x="919" y="61"/>
                    <a:pt x="922" y="63"/>
                    <a:pt x="920" y="65"/>
                  </a:cubicBezTo>
                  <a:cubicBezTo>
                    <a:pt x="916" y="67"/>
                    <a:pt x="913" y="67"/>
                    <a:pt x="910" y="67"/>
                  </a:cubicBezTo>
                  <a:cubicBezTo>
                    <a:pt x="908" y="67"/>
                    <a:pt x="907" y="67"/>
                    <a:pt x="905" y="67"/>
                  </a:cubicBezTo>
                  <a:cubicBezTo>
                    <a:pt x="903" y="67"/>
                    <a:pt x="901" y="66"/>
                    <a:pt x="899" y="66"/>
                  </a:cubicBezTo>
                  <a:cubicBezTo>
                    <a:pt x="896" y="66"/>
                    <a:pt x="894" y="67"/>
                    <a:pt x="891" y="68"/>
                  </a:cubicBezTo>
                  <a:cubicBezTo>
                    <a:pt x="891" y="76"/>
                    <a:pt x="895" y="79"/>
                    <a:pt x="901" y="79"/>
                  </a:cubicBezTo>
                  <a:cubicBezTo>
                    <a:pt x="909" y="79"/>
                    <a:pt x="920" y="73"/>
                    <a:pt x="925" y="70"/>
                  </a:cubicBezTo>
                  <a:cubicBezTo>
                    <a:pt x="927" y="71"/>
                    <a:pt x="930" y="71"/>
                    <a:pt x="932" y="71"/>
                  </a:cubicBezTo>
                  <a:cubicBezTo>
                    <a:pt x="938" y="71"/>
                    <a:pt x="944" y="67"/>
                    <a:pt x="952" y="66"/>
                  </a:cubicBezTo>
                  <a:cubicBezTo>
                    <a:pt x="953" y="57"/>
                    <a:pt x="948" y="54"/>
                    <a:pt x="941" y="54"/>
                  </a:cubicBezTo>
                  <a:moveTo>
                    <a:pt x="882" y="47"/>
                  </a:moveTo>
                  <a:cubicBezTo>
                    <a:pt x="872" y="47"/>
                    <a:pt x="860" y="52"/>
                    <a:pt x="860" y="61"/>
                  </a:cubicBezTo>
                  <a:cubicBezTo>
                    <a:pt x="864" y="67"/>
                    <a:pt x="872" y="68"/>
                    <a:pt x="875" y="74"/>
                  </a:cubicBezTo>
                  <a:cubicBezTo>
                    <a:pt x="864" y="76"/>
                    <a:pt x="852" y="76"/>
                    <a:pt x="848" y="84"/>
                  </a:cubicBezTo>
                  <a:cubicBezTo>
                    <a:pt x="850" y="86"/>
                    <a:pt x="852" y="86"/>
                    <a:pt x="854" y="86"/>
                  </a:cubicBezTo>
                  <a:cubicBezTo>
                    <a:pt x="856" y="86"/>
                    <a:pt x="859" y="85"/>
                    <a:pt x="861" y="84"/>
                  </a:cubicBezTo>
                  <a:cubicBezTo>
                    <a:pt x="864" y="83"/>
                    <a:pt x="867" y="82"/>
                    <a:pt x="870" y="82"/>
                  </a:cubicBezTo>
                  <a:cubicBezTo>
                    <a:pt x="872" y="82"/>
                    <a:pt x="873" y="82"/>
                    <a:pt x="875" y="83"/>
                  </a:cubicBezTo>
                  <a:cubicBezTo>
                    <a:pt x="879" y="77"/>
                    <a:pt x="884" y="73"/>
                    <a:pt x="887" y="68"/>
                  </a:cubicBezTo>
                  <a:cubicBezTo>
                    <a:pt x="882" y="64"/>
                    <a:pt x="872" y="64"/>
                    <a:pt x="868" y="60"/>
                  </a:cubicBezTo>
                  <a:cubicBezTo>
                    <a:pt x="872" y="54"/>
                    <a:pt x="889" y="58"/>
                    <a:pt x="887" y="48"/>
                  </a:cubicBezTo>
                  <a:cubicBezTo>
                    <a:pt x="886" y="47"/>
                    <a:pt x="884" y="47"/>
                    <a:pt x="882" y="47"/>
                  </a:cubicBezTo>
                  <a:moveTo>
                    <a:pt x="929" y="45"/>
                  </a:moveTo>
                  <a:cubicBezTo>
                    <a:pt x="926" y="45"/>
                    <a:pt x="923" y="47"/>
                    <a:pt x="924" y="52"/>
                  </a:cubicBezTo>
                  <a:cubicBezTo>
                    <a:pt x="925" y="53"/>
                    <a:pt x="927" y="53"/>
                    <a:pt x="929" y="53"/>
                  </a:cubicBezTo>
                  <a:cubicBezTo>
                    <a:pt x="929" y="53"/>
                    <a:pt x="930" y="53"/>
                    <a:pt x="930" y="53"/>
                  </a:cubicBezTo>
                  <a:cubicBezTo>
                    <a:pt x="931" y="53"/>
                    <a:pt x="931" y="53"/>
                    <a:pt x="932" y="53"/>
                  </a:cubicBezTo>
                  <a:cubicBezTo>
                    <a:pt x="932" y="53"/>
                    <a:pt x="933" y="53"/>
                    <a:pt x="933" y="53"/>
                  </a:cubicBezTo>
                  <a:cubicBezTo>
                    <a:pt x="936" y="48"/>
                    <a:pt x="933" y="45"/>
                    <a:pt x="929" y="45"/>
                  </a:cubicBezTo>
                  <a:moveTo>
                    <a:pt x="2955" y="34"/>
                  </a:moveTo>
                  <a:cubicBezTo>
                    <a:pt x="2951" y="34"/>
                    <a:pt x="2948" y="35"/>
                    <a:pt x="2947" y="38"/>
                  </a:cubicBezTo>
                  <a:cubicBezTo>
                    <a:pt x="2947" y="42"/>
                    <a:pt x="2956" y="39"/>
                    <a:pt x="2956" y="44"/>
                  </a:cubicBezTo>
                  <a:cubicBezTo>
                    <a:pt x="2955" y="45"/>
                    <a:pt x="2954" y="45"/>
                    <a:pt x="2953" y="45"/>
                  </a:cubicBezTo>
                  <a:cubicBezTo>
                    <a:pt x="2952" y="45"/>
                    <a:pt x="2951" y="45"/>
                    <a:pt x="2950" y="44"/>
                  </a:cubicBezTo>
                  <a:cubicBezTo>
                    <a:pt x="2949" y="44"/>
                    <a:pt x="2949" y="44"/>
                    <a:pt x="2948" y="44"/>
                  </a:cubicBezTo>
                  <a:cubicBezTo>
                    <a:pt x="2947" y="44"/>
                    <a:pt x="2946" y="44"/>
                    <a:pt x="2946" y="45"/>
                  </a:cubicBezTo>
                  <a:cubicBezTo>
                    <a:pt x="2943" y="47"/>
                    <a:pt x="2948" y="51"/>
                    <a:pt x="2944" y="53"/>
                  </a:cubicBezTo>
                  <a:cubicBezTo>
                    <a:pt x="2943" y="53"/>
                    <a:pt x="2942" y="53"/>
                    <a:pt x="2940" y="53"/>
                  </a:cubicBezTo>
                  <a:cubicBezTo>
                    <a:pt x="2934" y="53"/>
                    <a:pt x="2930" y="54"/>
                    <a:pt x="2928" y="58"/>
                  </a:cubicBezTo>
                  <a:cubicBezTo>
                    <a:pt x="2927" y="62"/>
                    <a:pt x="2930" y="61"/>
                    <a:pt x="2930" y="64"/>
                  </a:cubicBezTo>
                  <a:cubicBezTo>
                    <a:pt x="2929" y="67"/>
                    <a:pt x="2924" y="66"/>
                    <a:pt x="2925" y="70"/>
                  </a:cubicBezTo>
                  <a:cubicBezTo>
                    <a:pt x="2927" y="76"/>
                    <a:pt x="2932" y="77"/>
                    <a:pt x="2938" y="77"/>
                  </a:cubicBezTo>
                  <a:cubicBezTo>
                    <a:pt x="2942" y="77"/>
                    <a:pt x="2945" y="77"/>
                    <a:pt x="2949" y="76"/>
                  </a:cubicBezTo>
                  <a:cubicBezTo>
                    <a:pt x="2953" y="76"/>
                    <a:pt x="2957" y="75"/>
                    <a:pt x="2960" y="75"/>
                  </a:cubicBezTo>
                  <a:cubicBezTo>
                    <a:pt x="2964" y="75"/>
                    <a:pt x="2968" y="76"/>
                    <a:pt x="2971" y="79"/>
                  </a:cubicBezTo>
                  <a:cubicBezTo>
                    <a:pt x="2970" y="82"/>
                    <a:pt x="2968" y="83"/>
                    <a:pt x="2965" y="83"/>
                  </a:cubicBezTo>
                  <a:cubicBezTo>
                    <a:pt x="2961" y="83"/>
                    <a:pt x="2956" y="81"/>
                    <a:pt x="2952" y="80"/>
                  </a:cubicBezTo>
                  <a:cubicBezTo>
                    <a:pt x="2951" y="81"/>
                    <a:pt x="2951" y="84"/>
                    <a:pt x="2949" y="85"/>
                  </a:cubicBezTo>
                  <a:cubicBezTo>
                    <a:pt x="2951" y="93"/>
                    <a:pt x="2964" y="99"/>
                    <a:pt x="2976" y="99"/>
                  </a:cubicBezTo>
                  <a:cubicBezTo>
                    <a:pt x="2981" y="99"/>
                    <a:pt x="2987" y="98"/>
                    <a:pt x="2991" y="96"/>
                  </a:cubicBezTo>
                  <a:cubicBezTo>
                    <a:pt x="2995" y="97"/>
                    <a:pt x="2996" y="101"/>
                    <a:pt x="3002" y="101"/>
                  </a:cubicBezTo>
                  <a:cubicBezTo>
                    <a:pt x="3010" y="98"/>
                    <a:pt x="2998" y="88"/>
                    <a:pt x="3007" y="85"/>
                  </a:cubicBezTo>
                  <a:cubicBezTo>
                    <a:pt x="3010" y="86"/>
                    <a:pt x="3009" y="90"/>
                    <a:pt x="3014" y="90"/>
                  </a:cubicBezTo>
                  <a:cubicBezTo>
                    <a:pt x="3021" y="87"/>
                    <a:pt x="3028" y="84"/>
                    <a:pt x="3029" y="76"/>
                  </a:cubicBezTo>
                  <a:cubicBezTo>
                    <a:pt x="3016" y="76"/>
                    <a:pt x="3019" y="63"/>
                    <a:pt x="3006" y="63"/>
                  </a:cubicBezTo>
                  <a:cubicBezTo>
                    <a:pt x="3004" y="63"/>
                    <a:pt x="3003" y="63"/>
                    <a:pt x="3001" y="63"/>
                  </a:cubicBezTo>
                  <a:cubicBezTo>
                    <a:pt x="2993" y="55"/>
                    <a:pt x="2978" y="53"/>
                    <a:pt x="2976" y="41"/>
                  </a:cubicBezTo>
                  <a:cubicBezTo>
                    <a:pt x="2971" y="39"/>
                    <a:pt x="2962" y="34"/>
                    <a:pt x="2955" y="34"/>
                  </a:cubicBezTo>
                  <a:moveTo>
                    <a:pt x="3075" y="120"/>
                  </a:moveTo>
                  <a:cubicBezTo>
                    <a:pt x="3073" y="120"/>
                    <a:pt x="3070" y="120"/>
                    <a:pt x="3069" y="119"/>
                  </a:cubicBezTo>
                  <a:cubicBezTo>
                    <a:pt x="3065" y="113"/>
                    <a:pt x="3071" y="111"/>
                    <a:pt x="3077" y="111"/>
                  </a:cubicBezTo>
                  <a:cubicBezTo>
                    <a:pt x="3082" y="111"/>
                    <a:pt x="3088" y="113"/>
                    <a:pt x="3087" y="118"/>
                  </a:cubicBezTo>
                  <a:cubicBezTo>
                    <a:pt x="3085" y="119"/>
                    <a:pt x="3080" y="120"/>
                    <a:pt x="3075" y="120"/>
                  </a:cubicBezTo>
                  <a:moveTo>
                    <a:pt x="3192" y="43"/>
                  </a:moveTo>
                  <a:cubicBezTo>
                    <a:pt x="3189" y="43"/>
                    <a:pt x="3186" y="42"/>
                    <a:pt x="3184" y="41"/>
                  </a:cubicBezTo>
                  <a:cubicBezTo>
                    <a:pt x="3191" y="36"/>
                    <a:pt x="3198" y="31"/>
                    <a:pt x="3208" y="31"/>
                  </a:cubicBezTo>
                  <a:cubicBezTo>
                    <a:pt x="3211" y="31"/>
                    <a:pt x="3215" y="32"/>
                    <a:pt x="3218" y="33"/>
                  </a:cubicBezTo>
                  <a:cubicBezTo>
                    <a:pt x="3213" y="37"/>
                    <a:pt x="3201" y="43"/>
                    <a:pt x="3192" y="43"/>
                  </a:cubicBezTo>
                  <a:moveTo>
                    <a:pt x="3137" y="10"/>
                  </a:moveTo>
                  <a:cubicBezTo>
                    <a:pt x="3133" y="12"/>
                    <a:pt x="3131" y="16"/>
                    <a:pt x="3126" y="17"/>
                  </a:cubicBezTo>
                  <a:cubicBezTo>
                    <a:pt x="3122" y="15"/>
                    <a:pt x="3118" y="14"/>
                    <a:pt x="3114" y="14"/>
                  </a:cubicBezTo>
                  <a:cubicBezTo>
                    <a:pt x="3104" y="14"/>
                    <a:pt x="3092" y="19"/>
                    <a:pt x="3081" y="19"/>
                  </a:cubicBezTo>
                  <a:cubicBezTo>
                    <a:pt x="3079" y="20"/>
                    <a:pt x="3080" y="25"/>
                    <a:pt x="3077" y="25"/>
                  </a:cubicBezTo>
                  <a:cubicBezTo>
                    <a:pt x="3071" y="23"/>
                    <a:pt x="3065" y="19"/>
                    <a:pt x="3058" y="19"/>
                  </a:cubicBezTo>
                  <a:cubicBezTo>
                    <a:pt x="3055" y="19"/>
                    <a:pt x="3053" y="20"/>
                    <a:pt x="3050" y="22"/>
                  </a:cubicBezTo>
                  <a:cubicBezTo>
                    <a:pt x="3045" y="19"/>
                    <a:pt x="3041" y="16"/>
                    <a:pt x="3033" y="16"/>
                  </a:cubicBezTo>
                  <a:cubicBezTo>
                    <a:pt x="3033" y="16"/>
                    <a:pt x="3032" y="16"/>
                    <a:pt x="3031" y="16"/>
                  </a:cubicBezTo>
                  <a:cubicBezTo>
                    <a:pt x="3028" y="21"/>
                    <a:pt x="3024" y="23"/>
                    <a:pt x="3020" y="23"/>
                  </a:cubicBezTo>
                  <a:cubicBezTo>
                    <a:pt x="3017" y="23"/>
                    <a:pt x="3015" y="22"/>
                    <a:pt x="3012" y="22"/>
                  </a:cubicBezTo>
                  <a:cubicBezTo>
                    <a:pt x="3010" y="22"/>
                    <a:pt x="3007" y="21"/>
                    <a:pt x="3004" y="21"/>
                  </a:cubicBezTo>
                  <a:cubicBezTo>
                    <a:pt x="3003" y="21"/>
                    <a:pt x="3001" y="21"/>
                    <a:pt x="3000" y="22"/>
                  </a:cubicBezTo>
                  <a:cubicBezTo>
                    <a:pt x="2996" y="22"/>
                    <a:pt x="2992" y="26"/>
                    <a:pt x="2989" y="26"/>
                  </a:cubicBezTo>
                  <a:cubicBezTo>
                    <a:pt x="2988" y="26"/>
                    <a:pt x="2987" y="26"/>
                    <a:pt x="2986" y="26"/>
                  </a:cubicBezTo>
                  <a:cubicBezTo>
                    <a:pt x="2985" y="26"/>
                    <a:pt x="2984" y="26"/>
                    <a:pt x="2983" y="26"/>
                  </a:cubicBezTo>
                  <a:cubicBezTo>
                    <a:pt x="2982" y="26"/>
                    <a:pt x="2980" y="26"/>
                    <a:pt x="2979" y="26"/>
                  </a:cubicBezTo>
                  <a:cubicBezTo>
                    <a:pt x="2977" y="26"/>
                    <a:pt x="2975" y="26"/>
                    <a:pt x="2974" y="29"/>
                  </a:cubicBezTo>
                  <a:cubicBezTo>
                    <a:pt x="2975" y="33"/>
                    <a:pt x="2979" y="34"/>
                    <a:pt x="2983" y="34"/>
                  </a:cubicBezTo>
                  <a:cubicBezTo>
                    <a:pt x="2985" y="34"/>
                    <a:pt x="2986" y="34"/>
                    <a:pt x="2987" y="34"/>
                  </a:cubicBezTo>
                  <a:cubicBezTo>
                    <a:pt x="2988" y="34"/>
                    <a:pt x="2989" y="34"/>
                    <a:pt x="2991" y="34"/>
                  </a:cubicBezTo>
                  <a:cubicBezTo>
                    <a:pt x="2993" y="34"/>
                    <a:pt x="2995" y="34"/>
                    <a:pt x="2997" y="35"/>
                  </a:cubicBezTo>
                  <a:cubicBezTo>
                    <a:pt x="2993" y="41"/>
                    <a:pt x="2998" y="47"/>
                    <a:pt x="3000" y="52"/>
                  </a:cubicBezTo>
                  <a:cubicBezTo>
                    <a:pt x="3003" y="55"/>
                    <a:pt x="3007" y="55"/>
                    <a:pt x="3010" y="55"/>
                  </a:cubicBezTo>
                  <a:cubicBezTo>
                    <a:pt x="3015" y="55"/>
                    <a:pt x="3020" y="53"/>
                    <a:pt x="3025" y="51"/>
                  </a:cubicBezTo>
                  <a:cubicBezTo>
                    <a:pt x="3029" y="48"/>
                    <a:pt x="3034" y="46"/>
                    <a:pt x="3038" y="46"/>
                  </a:cubicBezTo>
                  <a:cubicBezTo>
                    <a:pt x="3039" y="46"/>
                    <a:pt x="3041" y="46"/>
                    <a:pt x="3042" y="47"/>
                  </a:cubicBezTo>
                  <a:cubicBezTo>
                    <a:pt x="3035" y="49"/>
                    <a:pt x="3026" y="50"/>
                    <a:pt x="3026" y="60"/>
                  </a:cubicBezTo>
                  <a:cubicBezTo>
                    <a:pt x="3037" y="59"/>
                    <a:pt x="3046" y="54"/>
                    <a:pt x="3056" y="54"/>
                  </a:cubicBezTo>
                  <a:cubicBezTo>
                    <a:pt x="3059" y="54"/>
                    <a:pt x="3062" y="55"/>
                    <a:pt x="3065" y="56"/>
                  </a:cubicBezTo>
                  <a:cubicBezTo>
                    <a:pt x="3076" y="53"/>
                    <a:pt x="3090" y="52"/>
                    <a:pt x="3088" y="38"/>
                  </a:cubicBezTo>
                  <a:cubicBezTo>
                    <a:pt x="3090" y="37"/>
                    <a:pt x="3093" y="35"/>
                    <a:pt x="3095" y="35"/>
                  </a:cubicBezTo>
                  <a:cubicBezTo>
                    <a:pt x="3096" y="35"/>
                    <a:pt x="3097" y="36"/>
                    <a:pt x="3098" y="36"/>
                  </a:cubicBezTo>
                  <a:cubicBezTo>
                    <a:pt x="3099" y="40"/>
                    <a:pt x="3093" y="39"/>
                    <a:pt x="3094" y="44"/>
                  </a:cubicBezTo>
                  <a:cubicBezTo>
                    <a:pt x="3095" y="47"/>
                    <a:pt x="3102" y="46"/>
                    <a:pt x="3101" y="51"/>
                  </a:cubicBezTo>
                  <a:cubicBezTo>
                    <a:pt x="3091" y="57"/>
                    <a:pt x="3076" y="59"/>
                    <a:pt x="3066" y="64"/>
                  </a:cubicBezTo>
                  <a:cubicBezTo>
                    <a:pt x="3068" y="70"/>
                    <a:pt x="3077" y="70"/>
                    <a:pt x="3079" y="75"/>
                  </a:cubicBezTo>
                  <a:cubicBezTo>
                    <a:pt x="3067" y="75"/>
                    <a:pt x="3057" y="62"/>
                    <a:pt x="3042" y="62"/>
                  </a:cubicBezTo>
                  <a:cubicBezTo>
                    <a:pt x="3041" y="62"/>
                    <a:pt x="3039" y="62"/>
                    <a:pt x="3037" y="62"/>
                  </a:cubicBezTo>
                  <a:cubicBezTo>
                    <a:pt x="3034" y="63"/>
                    <a:pt x="3028" y="67"/>
                    <a:pt x="3028" y="70"/>
                  </a:cubicBezTo>
                  <a:cubicBezTo>
                    <a:pt x="3027" y="79"/>
                    <a:pt x="3051" y="79"/>
                    <a:pt x="3055" y="87"/>
                  </a:cubicBezTo>
                  <a:cubicBezTo>
                    <a:pt x="3044" y="92"/>
                    <a:pt x="3026" y="89"/>
                    <a:pt x="3015" y="96"/>
                  </a:cubicBezTo>
                  <a:cubicBezTo>
                    <a:pt x="3015" y="99"/>
                    <a:pt x="3014" y="100"/>
                    <a:pt x="3015" y="103"/>
                  </a:cubicBezTo>
                  <a:cubicBezTo>
                    <a:pt x="3022" y="102"/>
                    <a:pt x="3031" y="99"/>
                    <a:pt x="3037" y="99"/>
                  </a:cubicBezTo>
                  <a:cubicBezTo>
                    <a:pt x="3038" y="99"/>
                    <a:pt x="3040" y="99"/>
                    <a:pt x="3041" y="99"/>
                  </a:cubicBezTo>
                  <a:cubicBezTo>
                    <a:pt x="3041" y="105"/>
                    <a:pt x="3034" y="104"/>
                    <a:pt x="3035" y="110"/>
                  </a:cubicBezTo>
                  <a:cubicBezTo>
                    <a:pt x="3037" y="114"/>
                    <a:pt x="3039" y="115"/>
                    <a:pt x="3041" y="115"/>
                  </a:cubicBezTo>
                  <a:cubicBezTo>
                    <a:pt x="3044" y="115"/>
                    <a:pt x="3047" y="114"/>
                    <a:pt x="3050" y="112"/>
                  </a:cubicBezTo>
                  <a:cubicBezTo>
                    <a:pt x="3052" y="111"/>
                    <a:pt x="3055" y="110"/>
                    <a:pt x="3057" y="110"/>
                  </a:cubicBezTo>
                  <a:cubicBezTo>
                    <a:pt x="3058" y="110"/>
                    <a:pt x="3058" y="110"/>
                    <a:pt x="3059" y="110"/>
                  </a:cubicBezTo>
                  <a:cubicBezTo>
                    <a:pt x="3058" y="117"/>
                    <a:pt x="3048" y="118"/>
                    <a:pt x="3041" y="121"/>
                  </a:cubicBezTo>
                  <a:cubicBezTo>
                    <a:pt x="3031" y="117"/>
                    <a:pt x="3026" y="105"/>
                    <a:pt x="3013" y="105"/>
                  </a:cubicBezTo>
                  <a:cubicBezTo>
                    <a:pt x="3010" y="105"/>
                    <a:pt x="3008" y="106"/>
                    <a:pt x="3004" y="107"/>
                  </a:cubicBezTo>
                  <a:cubicBezTo>
                    <a:pt x="3003" y="114"/>
                    <a:pt x="3013" y="112"/>
                    <a:pt x="3013" y="118"/>
                  </a:cubicBezTo>
                  <a:cubicBezTo>
                    <a:pt x="3007" y="121"/>
                    <a:pt x="2996" y="122"/>
                    <a:pt x="2994" y="129"/>
                  </a:cubicBezTo>
                  <a:cubicBezTo>
                    <a:pt x="2996" y="133"/>
                    <a:pt x="3000" y="134"/>
                    <a:pt x="3005" y="134"/>
                  </a:cubicBezTo>
                  <a:cubicBezTo>
                    <a:pt x="3009" y="134"/>
                    <a:pt x="3014" y="133"/>
                    <a:pt x="3018" y="132"/>
                  </a:cubicBezTo>
                  <a:cubicBezTo>
                    <a:pt x="3024" y="134"/>
                    <a:pt x="3029" y="137"/>
                    <a:pt x="3036" y="138"/>
                  </a:cubicBezTo>
                  <a:cubicBezTo>
                    <a:pt x="3043" y="133"/>
                    <a:pt x="3051" y="132"/>
                    <a:pt x="3060" y="132"/>
                  </a:cubicBezTo>
                  <a:cubicBezTo>
                    <a:pt x="3064" y="132"/>
                    <a:pt x="3069" y="133"/>
                    <a:pt x="3074" y="133"/>
                  </a:cubicBezTo>
                  <a:cubicBezTo>
                    <a:pt x="3079" y="133"/>
                    <a:pt x="3084" y="134"/>
                    <a:pt x="3089" y="134"/>
                  </a:cubicBezTo>
                  <a:cubicBezTo>
                    <a:pt x="3098" y="134"/>
                    <a:pt x="3107" y="132"/>
                    <a:pt x="3115" y="127"/>
                  </a:cubicBezTo>
                  <a:cubicBezTo>
                    <a:pt x="3114" y="118"/>
                    <a:pt x="3093" y="125"/>
                    <a:pt x="3094" y="113"/>
                  </a:cubicBezTo>
                  <a:cubicBezTo>
                    <a:pt x="3095" y="114"/>
                    <a:pt x="3097" y="114"/>
                    <a:pt x="3098" y="114"/>
                  </a:cubicBezTo>
                  <a:cubicBezTo>
                    <a:pt x="3105" y="114"/>
                    <a:pt x="3108" y="107"/>
                    <a:pt x="3114" y="105"/>
                  </a:cubicBezTo>
                  <a:cubicBezTo>
                    <a:pt x="3115" y="105"/>
                    <a:pt x="3117" y="104"/>
                    <a:pt x="3118" y="104"/>
                  </a:cubicBezTo>
                  <a:cubicBezTo>
                    <a:pt x="3119" y="104"/>
                    <a:pt x="3120" y="104"/>
                    <a:pt x="3120" y="105"/>
                  </a:cubicBezTo>
                  <a:cubicBezTo>
                    <a:pt x="3121" y="105"/>
                    <a:pt x="3122" y="105"/>
                    <a:pt x="3122" y="105"/>
                  </a:cubicBezTo>
                  <a:cubicBezTo>
                    <a:pt x="3125" y="105"/>
                    <a:pt x="3128" y="104"/>
                    <a:pt x="3131" y="101"/>
                  </a:cubicBezTo>
                  <a:cubicBezTo>
                    <a:pt x="3131" y="98"/>
                    <a:pt x="3127" y="98"/>
                    <a:pt x="3127" y="95"/>
                  </a:cubicBezTo>
                  <a:cubicBezTo>
                    <a:pt x="3132" y="93"/>
                    <a:pt x="3139" y="94"/>
                    <a:pt x="3139" y="89"/>
                  </a:cubicBezTo>
                  <a:cubicBezTo>
                    <a:pt x="3137" y="83"/>
                    <a:pt x="3123" y="87"/>
                    <a:pt x="3122" y="80"/>
                  </a:cubicBezTo>
                  <a:cubicBezTo>
                    <a:pt x="3123" y="78"/>
                    <a:pt x="3124" y="76"/>
                    <a:pt x="3127" y="75"/>
                  </a:cubicBezTo>
                  <a:cubicBezTo>
                    <a:pt x="3132" y="76"/>
                    <a:pt x="3133" y="79"/>
                    <a:pt x="3139" y="79"/>
                  </a:cubicBezTo>
                  <a:cubicBezTo>
                    <a:pt x="3139" y="79"/>
                    <a:pt x="3140" y="79"/>
                    <a:pt x="3141" y="79"/>
                  </a:cubicBezTo>
                  <a:cubicBezTo>
                    <a:pt x="3141" y="75"/>
                    <a:pt x="3135" y="75"/>
                    <a:pt x="3137" y="70"/>
                  </a:cubicBezTo>
                  <a:cubicBezTo>
                    <a:pt x="3139" y="69"/>
                    <a:pt x="3141" y="69"/>
                    <a:pt x="3142" y="69"/>
                  </a:cubicBezTo>
                  <a:cubicBezTo>
                    <a:pt x="3147" y="69"/>
                    <a:pt x="3151" y="70"/>
                    <a:pt x="3155" y="71"/>
                  </a:cubicBezTo>
                  <a:cubicBezTo>
                    <a:pt x="3159" y="73"/>
                    <a:pt x="3163" y="74"/>
                    <a:pt x="3167" y="74"/>
                  </a:cubicBezTo>
                  <a:cubicBezTo>
                    <a:pt x="3168" y="74"/>
                    <a:pt x="3169" y="74"/>
                    <a:pt x="3170" y="73"/>
                  </a:cubicBezTo>
                  <a:cubicBezTo>
                    <a:pt x="3173" y="71"/>
                    <a:pt x="3171" y="67"/>
                    <a:pt x="3170" y="64"/>
                  </a:cubicBezTo>
                  <a:cubicBezTo>
                    <a:pt x="3173" y="63"/>
                    <a:pt x="3177" y="63"/>
                    <a:pt x="3178" y="61"/>
                  </a:cubicBezTo>
                  <a:cubicBezTo>
                    <a:pt x="3180" y="59"/>
                    <a:pt x="3176" y="55"/>
                    <a:pt x="3182" y="54"/>
                  </a:cubicBezTo>
                  <a:cubicBezTo>
                    <a:pt x="3182" y="54"/>
                    <a:pt x="3183" y="53"/>
                    <a:pt x="3184" y="53"/>
                  </a:cubicBezTo>
                  <a:cubicBezTo>
                    <a:pt x="3187" y="53"/>
                    <a:pt x="3191" y="55"/>
                    <a:pt x="3194" y="55"/>
                  </a:cubicBezTo>
                  <a:cubicBezTo>
                    <a:pt x="3203" y="43"/>
                    <a:pt x="3227" y="44"/>
                    <a:pt x="3235" y="32"/>
                  </a:cubicBezTo>
                  <a:cubicBezTo>
                    <a:pt x="3234" y="32"/>
                    <a:pt x="3233" y="31"/>
                    <a:pt x="3232" y="31"/>
                  </a:cubicBezTo>
                  <a:cubicBezTo>
                    <a:pt x="3230" y="31"/>
                    <a:pt x="3229" y="32"/>
                    <a:pt x="3227" y="33"/>
                  </a:cubicBezTo>
                  <a:cubicBezTo>
                    <a:pt x="3226" y="33"/>
                    <a:pt x="3224" y="34"/>
                    <a:pt x="3223" y="34"/>
                  </a:cubicBezTo>
                  <a:cubicBezTo>
                    <a:pt x="3222" y="34"/>
                    <a:pt x="3221" y="33"/>
                    <a:pt x="3220" y="33"/>
                  </a:cubicBezTo>
                  <a:cubicBezTo>
                    <a:pt x="3228" y="22"/>
                    <a:pt x="3260" y="34"/>
                    <a:pt x="3266" y="20"/>
                  </a:cubicBezTo>
                  <a:cubicBezTo>
                    <a:pt x="3253" y="15"/>
                    <a:pt x="3238" y="13"/>
                    <a:pt x="3222" y="13"/>
                  </a:cubicBezTo>
                  <a:cubicBezTo>
                    <a:pt x="3214" y="13"/>
                    <a:pt x="3206" y="14"/>
                    <a:pt x="3198" y="14"/>
                  </a:cubicBezTo>
                  <a:cubicBezTo>
                    <a:pt x="3190" y="14"/>
                    <a:pt x="3182" y="15"/>
                    <a:pt x="3175" y="15"/>
                  </a:cubicBezTo>
                  <a:cubicBezTo>
                    <a:pt x="3161" y="15"/>
                    <a:pt x="3148" y="14"/>
                    <a:pt x="3137" y="10"/>
                  </a:cubicBezTo>
                  <a:moveTo>
                    <a:pt x="3537" y="345"/>
                  </a:moveTo>
                  <a:cubicBezTo>
                    <a:pt x="3513" y="345"/>
                    <a:pt x="3486" y="343"/>
                    <a:pt x="3468" y="336"/>
                  </a:cubicBezTo>
                  <a:cubicBezTo>
                    <a:pt x="3467" y="329"/>
                    <a:pt x="3475" y="329"/>
                    <a:pt x="3476" y="324"/>
                  </a:cubicBezTo>
                  <a:cubicBezTo>
                    <a:pt x="3476" y="318"/>
                    <a:pt x="3472" y="312"/>
                    <a:pt x="3473" y="309"/>
                  </a:cubicBezTo>
                  <a:cubicBezTo>
                    <a:pt x="3473" y="308"/>
                    <a:pt x="3473" y="307"/>
                    <a:pt x="3474" y="307"/>
                  </a:cubicBezTo>
                  <a:cubicBezTo>
                    <a:pt x="3482" y="307"/>
                    <a:pt x="3509" y="311"/>
                    <a:pt x="3523" y="315"/>
                  </a:cubicBezTo>
                  <a:cubicBezTo>
                    <a:pt x="3537" y="318"/>
                    <a:pt x="3549" y="324"/>
                    <a:pt x="3554" y="334"/>
                  </a:cubicBezTo>
                  <a:cubicBezTo>
                    <a:pt x="3552" y="338"/>
                    <a:pt x="3549" y="342"/>
                    <a:pt x="3546" y="345"/>
                  </a:cubicBezTo>
                  <a:cubicBezTo>
                    <a:pt x="3543" y="345"/>
                    <a:pt x="3540" y="345"/>
                    <a:pt x="3537" y="345"/>
                  </a:cubicBezTo>
                  <a:moveTo>
                    <a:pt x="3376" y="0"/>
                  </a:moveTo>
                  <a:cubicBezTo>
                    <a:pt x="3372" y="0"/>
                    <a:pt x="3370" y="2"/>
                    <a:pt x="3368" y="4"/>
                  </a:cubicBezTo>
                  <a:cubicBezTo>
                    <a:pt x="3366" y="15"/>
                    <a:pt x="3373" y="19"/>
                    <a:pt x="3376" y="25"/>
                  </a:cubicBezTo>
                  <a:cubicBezTo>
                    <a:pt x="3375" y="26"/>
                    <a:pt x="3372" y="27"/>
                    <a:pt x="3370" y="27"/>
                  </a:cubicBezTo>
                  <a:cubicBezTo>
                    <a:pt x="3367" y="27"/>
                    <a:pt x="3364" y="26"/>
                    <a:pt x="3361" y="25"/>
                  </a:cubicBezTo>
                  <a:cubicBezTo>
                    <a:pt x="3358" y="24"/>
                    <a:pt x="3354" y="23"/>
                    <a:pt x="3351" y="23"/>
                  </a:cubicBezTo>
                  <a:cubicBezTo>
                    <a:pt x="3350" y="23"/>
                    <a:pt x="3350" y="23"/>
                    <a:pt x="3350" y="23"/>
                  </a:cubicBezTo>
                  <a:cubicBezTo>
                    <a:pt x="3348" y="27"/>
                    <a:pt x="3348" y="32"/>
                    <a:pt x="3343" y="33"/>
                  </a:cubicBezTo>
                  <a:cubicBezTo>
                    <a:pt x="3341" y="30"/>
                    <a:pt x="3343" y="24"/>
                    <a:pt x="3342" y="20"/>
                  </a:cubicBezTo>
                  <a:cubicBezTo>
                    <a:pt x="3339" y="14"/>
                    <a:pt x="3333" y="13"/>
                    <a:pt x="3326" y="13"/>
                  </a:cubicBezTo>
                  <a:cubicBezTo>
                    <a:pt x="3324" y="13"/>
                    <a:pt x="3323" y="13"/>
                    <a:pt x="3321" y="13"/>
                  </a:cubicBezTo>
                  <a:cubicBezTo>
                    <a:pt x="3319" y="13"/>
                    <a:pt x="3318" y="14"/>
                    <a:pt x="3316" y="14"/>
                  </a:cubicBezTo>
                  <a:cubicBezTo>
                    <a:pt x="3314" y="14"/>
                    <a:pt x="3312" y="13"/>
                    <a:pt x="3310" y="13"/>
                  </a:cubicBezTo>
                  <a:cubicBezTo>
                    <a:pt x="3303" y="12"/>
                    <a:pt x="3296" y="7"/>
                    <a:pt x="3289" y="7"/>
                  </a:cubicBezTo>
                  <a:cubicBezTo>
                    <a:pt x="3287" y="7"/>
                    <a:pt x="3284" y="8"/>
                    <a:pt x="3282" y="10"/>
                  </a:cubicBezTo>
                  <a:cubicBezTo>
                    <a:pt x="3282" y="10"/>
                    <a:pt x="3282" y="11"/>
                    <a:pt x="3281" y="11"/>
                  </a:cubicBezTo>
                  <a:cubicBezTo>
                    <a:pt x="3283" y="16"/>
                    <a:pt x="3283" y="20"/>
                    <a:pt x="3286" y="23"/>
                  </a:cubicBezTo>
                  <a:cubicBezTo>
                    <a:pt x="3290" y="29"/>
                    <a:pt x="3302" y="29"/>
                    <a:pt x="3305" y="36"/>
                  </a:cubicBezTo>
                  <a:cubicBezTo>
                    <a:pt x="3304" y="37"/>
                    <a:pt x="3303" y="37"/>
                    <a:pt x="3303" y="38"/>
                  </a:cubicBezTo>
                  <a:cubicBezTo>
                    <a:pt x="3303" y="38"/>
                    <a:pt x="3302" y="38"/>
                    <a:pt x="3302" y="38"/>
                  </a:cubicBezTo>
                  <a:cubicBezTo>
                    <a:pt x="3296" y="38"/>
                    <a:pt x="3292" y="36"/>
                    <a:pt x="3289" y="34"/>
                  </a:cubicBezTo>
                  <a:cubicBezTo>
                    <a:pt x="3285" y="32"/>
                    <a:pt x="3282" y="30"/>
                    <a:pt x="3278" y="30"/>
                  </a:cubicBezTo>
                  <a:cubicBezTo>
                    <a:pt x="3275" y="30"/>
                    <a:pt x="3272" y="30"/>
                    <a:pt x="3269" y="33"/>
                  </a:cubicBezTo>
                  <a:cubicBezTo>
                    <a:pt x="3267" y="36"/>
                    <a:pt x="3270" y="38"/>
                    <a:pt x="3267" y="41"/>
                  </a:cubicBezTo>
                  <a:cubicBezTo>
                    <a:pt x="3265" y="41"/>
                    <a:pt x="3264" y="41"/>
                    <a:pt x="3263" y="41"/>
                  </a:cubicBezTo>
                  <a:cubicBezTo>
                    <a:pt x="3256" y="41"/>
                    <a:pt x="3255" y="45"/>
                    <a:pt x="3249" y="46"/>
                  </a:cubicBezTo>
                  <a:cubicBezTo>
                    <a:pt x="3246" y="43"/>
                    <a:pt x="3243" y="42"/>
                    <a:pt x="3241" y="42"/>
                  </a:cubicBezTo>
                  <a:cubicBezTo>
                    <a:pt x="3236" y="42"/>
                    <a:pt x="3233" y="45"/>
                    <a:pt x="3229" y="48"/>
                  </a:cubicBezTo>
                  <a:cubicBezTo>
                    <a:pt x="3224" y="52"/>
                    <a:pt x="3220" y="55"/>
                    <a:pt x="3213" y="55"/>
                  </a:cubicBezTo>
                  <a:cubicBezTo>
                    <a:pt x="3212" y="55"/>
                    <a:pt x="3211" y="55"/>
                    <a:pt x="3209" y="55"/>
                  </a:cubicBezTo>
                  <a:cubicBezTo>
                    <a:pt x="3209" y="61"/>
                    <a:pt x="3209" y="61"/>
                    <a:pt x="3209" y="61"/>
                  </a:cubicBezTo>
                  <a:cubicBezTo>
                    <a:pt x="3220" y="65"/>
                    <a:pt x="3239" y="59"/>
                    <a:pt x="3240" y="71"/>
                  </a:cubicBezTo>
                  <a:cubicBezTo>
                    <a:pt x="3241" y="74"/>
                    <a:pt x="3235" y="82"/>
                    <a:pt x="3229" y="84"/>
                  </a:cubicBezTo>
                  <a:cubicBezTo>
                    <a:pt x="3228" y="84"/>
                    <a:pt x="3227" y="84"/>
                    <a:pt x="3226" y="84"/>
                  </a:cubicBezTo>
                  <a:cubicBezTo>
                    <a:pt x="3224" y="84"/>
                    <a:pt x="3221" y="83"/>
                    <a:pt x="3218" y="83"/>
                  </a:cubicBezTo>
                  <a:cubicBezTo>
                    <a:pt x="3215" y="82"/>
                    <a:pt x="3211" y="82"/>
                    <a:pt x="3208" y="82"/>
                  </a:cubicBezTo>
                  <a:cubicBezTo>
                    <a:pt x="3207" y="82"/>
                    <a:pt x="3206" y="82"/>
                    <a:pt x="3205" y="82"/>
                  </a:cubicBezTo>
                  <a:cubicBezTo>
                    <a:pt x="3193" y="83"/>
                    <a:pt x="3183" y="92"/>
                    <a:pt x="3175" y="93"/>
                  </a:cubicBezTo>
                  <a:cubicBezTo>
                    <a:pt x="3174" y="93"/>
                    <a:pt x="3174" y="93"/>
                    <a:pt x="3173" y="93"/>
                  </a:cubicBezTo>
                  <a:cubicBezTo>
                    <a:pt x="3170" y="93"/>
                    <a:pt x="3168" y="93"/>
                    <a:pt x="3166" y="92"/>
                  </a:cubicBezTo>
                  <a:cubicBezTo>
                    <a:pt x="3164" y="92"/>
                    <a:pt x="3162" y="91"/>
                    <a:pt x="3160" y="91"/>
                  </a:cubicBezTo>
                  <a:cubicBezTo>
                    <a:pt x="3158" y="91"/>
                    <a:pt x="3156" y="92"/>
                    <a:pt x="3155" y="93"/>
                  </a:cubicBezTo>
                  <a:cubicBezTo>
                    <a:pt x="3154" y="98"/>
                    <a:pt x="3158" y="106"/>
                    <a:pt x="3165" y="108"/>
                  </a:cubicBezTo>
                  <a:cubicBezTo>
                    <a:pt x="3170" y="108"/>
                    <a:pt x="3171" y="103"/>
                    <a:pt x="3176" y="103"/>
                  </a:cubicBezTo>
                  <a:cubicBezTo>
                    <a:pt x="3184" y="107"/>
                    <a:pt x="3185" y="114"/>
                    <a:pt x="3195" y="114"/>
                  </a:cubicBezTo>
                  <a:cubicBezTo>
                    <a:pt x="3195" y="114"/>
                    <a:pt x="3196" y="114"/>
                    <a:pt x="3196" y="114"/>
                  </a:cubicBezTo>
                  <a:cubicBezTo>
                    <a:pt x="3202" y="114"/>
                    <a:pt x="3210" y="108"/>
                    <a:pt x="3217" y="108"/>
                  </a:cubicBezTo>
                  <a:cubicBezTo>
                    <a:pt x="3220" y="108"/>
                    <a:pt x="3222" y="109"/>
                    <a:pt x="3224" y="114"/>
                  </a:cubicBezTo>
                  <a:cubicBezTo>
                    <a:pt x="3216" y="118"/>
                    <a:pt x="3200" y="114"/>
                    <a:pt x="3196" y="121"/>
                  </a:cubicBezTo>
                  <a:cubicBezTo>
                    <a:pt x="3191" y="119"/>
                    <a:pt x="3186" y="116"/>
                    <a:pt x="3180" y="116"/>
                  </a:cubicBezTo>
                  <a:cubicBezTo>
                    <a:pt x="3178" y="116"/>
                    <a:pt x="3176" y="116"/>
                    <a:pt x="3174" y="117"/>
                  </a:cubicBezTo>
                  <a:cubicBezTo>
                    <a:pt x="3174" y="129"/>
                    <a:pt x="3190" y="127"/>
                    <a:pt x="3201" y="129"/>
                  </a:cubicBezTo>
                  <a:cubicBezTo>
                    <a:pt x="3206" y="135"/>
                    <a:pt x="3211" y="145"/>
                    <a:pt x="3221" y="145"/>
                  </a:cubicBezTo>
                  <a:cubicBezTo>
                    <a:pt x="3222" y="145"/>
                    <a:pt x="3223" y="145"/>
                    <a:pt x="3224" y="145"/>
                  </a:cubicBezTo>
                  <a:cubicBezTo>
                    <a:pt x="3224" y="139"/>
                    <a:pt x="3218" y="139"/>
                    <a:pt x="3219" y="134"/>
                  </a:cubicBezTo>
                  <a:cubicBezTo>
                    <a:pt x="3222" y="134"/>
                    <a:pt x="3224" y="134"/>
                    <a:pt x="3227" y="134"/>
                  </a:cubicBezTo>
                  <a:cubicBezTo>
                    <a:pt x="3232" y="134"/>
                    <a:pt x="3238" y="134"/>
                    <a:pt x="3244" y="133"/>
                  </a:cubicBezTo>
                  <a:cubicBezTo>
                    <a:pt x="3250" y="133"/>
                    <a:pt x="3256" y="132"/>
                    <a:pt x="3262" y="132"/>
                  </a:cubicBezTo>
                  <a:cubicBezTo>
                    <a:pt x="3267" y="132"/>
                    <a:pt x="3272" y="132"/>
                    <a:pt x="3277" y="134"/>
                  </a:cubicBezTo>
                  <a:cubicBezTo>
                    <a:pt x="3283" y="135"/>
                    <a:pt x="3283" y="140"/>
                    <a:pt x="3288" y="145"/>
                  </a:cubicBezTo>
                  <a:cubicBezTo>
                    <a:pt x="3298" y="154"/>
                    <a:pt x="3317" y="162"/>
                    <a:pt x="3323" y="172"/>
                  </a:cubicBezTo>
                  <a:cubicBezTo>
                    <a:pt x="3323" y="176"/>
                    <a:pt x="3325" y="178"/>
                    <a:pt x="3326" y="181"/>
                  </a:cubicBezTo>
                  <a:cubicBezTo>
                    <a:pt x="3335" y="184"/>
                    <a:pt x="3348" y="196"/>
                    <a:pt x="3330" y="199"/>
                  </a:cubicBezTo>
                  <a:cubicBezTo>
                    <a:pt x="3331" y="204"/>
                    <a:pt x="3330" y="209"/>
                    <a:pt x="3331" y="213"/>
                  </a:cubicBezTo>
                  <a:cubicBezTo>
                    <a:pt x="3333" y="214"/>
                    <a:pt x="3335" y="214"/>
                    <a:pt x="3336" y="214"/>
                  </a:cubicBezTo>
                  <a:cubicBezTo>
                    <a:pt x="3343" y="214"/>
                    <a:pt x="3346" y="207"/>
                    <a:pt x="3353" y="206"/>
                  </a:cubicBezTo>
                  <a:cubicBezTo>
                    <a:pt x="3354" y="206"/>
                    <a:pt x="3355" y="206"/>
                    <a:pt x="3356" y="206"/>
                  </a:cubicBezTo>
                  <a:cubicBezTo>
                    <a:pt x="3370" y="206"/>
                    <a:pt x="3381" y="218"/>
                    <a:pt x="3378" y="229"/>
                  </a:cubicBezTo>
                  <a:cubicBezTo>
                    <a:pt x="3366" y="228"/>
                    <a:pt x="3358" y="218"/>
                    <a:pt x="3347" y="218"/>
                  </a:cubicBezTo>
                  <a:cubicBezTo>
                    <a:pt x="3345" y="218"/>
                    <a:pt x="3343" y="218"/>
                    <a:pt x="3341" y="219"/>
                  </a:cubicBezTo>
                  <a:cubicBezTo>
                    <a:pt x="3348" y="230"/>
                    <a:pt x="3371" y="228"/>
                    <a:pt x="3380" y="239"/>
                  </a:cubicBezTo>
                  <a:cubicBezTo>
                    <a:pt x="3377" y="243"/>
                    <a:pt x="3376" y="249"/>
                    <a:pt x="3372" y="252"/>
                  </a:cubicBezTo>
                  <a:cubicBezTo>
                    <a:pt x="3371" y="252"/>
                    <a:pt x="3369" y="251"/>
                    <a:pt x="3367" y="251"/>
                  </a:cubicBezTo>
                  <a:cubicBezTo>
                    <a:pt x="3364" y="251"/>
                    <a:pt x="3360" y="253"/>
                    <a:pt x="3359" y="254"/>
                  </a:cubicBezTo>
                  <a:cubicBezTo>
                    <a:pt x="3358" y="258"/>
                    <a:pt x="3364" y="257"/>
                    <a:pt x="3364" y="261"/>
                  </a:cubicBezTo>
                  <a:cubicBezTo>
                    <a:pt x="3362" y="264"/>
                    <a:pt x="3353" y="261"/>
                    <a:pt x="3354" y="266"/>
                  </a:cubicBezTo>
                  <a:cubicBezTo>
                    <a:pt x="3354" y="268"/>
                    <a:pt x="3355" y="268"/>
                    <a:pt x="3357" y="268"/>
                  </a:cubicBezTo>
                  <a:cubicBezTo>
                    <a:pt x="3358" y="268"/>
                    <a:pt x="3359" y="268"/>
                    <a:pt x="3360" y="267"/>
                  </a:cubicBezTo>
                  <a:cubicBezTo>
                    <a:pt x="3361" y="267"/>
                    <a:pt x="3362" y="267"/>
                    <a:pt x="3363" y="267"/>
                  </a:cubicBezTo>
                  <a:cubicBezTo>
                    <a:pt x="3365" y="267"/>
                    <a:pt x="3366" y="268"/>
                    <a:pt x="3367" y="269"/>
                  </a:cubicBezTo>
                  <a:cubicBezTo>
                    <a:pt x="3360" y="272"/>
                    <a:pt x="3352" y="274"/>
                    <a:pt x="3352" y="282"/>
                  </a:cubicBezTo>
                  <a:cubicBezTo>
                    <a:pt x="3354" y="285"/>
                    <a:pt x="3358" y="286"/>
                    <a:pt x="3362" y="288"/>
                  </a:cubicBezTo>
                  <a:cubicBezTo>
                    <a:pt x="3365" y="294"/>
                    <a:pt x="3359" y="308"/>
                    <a:pt x="3369" y="311"/>
                  </a:cubicBezTo>
                  <a:cubicBezTo>
                    <a:pt x="3373" y="310"/>
                    <a:pt x="3374" y="305"/>
                    <a:pt x="3379" y="305"/>
                  </a:cubicBezTo>
                  <a:cubicBezTo>
                    <a:pt x="3380" y="305"/>
                    <a:pt x="3380" y="305"/>
                    <a:pt x="3381" y="305"/>
                  </a:cubicBezTo>
                  <a:cubicBezTo>
                    <a:pt x="3381" y="307"/>
                    <a:pt x="3385" y="306"/>
                    <a:pt x="3384" y="308"/>
                  </a:cubicBezTo>
                  <a:cubicBezTo>
                    <a:pt x="3381" y="315"/>
                    <a:pt x="3371" y="316"/>
                    <a:pt x="3371" y="323"/>
                  </a:cubicBezTo>
                  <a:cubicBezTo>
                    <a:pt x="3370" y="335"/>
                    <a:pt x="3395" y="345"/>
                    <a:pt x="3401" y="353"/>
                  </a:cubicBezTo>
                  <a:cubicBezTo>
                    <a:pt x="3401" y="356"/>
                    <a:pt x="3399" y="356"/>
                    <a:pt x="3400" y="359"/>
                  </a:cubicBezTo>
                  <a:cubicBezTo>
                    <a:pt x="3402" y="361"/>
                    <a:pt x="3405" y="362"/>
                    <a:pt x="3408" y="362"/>
                  </a:cubicBezTo>
                  <a:cubicBezTo>
                    <a:pt x="3410" y="362"/>
                    <a:pt x="3412" y="361"/>
                    <a:pt x="3414" y="361"/>
                  </a:cubicBezTo>
                  <a:cubicBezTo>
                    <a:pt x="3417" y="361"/>
                    <a:pt x="3419" y="361"/>
                    <a:pt x="3422" y="361"/>
                  </a:cubicBezTo>
                  <a:cubicBezTo>
                    <a:pt x="3422" y="361"/>
                    <a:pt x="3423" y="361"/>
                    <a:pt x="3424" y="361"/>
                  </a:cubicBezTo>
                  <a:cubicBezTo>
                    <a:pt x="3429" y="367"/>
                    <a:pt x="3435" y="373"/>
                    <a:pt x="3447" y="373"/>
                  </a:cubicBezTo>
                  <a:cubicBezTo>
                    <a:pt x="3448" y="373"/>
                    <a:pt x="3449" y="373"/>
                    <a:pt x="3450" y="373"/>
                  </a:cubicBezTo>
                  <a:cubicBezTo>
                    <a:pt x="3456" y="370"/>
                    <a:pt x="3454" y="361"/>
                    <a:pt x="3462" y="359"/>
                  </a:cubicBezTo>
                  <a:cubicBezTo>
                    <a:pt x="3481" y="361"/>
                    <a:pt x="3512" y="369"/>
                    <a:pt x="3536" y="369"/>
                  </a:cubicBezTo>
                  <a:cubicBezTo>
                    <a:pt x="3546" y="369"/>
                    <a:pt x="3556" y="368"/>
                    <a:pt x="3563" y="364"/>
                  </a:cubicBezTo>
                  <a:cubicBezTo>
                    <a:pt x="3572" y="358"/>
                    <a:pt x="3583" y="341"/>
                    <a:pt x="3583" y="334"/>
                  </a:cubicBezTo>
                  <a:cubicBezTo>
                    <a:pt x="3582" y="330"/>
                    <a:pt x="3579" y="322"/>
                    <a:pt x="3577" y="319"/>
                  </a:cubicBezTo>
                  <a:cubicBezTo>
                    <a:pt x="3569" y="306"/>
                    <a:pt x="3547" y="299"/>
                    <a:pt x="3529" y="293"/>
                  </a:cubicBezTo>
                  <a:cubicBezTo>
                    <a:pt x="3540" y="283"/>
                    <a:pt x="3549" y="272"/>
                    <a:pt x="3564" y="265"/>
                  </a:cubicBezTo>
                  <a:cubicBezTo>
                    <a:pt x="3563" y="262"/>
                    <a:pt x="3561" y="255"/>
                    <a:pt x="3566" y="254"/>
                  </a:cubicBezTo>
                  <a:cubicBezTo>
                    <a:pt x="3570" y="257"/>
                    <a:pt x="3574" y="258"/>
                    <a:pt x="3578" y="258"/>
                  </a:cubicBezTo>
                  <a:cubicBezTo>
                    <a:pt x="3585" y="258"/>
                    <a:pt x="3591" y="255"/>
                    <a:pt x="3600" y="253"/>
                  </a:cubicBezTo>
                  <a:cubicBezTo>
                    <a:pt x="3609" y="251"/>
                    <a:pt x="3618" y="251"/>
                    <a:pt x="3625" y="249"/>
                  </a:cubicBezTo>
                  <a:cubicBezTo>
                    <a:pt x="3630" y="247"/>
                    <a:pt x="3633" y="242"/>
                    <a:pt x="3638" y="240"/>
                  </a:cubicBezTo>
                  <a:cubicBezTo>
                    <a:pt x="3649" y="236"/>
                    <a:pt x="3666" y="237"/>
                    <a:pt x="3667" y="227"/>
                  </a:cubicBezTo>
                  <a:cubicBezTo>
                    <a:pt x="3660" y="228"/>
                    <a:pt x="3652" y="230"/>
                    <a:pt x="3644" y="230"/>
                  </a:cubicBezTo>
                  <a:cubicBezTo>
                    <a:pt x="3639" y="230"/>
                    <a:pt x="3634" y="229"/>
                    <a:pt x="3629" y="226"/>
                  </a:cubicBezTo>
                  <a:cubicBezTo>
                    <a:pt x="3627" y="223"/>
                    <a:pt x="3628" y="219"/>
                    <a:pt x="3626" y="218"/>
                  </a:cubicBezTo>
                  <a:cubicBezTo>
                    <a:pt x="3625" y="218"/>
                    <a:pt x="3625" y="218"/>
                    <a:pt x="3624" y="218"/>
                  </a:cubicBezTo>
                  <a:cubicBezTo>
                    <a:pt x="3624" y="218"/>
                    <a:pt x="3623" y="218"/>
                    <a:pt x="3622" y="218"/>
                  </a:cubicBezTo>
                  <a:cubicBezTo>
                    <a:pt x="3622" y="218"/>
                    <a:pt x="3621" y="218"/>
                    <a:pt x="3620" y="218"/>
                  </a:cubicBezTo>
                  <a:cubicBezTo>
                    <a:pt x="3618" y="218"/>
                    <a:pt x="3617" y="218"/>
                    <a:pt x="3616" y="219"/>
                  </a:cubicBezTo>
                  <a:cubicBezTo>
                    <a:pt x="3613" y="222"/>
                    <a:pt x="3617" y="224"/>
                    <a:pt x="3615" y="227"/>
                  </a:cubicBezTo>
                  <a:cubicBezTo>
                    <a:pt x="3613" y="229"/>
                    <a:pt x="3610" y="229"/>
                    <a:pt x="3608" y="229"/>
                  </a:cubicBezTo>
                  <a:cubicBezTo>
                    <a:pt x="3602" y="229"/>
                    <a:pt x="3596" y="226"/>
                    <a:pt x="3596" y="221"/>
                  </a:cubicBezTo>
                  <a:cubicBezTo>
                    <a:pt x="3599" y="215"/>
                    <a:pt x="3607" y="213"/>
                    <a:pt x="3616" y="213"/>
                  </a:cubicBezTo>
                  <a:cubicBezTo>
                    <a:pt x="3613" y="207"/>
                    <a:pt x="3602" y="208"/>
                    <a:pt x="3601" y="201"/>
                  </a:cubicBezTo>
                  <a:cubicBezTo>
                    <a:pt x="3604" y="200"/>
                    <a:pt x="3602" y="197"/>
                    <a:pt x="3604" y="197"/>
                  </a:cubicBezTo>
                  <a:cubicBezTo>
                    <a:pt x="3604" y="197"/>
                    <a:pt x="3605" y="197"/>
                    <a:pt x="3605" y="197"/>
                  </a:cubicBezTo>
                  <a:cubicBezTo>
                    <a:pt x="3605" y="197"/>
                    <a:pt x="3606" y="197"/>
                    <a:pt x="3606" y="197"/>
                  </a:cubicBezTo>
                  <a:cubicBezTo>
                    <a:pt x="3610" y="197"/>
                    <a:pt x="3612" y="202"/>
                    <a:pt x="3616" y="204"/>
                  </a:cubicBezTo>
                  <a:cubicBezTo>
                    <a:pt x="3617" y="205"/>
                    <a:pt x="3620" y="204"/>
                    <a:pt x="3621" y="205"/>
                  </a:cubicBezTo>
                  <a:cubicBezTo>
                    <a:pt x="3623" y="206"/>
                    <a:pt x="3623" y="209"/>
                    <a:pt x="3623" y="209"/>
                  </a:cubicBezTo>
                  <a:cubicBezTo>
                    <a:pt x="3629" y="211"/>
                    <a:pt x="3635" y="209"/>
                    <a:pt x="3639" y="212"/>
                  </a:cubicBezTo>
                  <a:cubicBezTo>
                    <a:pt x="3645" y="216"/>
                    <a:pt x="3645" y="225"/>
                    <a:pt x="3653" y="226"/>
                  </a:cubicBezTo>
                  <a:cubicBezTo>
                    <a:pt x="3654" y="226"/>
                    <a:pt x="3654" y="226"/>
                    <a:pt x="3654" y="226"/>
                  </a:cubicBezTo>
                  <a:cubicBezTo>
                    <a:pt x="3659" y="226"/>
                    <a:pt x="3664" y="222"/>
                    <a:pt x="3669" y="221"/>
                  </a:cubicBezTo>
                  <a:cubicBezTo>
                    <a:pt x="3666" y="200"/>
                    <a:pt x="3636" y="201"/>
                    <a:pt x="3626" y="187"/>
                  </a:cubicBezTo>
                  <a:cubicBezTo>
                    <a:pt x="3620" y="185"/>
                    <a:pt x="3613" y="185"/>
                    <a:pt x="3612" y="179"/>
                  </a:cubicBezTo>
                  <a:cubicBezTo>
                    <a:pt x="3615" y="178"/>
                    <a:pt x="3618" y="177"/>
                    <a:pt x="3621" y="177"/>
                  </a:cubicBezTo>
                  <a:cubicBezTo>
                    <a:pt x="3632" y="177"/>
                    <a:pt x="3644" y="186"/>
                    <a:pt x="3647" y="194"/>
                  </a:cubicBezTo>
                  <a:cubicBezTo>
                    <a:pt x="3653" y="196"/>
                    <a:pt x="3658" y="202"/>
                    <a:pt x="3664" y="202"/>
                  </a:cubicBezTo>
                  <a:cubicBezTo>
                    <a:pt x="3665" y="202"/>
                    <a:pt x="3666" y="202"/>
                    <a:pt x="3667" y="201"/>
                  </a:cubicBezTo>
                  <a:cubicBezTo>
                    <a:pt x="3668" y="194"/>
                    <a:pt x="3656" y="195"/>
                    <a:pt x="3662" y="188"/>
                  </a:cubicBezTo>
                  <a:cubicBezTo>
                    <a:pt x="3656" y="182"/>
                    <a:pt x="3641" y="182"/>
                    <a:pt x="3635" y="175"/>
                  </a:cubicBezTo>
                  <a:cubicBezTo>
                    <a:pt x="3637" y="172"/>
                    <a:pt x="3640" y="171"/>
                    <a:pt x="3643" y="171"/>
                  </a:cubicBezTo>
                  <a:cubicBezTo>
                    <a:pt x="3650" y="171"/>
                    <a:pt x="3656" y="182"/>
                    <a:pt x="3662" y="183"/>
                  </a:cubicBezTo>
                  <a:cubicBezTo>
                    <a:pt x="3663" y="183"/>
                    <a:pt x="3663" y="183"/>
                    <a:pt x="3664" y="183"/>
                  </a:cubicBezTo>
                  <a:cubicBezTo>
                    <a:pt x="3669" y="183"/>
                    <a:pt x="3676" y="179"/>
                    <a:pt x="3680" y="175"/>
                  </a:cubicBezTo>
                  <a:cubicBezTo>
                    <a:pt x="3677" y="171"/>
                    <a:pt x="3664" y="174"/>
                    <a:pt x="3663" y="167"/>
                  </a:cubicBezTo>
                  <a:cubicBezTo>
                    <a:pt x="3664" y="164"/>
                    <a:pt x="3666" y="163"/>
                    <a:pt x="3669" y="163"/>
                  </a:cubicBezTo>
                  <a:cubicBezTo>
                    <a:pt x="3671" y="163"/>
                    <a:pt x="3672" y="163"/>
                    <a:pt x="3674" y="164"/>
                  </a:cubicBezTo>
                  <a:cubicBezTo>
                    <a:pt x="3677" y="164"/>
                    <a:pt x="3679" y="164"/>
                    <a:pt x="3681" y="164"/>
                  </a:cubicBezTo>
                  <a:cubicBezTo>
                    <a:pt x="3682" y="164"/>
                    <a:pt x="3684" y="164"/>
                    <a:pt x="3686" y="163"/>
                  </a:cubicBezTo>
                  <a:cubicBezTo>
                    <a:pt x="3682" y="155"/>
                    <a:pt x="3667" y="155"/>
                    <a:pt x="3668" y="143"/>
                  </a:cubicBezTo>
                  <a:cubicBezTo>
                    <a:pt x="3671" y="141"/>
                    <a:pt x="3679" y="142"/>
                    <a:pt x="3679" y="137"/>
                  </a:cubicBezTo>
                  <a:cubicBezTo>
                    <a:pt x="3675" y="132"/>
                    <a:pt x="3664" y="133"/>
                    <a:pt x="3662" y="126"/>
                  </a:cubicBezTo>
                  <a:cubicBezTo>
                    <a:pt x="3670" y="120"/>
                    <a:pt x="3694" y="126"/>
                    <a:pt x="3694" y="117"/>
                  </a:cubicBezTo>
                  <a:cubicBezTo>
                    <a:pt x="3695" y="106"/>
                    <a:pt x="3665" y="118"/>
                    <a:pt x="3666" y="103"/>
                  </a:cubicBezTo>
                  <a:cubicBezTo>
                    <a:pt x="3671" y="93"/>
                    <a:pt x="3680" y="86"/>
                    <a:pt x="3680" y="72"/>
                  </a:cubicBezTo>
                  <a:cubicBezTo>
                    <a:pt x="3683" y="66"/>
                    <a:pt x="3693" y="62"/>
                    <a:pt x="3688" y="56"/>
                  </a:cubicBezTo>
                  <a:cubicBezTo>
                    <a:pt x="3688" y="56"/>
                    <a:pt x="3687" y="56"/>
                    <a:pt x="3687" y="56"/>
                  </a:cubicBezTo>
                  <a:cubicBezTo>
                    <a:pt x="3684" y="56"/>
                    <a:pt x="3682" y="57"/>
                    <a:pt x="3680" y="59"/>
                  </a:cubicBezTo>
                  <a:cubicBezTo>
                    <a:pt x="3678" y="61"/>
                    <a:pt x="3676" y="62"/>
                    <a:pt x="3673" y="62"/>
                  </a:cubicBezTo>
                  <a:cubicBezTo>
                    <a:pt x="3672" y="62"/>
                    <a:pt x="3671" y="62"/>
                    <a:pt x="3670" y="61"/>
                  </a:cubicBezTo>
                  <a:cubicBezTo>
                    <a:pt x="3673" y="55"/>
                    <a:pt x="3675" y="51"/>
                    <a:pt x="3673" y="45"/>
                  </a:cubicBezTo>
                  <a:cubicBezTo>
                    <a:pt x="3696" y="45"/>
                    <a:pt x="3716" y="43"/>
                    <a:pt x="3725" y="32"/>
                  </a:cubicBezTo>
                  <a:cubicBezTo>
                    <a:pt x="3726" y="32"/>
                    <a:pt x="3727" y="32"/>
                    <a:pt x="3727" y="32"/>
                  </a:cubicBezTo>
                  <a:cubicBezTo>
                    <a:pt x="3730" y="32"/>
                    <a:pt x="3732" y="31"/>
                    <a:pt x="3734" y="31"/>
                  </a:cubicBezTo>
                  <a:cubicBezTo>
                    <a:pt x="3734" y="29"/>
                    <a:pt x="3735" y="28"/>
                    <a:pt x="3736" y="27"/>
                  </a:cubicBezTo>
                  <a:cubicBezTo>
                    <a:pt x="3736" y="22"/>
                    <a:pt x="3726" y="20"/>
                    <a:pt x="3716" y="20"/>
                  </a:cubicBezTo>
                  <a:cubicBezTo>
                    <a:pt x="3710" y="20"/>
                    <a:pt x="3704" y="21"/>
                    <a:pt x="3700" y="22"/>
                  </a:cubicBezTo>
                  <a:cubicBezTo>
                    <a:pt x="3692" y="23"/>
                    <a:pt x="3678" y="31"/>
                    <a:pt x="3670" y="36"/>
                  </a:cubicBezTo>
                  <a:cubicBezTo>
                    <a:pt x="3660" y="42"/>
                    <a:pt x="3653" y="51"/>
                    <a:pt x="3645" y="53"/>
                  </a:cubicBezTo>
                  <a:cubicBezTo>
                    <a:pt x="3642" y="42"/>
                    <a:pt x="3666" y="34"/>
                    <a:pt x="3654" y="22"/>
                  </a:cubicBezTo>
                  <a:cubicBezTo>
                    <a:pt x="3654" y="22"/>
                    <a:pt x="3654" y="22"/>
                    <a:pt x="3653" y="22"/>
                  </a:cubicBezTo>
                  <a:cubicBezTo>
                    <a:pt x="3646" y="22"/>
                    <a:pt x="3640" y="25"/>
                    <a:pt x="3634" y="29"/>
                  </a:cubicBezTo>
                  <a:cubicBezTo>
                    <a:pt x="3628" y="33"/>
                    <a:pt x="3622" y="37"/>
                    <a:pt x="3616" y="37"/>
                  </a:cubicBezTo>
                  <a:cubicBezTo>
                    <a:pt x="3614" y="37"/>
                    <a:pt x="3611" y="36"/>
                    <a:pt x="3608" y="34"/>
                  </a:cubicBezTo>
                  <a:cubicBezTo>
                    <a:pt x="3611" y="30"/>
                    <a:pt x="3621" y="32"/>
                    <a:pt x="3621" y="25"/>
                  </a:cubicBezTo>
                  <a:cubicBezTo>
                    <a:pt x="3617" y="24"/>
                    <a:pt x="3610" y="23"/>
                    <a:pt x="3604" y="23"/>
                  </a:cubicBezTo>
                  <a:cubicBezTo>
                    <a:pt x="3598" y="23"/>
                    <a:pt x="3591" y="24"/>
                    <a:pt x="3585" y="24"/>
                  </a:cubicBezTo>
                  <a:cubicBezTo>
                    <a:pt x="3575" y="25"/>
                    <a:pt x="3567" y="31"/>
                    <a:pt x="3560" y="31"/>
                  </a:cubicBezTo>
                  <a:cubicBezTo>
                    <a:pt x="3558" y="31"/>
                    <a:pt x="3556" y="31"/>
                    <a:pt x="3554" y="29"/>
                  </a:cubicBezTo>
                  <a:cubicBezTo>
                    <a:pt x="3555" y="27"/>
                    <a:pt x="3558" y="26"/>
                    <a:pt x="3562" y="26"/>
                  </a:cubicBezTo>
                  <a:cubicBezTo>
                    <a:pt x="3563" y="26"/>
                    <a:pt x="3564" y="26"/>
                    <a:pt x="3565" y="26"/>
                  </a:cubicBezTo>
                  <a:cubicBezTo>
                    <a:pt x="3565" y="20"/>
                    <a:pt x="3565" y="20"/>
                    <a:pt x="3565" y="20"/>
                  </a:cubicBezTo>
                  <a:cubicBezTo>
                    <a:pt x="3543" y="14"/>
                    <a:pt x="3516" y="12"/>
                    <a:pt x="3489" y="12"/>
                  </a:cubicBezTo>
                  <a:cubicBezTo>
                    <a:pt x="3482" y="12"/>
                    <a:pt x="3474" y="12"/>
                    <a:pt x="3466" y="12"/>
                  </a:cubicBezTo>
                  <a:cubicBezTo>
                    <a:pt x="3460" y="14"/>
                    <a:pt x="3462" y="22"/>
                    <a:pt x="3456" y="23"/>
                  </a:cubicBezTo>
                  <a:cubicBezTo>
                    <a:pt x="3441" y="20"/>
                    <a:pt x="3431" y="13"/>
                    <a:pt x="3416" y="10"/>
                  </a:cubicBezTo>
                  <a:cubicBezTo>
                    <a:pt x="3416" y="20"/>
                    <a:pt x="3430" y="17"/>
                    <a:pt x="3431" y="25"/>
                  </a:cubicBezTo>
                  <a:cubicBezTo>
                    <a:pt x="3429" y="28"/>
                    <a:pt x="3427" y="28"/>
                    <a:pt x="3425" y="28"/>
                  </a:cubicBezTo>
                  <a:cubicBezTo>
                    <a:pt x="3420" y="28"/>
                    <a:pt x="3417" y="22"/>
                    <a:pt x="3413" y="20"/>
                  </a:cubicBezTo>
                  <a:cubicBezTo>
                    <a:pt x="3405" y="14"/>
                    <a:pt x="3390" y="12"/>
                    <a:pt x="3384" y="8"/>
                  </a:cubicBezTo>
                  <a:cubicBezTo>
                    <a:pt x="3384" y="5"/>
                    <a:pt x="3381" y="4"/>
                    <a:pt x="3380" y="1"/>
                  </a:cubicBezTo>
                  <a:cubicBezTo>
                    <a:pt x="3378" y="1"/>
                    <a:pt x="3377" y="0"/>
                    <a:pt x="337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50"/>
            <p:cNvSpPr>
              <a:spLocks noEditPoints="1"/>
            </p:cNvSpPr>
            <p:nvPr/>
          </p:nvSpPr>
          <p:spPr bwMode="auto">
            <a:xfrm>
              <a:off x="-627" y="1568"/>
              <a:ext cx="8343" cy="2197"/>
            </a:xfrm>
            <a:custGeom>
              <a:avLst/>
              <a:gdLst>
                <a:gd name="T0" fmla="*/ 1802 w 3529"/>
                <a:gd name="T1" fmla="*/ 846 h 928"/>
                <a:gd name="T2" fmla="*/ 1998 w 3529"/>
                <a:gd name="T3" fmla="*/ 895 h 928"/>
                <a:gd name="T4" fmla="*/ 1797 w 3529"/>
                <a:gd name="T5" fmla="*/ 812 h 928"/>
                <a:gd name="T6" fmla="*/ 2083 w 3529"/>
                <a:gd name="T7" fmla="*/ 797 h 928"/>
                <a:gd name="T8" fmla="*/ 1966 w 3529"/>
                <a:gd name="T9" fmla="*/ 639 h 928"/>
                <a:gd name="T10" fmla="*/ 1675 w 3529"/>
                <a:gd name="T11" fmla="*/ 566 h 928"/>
                <a:gd name="T12" fmla="*/ 1539 w 3529"/>
                <a:gd name="T13" fmla="*/ 619 h 928"/>
                <a:gd name="T14" fmla="*/ 1487 w 3529"/>
                <a:gd name="T15" fmla="*/ 772 h 928"/>
                <a:gd name="T16" fmla="*/ 1694 w 3529"/>
                <a:gd name="T17" fmla="*/ 758 h 928"/>
                <a:gd name="T18" fmla="*/ 1852 w 3529"/>
                <a:gd name="T19" fmla="*/ 675 h 928"/>
                <a:gd name="T20" fmla="*/ 1525 w 3529"/>
                <a:gd name="T21" fmla="*/ 555 h 928"/>
                <a:gd name="T22" fmla="*/ 1536 w 3529"/>
                <a:gd name="T23" fmla="*/ 541 h 928"/>
                <a:gd name="T24" fmla="*/ 1437 w 3529"/>
                <a:gd name="T25" fmla="*/ 538 h 928"/>
                <a:gd name="T26" fmla="*/ 1422 w 3529"/>
                <a:gd name="T27" fmla="*/ 518 h 928"/>
                <a:gd name="T28" fmla="*/ 1545 w 3529"/>
                <a:gd name="T29" fmla="*/ 499 h 928"/>
                <a:gd name="T30" fmla="*/ 1704 w 3529"/>
                <a:gd name="T31" fmla="*/ 523 h 928"/>
                <a:gd name="T32" fmla="*/ 1819 w 3529"/>
                <a:gd name="T33" fmla="*/ 552 h 928"/>
                <a:gd name="T34" fmla="*/ 1844 w 3529"/>
                <a:gd name="T35" fmla="*/ 504 h 928"/>
                <a:gd name="T36" fmla="*/ 833 w 3529"/>
                <a:gd name="T37" fmla="*/ 369 h 928"/>
                <a:gd name="T38" fmla="*/ 3244 w 3529"/>
                <a:gd name="T39" fmla="*/ 300 h 928"/>
                <a:gd name="T40" fmla="*/ 3189 w 3529"/>
                <a:gd name="T41" fmla="*/ 313 h 928"/>
                <a:gd name="T42" fmla="*/ 3153 w 3529"/>
                <a:gd name="T43" fmla="*/ 293 h 928"/>
                <a:gd name="T44" fmla="*/ 118 w 3529"/>
                <a:gd name="T45" fmla="*/ 223 h 928"/>
                <a:gd name="T46" fmla="*/ 166 w 3529"/>
                <a:gd name="T47" fmla="*/ 210 h 928"/>
                <a:gd name="T48" fmla="*/ 142 w 3529"/>
                <a:gd name="T49" fmla="*/ 181 h 928"/>
                <a:gd name="T50" fmla="*/ 449 w 3529"/>
                <a:gd name="T51" fmla="*/ 128 h 928"/>
                <a:gd name="T52" fmla="*/ 340 w 3529"/>
                <a:gd name="T53" fmla="*/ 111 h 928"/>
                <a:gd name="T54" fmla="*/ 3276 w 3529"/>
                <a:gd name="T55" fmla="*/ 35 h 928"/>
                <a:gd name="T56" fmla="*/ 330 w 3529"/>
                <a:gd name="T57" fmla="*/ 0 h 928"/>
                <a:gd name="T58" fmla="*/ 246 w 3529"/>
                <a:gd name="T59" fmla="*/ 77 h 928"/>
                <a:gd name="T60" fmla="*/ 250 w 3529"/>
                <a:gd name="T61" fmla="*/ 150 h 928"/>
                <a:gd name="T62" fmla="*/ 345 w 3529"/>
                <a:gd name="T63" fmla="*/ 81 h 928"/>
                <a:gd name="T64" fmla="*/ 484 w 3529"/>
                <a:gd name="T65" fmla="*/ 123 h 928"/>
                <a:gd name="T66" fmla="*/ 501 w 3529"/>
                <a:gd name="T67" fmla="*/ 100 h 928"/>
                <a:gd name="T68" fmla="*/ 623 w 3529"/>
                <a:gd name="T69" fmla="*/ 47 h 928"/>
                <a:gd name="T70" fmla="*/ 684 w 3529"/>
                <a:gd name="T71" fmla="*/ 61 h 928"/>
                <a:gd name="T72" fmla="*/ 588 w 3529"/>
                <a:gd name="T73" fmla="*/ 146 h 928"/>
                <a:gd name="T74" fmla="*/ 603 w 3529"/>
                <a:gd name="T75" fmla="*/ 198 h 928"/>
                <a:gd name="T76" fmla="*/ 399 w 3529"/>
                <a:gd name="T77" fmla="*/ 140 h 928"/>
                <a:gd name="T78" fmla="*/ 263 w 3529"/>
                <a:gd name="T79" fmla="*/ 160 h 928"/>
                <a:gd name="T80" fmla="*/ 176 w 3529"/>
                <a:gd name="T81" fmla="*/ 411 h 928"/>
                <a:gd name="T82" fmla="*/ 316 w 3529"/>
                <a:gd name="T83" fmla="*/ 415 h 928"/>
                <a:gd name="T84" fmla="*/ 750 w 3529"/>
                <a:gd name="T85" fmla="*/ 460 h 928"/>
                <a:gd name="T86" fmla="*/ 681 w 3529"/>
                <a:gd name="T87" fmla="*/ 283 h 928"/>
                <a:gd name="T88" fmla="*/ 716 w 3529"/>
                <a:gd name="T89" fmla="*/ 301 h 928"/>
                <a:gd name="T90" fmla="*/ 815 w 3529"/>
                <a:gd name="T91" fmla="*/ 342 h 928"/>
                <a:gd name="T92" fmla="*/ 830 w 3529"/>
                <a:gd name="T93" fmla="*/ 259 h 928"/>
                <a:gd name="T94" fmla="*/ 1005 w 3529"/>
                <a:gd name="T95" fmla="*/ 278 h 928"/>
                <a:gd name="T96" fmla="*/ 1119 w 3529"/>
                <a:gd name="T97" fmla="*/ 339 h 928"/>
                <a:gd name="T98" fmla="*/ 3257 w 3529"/>
                <a:gd name="T99" fmla="*/ 43 h 928"/>
                <a:gd name="T100" fmla="*/ 2707 w 3529"/>
                <a:gd name="T101" fmla="*/ 160 h 928"/>
                <a:gd name="T102" fmla="*/ 2820 w 3529"/>
                <a:gd name="T103" fmla="*/ 239 h 928"/>
                <a:gd name="T104" fmla="*/ 3036 w 3529"/>
                <a:gd name="T105" fmla="*/ 354 h 928"/>
                <a:gd name="T106" fmla="*/ 3529 w 3529"/>
                <a:gd name="T107" fmla="*/ 499 h 928"/>
                <a:gd name="T108" fmla="*/ 3363 w 3529"/>
                <a:gd name="T109" fmla="*/ 410 h 928"/>
                <a:gd name="T110" fmla="*/ 3197 w 3529"/>
                <a:gd name="T111" fmla="*/ 371 h 928"/>
                <a:gd name="T112" fmla="*/ 3034 w 3529"/>
                <a:gd name="T113" fmla="*/ 329 h 928"/>
                <a:gd name="T114" fmla="*/ 2936 w 3529"/>
                <a:gd name="T115" fmla="*/ 266 h 928"/>
                <a:gd name="T116" fmla="*/ 3039 w 3529"/>
                <a:gd name="T117" fmla="*/ 198 h 928"/>
                <a:gd name="T118" fmla="*/ 3097 w 3529"/>
                <a:gd name="T119" fmla="*/ 191 h 928"/>
                <a:gd name="T120" fmla="*/ 3202 w 3529"/>
                <a:gd name="T121" fmla="*/ 88 h 928"/>
                <a:gd name="T122" fmla="*/ 3272 w 3529"/>
                <a:gd name="T123" fmla="*/ 54 h 928"/>
                <a:gd name="T124" fmla="*/ 3267 w 3529"/>
                <a:gd name="T125" fmla="*/ 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29" h="925">
                  <a:moveTo>
                    <a:pt x="1978" y="918"/>
                  </a:moveTo>
                  <a:cubicBezTo>
                    <a:pt x="1975" y="918"/>
                    <a:pt x="1971" y="921"/>
                    <a:pt x="1973" y="927"/>
                  </a:cubicBezTo>
                  <a:cubicBezTo>
                    <a:pt x="1974" y="928"/>
                    <a:pt x="1976" y="928"/>
                    <a:pt x="1979" y="928"/>
                  </a:cubicBezTo>
                  <a:cubicBezTo>
                    <a:pt x="1981" y="928"/>
                    <a:pt x="1983" y="928"/>
                    <a:pt x="1984" y="927"/>
                  </a:cubicBezTo>
                  <a:cubicBezTo>
                    <a:pt x="1987" y="922"/>
                    <a:pt x="1983" y="918"/>
                    <a:pt x="1978" y="918"/>
                  </a:cubicBezTo>
                  <a:moveTo>
                    <a:pt x="1798" y="824"/>
                  </a:moveTo>
                  <a:cubicBezTo>
                    <a:pt x="1790" y="824"/>
                    <a:pt x="1787" y="829"/>
                    <a:pt x="1780" y="830"/>
                  </a:cubicBezTo>
                  <a:cubicBezTo>
                    <a:pt x="1776" y="829"/>
                    <a:pt x="1770" y="824"/>
                    <a:pt x="1766" y="824"/>
                  </a:cubicBezTo>
                  <a:cubicBezTo>
                    <a:pt x="1764" y="824"/>
                    <a:pt x="1762" y="825"/>
                    <a:pt x="1761" y="828"/>
                  </a:cubicBezTo>
                  <a:cubicBezTo>
                    <a:pt x="1763" y="833"/>
                    <a:pt x="1769" y="834"/>
                    <a:pt x="1771" y="838"/>
                  </a:cubicBezTo>
                  <a:cubicBezTo>
                    <a:pt x="1766" y="848"/>
                    <a:pt x="1776" y="856"/>
                    <a:pt x="1786" y="859"/>
                  </a:cubicBezTo>
                  <a:cubicBezTo>
                    <a:pt x="1791" y="854"/>
                    <a:pt x="1793" y="848"/>
                    <a:pt x="1802" y="846"/>
                  </a:cubicBezTo>
                  <a:cubicBezTo>
                    <a:pt x="1804" y="841"/>
                    <a:pt x="1806" y="827"/>
                    <a:pt x="1800" y="824"/>
                  </a:cubicBezTo>
                  <a:cubicBezTo>
                    <a:pt x="1800" y="824"/>
                    <a:pt x="1799" y="824"/>
                    <a:pt x="1798" y="824"/>
                  </a:cubicBezTo>
                  <a:moveTo>
                    <a:pt x="2042" y="822"/>
                  </a:moveTo>
                  <a:cubicBezTo>
                    <a:pt x="2038" y="822"/>
                    <a:pt x="2038" y="822"/>
                    <a:pt x="2038" y="822"/>
                  </a:cubicBezTo>
                  <a:cubicBezTo>
                    <a:pt x="2032" y="854"/>
                    <a:pt x="1986" y="851"/>
                    <a:pt x="1979" y="882"/>
                  </a:cubicBezTo>
                  <a:cubicBezTo>
                    <a:pt x="1980" y="883"/>
                    <a:pt x="1983" y="883"/>
                    <a:pt x="1985" y="883"/>
                  </a:cubicBezTo>
                  <a:cubicBezTo>
                    <a:pt x="1986" y="883"/>
                    <a:pt x="1986" y="883"/>
                    <a:pt x="1987" y="883"/>
                  </a:cubicBezTo>
                  <a:cubicBezTo>
                    <a:pt x="1988" y="883"/>
                    <a:pt x="1988" y="883"/>
                    <a:pt x="1989" y="883"/>
                  </a:cubicBezTo>
                  <a:cubicBezTo>
                    <a:pt x="1991" y="883"/>
                    <a:pt x="1994" y="884"/>
                    <a:pt x="1996" y="885"/>
                  </a:cubicBezTo>
                  <a:cubicBezTo>
                    <a:pt x="1995" y="888"/>
                    <a:pt x="1990" y="887"/>
                    <a:pt x="1991" y="891"/>
                  </a:cubicBezTo>
                  <a:cubicBezTo>
                    <a:pt x="1994" y="892"/>
                    <a:pt x="1994" y="895"/>
                    <a:pt x="1997" y="895"/>
                  </a:cubicBezTo>
                  <a:cubicBezTo>
                    <a:pt x="1998" y="895"/>
                    <a:pt x="1998" y="895"/>
                    <a:pt x="1998" y="895"/>
                  </a:cubicBezTo>
                  <a:cubicBezTo>
                    <a:pt x="2001" y="893"/>
                    <a:pt x="2000" y="889"/>
                    <a:pt x="2002" y="887"/>
                  </a:cubicBezTo>
                  <a:cubicBezTo>
                    <a:pt x="2004" y="888"/>
                    <a:pt x="2005" y="888"/>
                    <a:pt x="2007" y="888"/>
                  </a:cubicBezTo>
                  <a:cubicBezTo>
                    <a:pt x="2028" y="888"/>
                    <a:pt x="2025" y="862"/>
                    <a:pt x="2044" y="858"/>
                  </a:cubicBezTo>
                  <a:cubicBezTo>
                    <a:pt x="2045" y="845"/>
                    <a:pt x="2057" y="843"/>
                    <a:pt x="2060" y="833"/>
                  </a:cubicBezTo>
                  <a:cubicBezTo>
                    <a:pt x="2053" y="830"/>
                    <a:pt x="2047" y="827"/>
                    <a:pt x="2042" y="822"/>
                  </a:cubicBezTo>
                  <a:moveTo>
                    <a:pt x="1759" y="814"/>
                  </a:moveTo>
                  <a:cubicBezTo>
                    <a:pt x="1755" y="814"/>
                    <a:pt x="1753" y="816"/>
                    <a:pt x="1753" y="820"/>
                  </a:cubicBezTo>
                  <a:cubicBezTo>
                    <a:pt x="1754" y="821"/>
                    <a:pt x="1756" y="822"/>
                    <a:pt x="1758" y="822"/>
                  </a:cubicBezTo>
                  <a:cubicBezTo>
                    <a:pt x="1759" y="822"/>
                    <a:pt x="1760" y="822"/>
                    <a:pt x="1760" y="821"/>
                  </a:cubicBezTo>
                  <a:cubicBezTo>
                    <a:pt x="1762" y="820"/>
                    <a:pt x="1761" y="816"/>
                    <a:pt x="1760" y="814"/>
                  </a:cubicBezTo>
                  <a:cubicBezTo>
                    <a:pt x="1760" y="814"/>
                    <a:pt x="1760" y="814"/>
                    <a:pt x="1759" y="814"/>
                  </a:cubicBezTo>
                  <a:moveTo>
                    <a:pt x="1797" y="812"/>
                  </a:moveTo>
                  <a:cubicBezTo>
                    <a:pt x="1793" y="812"/>
                    <a:pt x="1790" y="818"/>
                    <a:pt x="1797" y="820"/>
                  </a:cubicBezTo>
                  <a:cubicBezTo>
                    <a:pt x="1799" y="818"/>
                    <a:pt x="1801" y="817"/>
                    <a:pt x="1801" y="814"/>
                  </a:cubicBezTo>
                  <a:cubicBezTo>
                    <a:pt x="1800" y="813"/>
                    <a:pt x="1798" y="812"/>
                    <a:pt x="1797" y="812"/>
                  </a:cubicBezTo>
                  <a:moveTo>
                    <a:pt x="2043" y="759"/>
                  </a:moveTo>
                  <a:cubicBezTo>
                    <a:pt x="2040" y="759"/>
                    <a:pt x="2039" y="761"/>
                    <a:pt x="2038" y="763"/>
                  </a:cubicBezTo>
                  <a:cubicBezTo>
                    <a:pt x="2035" y="775"/>
                    <a:pt x="2070" y="782"/>
                    <a:pt x="2064" y="800"/>
                  </a:cubicBezTo>
                  <a:cubicBezTo>
                    <a:pt x="2063" y="804"/>
                    <a:pt x="2057" y="804"/>
                    <a:pt x="2057" y="809"/>
                  </a:cubicBezTo>
                  <a:cubicBezTo>
                    <a:pt x="2064" y="814"/>
                    <a:pt x="2068" y="822"/>
                    <a:pt x="2073" y="828"/>
                  </a:cubicBezTo>
                  <a:cubicBezTo>
                    <a:pt x="2082" y="828"/>
                    <a:pt x="2082" y="819"/>
                    <a:pt x="2087" y="814"/>
                  </a:cubicBezTo>
                  <a:cubicBezTo>
                    <a:pt x="2093" y="809"/>
                    <a:pt x="2105" y="806"/>
                    <a:pt x="2103" y="795"/>
                  </a:cubicBezTo>
                  <a:cubicBezTo>
                    <a:pt x="2101" y="793"/>
                    <a:pt x="2099" y="792"/>
                    <a:pt x="2097" y="792"/>
                  </a:cubicBezTo>
                  <a:cubicBezTo>
                    <a:pt x="2092" y="792"/>
                    <a:pt x="2088" y="797"/>
                    <a:pt x="2083" y="797"/>
                  </a:cubicBezTo>
                  <a:cubicBezTo>
                    <a:pt x="2078" y="796"/>
                    <a:pt x="2079" y="791"/>
                    <a:pt x="2079" y="786"/>
                  </a:cubicBezTo>
                  <a:cubicBezTo>
                    <a:pt x="2078" y="785"/>
                    <a:pt x="2077" y="785"/>
                    <a:pt x="2075" y="785"/>
                  </a:cubicBezTo>
                  <a:cubicBezTo>
                    <a:pt x="2074" y="785"/>
                    <a:pt x="2074" y="785"/>
                    <a:pt x="2073" y="785"/>
                  </a:cubicBezTo>
                  <a:cubicBezTo>
                    <a:pt x="2072" y="785"/>
                    <a:pt x="2072" y="785"/>
                    <a:pt x="2071" y="785"/>
                  </a:cubicBezTo>
                  <a:cubicBezTo>
                    <a:pt x="2071" y="785"/>
                    <a:pt x="2071" y="785"/>
                    <a:pt x="2070" y="785"/>
                  </a:cubicBezTo>
                  <a:cubicBezTo>
                    <a:pt x="2064" y="775"/>
                    <a:pt x="2053" y="768"/>
                    <a:pt x="2045" y="759"/>
                  </a:cubicBezTo>
                  <a:cubicBezTo>
                    <a:pt x="2044" y="759"/>
                    <a:pt x="2044" y="759"/>
                    <a:pt x="2043" y="759"/>
                  </a:cubicBezTo>
                  <a:moveTo>
                    <a:pt x="1966" y="639"/>
                  </a:moveTo>
                  <a:cubicBezTo>
                    <a:pt x="1963" y="639"/>
                    <a:pt x="1961" y="641"/>
                    <a:pt x="1962" y="645"/>
                  </a:cubicBezTo>
                  <a:cubicBezTo>
                    <a:pt x="1962" y="649"/>
                    <a:pt x="1972" y="655"/>
                    <a:pt x="1980" y="655"/>
                  </a:cubicBezTo>
                  <a:cubicBezTo>
                    <a:pt x="1983" y="655"/>
                    <a:pt x="1987" y="654"/>
                    <a:pt x="1988" y="650"/>
                  </a:cubicBezTo>
                  <a:cubicBezTo>
                    <a:pt x="1985" y="647"/>
                    <a:pt x="1973" y="639"/>
                    <a:pt x="1966" y="639"/>
                  </a:cubicBezTo>
                  <a:moveTo>
                    <a:pt x="1745" y="556"/>
                  </a:moveTo>
                  <a:cubicBezTo>
                    <a:pt x="1720" y="564"/>
                    <a:pt x="1746" y="613"/>
                    <a:pt x="1717" y="613"/>
                  </a:cubicBezTo>
                  <a:cubicBezTo>
                    <a:pt x="1716" y="613"/>
                    <a:pt x="1716" y="613"/>
                    <a:pt x="1715" y="613"/>
                  </a:cubicBezTo>
                  <a:cubicBezTo>
                    <a:pt x="1709" y="612"/>
                    <a:pt x="1706" y="607"/>
                    <a:pt x="1702" y="605"/>
                  </a:cubicBezTo>
                  <a:cubicBezTo>
                    <a:pt x="1701" y="604"/>
                    <a:pt x="1700" y="604"/>
                    <a:pt x="1698" y="604"/>
                  </a:cubicBezTo>
                  <a:cubicBezTo>
                    <a:pt x="1698" y="604"/>
                    <a:pt x="1698" y="604"/>
                    <a:pt x="1698" y="604"/>
                  </a:cubicBezTo>
                  <a:cubicBezTo>
                    <a:pt x="1697" y="604"/>
                    <a:pt x="1697" y="604"/>
                    <a:pt x="1697" y="604"/>
                  </a:cubicBezTo>
                  <a:cubicBezTo>
                    <a:pt x="1696" y="604"/>
                    <a:pt x="1695" y="604"/>
                    <a:pt x="1694" y="604"/>
                  </a:cubicBezTo>
                  <a:cubicBezTo>
                    <a:pt x="1685" y="600"/>
                    <a:pt x="1678" y="592"/>
                    <a:pt x="1673" y="587"/>
                  </a:cubicBezTo>
                  <a:cubicBezTo>
                    <a:pt x="1677" y="580"/>
                    <a:pt x="1686" y="577"/>
                    <a:pt x="1688" y="568"/>
                  </a:cubicBezTo>
                  <a:cubicBezTo>
                    <a:pt x="1686" y="566"/>
                    <a:pt x="1684" y="565"/>
                    <a:pt x="1682" y="565"/>
                  </a:cubicBezTo>
                  <a:cubicBezTo>
                    <a:pt x="1680" y="565"/>
                    <a:pt x="1677" y="566"/>
                    <a:pt x="1675" y="566"/>
                  </a:cubicBezTo>
                  <a:cubicBezTo>
                    <a:pt x="1672" y="567"/>
                    <a:pt x="1670" y="568"/>
                    <a:pt x="1667" y="568"/>
                  </a:cubicBezTo>
                  <a:cubicBezTo>
                    <a:pt x="1666" y="568"/>
                    <a:pt x="1666" y="568"/>
                    <a:pt x="1665" y="567"/>
                  </a:cubicBezTo>
                  <a:cubicBezTo>
                    <a:pt x="1658" y="566"/>
                    <a:pt x="1651" y="556"/>
                    <a:pt x="1643" y="556"/>
                  </a:cubicBezTo>
                  <a:cubicBezTo>
                    <a:pt x="1641" y="556"/>
                    <a:pt x="1638" y="558"/>
                    <a:pt x="1635" y="561"/>
                  </a:cubicBezTo>
                  <a:cubicBezTo>
                    <a:pt x="1637" y="564"/>
                    <a:pt x="1645" y="564"/>
                    <a:pt x="1642" y="568"/>
                  </a:cubicBezTo>
                  <a:cubicBezTo>
                    <a:pt x="1639" y="568"/>
                    <a:pt x="1637" y="568"/>
                    <a:pt x="1635" y="568"/>
                  </a:cubicBezTo>
                  <a:cubicBezTo>
                    <a:pt x="1619" y="568"/>
                    <a:pt x="1618" y="585"/>
                    <a:pt x="1607" y="592"/>
                  </a:cubicBezTo>
                  <a:cubicBezTo>
                    <a:pt x="1596" y="589"/>
                    <a:pt x="1595" y="580"/>
                    <a:pt x="1585" y="580"/>
                  </a:cubicBezTo>
                  <a:cubicBezTo>
                    <a:pt x="1584" y="580"/>
                    <a:pt x="1583" y="580"/>
                    <a:pt x="1582" y="580"/>
                  </a:cubicBezTo>
                  <a:cubicBezTo>
                    <a:pt x="1569" y="582"/>
                    <a:pt x="1566" y="599"/>
                    <a:pt x="1555" y="605"/>
                  </a:cubicBezTo>
                  <a:cubicBezTo>
                    <a:pt x="1546" y="605"/>
                    <a:pt x="1546" y="605"/>
                    <a:pt x="1546" y="605"/>
                  </a:cubicBezTo>
                  <a:cubicBezTo>
                    <a:pt x="1539" y="608"/>
                    <a:pt x="1541" y="615"/>
                    <a:pt x="1539" y="619"/>
                  </a:cubicBezTo>
                  <a:cubicBezTo>
                    <a:pt x="1534" y="629"/>
                    <a:pt x="1513" y="638"/>
                    <a:pt x="1497" y="640"/>
                  </a:cubicBezTo>
                  <a:cubicBezTo>
                    <a:pt x="1496" y="640"/>
                    <a:pt x="1496" y="640"/>
                    <a:pt x="1495" y="640"/>
                  </a:cubicBezTo>
                  <a:cubicBezTo>
                    <a:pt x="1494" y="640"/>
                    <a:pt x="1493" y="640"/>
                    <a:pt x="1491" y="640"/>
                  </a:cubicBezTo>
                  <a:cubicBezTo>
                    <a:pt x="1490" y="639"/>
                    <a:pt x="1488" y="639"/>
                    <a:pt x="1487" y="639"/>
                  </a:cubicBezTo>
                  <a:cubicBezTo>
                    <a:pt x="1486" y="639"/>
                    <a:pt x="1485" y="639"/>
                    <a:pt x="1483" y="640"/>
                  </a:cubicBezTo>
                  <a:cubicBezTo>
                    <a:pt x="1474" y="642"/>
                    <a:pt x="1468" y="653"/>
                    <a:pt x="1457" y="653"/>
                  </a:cubicBezTo>
                  <a:cubicBezTo>
                    <a:pt x="1456" y="653"/>
                    <a:pt x="1455" y="653"/>
                    <a:pt x="1453" y="653"/>
                  </a:cubicBezTo>
                  <a:cubicBezTo>
                    <a:pt x="1449" y="664"/>
                    <a:pt x="1446" y="676"/>
                    <a:pt x="1457" y="686"/>
                  </a:cubicBezTo>
                  <a:cubicBezTo>
                    <a:pt x="1447" y="694"/>
                    <a:pt x="1456" y="700"/>
                    <a:pt x="1459" y="707"/>
                  </a:cubicBezTo>
                  <a:cubicBezTo>
                    <a:pt x="1464" y="719"/>
                    <a:pt x="1473" y="738"/>
                    <a:pt x="1470" y="750"/>
                  </a:cubicBezTo>
                  <a:cubicBezTo>
                    <a:pt x="1469" y="756"/>
                    <a:pt x="1462" y="759"/>
                    <a:pt x="1465" y="767"/>
                  </a:cubicBezTo>
                  <a:cubicBezTo>
                    <a:pt x="1470" y="771"/>
                    <a:pt x="1478" y="772"/>
                    <a:pt x="1487" y="772"/>
                  </a:cubicBezTo>
                  <a:cubicBezTo>
                    <a:pt x="1489" y="772"/>
                    <a:pt x="1491" y="772"/>
                    <a:pt x="1492" y="772"/>
                  </a:cubicBezTo>
                  <a:cubicBezTo>
                    <a:pt x="1505" y="765"/>
                    <a:pt x="1514" y="756"/>
                    <a:pt x="1530" y="756"/>
                  </a:cubicBezTo>
                  <a:cubicBezTo>
                    <a:pt x="1531" y="756"/>
                    <a:pt x="1532" y="756"/>
                    <a:pt x="1533" y="757"/>
                  </a:cubicBezTo>
                  <a:cubicBezTo>
                    <a:pt x="1537" y="757"/>
                    <a:pt x="1541" y="759"/>
                    <a:pt x="1545" y="759"/>
                  </a:cubicBezTo>
                  <a:cubicBezTo>
                    <a:pt x="1545" y="759"/>
                    <a:pt x="1546" y="759"/>
                    <a:pt x="1546" y="759"/>
                  </a:cubicBezTo>
                  <a:cubicBezTo>
                    <a:pt x="1557" y="759"/>
                    <a:pt x="1560" y="751"/>
                    <a:pt x="1570" y="748"/>
                  </a:cubicBezTo>
                  <a:cubicBezTo>
                    <a:pt x="1575" y="747"/>
                    <a:pt x="1583" y="747"/>
                    <a:pt x="1589" y="745"/>
                  </a:cubicBezTo>
                  <a:cubicBezTo>
                    <a:pt x="1599" y="742"/>
                    <a:pt x="1611" y="739"/>
                    <a:pt x="1625" y="737"/>
                  </a:cubicBezTo>
                  <a:cubicBezTo>
                    <a:pt x="1634" y="742"/>
                    <a:pt x="1644" y="741"/>
                    <a:pt x="1652" y="745"/>
                  </a:cubicBezTo>
                  <a:cubicBezTo>
                    <a:pt x="1662" y="752"/>
                    <a:pt x="1663" y="764"/>
                    <a:pt x="1674" y="770"/>
                  </a:cubicBezTo>
                  <a:cubicBezTo>
                    <a:pt x="1682" y="768"/>
                    <a:pt x="1682" y="758"/>
                    <a:pt x="1690" y="758"/>
                  </a:cubicBezTo>
                  <a:cubicBezTo>
                    <a:pt x="1691" y="758"/>
                    <a:pt x="1692" y="758"/>
                    <a:pt x="1694" y="758"/>
                  </a:cubicBezTo>
                  <a:cubicBezTo>
                    <a:pt x="1697" y="764"/>
                    <a:pt x="1686" y="765"/>
                    <a:pt x="1686" y="771"/>
                  </a:cubicBezTo>
                  <a:cubicBezTo>
                    <a:pt x="1695" y="773"/>
                    <a:pt x="1698" y="779"/>
                    <a:pt x="1707" y="780"/>
                  </a:cubicBezTo>
                  <a:cubicBezTo>
                    <a:pt x="1712" y="785"/>
                    <a:pt x="1717" y="798"/>
                    <a:pt x="1727" y="803"/>
                  </a:cubicBezTo>
                  <a:cubicBezTo>
                    <a:pt x="1729" y="804"/>
                    <a:pt x="1734" y="803"/>
                    <a:pt x="1737" y="805"/>
                  </a:cubicBezTo>
                  <a:cubicBezTo>
                    <a:pt x="1742" y="807"/>
                    <a:pt x="1741" y="810"/>
                    <a:pt x="1746" y="810"/>
                  </a:cubicBezTo>
                  <a:cubicBezTo>
                    <a:pt x="1746" y="810"/>
                    <a:pt x="1746" y="810"/>
                    <a:pt x="1747" y="810"/>
                  </a:cubicBezTo>
                  <a:cubicBezTo>
                    <a:pt x="1754" y="810"/>
                    <a:pt x="1757" y="805"/>
                    <a:pt x="1764" y="802"/>
                  </a:cubicBezTo>
                  <a:cubicBezTo>
                    <a:pt x="1768" y="805"/>
                    <a:pt x="1772" y="809"/>
                    <a:pt x="1779" y="809"/>
                  </a:cubicBezTo>
                  <a:cubicBezTo>
                    <a:pt x="1787" y="801"/>
                    <a:pt x="1793" y="801"/>
                    <a:pt x="1806" y="798"/>
                  </a:cubicBezTo>
                  <a:cubicBezTo>
                    <a:pt x="1819" y="795"/>
                    <a:pt x="1817" y="785"/>
                    <a:pt x="1820" y="775"/>
                  </a:cubicBezTo>
                  <a:cubicBezTo>
                    <a:pt x="1824" y="760"/>
                    <a:pt x="1841" y="751"/>
                    <a:pt x="1846" y="739"/>
                  </a:cubicBezTo>
                  <a:cubicBezTo>
                    <a:pt x="1853" y="718"/>
                    <a:pt x="1844" y="693"/>
                    <a:pt x="1852" y="675"/>
                  </a:cubicBezTo>
                  <a:cubicBezTo>
                    <a:pt x="1851" y="674"/>
                    <a:pt x="1851" y="674"/>
                    <a:pt x="1850" y="674"/>
                  </a:cubicBezTo>
                  <a:cubicBezTo>
                    <a:pt x="1849" y="674"/>
                    <a:pt x="1848" y="675"/>
                    <a:pt x="1847" y="676"/>
                  </a:cubicBezTo>
                  <a:cubicBezTo>
                    <a:pt x="1846" y="678"/>
                    <a:pt x="1845" y="679"/>
                    <a:pt x="1843" y="679"/>
                  </a:cubicBezTo>
                  <a:cubicBezTo>
                    <a:pt x="1843" y="679"/>
                    <a:pt x="1843" y="679"/>
                    <a:pt x="1842" y="679"/>
                  </a:cubicBezTo>
                  <a:cubicBezTo>
                    <a:pt x="1836" y="672"/>
                    <a:pt x="1822" y="669"/>
                    <a:pt x="1825" y="657"/>
                  </a:cubicBezTo>
                  <a:cubicBezTo>
                    <a:pt x="1817" y="655"/>
                    <a:pt x="1811" y="651"/>
                    <a:pt x="1813" y="641"/>
                  </a:cubicBezTo>
                  <a:cubicBezTo>
                    <a:pt x="1794" y="631"/>
                    <a:pt x="1772" y="620"/>
                    <a:pt x="1775" y="595"/>
                  </a:cubicBezTo>
                  <a:cubicBezTo>
                    <a:pt x="1772" y="588"/>
                    <a:pt x="1761" y="588"/>
                    <a:pt x="1755" y="583"/>
                  </a:cubicBezTo>
                  <a:cubicBezTo>
                    <a:pt x="1759" y="571"/>
                    <a:pt x="1752" y="562"/>
                    <a:pt x="1745" y="556"/>
                  </a:cubicBezTo>
                  <a:moveTo>
                    <a:pt x="1512" y="541"/>
                  </a:moveTo>
                  <a:cubicBezTo>
                    <a:pt x="1508" y="541"/>
                    <a:pt x="1505" y="543"/>
                    <a:pt x="1506" y="549"/>
                  </a:cubicBezTo>
                  <a:cubicBezTo>
                    <a:pt x="1513" y="550"/>
                    <a:pt x="1517" y="555"/>
                    <a:pt x="1525" y="555"/>
                  </a:cubicBezTo>
                  <a:cubicBezTo>
                    <a:pt x="1526" y="555"/>
                    <a:pt x="1526" y="554"/>
                    <a:pt x="1527" y="554"/>
                  </a:cubicBezTo>
                  <a:cubicBezTo>
                    <a:pt x="1527" y="554"/>
                    <a:pt x="1527" y="554"/>
                    <a:pt x="1528" y="554"/>
                  </a:cubicBezTo>
                  <a:cubicBezTo>
                    <a:pt x="1529" y="553"/>
                    <a:pt x="1529" y="550"/>
                    <a:pt x="1529" y="547"/>
                  </a:cubicBezTo>
                  <a:cubicBezTo>
                    <a:pt x="1525" y="545"/>
                    <a:pt x="1518" y="541"/>
                    <a:pt x="1512" y="541"/>
                  </a:cubicBezTo>
                  <a:moveTo>
                    <a:pt x="1577" y="534"/>
                  </a:moveTo>
                  <a:cubicBezTo>
                    <a:pt x="1566" y="534"/>
                    <a:pt x="1553" y="541"/>
                    <a:pt x="1553" y="550"/>
                  </a:cubicBezTo>
                  <a:cubicBezTo>
                    <a:pt x="1555" y="550"/>
                    <a:pt x="1556" y="551"/>
                    <a:pt x="1556" y="553"/>
                  </a:cubicBezTo>
                  <a:cubicBezTo>
                    <a:pt x="1571" y="551"/>
                    <a:pt x="1581" y="547"/>
                    <a:pt x="1590" y="541"/>
                  </a:cubicBezTo>
                  <a:cubicBezTo>
                    <a:pt x="1588" y="536"/>
                    <a:pt x="1583" y="534"/>
                    <a:pt x="1577" y="534"/>
                  </a:cubicBezTo>
                  <a:moveTo>
                    <a:pt x="1529" y="531"/>
                  </a:moveTo>
                  <a:cubicBezTo>
                    <a:pt x="1523" y="531"/>
                    <a:pt x="1519" y="532"/>
                    <a:pt x="1517" y="535"/>
                  </a:cubicBezTo>
                  <a:cubicBezTo>
                    <a:pt x="1520" y="539"/>
                    <a:pt x="1528" y="541"/>
                    <a:pt x="1536" y="541"/>
                  </a:cubicBezTo>
                  <a:cubicBezTo>
                    <a:pt x="1542" y="541"/>
                    <a:pt x="1548" y="539"/>
                    <a:pt x="1550" y="534"/>
                  </a:cubicBezTo>
                  <a:cubicBezTo>
                    <a:pt x="1545" y="533"/>
                    <a:pt x="1536" y="531"/>
                    <a:pt x="1529" y="531"/>
                  </a:cubicBezTo>
                  <a:moveTo>
                    <a:pt x="1390" y="516"/>
                  </a:moveTo>
                  <a:cubicBezTo>
                    <a:pt x="1381" y="516"/>
                    <a:pt x="1371" y="518"/>
                    <a:pt x="1366" y="521"/>
                  </a:cubicBezTo>
                  <a:cubicBezTo>
                    <a:pt x="1366" y="527"/>
                    <a:pt x="1374" y="526"/>
                    <a:pt x="1379" y="528"/>
                  </a:cubicBezTo>
                  <a:cubicBezTo>
                    <a:pt x="1384" y="529"/>
                    <a:pt x="1389" y="532"/>
                    <a:pt x="1394" y="533"/>
                  </a:cubicBezTo>
                  <a:cubicBezTo>
                    <a:pt x="1395" y="533"/>
                    <a:pt x="1396" y="533"/>
                    <a:pt x="1397" y="533"/>
                  </a:cubicBezTo>
                  <a:cubicBezTo>
                    <a:pt x="1399" y="533"/>
                    <a:pt x="1401" y="533"/>
                    <a:pt x="1403" y="533"/>
                  </a:cubicBezTo>
                  <a:cubicBezTo>
                    <a:pt x="1405" y="533"/>
                    <a:pt x="1407" y="533"/>
                    <a:pt x="1409" y="533"/>
                  </a:cubicBezTo>
                  <a:cubicBezTo>
                    <a:pt x="1410" y="533"/>
                    <a:pt x="1411" y="533"/>
                    <a:pt x="1412" y="533"/>
                  </a:cubicBezTo>
                  <a:cubicBezTo>
                    <a:pt x="1418" y="534"/>
                    <a:pt x="1424" y="537"/>
                    <a:pt x="1429" y="538"/>
                  </a:cubicBezTo>
                  <a:cubicBezTo>
                    <a:pt x="1432" y="538"/>
                    <a:pt x="1434" y="538"/>
                    <a:pt x="1437" y="538"/>
                  </a:cubicBezTo>
                  <a:cubicBezTo>
                    <a:pt x="1440" y="538"/>
                    <a:pt x="1443" y="538"/>
                    <a:pt x="1446" y="538"/>
                  </a:cubicBezTo>
                  <a:cubicBezTo>
                    <a:pt x="1449" y="538"/>
                    <a:pt x="1452" y="537"/>
                    <a:pt x="1454" y="537"/>
                  </a:cubicBezTo>
                  <a:cubicBezTo>
                    <a:pt x="1459" y="537"/>
                    <a:pt x="1464" y="538"/>
                    <a:pt x="1468" y="541"/>
                  </a:cubicBezTo>
                  <a:cubicBezTo>
                    <a:pt x="1470" y="540"/>
                    <a:pt x="1471" y="538"/>
                    <a:pt x="1474" y="538"/>
                  </a:cubicBezTo>
                  <a:cubicBezTo>
                    <a:pt x="1474" y="538"/>
                    <a:pt x="1474" y="538"/>
                    <a:pt x="1475" y="538"/>
                  </a:cubicBezTo>
                  <a:cubicBezTo>
                    <a:pt x="1477" y="540"/>
                    <a:pt x="1483" y="542"/>
                    <a:pt x="1490" y="542"/>
                  </a:cubicBezTo>
                  <a:cubicBezTo>
                    <a:pt x="1500" y="542"/>
                    <a:pt x="1510" y="539"/>
                    <a:pt x="1512" y="534"/>
                  </a:cubicBezTo>
                  <a:cubicBezTo>
                    <a:pt x="1509" y="532"/>
                    <a:pt x="1503" y="531"/>
                    <a:pt x="1497" y="531"/>
                  </a:cubicBezTo>
                  <a:cubicBezTo>
                    <a:pt x="1489" y="531"/>
                    <a:pt x="1480" y="533"/>
                    <a:pt x="1476" y="537"/>
                  </a:cubicBezTo>
                  <a:cubicBezTo>
                    <a:pt x="1477" y="531"/>
                    <a:pt x="1468" y="534"/>
                    <a:pt x="1466" y="532"/>
                  </a:cubicBezTo>
                  <a:cubicBezTo>
                    <a:pt x="1462" y="530"/>
                    <a:pt x="1463" y="524"/>
                    <a:pt x="1458" y="523"/>
                  </a:cubicBezTo>
                  <a:cubicBezTo>
                    <a:pt x="1447" y="521"/>
                    <a:pt x="1435" y="518"/>
                    <a:pt x="1422" y="518"/>
                  </a:cubicBezTo>
                  <a:cubicBezTo>
                    <a:pt x="1418" y="518"/>
                    <a:pt x="1413" y="518"/>
                    <a:pt x="1409" y="519"/>
                  </a:cubicBezTo>
                  <a:cubicBezTo>
                    <a:pt x="1405" y="517"/>
                    <a:pt x="1398" y="516"/>
                    <a:pt x="1390" y="516"/>
                  </a:cubicBezTo>
                  <a:moveTo>
                    <a:pt x="1375" y="499"/>
                  </a:moveTo>
                  <a:cubicBezTo>
                    <a:pt x="1336" y="499"/>
                    <a:pt x="1336" y="499"/>
                    <a:pt x="1336" y="499"/>
                  </a:cubicBezTo>
                  <a:cubicBezTo>
                    <a:pt x="1346" y="507"/>
                    <a:pt x="1359" y="514"/>
                    <a:pt x="1367" y="514"/>
                  </a:cubicBezTo>
                  <a:cubicBezTo>
                    <a:pt x="1374" y="514"/>
                    <a:pt x="1377" y="510"/>
                    <a:pt x="1375" y="499"/>
                  </a:cubicBezTo>
                  <a:moveTo>
                    <a:pt x="1522" y="499"/>
                  </a:moveTo>
                  <a:cubicBezTo>
                    <a:pt x="1511" y="499"/>
                    <a:pt x="1511" y="499"/>
                    <a:pt x="1511" y="499"/>
                  </a:cubicBezTo>
                  <a:cubicBezTo>
                    <a:pt x="1512" y="500"/>
                    <a:pt x="1512" y="501"/>
                    <a:pt x="1512" y="502"/>
                  </a:cubicBezTo>
                  <a:cubicBezTo>
                    <a:pt x="1509" y="507"/>
                    <a:pt x="1505" y="516"/>
                    <a:pt x="1513" y="519"/>
                  </a:cubicBezTo>
                  <a:cubicBezTo>
                    <a:pt x="1529" y="518"/>
                    <a:pt x="1523" y="507"/>
                    <a:pt x="1522" y="499"/>
                  </a:cubicBezTo>
                  <a:moveTo>
                    <a:pt x="1545" y="499"/>
                  </a:moveTo>
                  <a:cubicBezTo>
                    <a:pt x="1530" y="499"/>
                    <a:pt x="1530" y="499"/>
                    <a:pt x="1530" y="499"/>
                  </a:cubicBezTo>
                  <a:cubicBezTo>
                    <a:pt x="1531" y="502"/>
                    <a:pt x="1532" y="505"/>
                    <a:pt x="1537" y="506"/>
                  </a:cubicBezTo>
                  <a:cubicBezTo>
                    <a:pt x="1542" y="505"/>
                    <a:pt x="1544" y="502"/>
                    <a:pt x="1545" y="499"/>
                  </a:cubicBezTo>
                  <a:moveTo>
                    <a:pt x="1652" y="499"/>
                  </a:moveTo>
                  <a:cubicBezTo>
                    <a:pt x="1642" y="499"/>
                    <a:pt x="1642" y="499"/>
                    <a:pt x="1642" y="499"/>
                  </a:cubicBezTo>
                  <a:cubicBezTo>
                    <a:pt x="1644" y="501"/>
                    <a:pt x="1645" y="502"/>
                    <a:pt x="1647" y="503"/>
                  </a:cubicBezTo>
                  <a:cubicBezTo>
                    <a:pt x="1650" y="502"/>
                    <a:pt x="1651" y="500"/>
                    <a:pt x="1652" y="499"/>
                  </a:cubicBezTo>
                  <a:moveTo>
                    <a:pt x="1767" y="499"/>
                  </a:moveTo>
                  <a:cubicBezTo>
                    <a:pt x="1657" y="499"/>
                    <a:pt x="1657" y="499"/>
                    <a:pt x="1657" y="499"/>
                  </a:cubicBezTo>
                  <a:cubicBezTo>
                    <a:pt x="1663" y="503"/>
                    <a:pt x="1671" y="506"/>
                    <a:pt x="1681" y="506"/>
                  </a:cubicBezTo>
                  <a:cubicBezTo>
                    <a:pt x="1683" y="506"/>
                    <a:pt x="1685" y="506"/>
                    <a:pt x="1687" y="505"/>
                  </a:cubicBezTo>
                  <a:cubicBezTo>
                    <a:pt x="1693" y="511"/>
                    <a:pt x="1700" y="516"/>
                    <a:pt x="1704" y="523"/>
                  </a:cubicBezTo>
                  <a:cubicBezTo>
                    <a:pt x="1701" y="529"/>
                    <a:pt x="1693" y="530"/>
                    <a:pt x="1693" y="539"/>
                  </a:cubicBezTo>
                  <a:cubicBezTo>
                    <a:pt x="1694" y="539"/>
                    <a:pt x="1695" y="539"/>
                    <a:pt x="1697" y="539"/>
                  </a:cubicBezTo>
                  <a:cubicBezTo>
                    <a:pt x="1702" y="539"/>
                    <a:pt x="1703" y="535"/>
                    <a:pt x="1709" y="535"/>
                  </a:cubicBezTo>
                  <a:cubicBezTo>
                    <a:pt x="1710" y="535"/>
                    <a:pt x="1710" y="535"/>
                    <a:pt x="1710" y="535"/>
                  </a:cubicBezTo>
                  <a:cubicBezTo>
                    <a:pt x="1716" y="535"/>
                    <a:pt x="1721" y="538"/>
                    <a:pt x="1725" y="540"/>
                  </a:cubicBezTo>
                  <a:cubicBezTo>
                    <a:pt x="1730" y="543"/>
                    <a:pt x="1734" y="546"/>
                    <a:pt x="1740" y="546"/>
                  </a:cubicBezTo>
                  <a:cubicBezTo>
                    <a:pt x="1742" y="546"/>
                    <a:pt x="1744" y="545"/>
                    <a:pt x="1747" y="544"/>
                  </a:cubicBezTo>
                  <a:cubicBezTo>
                    <a:pt x="1750" y="542"/>
                    <a:pt x="1750" y="537"/>
                    <a:pt x="1751" y="533"/>
                  </a:cubicBezTo>
                  <a:cubicBezTo>
                    <a:pt x="1755" y="531"/>
                    <a:pt x="1759" y="531"/>
                    <a:pt x="1762" y="531"/>
                  </a:cubicBezTo>
                  <a:cubicBezTo>
                    <a:pt x="1772" y="531"/>
                    <a:pt x="1778" y="537"/>
                    <a:pt x="1785" y="542"/>
                  </a:cubicBezTo>
                  <a:cubicBezTo>
                    <a:pt x="1792" y="548"/>
                    <a:pt x="1799" y="554"/>
                    <a:pt x="1808" y="554"/>
                  </a:cubicBezTo>
                  <a:cubicBezTo>
                    <a:pt x="1811" y="554"/>
                    <a:pt x="1815" y="553"/>
                    <a:pt x="1819" y="552"/>
                  </a:cubicBezTo>
                  <a:cubicBezTo>
                    <a:pt x="1819" y="545"/>
                    <a:pt x="1814" y="543"/>
                    <a:pt x="1811" y="539"/>
                  </a:cubicBezTo>
                  <a:cubicBezTo>
                    <a:pt x="1797" y="536"/>
                    <a:pt x="1796" y="525"/>
                    <a:pt x="1790" y="516"/>
                  </a:cubicBezTo>
                  <a:cubicBezTo>
                    <a:pt x="1785" y="508"/>
                    <a:pt x="1776" y="504"/>
                    <a:pt x="1767" y="499"/>
                  </a:cubicBezTo>
                  <a:moveTo>
                    <a:pt x="1850" y="499"/>
                  </a:moveTo>
                  <a:cubicBezTo>
                    <a:pt x="1839" y="499"/>
                    <a:pt x="1839" y="499"/>
                    <a:pt x="1839" y="499"/>
                  </a:cubicBezTo>
                  <a:cubicBezTo>
                    <a:pt x="1840" y="500"/>
                    <a:pt x="1840" y="500"/>
                    <a:pt x="1840" y="501"/>
                  </a:cubicBezTo>
                  <a:cubicBezTo>
                    <a:pt x="1833" y="502"/>
                    <a:pt x="1824" y="508"/>
                    <a:pt x="1814" y="508"/>
                  </a:cubicBezTo>
                  <a:cubicBezTo>
                    <a:pt x="1811" y="508"/>
                    <a:pt x="1808" y="508"/>
                    <a:pt x="1805" y="506"/>
                  </a:cubicBezTo>
                  <a:cubicBezTo>
                    <a:pt x="1803" y="507"/>
                    <a:pt x="1803" y="510"/>
                    <a:pt x="1803" y="513"/>
                  </a:cubicBezTo>
                  <a:cubicBezTo>
                    <a:pt x="1808" y="516"/>
                    <a:pt x="1814" y="518"/>
                    <a:pt x="1819" y="518"/>
                  </a:cubicBezTo>
                  <a:cubicBezTo>
                    <a:pt x="1830" y="518"/>
                    <a:pt x="1840" y="512"/>
                    <a:pt x="1843" y="504"/>
                  </a:cubicBezTo>
                  <a:cubicBezTo>
                    <a:pt x="1844" y="504"/>
                    <a:pt x="1844" y="504"/>
                    <a:pt x="1844" y="504"/>
                  </a:cubicBezTo>
                  <a:cubicBezTo>
                    <a:pt x="1845" y="504"/>
                    <a:pt x="1846" y="505"/>
                    <a:pt x="1847" y="505"/>
                  </a:cubicBezTo>
                  <a:cubicBezTo>
                    <a:pt x="1847" y="505"/>
                    <a:pt x="1848" y="505"/>
                    <a:pt x="1849" y="505"/>
                  </a:cubicBezTo>
                  <a:cubicBezTo>
                    <a:pt x="1850" y="505"/>
                    <a:pt x="1850" y="505"/>
                    <a:pt x="1851" y="504"/>
                  </a:cubicBezTo>
                  <a:cubicBezTo>
                    <a:pt x="1852" y="503"/>
                    <a:pt x="1851" y="501"/>
                    <a:pt x="1850" y="499"/>
                  </a:cubicBezTo>
                  <a:moveTo>
                    <a:pt x="1122" y="382"/>
                  </a:moveTo>
                  <a:cubicBezTo>
                    <a:pt x="1115" y="382"/>
                    <a:pt x="1109" y="391"/>
                    <a:pt x="1108" y="398"/>
                  </a:cubicBezTo>
                  <a:cubicBezTo>
                    <a:pt x="1106" y="407"/>
                    <a:pt x="1112" y="421"/>
                    <a:pt x="1120" y="421"/>
                  </a:cubicBezTo>
                  <a:cubicBezTo>
                    <a:pt x="1120" y="421"/>
                    <a:pt x="1120" y="421"/>
                    <a:pt x="1120" y="421"/>
                  </a:cubicBezTo>
                  <a:cubicBezTo>
                    <a:pt x="1127" y="421"/>
                    <a:pt x="1134" y="412"/>
                    <a:pt x="1134" y="406"/>
                  </a:cubicBezTo>
                  <a:cubicBezTo>
                    <a:pt x="1135" y="397"/>
                    <a:pt x="1122" y="390"/>
                    <a:pt x="1122" y="382"/>
                  </a:cubicBezTo>
                  <a:moveTo>
                    <a:pt x="836" y="361"/>
                  </a:moveTo>
                  <a:cubicBezTo>
                    <a:pt x="833" y="361"/>
                    <a:pt x="830" y="364"/>
                    <a:pt x="833" y="369"/>
                  </a:cubicBezTo>
                  <a:cubicBezTo>
                    <a:pt x="834" y="369"/>
                    <a:pt x="835" y="370"/>
                    <a:pt x="836" y="370"/>
                  </a:cubicBezTo>
                  <a:cubicBezTo>
                    <a:pt x="839" y="370"/>
                    <a:pt x="842" y="368"/>
                    <a:pt x="842" y="365"/>
                  </a:cubicBezTo>
                  <a:cubicBezTo>
                    <a:pt x="841" y="363"/>
                    <a:pt x="839" y="361"/>
                    <a:pt x="836" y="361"/>
                  </a:cubicBezTo>
                  <a:moveTo>
                    <a:pt x="853" y="357"/>
                  </a:moveTo>
                  <a:cubicBezTo>
                    <a:pt x="849" y="357"/>
                    <a:pt x="844" y="359"/>
                    <a:pt x="843" y="363"/>
                  </a:cubicBezTo>
                  <a:cubicBezTo>
                    <a:pt x="845" y="364"/>
                    <a:pt x="849" y="365"/>
                    <a:pt x="853" y="365"/>
                  </a:cubicBezTo>
                  <a:cubicBezTo>
                    <a:pt x="857" y="365"/>
                    <a:pt x="860" y="364"/>
                    <a:pt x="861" y="361"/>
                  </a:cubicBezTo>
                  <a:cubicBezTo>
                    <a:pt x="860" y="358"/>
                    <a:pt x="857" y="357"/>
                    <a:pt x="853" y="357"/>
                  </a:cubicBezTo>
                  <a:moveTo>
                    <a:pt x="1258" y="322"/>
                  </a:moveTo>
                  <a:cubicBezTo>
                    <a:pt x="1258" y="325"/>
                    <a:pt x="1258" y="328"/>
                    <a:pt x="1258" y="330"/>
                  </a:cubicBezTo>
                  <a:cubicBezTo>
                    <a:pt x="1258" y="322"/>
                    <a:pt x="1258" y="322"/>
                    <a:pt x="1258" y="322"/>
                  </a:cubicBezTo>
                  <a:moveTo>
                    <a:pt x="3244" y="300"/>
                  </a:moveTo>
                  <a:cubicBezTo>
                    <a:pt x="3238" y="300"/>
                    <a:pt x="3232" y="302"/>
                    <a:pt x="3230" y="304"/>
                  </a:cubicBezTo>
                  <a:cubicBezTo>
                    <a:pt x="3230" y="311"/>
                    <a:pt x="3237" y="315"/>
                    <a:pt x="3243" y="315"/>
                  </a:cubicBezTo>
                  <a:cubicBezTo>
                    <a:pt x="3249" y="315"/>
                    <a:pt x="3255" y="311"/>
                    <a:pt x="3255" y="303"/>
                  </a:cubicBezTo>
                  <a:cubicBezTo>
                    <a:pt x="3253" y="301"/>
                    <a:pt x="3248" y="300"/>
                    <a:pt x="3244" y="300"/>
                  </a:cubicBezTo>
                  <a:moveTo>
                    <a:pt x="3191" y="290"/>
                  </a:moveTo>
                  <a:cubicBezTo>
                    <a:pt x="3179" y="290"/>
                    <a:pt x="3168" y="294"/>
                    <a:pt x="3166" y="304"/>
                  </a:cubicBezTo>
                  <a:cubicBezTo>
                    <a:pt x="3167" y="306"/>
                    <a:pt x="3168" y="306"/>
                    <a:pt x="3169" y="306"/>
                  </a:cubicBezTo>
                  <a:cubicBezTo>
                    <a:pt x="3170" y="306"/>
                    <a:pt x="3171" y="306"/>
                    <a:pt x="3172" y="306"/>
                  </a:cubicBezTo>
                  <a:cubicBezTo>
                    <a:pt x="3173" y="306"/>
                    <a:pt x="3174" y="306"/>
                    <a:pt x="3175" y="306"/>
                  </a:cubicBezTo>
                  <a:cubicBezTo>
                    <a:pt x="3176" y="306"/>
                    <a:pt x="3177" y="306"/>
                    <a:pt x="3178" y="306"/>
                  </a:cubicBezTo>
                  <a:cubicBezTo>
                    <a:pt x="3184" y="308"/>
                    <a:pt x="3183" y="313"/>
                    <a:pt x="3189" y="313"/>
                  </a:cubicBezTo>
                  <a:cubicBezTo>
                    <a:pt x="3189" y="313"/>
                    <a:pt x="3189" y="313"/>
                    <a:pt x="3189" y="313"/>
                  </a:cubicBezTo>
                  <a:cubicBezTo>
                    <a:pt x="3196" y="312"/>
                    <a:pt x="3196" y="306"/>
                    <a:pt x="3204" y="305"/>
                  </a:cubicBezTo>
                  <a:cubicBezTo>
                    <a:pt x="3207" y="306"/>
                    <a:pt x="3213" y="308"/>
                    <a:pt x="3218" y="308"/>
                  </a:cubicBezTo>
                  <a:cubicBezTo>
                    <a:pt x="3222" y="308"/>
                    <a:pt x="3225" y="307"/>
                    <a:pt x="3226" y="302"/>
                  </a:cubicBezTo>
                  <a:cubicBezTo>
                    <a:pt x="3220" y="296"/>
                    <a:pt x="3205" y="290"/>
                    <a:pt x="3191" y="290"/>
                  </a:cubicBezTo>
                  <a:moveTo>
                    <a:pt x="3091" y="260"/>
                  </a:moveTo>
                  <a:cubicBezTo>
                    <a:pt x="3088" y="260"/>
                    <a:pt x="3085" y="260"/>
                    <a:pt x="3082" y="262"/>
                  </a:cubicBezTo>
                  <a:cubicBezTo>
                    <a:pt x="3082" y="263"/>
                    <a:pt x="3080" y="263"/>
                    <a:pt x="3081" y="264"/>
                  </a:cubicBezTo>
                  <a:cubicBezTo>
                    <a:pt x="3089" y="272"/>
                    <a:pt x="3105" y="273"/>
                    <a:pt x="3116" y="278"/>
                  </a:cubicBezTo>
                  <a:cubicBezTo>
                    <a:pt x="3121" y="283"/>
                    <a:pt x="3131" y="285"/>
                    <a:pt x="3133" y="293"/>
                  </a:cubicBezTo>
                  <a:cubicBezTo>
                    <a:pt x="3134" y="293"/>
                    <a:pt x="3136" y="293"/>
                    <a:pt x="3138" y="293"/>
                  </a:cubicBezTo>
                  <a:cubicBezTo>
                    <a:pt x="3140" y="293"/>
                    <a:pt x="3143" y="293"/>
                    <a:pt x="3145" y="293"/>
                  </a:cubicBezTo>
                  <a:cubicBezTo>
                    <a:pt x="3148" y="293"/>
                    <a:pt x="3151" y="293"/>
                    <a:pt x="3153" y="293"/>
                  </a:cubicBezTo>
                  <a:cubicBezTo>
                    <a:pt x="3160" y="293"/>
                    <a:pt x="3165" y="292"/>
                    <a:pt x="3165" y="287"/>
                  </a:cubicBezTo>
                  <a:cubicBezTo>
                    <a:pt x="3157" y="281"/>
                    <a:pt x="3148" y="277"/>
                    <a:pt x="3138" y="274"/>
                  </a:cubicBezTo>
                  <a:cubicBezTo>
                    <a:pt x="3134" y="272"/>
                    <a:pt x="3131" y="268"/>
                    <a:pt x="3128" y="267"/>
                  </a:cubicBezTo>
                  <a:cubicBezTo>
                    <a:pt x="3128" y="267"/>
                    <a:pt x="3127" y="267"/>
                    <a:pt x="3126" y="267"/>
                  </a:cubicBezTo>
                  <a:cubicBezTo>
                    <a:pt x="3125" y="267"/>
                    <a:pt x="3124" y="267"/>
                    <a:pt x="3123" y="267"/>
                  </a:cubicBezTo>
                  <a:cubicBezTo>
                    <a:pt x="3122" y="267"/>
                    <a:pt x="3120" y="267"/>
                    <a:pt x="3119" y="267"/>
                  </a:cubicBezTo>
                  <a:cubicBezTo>
                    <a:pt x="3119" y="267"/>
                    <a:pt x="3118" y="267"/>
                    <a:pt x="3117" y="267"/>
                  </a:cubicBezTo>
                  <a:cubicBezTo>
                    <a:pt x="3109" y="266"/>
                    <a:pt x="3101" y="260"/>
                    <a:pt x="3091" y="260"/>
                  </a:cubicBezTo>
                  <a:moveTo>
                    <a:pt x="135" y="221"/>
                  </a:moveTo>
                  <a:cubicBezTo>
                    <a:pt x="133" y="221"/>
                    <a:pt x="131" y="222"/>
                    <a:pt x="129" y="225"/>
                  </a:cubicBezTo>
                  <a:cubicBezTo>
                    <a:pt x="128" y="223"/>
                    <a:pt x="125" y="221"/>
                    <a:pt x="122" y="221"/>
                  </a:cubicBezTo>
                  <a:cubicBezTo>
                    <a:pt x="120" y="221"/>
                    <a:pt x="119" y="221"/>
                    <a:pt x="118" y="223"/>
                  </a:cubicBezTo>
                  <a:cubicBezTo>
                    <a:pt x="120" y="227"/>
                    <a:pt x="118" y="231"/>
                    <a:pt x="119" y="234"/>
                  </a:cubicBezTo>
                  <a:cubicBezTo>
                    <a:pt x="120" y="234"/>
                    <a:pt x="120" y="234"/>
                    <a:pt x="121" y="234"/>
                  </a:cubicBezTo>
                  <a:cubicBezTo>
                    <a:pt x="124" y="234"/>
                    <a:pt x="127" y="232"/>
                    <a:pt x="130" y="230"/>
                  </a:cubicBezTo>
                  <a:cubicBezTo>
                    <a:pt x="133" y="228"/>
                    <a:pt x="136" y="226"/>
                    <a:pt x="141" y="226"/>
                  </a:cubicBezTo>
                  <a:cubicBezTo>
                    <a:pt x="141" y="226"/>
                    <a:pt x="141" y="226"/>
                    <a:pt x="141" y="226"/>
                  </a:cubicBezTo>
                  <a:cubicBezTo>
                    <a:pt x="142" y="228"/>
                    <a:pt x="143" y="231"/>
                    <a:pt x="146" y="231"/>
                  </a:cubicBezTo>
                  <a:cubicBezTo>
                    <a:pt x="146" y="231"/>
                    <a:pt x="146" y="231"/>
                    <a:pt x="146" y="231"/>
                  </a:cubicBezTo>
                  <a:cubicBezTo>
                    <a:pt x="147" y="231"/>
                    <a:pt x="147" y="231"/>
                    <a:pt x="147" y="231"/>
                  </a:cubicBezTo>
                  <a:cubicBezTo>
                    <a:pt x="151" y="231"/>
                    <a:pt x="152" y="229"/>
                    <a:pt x="152" y="226"/>
                  </a:cubicBezTo>
                  <a:cubicBezTo>
                    <a:pt x="146" y="225"/>
                    <a:pt x="140" y="221"/>
                    <a:pt x="135" y="221"/>
                  </a:cubicBezTo>
                  <a:moveTo>
                    <a:pt x="167" y="209"/>
                  </a:moveTo>
                  <a:cubicBezTo>
                    <a:pt x="167" y="209"/>
                    <a:pt x="167" y="210"/>
                    <a:pt x="166" y="210"/>
                  </a:cubicBezTo>
                  <a:cubicBezTo>
                    <a:pt x="164" y="213"/>
                    <a:pt x="161" y="215"/>
                    <a:pt x="163" y="219"/>
                  </a:cubicBezTo>
                  <a:cubicBezTo>
                    <a:pt x="160" y="220"/>
                    <a:pt x="157" y="221"/>
                    <a:pt x="156" y="224"/>
                  </a:cubicBezTo>
                  <a:cubicBezTo>
                    <a:pt x="158" y="225"/>
                    <a:pt x="160" y="227"/>
                    <a:pt x="162" y="227"/>
                  </a:cubicBezTo>
                  <a:cubicBezTo>
                    <a:pt x="165" y="224"/>
                    <a:pt x="165" y="223"/>
                    <a:pt x="164" y="219"/>
                  </a:cubicBezTo>
                  <a:cubicBezTo>
                    <a:pt x="164" y="219"/>
                    <a:pt x="164" y="219"/>
                    <a:pt x="164" y="219"/>
                  </a:cubicBezTo>
                  <a:cubicBezTo>
                    <a:pt x="169" y="219"/>
                    <a:pt x="171" y="216"/>
                    <a:pt x="171" y="211"/>
                  </a:cubicBezTo>
                  <a:cubicBezTo>
                    <a:pt x="169" y="211"/>
                    <a:pt x="169" y="209"/>
                    <a:pt x="167" y="209"/>
                  </a:cubicBezTo>
                  <a:moveTo>
                    <a:pt x="142" y="181"/>
                  </a:moveTo>
                  <a:cubicBezTo>
                    <a:pt x="138" y="181"/>
                    <a:pt x="135" y="185"/>
                    <a:pt x="139" y="189"/>
                  </a:cubicBezTo>
                  <a:cubicBezTo>
                    <a:pt x="139" y="189"/>
                    <a:pt x="140" y="189"/>
                    <a:pt x="141" y="189"/>
                  </a:cubicBezTo>
                  <a:cubicBezTo>
                    <a:pt x="145" y="189"/>
                    <a:pt x="147" y="187"/>
                    <a:pt x="146" y="183"/>
                  </a:cubicBezTo>
                  <a:cubicBezTo>
                    <a:pt x="145" y="181"/>
                    <a:pt x="144" y="181"/>
                    <a:pt x="142" y="181"/>
                  </a:cubicBezTo>
                  <a:moveTo>
                    <a:pt x="15" y="155"/>
                  </a:moveTo>
                  <a:cubicBezTo>
                    <a:pt x="10" y="155"/>
                    <a:pt x="6" y="160"/>
                    <a:pt x="0" y="160"/>
                  </a:cubicBezTo>
                  <a:cubicBezTo>
                    <a:pt x="0" y="165"/>
                    <a:pt x="3" y="167"/>
                    <a:pt x="7" y="167"/>
                  </a:cubicBezTo>
                  <a:cubicBezTo>
                    <a:pt x="12" y="167"/>
                    <a:pt x="20" y="162"/>
                    <a:pt x="18" y="156"/>
                  </a:cubicBezTo>
                  <a:cubicBezTo>
                    <a:pt x="17" y="156"/>
                    <a:pt x="16" y="155"/>
                    <a:pt x="15" y="155"/>
                  </a:cubicBezTo>
                  <a:moveTo>
                    <a:pt x="560" y="154"/>
                  </a:moveTo>
                  <a:cubicBezTo>
                    <a:pt x="553" y="154"/>
                    <a:pt x="547" y="155"/>
                    <a:pt x="543" y="155"/>
                  </a:cubicBezTo>
                  <a:cubicBezTo>
                    <a:pt x="543" y="156"/>
                    <a:pt x="541" y="157"/>
                    <a:pt x="542" y="159"/>
                  </a:cubicBezTo>
                  <a:cubicBezTo>
                    <a:pt x="545" y="162"/>
                    <a:pt x="553" y="165"/>
                    <a:pt x="560" y="165"/>
                  </a:cubicBezTo>
                  <a:cubicBezTo>
                    <a:pt x="566" y="165"/>
                    <a:pt x="573" y="163"/>
                    <a:pt x="576" y="159"/>
                  </a:cubicBezTo>
                  <a:cubicBezTo>
                    <a:pt x="574" y="155"/>
                    <a:pt x="567" y="154"/>
                    <a:pt x="560" y="154"/>
                  </a:cubicBezTo>
                  <a:moveTo>
                    <a:pt x="449" y="128"/>
                  </a:moveTo>
                  <a:cubicBezTo>
                    <a:pt x="442" y="128"/>
                    <a:pt x="434" y="129"/>
                    <a:pt x="429" y="130"/>
                  </a:cubicBezTo>
                  <a:cubicBezTo>
                    <a:pt x="429" y="135"/>
                    <a:pt x="429" y="135"/>
                    <a:pt x="429" y="135"/>
                  </a:cubicBezTo>
                  <a:cubicBezTo>
                    <a:pt x="440" y="139"/>
                    <a:pt x="450" y="149"/>
                    <a:pt x="461" y="150"/>
                  </a:cubicBezTo>
                  <a:cubicBezTo>
                    <a:pt x="467" y="145"/>
                    <a:pt x="459" y="138"/>
                    <a:pt x="461" y="130"/>
                  </a:cubicBezTo>
                  <a:cubicBezTo>
                    <a:pt x="458" y="128"/>
                    <a:pt x="454" y="128"/>
                    <a:pt x="449" y="128"/>
                  </a:cubicBezTo>
                  <a:moveTo>
                    <a:pt x="320" y="122"/>
                  </a:moveTo>
                  <a:cubicBezTo>
                    <a:pt x="319" y="122"/>
                    <a:pt x="319" y="122"/>
                    <a:pt x="318" y="122"/>
                  </a:cubicBezTo>
                  <a:cubicBezTo>
                    <a:pt x="316" y="125"/>
                    <a:pt x="317" y="130"/>
                    <a:pt x="322" y="130"/>
                  </a:cubicBezTo>
                  <a:cubicBezTo>
                    <a:pt x="322" y="130"/>
                    <a:pt x="323" y="130"/>
                    <a:pt x="324" y="130"/>
                  </a:cubicBezTo>
                  <a:cubicBezTo>
                    <a:pt x="326" y="127"/>
                    <a:pt x="325" y="122"/>
                    <a:pt x="320" y="122"/>
                  </a:cubicBezTo>
                  <a:moveTo>
                    <a:pt x="345" y="109"/>
                  </a:moveTo>
                  <a:cubicBezTo>
                    <a:pt x="344" y="109"/>
                    <a:pt x="342" y="110"/>
                    <a:pt x="340" y="111"/>
                  </a:cubicBezTo>
                  <a:cubicBezTo>
                    <a:pt x="341" y="116"/>
                    <a:pt x="344" y="118"/>
                    <a:pt x="348" y="120"/>
                  </a:cubicBezTo>
                  <a:cubicBezTo>
                    <a:pt x="356" y="117"/>
                    <a:pt x="351" y="109"/>
                    <a:pt x="345" y="109"/>
                  </a:cubicBezTo>
                  <a:moveTo>
                    <a:pt x="399" y="102"/>
                  </a:moveTo>
                  <a:cubicBezTo>
                    <a:pt x="394" y="102"/>
                    <a:pt x="388" y="104"/>
                    <a:pt x="386" y="108"/>
                  </a:cubicBezTo>
                  <a:cubicBezTo>
                    <a:pt x="393" y="113"/>
                    <a:pt x="385" y="126"/>
                    <a:pt x="396" y="127"/>
                  </a:cubicBezTo>
                  <a:cubicBezTo>
                    <a:pt x="396" y="127"/>
                    <a:pt x="396" y="127"/>
                    <a:pt x="396" y="127"/>
                  </a:cubicBezTo>
                  <a:cubicBezTo>
                    <a:pt x="404" y="127"/>
                    <a:pt x="409" y="117"/>
                    <a:pt x="408" y="106"/>
                  </a:cubicBezTo>
                  <a:cubicBezTo>
                    <a:pt x="406" y="103"/>
                    <a:pt x="402" y="102"/>
                    <a:pt x="399" y="102"/>
                  </a:cubicBezTo>
                  <a:moveTo>
                    <a:pt x="3270" y="26"/>
                  </a:moveTo>
                  <a:cubicBezTo>
                    <a:pt x="3266" y="28"/>
                    <a:pt x="3269" y="33"/>
                    <a:pt x="3271" y="35"/>
                  </a:cubicBezTo>
                  <a:cubicBezTo>
                    <a:pt x="3272" y="35"/>
                    <a:pt x="3273" y="35"/>
                    <a:pt x="3273" y="35"/>
                  </a:cubicBezTo>
                  <a:cubicBezTo>
                    <a:pt x="3274" y="35"/>
                    <a:pt x="3275" y="35"/>
                    <a:pt x="3276" y="35"/>
                  </a:cubicBezTo>
                  <a:cubicBezTo>
                    <a:pt x="3277" y="35"/>
                    <a:pt x="3278" y="35"/>
                    <a:pt x="3279" y="35"/>
                  </a:cubicBezTo>
                  <a:cubicBezTo>
                    <a:pt x="3283" y="35"/>
                    <a:pt x="3286" y="35"/>
                    <a:pt x="3287" y="32"/>
                  </a:cubicBezTo>
                  <a:cubicBezTo>
                    <a:pt x="3280" y="30"/>
                    <a:pt x="3274" y="29"/>
                    <a:pt x="3270" y="26"/>
                  </a:cubicBezTo>
                  <a:moveTo>
                    <a:pt x="314" y="0"/>
                  </a:moveTo>
                  <a:cubicBezTo>
                    <a:pt x="259" y="0"/>
                    <a:pt x="259" y="0"/>
                    <a:pt x="259" y="0"/>
                  </a:cubicBezTo>
                  <a:cubicBezTo>
                    <a:pt x="256" y="2"/>
                    <a:pt x="250" y="3"/>
                    <a:pt x="246" y="5"/>
                  </a:cubicBezTo>
                  <a:cubicBezTo>
                    <a:pt x="246" y="8"/>
                    <a:pt x="249" y="7"/>
                    <a:pt x="251" y="9"/>
                  </a:cubicBezTo>
                  <a:cubicBezTo>
                    <a:pt x="255" y="9"/>
                    <a:pt x="259" y="8"/>
                    <a:pt x="262" y="8"/>
                  </a:cubicBezTo>
                  <a:cubicBezTo>
                    <a:pt x="265" y="8"/>
                    <a:pt x="267" y="8"/>
                    <a:pt x="269" y="9"/>
                  </a:cubicBezTo>
                  <a:cubicBezTo>
                    <a:pt x="281" y="3"/>
                    <a:pt x="302" y="6"/>
                    <a:pt x="314" y="0"/>
                  </a:cubicBezTo>
                  <a:moveTo>
                    <a:pt x="1258" y="0"/>
                  </a:moveTo>
                  <a:cubicBezTo>
                    <a:pt x="330" y="0"/>
                    <a:pt x="330" y="0"/>
                    <a:pt x="330" y="0"/>
                  </a:cubicBezTo>
                  <a:cubicBezTo>
                    <a:pt x="321" y="7"/>
                    <a:pt x="311" y="13"/>
                    <a:pt x="300" y="19"/>
                  </a:cubicBezTo>
                  <a:cubicBezTo>
                    <a:pt x="296" y="18"/>
                    <a:pt x="296" y="14"/>
                    <a:pt x="291" y="14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8" y="17"/>
                    <a:pt x="293" y="24"/>
                    <a:pt x="287" y="25"/>
                  </a:cubicBezTo>
                  <a:cubicBezTo>
                    <a:pt x="284" y="24"/>
                    <a:pt x="277" y="23"/>
                    <a:pt x="270" y="23"/>
                  </a:cubicBezTo>
                  <a:cubicBezTo>
                    <a:pt x="264" y="23"/>
                    <a:pt x="259" y="24"/>
                    <a:pt x="257" y="29"/>
                  </a:cubicBezTo>
                  <a:cubicBezTo>
                    <a:pt x="259" y="34"/>
                    <a:pt x="263" y="37"/>
                    <a:pt x="268" y="39"/>
                  </a:cubicBezTo>
                  <a:cubicBezTo>
                    <a:pt x="270" y="38"/>
                    <a:pt x="272" y="38"/>
                    <a:pt x="274" y="38"/>
                  </a:cubicBezTo>
                  <a:cubicBezTo>
                    <a:pt x="288" y="38"/>
                    <a:pt x="298" y="52"/>
                    <a:pt x="297" y="62"/>
                  </a:cubicBezTo>
                  <a:cubicBezTo>
                    <a:pt x="297" y="67"/>
                    <a:pt x="290" y="78"/>
                    <a:pt x="286" y="80"/>
                  </a:cubicBezTo>
                  <a:cubicBezTo>
                    <a:pt x="283" y="81"/>
                    <a:pt x="280" y="81"/>
                    <a:pt x="276" y="81"/>
                  </a:cubicBezTo>
                  <a:cubicBezTo>
                    <a:pt x="265" y="81"/>
                    <a:pt x="250" y="78"/>
                    <a:pt x="246" y="77"/>
                  </a:cubicBezTo>
                  <a:cubicBezTo>
                    <a:pt x="245" y="77"/>
                    <a:pt x="244" y="77"/>
                    <a:pt x="242" y="77"/>
                  </a:cubicBezTo>
                  <a:cubicBezTo>
                    <a:pt x="241" y="77"/>
                    <a:pt x="239" y="77"/>
                    <a:pt x="238" y="77"/>
                  </a:cubicBezTo>
                  <a:cubicBezTo>
                    <a:pt x="237" y="77"/>
                    <a:pt x="235" y="77"/>
                    <a:pt x="234" y="77"/>
                  </a:cubicBezTo>
                  <a:cubicBezTo>
                    <a:pt x="230" y="77"/>
                    <a:pt x="227" y="77"/>
                    <a:pt x="225" y="74"/>
                  </a:cubicBezTo>
                  <a:cubicBezTo>
                    <a:pt x="221" y="80"/>
                    <a:pt x="211" y="78"/>
                    <a:pt x="209" y="84"/>
                  </a:cubicBezTo>
                  <a:cubicBezTo>
                    <a:pt x="208" y="89"/>
                    <a:pt x="218" y="96"/>
                    <a:pt x="218" y="103"/>
                  </a:cubicBezTo>
                  <a:cubicBezTo>
                    <a:pt x="219" y="113"/>
                    <a:pt x="214" y="114"/>
                    <a:pt x="209" y="123"/>
                  </a:cubicBezTo>
                  <a:cubicBezTo>
                    <a:pt x="217" y="128"/>
                    <a:pt x="211" y="141"/>
                    <a:pt x="218" y="147"/>
                  </a:cubicBezTo>
                  <a:cubicBezTo>
                    <a:pt x="219" y="148"/>
                    <a:pt x="220" y="148"/>
                    <a:pt x="220" y="148"/>
                  </a:cubicBezTo>
                  <a:cubicBezTo>
                    <a:pt x="228" y="148"/>
                    <a:pt x="230" y="143"/>
                    <a:pt x="236" y="141"/>
                  </a:cubicBezTo>
                  <a:cubicBezTo>
                    <a:pt x="241" y="143"/>
                    <a:pt x="244" y="150"/>
                    <a:pt x="249" y="150"/>
                  </a:cubicBezTo>
                  <a:cubicBezTo>
                    <a:pt x="250" y="150"/>
                    <a:pt x="250" y="150"/>
                    <a:pt x="250" y="150"/>
                  </a:cubicBezTo>
                  <a:cubicBezTo>
                    <a:pt x="253" y="150"/>
                    <a:pt x="256" y="149"/>
                    <a:pt x="258" y="148"/>
                  </a:cubicBezTo>
                  <a:cubicBezTo>
                    <a:pt x="261" y="147"/>
                    <a:pt x="264" y="146"/>
                    <a:pt x="268" y="146"/>
                  </a:cubicBezTo>
                  <a:cubicBezTo>
                    <a:pt x="268" y="146"/>
                    <a:pt x="268" y="146"/>
                    <a:pt x="268" y="146"/>
                  </a:cubicBezTo>
                  <a:cubicBezTo>
                    <a:pt x="273" y="146"/>
                    <a:pt x="279" y="150"/>
                    <a:pt x="283" y="150"/>
                  </a:cubicBezTo>
                  <a:cubicBezTo>
                    <a:pt x="284" y="150"/>
                    <a:pt x="284" y="150"/>
                    <a:pt x="285" y="149"/>
                  </a:cubicBezTo>
                  <a:cubicBezTo>
                    <a:pt x="291" y="148"/>
                    <a:pt x="287" y="143"/>
                    <a:pt x="291" y="138"/>
                  </a:cubicBezTo>
                  <a:cubicBezTo>
                    <a:pt x="295" y="134"/>
                    <a:pt x="302" y="134"/>
                    <a:pt x="306" y="131"/>
                  </a:cubicBezTo>
                  <a:cubicBezTo>
                    <a:pt x="307" y="126"/>
                    <a:pt x="305" y="124"/>
                    <a:pt x="304" y="122"/>
                  </a:cubicBezTo>
                  <a:cubicBezTo>
                    <a:pt x="310" y="116"/>
                    <a:pt x="313" y="109"/>
                    <a:pt x="321" y="105"/>
                  </a:cubicBezTo>
                  <a:cubicBezTo>
                    <a:pt x="328" y="102"/>
                    <a:pt x="339" y="102"/>
                    <a:pt x="340" y="94"/>
                  </a:cubicBezTo>
                  <a:cubicBezTo>
                    <a:pt x="341" y="89"/>
                    <a:pt x="336" y="89"/>
                    <a:pt x="337" y="84"/>
                  </a:cubicBezTo>
                  <a:cubicBezTo>
                    <a:pt x="340" y="82"/>
                    <a:pt x="342" y="81"/>
                    <a:pt x="345" y="81"/>
                  </a:cubicBezTo>
                  <a:cubicBezTo>
                    <a:pt x="348" y="81"/>
                    <a:pt x="351" y="82"/>
                    <a:pt x="354" y="83"/>
                  </a:cubicBezTo>
                  <a:cubicBezTo>
                    <a:pt x="357" y="84"/>
                    <a:pt x="361" y="85"/>
                    <a:pt x="364" y="85"/>
                  </a:cubicBezTo>
                  <a:cubicBezTo>
                    <a:pt x="365" y="85"/>
                    <a:pt x="366" y="85"/>
                    <a:pt x="367" y="84"/>
                  </a:cubicBezTo>
                  <a:cubicBezTo>
                    <a:pt x="375" y="83"/>
                    <a:pt x="388" y="73"/>
                    <a:pt x="399" y="73"/>
                  </a:cubicBezTo>
                  <a:cubicBezTo>
                    <a:pt x="404" y="73"/>
                    <a:pt x="409" y="75"/>
                    <a:pt x="412" y="83"/>
                  </a:cubicBezTo>
                  <a:cubicBezTo>
                    <a:pt x="406" y="87"/>
                    <a:pt x="392" y="85"/>
                    <a:pt x="393" y="96"/>
                  </a:cubicBezTo>
                  <a:cubicBezTo>
                    <a:pt x="396" y="96"/>
                    <a:pt x="397" y="98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405" y="97"/>
                    <a:pt x="404" y="90"/>
                    <a:pt x="410" y="89"/>
                  </a:cubicBezTo>
                  <a:cubicBezTo>
                    <a:pt x="433" y="97"/>
                    <a:pt x="454" y="107"/>
                    <a:pt x="468" y="123"/>
                  </a:cubicBezTo>
                  <a:cubicBezTo>
                    <a:pt x="465" y="127"/>
                    <a:pt x="465" y="132"/>
                    <a:pt x="469" y="135"/>
                  </a:cubicBezTo>
                  <a:cubicBezTo>
                    <a:pt x="474" y="129"/>
                    <a:pt x="484" y="129"/>
                    <a:pt x="484" y="123"/>
                  </a:cubicBezTo>
                  <a:cubicBezTo>
                    <a:pt x="485" y="118"/>
                    <a:pt x="474" y="118"/>
                    <a:pt x="475" y="110"/>
                  </a:cubicBezTo>
                  <a:cubicBezTo>
                    <a:pt x="476" y="110"/>
                    <a:pt x="477" y="110"/>
                    <a:pt x="478" y="110"/>
                  </a:cubicBezTo>
                  <a:cubicBezTo>
                    <a:pt x="480" y="110"/>
                    <a:pt x="482" y="111"/>
                    <a:pt x="483" y="111"/>
                  </a:cubicBezTo>
                  <a:cubicBezTo>
                    <a:pt x="485" y="112"/>
                    <a:pt x="487" y="113"/>
                    <a:pt x="488" y="113"/>
                  </a:cubicBezTo>
                  <a:cubicBezTo>
                    <a:pt x="490" y="113"/>
                    <a:pt x="491" y="113"/>
                    <a:pt x="492" y="112"/>
                  </a:cubicBezTo>
                  <a:cubicBezTo>
                    <a:pt x="489" y="103"/>
                    <a:pt x="473" y="97"/>
                    <a:pt x="459" y="94"/>
                  </a:cubicBezTo>
                  <a:cubicBezTo>
                    <a:pt x="453" y="87"/>
                    <a:pt x="432" y="76"/>
                    <a:pt x="432" y="65"/>
                  </a:cubicBezTo>
                  <a:cubicBezTo>
                    <a:pt x="432" y="59"/>
                    <a:pt x="437" y="55"/>
                    <a:pt x="443" y="55"/>
                  </a:cubicBezTo>
                  <a:cubicBezTo>
                    <a:pt x="443" y="55"/>
                    <a:pt x="444" y="55"/>
                    <a:pt x="444" y="55"/>
                  </a:cubicBezTo>
                  <a:cubicBezTo>
                    <a:pt x="455" y="55"/>
                    <a:pt x="457" y="66"/>
                    <a:pt x="463" y="72"/>
                  </a:cubicBezTo>
                  <a:cubicBezTo>
                    <a:pt x="471" y="73"/>
                    <a:pt x="474" y="81"/>
                    <a:pt x="481" y="85"/>
                  </a:cubicBezTo>
                  <a:cubicBezTo>
                    <a:pt x="488" y="90"/>
                    <a:pt x="499" y="92"/>
                    <a:pt x="501" y="100"/>
                  </a:cubicBezTo>
                  <a:cubicBezTo>
                    <a:pt x="504" y="122"/>
                    <a:pt x="531" y="124"/>
                    <a:pt x="525" y="145"/>
                  </a:cubicBezTo>
                  <a:cubicBezTo>
                    <a:pt x="530" y="147"/>
                    <a:pt x="534" y="149"/>
                    <a:pt x="540" y="150"/>
                  </a:cubicBezTo>
                  <a:cubicBezTo>
                    <a:pt x="552" y="146"/>
                    <a:pt x="546" y="125"/>
                    <a:pt x="544" y="114"/>
                  </a:cubicBezTo>
                  <a:cubicBezTo>
                    <a:pt x="550" y="109"/>
                    <a:pt x="556" y="105"/>
                    <a:pt x="564" y="102"/>
                  </a:cubicBezTo>
                  <a:cubicBezTo>
                    <a:pt x="567" y="104"/>
                    <a:pt x="569" y="106"/>
                    <a:pt x="573" y="108"/>
                  </a:cubicBezTo>
                  <a:cubicBezTo>
                    <a:pt x="581" y="105"/>
                    <a:pt x="587" y="100"/>
                    <a:pt x="594" y="96"/>
                  </a:cubicBezTo>
                  <a:cubicBezTo>
                    <a:pt x="594" y="90"/>
                    <a:pt x="587" y="91"/>
                    <a:pt x="587" y="85"/>
                  </a:cubicBezTo>
                  <a:cubicBezTo>
                    <a:pt x="588" y="80"/>
                    <a:pt x="596" y="81"/>
                    <a:pt x="596" y="76"/>
                  </a:cubicBezTo>
                  <a:cubicBezTo>
                    <a:pt x="592" y="72"/>
                    <a:pt x="578" y="65"/>
                    <a:pt x="587" y="58"/>
                  </a:cubicBezTo>
                  <a:cubicBezTo>
                    <a:pt x="594" y="60"/>
                    <a:pt x="597" y="64"/>
                    <a:pt x="606" y="64"/>
                  </a:cubicBezTo>
                  <a:cubicBezTo>
                    <a:pt x="606" y="64"/>
                    <a:pt x="607" y="64"/>
                    <a:pt x="607" y="64"/>
                  </a:cubicBezTo>
                  <a:cubicBezTo>
                    <a:pt x="609" y="56"/>
                    <a:pt x="614" y="48"/>
                    <a:pt x="623" y="47"/>
                  </a:cubicBezTo>
                  <a:cubicBezTo>
                    <a:pt x="623" y="47"/>
                    <a:pt x="624" y="47"/>
                    <a:pt x="624" y="47"/>
                  </a:cubicBezTo>
                  <a:cubicBezTo>
                    <a:pt x="627" y="47"/>
                    <a:pt x="629" y="48"/>
                    <a:pt x="632" y="49"/>
                  </a:cubicBezTo>
                  <a:cubicBezTo>
                    <a:pt x="635" y="50"/>
                    <a:pt x="637" y="50"/>
                    <a:pt x="640" y="50"/>
                  </a:cubicBezTo>
                  <a:cubicBezTo>
                    <a:pt x="640" y="50"/>
                    <a:pt x="641" y="50"/>
                    <a:pt x="642" y="50"/>
                  </a:cubicBezTo>
                  <a:cubicBezTo>
                    <a:pt x="635" y="57"/>
                    <a:pt x="644" y="63"/>
                    <a:pt x="647" y="70"/>
                  </a:cubicBezTo>
                  <a:cubicBezTo>
                    <a:pt x="657" y="67"/>
                    <a:pt x="665" y="63"/>
                    <a:pt x="675" y="60"/>
                  </a:cubicBezTo>
                  <a:cubicBezTo>
                    <a:pt x="673" y="52"/>
                    <a:pt x="654" y="57"/>
                    <a:pt x="654" y="47"/>
                  </a:cubicBezTo>
                  <a:cubicBezTo>
                    <a:pt x="655" y="48"/>
                    <a:pt x="656" y="48"/>
                    <a:pt x="657" y="48"/>
                  </a:cubicBezTo>
                  <a:cubicBezTo>
                    <a:pt x="664" y="48"/>
                    <a:pt x="670" y="46"/>
                    <a:pt x="676" y="44"/>
                  </a:cubicBezTo>
                  <a:cubicBezTo>
                    <a:pt x="682" y="42"/>
                    <a:pt x="688" y="40"/>
                    <a:pt x="695" y="40"/>
                  </a:cubicBezTo>
                  <a:cubicBezTo>
                    <a:pt x="696" y="40"/>
                    <a:pt x="697" y="40"/>
                    <a:pt x="698" y="40"/>
                  </a:cubicBezTo>
                  <a:cubicBezTo>
                    <a:pt x="700" y="54"/>
                    <a:pt x="681" y="50"/>
                    <a:pt x="684" y="61"/>
                  </a:cubicBezTo>
                  <a:cubicBezTo>
                    <a:pt x="685" y="67"/>
                    <a:pt x="701" y="72"/>
                    <a:pt x="709" y="76"/>
                  </a:cubicBezTo>
                  <a:cubicBezTo>
                    <a:pt x="719" y="81"/>
                    <a:pt x="729" y="87"/>
                    <a:pt x="732" y="93"/>
                  </a:cubicBezTo>
                  <a:cubicBezTo>
                    <a:pt x="727" y="102"/>
                    <a:pt x="716" y="99"/>
                    <a:pt x="705" y="100"/>
                  </a:cubicBezTo>
                  <a:cubicBezTo>
                    <a:pt x="702" y="100"/>
                    <a:pt x="700" y="101"/>
                    <a:pt x="699" y="101"/>
                  </a:cubicBezTo>
                  <a:cubicBezTo>
                    <a:pt x="689" y="101"/>
                    <a:pt x="687" y="97"/>
                    <a:pt x="676" y="94"/>
                  </a:cubicBezTo>
                  <a:cubicBezTo>
                    <a:pt x="669" y="91"/>
                    <a:pt x="661" y="91"/>
                    <a:pt x="654" y="91"/>
                  </a:cubicBezTo>
                  <a:cubicBezTo>
                    <a:pt x="646" y="91"/>
                    <a:pt x="638" y="92"/>
                    <a:pt x="630" y="93"/>
                  </a:cubicBezTo>
                  <a:cubicBezTo>
                    <a:pt x="626" y="97"/>
                    <a:pt x="619" y="100"/>
                    <a:pt x="609" y="100"/>
                  </a:cubicBezTo>
                  <a:cubicBezTo>
                    <a:pt x="608" y="100"/>
                    <a:pt x="607" y="100"/>
                    <a:pt x="606" y="100"/>
                  </a:cubicBezTo>
                  <a:cubicBezTo>
                    <a:pt x="605" y="112"/>
                    <a:pt x="584" y="108"/>
                    <a:pt x="574" y="113"/>
                  </a:cubicBezTo>
                  <a:cubicBezTo>
                    <a:pt x="571" y="118"/>
                    <a:pt x="576" y="124"/>
                    <a:pt x="573" y="130"/>
                  </a:cubicBezTo>
                  <a:cubicBezTo>
                    <a:pt x="578" y="135"/>
                    <a:pt x="582" y="141"/>
                    <a:pt x="588" y="146"/>
                  </a:cubicBezTo>
                  <a:cubicBezTo>
                    <a:pt x="589" y="146"/>
                    <a:pt x="589" y="146"/>
                    <a:pt x="589" y="146"/>
                  </a:cubicBezTo>
                  <a:cubicBezTo>
                    <a:pt x="598" y="146"/>
                    <a:pt x="602" y="150"/>
                    <a:pt x="608" y="152"/>
                  </a:cubicBezTo>
                  <a:cubicBezTo>
                    <a:pt x="615" y="151"/>
                    <a:pt x="619" y="147"/>
                    <a:pt x="625" y="147"/>
                  </a:cubicBezTo>
                  <a:cubicBezTo>
                    <a:pt x="625" y="147"/>
                    <a:pt x="626" y="147"/>
                    <a:pt x="626" y="147"/>
                  </a:cubicBezTo>
                  <a:cubicBezTo>
                    <a:pt x="631" y="147"/>
                    <a:pt x="635" y="152"/>
                    <a:pt x="640" y="152"/>
                  </a:cubicBezTo>
                  <a:cubicBezTo>
                    <a:pt x="641" y="152"/>
                    <a:pt x="642" y="152"/>
                    <a:pt x="643" y="152"/>
                  </a:cubicBezTo>
                  <a:cubicBezTo>
                    <a:pt x="653" y="152"/>
                    <a:pt x="656" y="147"/>
                    <a:pt x="667" y="146"/>
                  </a:cubicBezTo>
                  <a:cubicBezTo>
                    <a:pt x="677" y="153"/>
                    <a:pt x="667" y="169"/>
                    <a:pt x="663" y="176"/>
                  </a:cubicBezTo>
                  <a:cubicBezTo>
                    <a:pt x="663" y="180"/>
                    <a:pt x="668" y="180"/>
                    <a:pt x="668" y="185"/>
                  </a:cubicBezTo>
                  <a:cubicBezTo>
                    <a:pt x="656" y="185"/>
                    <a:pt x="646" y="195"/>
                    <a:pt x="633" y="195"/>
                  </a:cubicBezTo>
                  <a:cubicBezTo>
                    <a:pt x="629" y="195"/>
                    <a:pt x="625" y="194"/>
                    <a:pt x="620" y="192"/>
                  </a:cubicBezTo>
                  <a:cubicBezTo>
                    <a:pt x="615" y="197"/>
                    <a:pt x="610" y="198"/>
                    <a:pt x="603" y="198"/>
                  </a:cubicBezTo>
                  <a:cubicBezTo>
                    <a:pt x="598" y="198"/>
                    <a:pt x="592" y="197"/>
                    <a:pt x="586" y="196"/>
                  </a:cubicBezTo>
                  <a:cubicBezTo>
                    <a:pt x="580" y="195"/>
                    <a:pt x="574" y="194"/>
                    <a:pt x="569" y="194"/>
                  </a:cubicBezTo>
                  <a:cubicBezTo>
                    <a:pt x="567" y="194"/>
                    <a:pt x="565" y="194"/>
                    <a:pt x="564" y="194"/>
                  </a:cubicBezTo>
                  <a:cubicBezTo>
                    <a:pt x="553" y="190"/>
                    <a:pt x="538" y="182"/>
                    <a:pt x="525" y="182"/>
                  </a:cubicBezTo>
                  <a:cubicBezTo>
                    <a:pt x="517" y="182"/>
                    <a:pt x="511" y="185"/>
                    <a:pt x="506" y="192"/>
                  </a:cubicBezTo>
                  <a:cubicBezTo>
                    <a:pt x="509" y="201"/>
                    <a:pt x="503" y="205"/>
                    <a:pt x="497" y="205"/>
                  </a:cubicBezTo>
                  <a:cubicBezTo>
                    <a:pt x="492" y="205"/>
                    <a:pt x="486" y="203"/>
                    <a:pt x="484" y="198"/>
                  </a:cubicBezTo>
                  <a:cubicBezTo>
                    <a:pt x="483" y="199"/>
                    <a:pt x="482" y="199"/>
                    <a:pt x="481" y="199"/>
                  </a:cubicBezTo>
                  <a:cubicBezTo>
                    <a:pt x="475" y="199"/>
                    <a:pt x="472" y="196"/>
                    <a:pt x="465" y="196"/>
                  </a:cubicBezTo>
                  <a:cubicBezTo>
                    <a:pt x="460" y="176"/>
                    <a:pt x="418" y="186"/>
                    <a:pt x="408" y="171"/>
                  </a:cubicBezTo>
                  <a:cubicBezTo>
                    <a:pt x="415" y="163"/>
                    <a:pt x="422" y="156"/>
                    <a:pt x="414" y="143"/>
                  </a:cubicBezTo>
                  <a:cubicBezTo>
                    <a:pt x="409" y="141"/>
                    <a:pt x="404" y="140"/>
                    <a:pt x="399" y="140"/>
                  </a:cubicBezTo>
                  <a:cubicBezTo>
                    <a:pt x="391" y="140"/>
                    <a:pt x="384" y="141"/>
                    <a:pt x="377" y="143"/>
                  </a:cubicBezTo>
                  <a:cubicBezTo>
                    <a:pt x="370" y="145"/>
                    <a:pt x="363" y="147"/>
                    <a:pt x="356" y="147"/>
                  </a:cubicBezTo>
                  <a:cubicBezTo>
                    <a:pt x="355" y="147"/>
                    <a:pt x="354" y="147"/>
                    <a:pt x="352" y="147"/>
                  </a:cubicBezTo>
                  <a:cubicBezTo>
                    <a:pt x="348" y="146"/>
                    <a:pt x="344" y="143"/>
                    <a:pt x="339" y="143"/>
                  </a:cubicBezTo>
                  <a:cubicBezTo>
                    <a:pt x="339" y="143"/>
                    <a:pt x="339" y="143"/>
                    <a:pt x="339" y="143"/>
                  </a:cubicBezTo>
                  <a:cubicBezTo>
                    <a:pt x="330" y="143"/>
                    <a:pt x="318" y="152"/>
                    <a:pt x="306" y="155"/>
                  </a:cubicBezTo>
                  <a:cubicBezTo>
                    <a:pt x="303" y="156"/>
                    <a:pt x="298" y="155"/>
                    <a:pt x="296" y="156"/>
                  </a:cubicBezTo>
                  <a:cubicBezTo>
                    <a:pt x="292" y="157"/>
                    <a:pt x="291" y="161"/>
                    <a:pt x="287" y="161"/>
                  </a:cubicBezTo>
                  <a:cubicBezTo>
                    <a:pt x="287" y="161"/>
                    <a:pt x="286" y="162"/>
                    <a:pt x="285" y="162"/>
                  </a:cubicBezTo>
                  <a:cubicBezTo>
                    <a:pt x="281" y="162"/>
                    <a:pt x="277" y="160"/>
                    <a:pt x="270" y="160"/>
                  </a:cubicBezTo>
                  <a:cubicBezTo>
                    <a:pt x="270" y="160"/>
                    <a:pt x="269" y="160"/>
                    <a:pt x="269" y="160"/>
                  </a:cubicBezTo>
                  <a:cubicBezTo>
                    <a:pt x="267" y="160"/>
                    <a:pt x="265" y="160"/>
                    <a:pt x="263" y="160"/>
                  </a:cubicBezTo>
                  <a:cubicBezTo>
                    <a:pt x="262" y="160"/>
                    <a:pt x="260" y="160"/>
                    <a:pt x="259" y="160"/>
                  </a:cubicBezTo>
                  <a:cubicBezTo>
                    <a:pt x="255" y="160"/>
                    <a:pt x="251" y="159"/>
                    <a:pt x="248" y="157"/>
                  </a:cubicBezTo>
                  <a:cubicBezTo>
                    <a:pt x="238" y="167"/>
                    <a:pt x="227" y="177"/>
                    <a:pt x="212" y="183"/>
                  </a:cubicBezTo>
                  <a:cubicBezTo>
                    <a:pt x="210" y="189"/>
                    <a:pt x="209" y="195"/>
                    <a:pt x="208" y="201"/>
                  </a:cubicBezTo>
                  <a:cubicBezTo>
                    <a:pt x="200" y="206"/>
                    <a:pt x="198" y="215"/>
                    <a:pt x="190" y="221"/>
                  </a:cubicBezTo>
                  <a:cubicBezTo>
                    <a:pt x="185" y="224"/>
                    <a:pt x="177" y="225"/>
                    <a:pt x="173" y="228"/>
                  </a:cubicBezTo>
                  <a:cubicBezTo>
                    <a:pt x="165" y="234"/>
                    <a:pt x="160" y="245"/>
                    <a:pt x="153" y="254"/>
                  </a:cubicBezTo>
                  <a:cubicBezTo>
                    <a:pt x="146" y="263"/>
                    <a:pt x="135" y="270"/>
                    <a:pt x="131" y="278"/>
                  </a:cubicBezTo>
                  <a:cubicBezTo>
                    <a:pt x="127" y="286"/>
                    <a:pt x="133" y="290"/>
                    <a:pt x="134" y="296"/>
                  </a:cubicBezTo>
                  <a:cubicBezTo>
                    <a:pt x="140" y="318"/>
                    <a:pt x="131" y="332"/>
                    <a:pt x="128" y="351"/>
                  </a:cubicBezTo>
                  <a:cubicBezTo>
                    <a:pt x="131" y="368"/>
                    <a:pt x="146" y="375"/>
                    <a:pt x="156" y="385"/>
                  </a:cubicBezTo>
                  <a:cubicBezTo>
                    <a:pt x="165" y="393"/>
                    <a:pt x="170" y="403"/>
                    <a:pt x="176" y="411"/>
                  </a:cubicBezTo>
                  <a:cubicBezTo>
                    <a:pt x="183" y="416"/>
                    <a:pt x="194" y="415"/>
                    <a:pt x="204" y="421"/>
                  </a:cubicBezTo>
                  <a:cubicBezTo>
                    <a:pt x="209" y="424"/>
                    <a:pt x="211" y="432"/>
                    <a:pt x="219" y="433"/>
                  </a:cubicBezTo>
                  <a:cubicBezTo>
                    <a:pt x="220" y="433"/>
                    <a:pt x="220" y="433"/>
                    <a:pt x="220" y="433"/>
                  </a:cubicBezTo>
                  <a:cubicBezTo>
                    <a:pt x="227" y="433"/>
                    <a:pt x="239" y="428"/>
                    <a:pt x="247" y="427"/>
                  </a:cubicBezTo>
                  <a:cubicBezTo>
                    <a:pt x="250" y="426"/>
                    <a:pt x="254" y="426"/>
                    <a:pt x="257" y="426"/>
                  </a:cubicBezTo>
                  <a:cubicBezTo>
                    <a:pt x="263" y="426"/>
                    <a:pt x="269" y="426"/>
                    <a:pt x="275" y="427"/>
                  </a:cubicBezTo>
                  <a:cubicBezTo>
                    <a:pt x="281" y="428"/>
                    <a:pt x="287" y="428"/>
                    <a:pt x="293" y="428"/>
                  </a:cubicBezTo>
                  <a:cubicBezTo>
                    <a:pt x="303" y="428"/>
                    <a:pt x="311" y="426"/>
                    <a:pt x="314" y="418"/>
                  </a:cubicBezTo>
                  <a:cubicBezTo>
                    <a:pt x="309" y="416"/>
                    <a:pt x="304" y="415"/>
                    <a:pt x="301" y="411"/>
                  </a:cubicBezTo>
                  <a:cubicBezTo>
                    <a:pt x="306" y="402"/>
                    <a:pt x="293" y="402"/>
                    <a:pt x="291" y="395"/>
                  </a:cubicBezTo>
                  <a:cubicBezTo>
                    <a:pt x="294" y="393"/>
                    <a:pt x="296" y="393"/>
                    <a:pt x="298" y="393"/>
                  </a:cubicBezTo>
                  <a:cubicBezTo>
                    <a:pt x="308" y="393"/>
                    <a:pt x="311" y="409"/>
                    <a:pt x="316" y="415"/>
                  </a:cubicBezTo>
                  <a:cubicBezTo>
                    <a:pt x="319" y="417"/>
                    <a:pt x="323" y="417"/>
                    <a:pt x="326" y="417"/>
                  </a:cubicBezTo>
                  <a:cubicBezTo>
                    <a:pt x="328" y="417"/>
                    <a:pt x="330" y="417"/>
                    <a:pt x="332" y="417"/>
                  </a:cubicBezTo>
                  <a:cubicBezTo>
                    <a:pt x="334" y="416"/>
                    <a:pt x="336" y="416"/>
                    <a:pt x="338" y="416"/>
                  </a:cubicBezTo>
                  <a:cubicBezTo>
                    <a:pt x="341" y="416"/>
                    <a:pt x="343" y="417"/>
                    <a:pt x="346" y="417"/>
                  </a:cubicBezTo>
                  <a:cubicBezTo>
                    <a:pt x="356" y="420"/>
                    <a:pt x="357" y="430"/>
                    <a:pt x="366" y="433"/>
                  </a:cubicBezTo>
                  <a:cubicBezTo>
                    <a:pt x="370" y="432"/>
                    <a:pt x="369" y="426"/>
                    <a:pt x="373" y="425"/>
                  </a:cubicBezTo>
                  <a:cubicBezTo>
                    <a:pt x="380" y="432"/>
                    <a:pt x="392" y="428"/>
                    <a:pt x="398" y="437"/>
                  </a:cubicBezTo>
                  <a:cubicBezTo>
                    <a:pt x="407" y="450"/>
                    <a:pt x="401" y="470"/>
                    <a:pt x="393" y="482"/>
                  </a:cubicBezTo>
                  <a:cubicBezTo>
                    <a:pt x="397" y="491"/>
                    <a:pt x="406" y="495"/>
                    <a:pt x="414" y="499"/>
                  </a:cubicBezTo>
                  <a:cubicBezTo>
                    <a:pt x="708" y="499"/>
                    <a:pt x="708" y="499"/>
                    <a:pt x="708" y="499"/>
                  </a:cubicBezTo>
                  <a:cubicBezTo>
                    <a:pt x="716" y="490"/>
                    <a:pt x="727" y="482"/>
                    <a:pt x="732" y="477"/>
                  </a:cubicBezTo>
                  <a:cubicBezTo>
                    <a:pt x="738" y="471"/>
                    <a:pt x="744" y="465"/>
                    <a:pt x="750" y="460"/>
                  </a:cubicBezTo>
                  <a:cubicBezTo>
                    <a:pt x="756" y="456"/>
                    <a:pt x="763" y="454"/>
                    <a:pt x="769" y="451"/>
                  </a:cubicBezTo>
                  <a:cubicBezTo>
                    <a:pt x="791" y="437"/>
                    <a:pt x="804" y="417"/>
                    <a:pt x="814" y="396"/>
                  </a:cubicBezTo>
                  <a:cubicBezTo>
                    <a:pt x="818" y="387"/>
                    <a:pt x="824" y="379"/>
                    <a:pt x="826" y="370"/>
                  </a:cubicBezTo>
                  <a:cubicBezTo>
                    <a:pt x="823" y="369"/>
                    <a:pt x="819" y="369"/>
                    <a:pt x="815" y="369"/>
                  </a:cubicBezTo>
                  <a:cubicBezTo>
                    <a:pt x="806" y="369"/>
                    <a:pt x="796" y="371"/>
                    <a:pt x="787" y="373"/>
                  </a:cubicBezTo>
                  <a:cubicBezTo>
                    <a:pt x="777" y="375"/>
                    <a:pt x="767" y="377"/>
                    <a:pt x="756" y="377"/>
                  </a:cubicBezTo>
                  <a:cubicBezTo>
                    <a:pt x="755" y="377"/>
                    <a:pt x="754" y="377"/>
                    <a:pt x="752" y="376"/>
                  </a:cubicBezTo>
                  <a:cubicBezTo>
                    <a:pt x="749" y="374"/>
                    <a:pt x="745" y="372"/>
                    <a:pt x="742" y="369"/>
                  </a:cubicBezTo>
                  <a:cubicBezTo>
                    <a:pt x="742" y="360"/>
                    <a:pt x="737" y="355"/>
                    <a:pt x="728" y="353"/>
                  </a:cubicBezTo>
                  <a:cubicBezTo>
                    <a:pt x="721" y="342"/>
                    <a:pt x="706" y="337"/>
                    <a:pt x="700" y="325"/>
                  </a:cubicBezTo>
                  <a:cubicBezTo>
                    <a:pt x="697" y="317"/>
                    <a:pt x="691" y="314"/>
                    <a:pt x="688" y="309"/>
                  </a:cubicBezTo>
                  <a:cubicBezTo>
                    <a:pt x="683" y="301"/>
                    <a:pt x="686" y="292"/>
                    <a:pt x="681" y="283"/>
                  </a:cubicBezTo>
                  <a:cubicBezTo>
                    <a:pt x="679" y="277"/>
                    <a:pt x="669" y="274"/>
                    <a:pt x="667" y="268"/>
                  </a:cubicBezTo>
                  <a:cubicBezTo>
                    <a:pt x="665" y="267"/>
                    <a:pt x="666" y="264"/>
                    <a:pt x="666" y="262"/>
                  </a:cubicBezTo>
                  <a:cubicBezTo>
                    <a:pt x="663" y="259"/>
                    <a:pt x="660" y="256"/>
                    <a:pt x="658" y="253"/>
                  </a:cubicBezTo>
                  <a:cubicBezTo>
                    <a:pt x="654" y="236"/>
                    <a:pt x="640" y="227"/>
                    <a:pt x="634" y="211"/>
                  </a:cubicBezTo>
                  <a:cubicBezTo>
                    <a:pt x="635" y="211"/>
                    <a:pt x="636" y="211"/>
                    <a:pt x="637" y="211"/>
                  </a:cubicBezTo>
                  <a:cubicBezTo>
                    <a:pt x="645" y="211"/>
                    <a:pt x="645" y="222"/>
                    <a:pt x="653" y="223"/>
                  </a:cubicBezTo>
                  <a:cubicBezTo>
                    <a:pt x="655" y="221"/>
                    <a:pt x="652" y="213"/>
                    <a:pt x="657" y="213"/>
                  </a:cubicBezTo>
                  <a:cubicBezTo>
                    <a:pt x="658" y="213"/>
                    <a:pt x="658" y="213"/>
                    <a:pt x="658" y="213"/>
                  </a:cubicBezTo>
                  <a:cubicBezTo>
                    <a:pt x="665" y="213"/>
                    <a:pt x="662" y="223"/>
                    <a:pt x="663" y="228"/>
                  </a:cubicBezTo>
                  <a:cubicBezTo>
                    <a:pt x="669" y="239"/>
                    <a:pt x="686" y="244"/>
                    <a:pt x="684" y="260"/>
                  </a:cubicBezTo>
                  <a:cubicBezTo>
                    <a:pt x="694" y="265"/>
                    <a:pt x="701" y="271"/>
                    <a:pt x="698" y="287"/>
                  </a:cubicBezTo>
                  <a:cubicBezTo>
                    <a:pt x="703" y="292"/>
                    <a:pt x="710" y="295"/>
                    <a:pt x="716" y="301"/>
                  </a:cubicBezTo>
                  <a:cubicBezTo>
                    <a:pt x="719" y="305"/>
                    <a:pt x="719" y="309"/>
                    <a:pt x="722" y="313"/>
                  </a:cubicBezTo>
                  <a:cubicBezTo>
                    <a:pt x="726" y="319"/>
                    <a:pt x="733" y="321"/>
                    <a:pt x="735" y="326"/>
                  </a:cubicBezTo>
                  <a:cubicBezTo>
                    <a:pt x="735" y="329"/>
                    <a:pt x="733" y="332"/>
                    <a:pt x="733" y="335"/>
                  </a:cubicBezTo>
                  <a:cubicBezTo>
                    <a:pt x="734" y="336"/>
                    <a:pt x="737" y="339"/>
                    <a:pt x="738" y="342"/>
                  </a:cubicBezTo>
                  <a:cubicBezTo>
                    <a:pt x="741" y="351"/>
                    <a:pt x="745" y="358"/>
                    <a:pt x="753" y="359"/>
                  </a:cubicBezTo>
                  <a:cubicBezTo>
                    <a:pt x="754" y="359"/>
                    <a:pt x="754" y="359"/>
                    <a:pt x="754" y="359"/>
                  </a:cubicBezTo>
                  <a:cubicBezTo>
                    <a:pt x="762" y="359"/>
                    <a:pt x="768" y="351"/>
                    <a:pt x="778" y="351"/>
                  </a:cubicBezTo>
                  <a:cubicBezTo>
                    <a:pt x="778" y="351"/>
                    <a:pt x="778" y="351"/>
                    <a:pt x="778" y="351"/>
                  </a:cubicBezTo>
                  <a:cubicBezTo>
                    <a:pt x="782" y="351"/>
                    <a:pt x="785" y="351"/>
                    <a:pt x="787" y="352"/>
                  </a:cubicBezTo>
                  <a:cubicBezTo>
                    <a:pt x="790" y="353"/>
                    <a:pt x="792" y="354"/>
                    <a:pt x="794" y="354"/>
                  </a:cubicBezTo>
                  <a:cubicBezTo>
                    <a:pt x="795" y="354"/>
                    <a:pt x="795" y="354"/>
                    <a:pt x="795" y="354"/>
                  </a:cubicBezTo>
                  <a:cubicBezTo>
                    <a:pt x="801" y="353"/>
                    <a:pt x="808" y="345"/>
                    <a:pt x="815" y="342"/>
                  </a:cubicBezTo>
                  <a:cubicBezTo>
                    <a:pt x="821" y="340"/>
                    <a:pt x="828" y="340"/>
                    <a:pt x="834" y="338"/>
                  </a:cubicBezTo>
                  <a:cubicBezTo>
                    <a:pt x="839" y="336"/>
                    <a:pt x="843" y="331"/>
                    <a:pt x="848" y="329"/>
                  </a:cubicBezTo>
                  <a:cubicBezTo>
                    <a:pt x="870" y="319"/>
                    <a:pt x="884" y="317"/>
                    <a:pt x="896" y="303"/>
                  </a:cubicBezTo>
                  <a:cubicBezTo>
                    <a:pt x="897" y="299"/>
                    <a:pt x="896" y="296"/>
                    <a:pt x="895" y="293"/>
                  </a:cubicBezTo>
                  <a:cubicBezTo>
                    <a:pt x="903" y="287"/>
                    <a:pt x="911" y="282"/>
                    <a:pt x="913" y="271"/>
                  </a:cubicBezTo>
                  <a:cubicBezTo>
                    <a:pt x="907" y="264"/>
                    <a:pt x="895" y="265"/>
                    <a:pt x="887" y="261"/>
                  </a:cubicBezTo>
                  <a:cubicBezTo>
                    <a:pt x="880" y="256"/>
                    <a:pt x="883" y="250"/>
                    <a:pt x="876" y="245"/>
                  </a:cubicBezTo>
                  <a:cubicBezTo>
                    <a:pt x="865" y="247"/>
                    <a:pt x="862" y="258"/>
                    <a:pt x="851" y="260"/>
                  </a:cubicBezTo>
                  <a:cubicBezTo>
                    <a:pt x="850" y="260"/>
                    <a:pt x="849" y="260"/>
                    <a:pt x="847" y="260"/>
                  </a:cubicBezTo>
                  <a:cubicBezTo>
                    <a:pt x="845" y="260"/>
                    <a:pt x="843" y="260"/>
                    <a:pt x="840" y="259"/>
                  </a:cubicBezTo>
                  <a:cubicBezTo>
                    <a:pt x="837" y="259"/>
                    <a:pt x="835" y="259"/>
                    <a:pt x="832" y="259"/>
                  </a:cubicBezTo>
                  <a:cubicBezTo>
                    <a:pt x="831" y="259"/>
                    <a:pt x="831" y="259"/>
                    <a:pt x="830" y="259"/>
                  </a:cubicBezTo>
                  <a:cubicBezTo>
                    <a:pt x="828" y="245"/>
                    <a:pt x="789" y="227"/>
                    <a:pt x="795" y="210"/>
                  </a:cubicBezTo>
                  <a:cubicBezTo>
                    <a:pt x="797" y="205"/>
                    <a:pt x="799" y="204"/>
                    <a:pt x="802" y="204"/>
                  </a:cubicBezTo>
                  <a:cubicBezTo>
                    <a:pt x="809" y="204"/>
                    <a:pt x="817" y="215"/>
                    <a:pt x="821" y="219"/>
                  </a:cubicBezTo>
                  <a:cubicBezTo>
                    <a:pt x="832" y="231"/>
                    <a:pt x="839" y="238"/>
                    <a:pt x="858" y="242"/>
                  </a:cubicBezTo>
                  <a:cubicBezTo>
                    <a:pt x="868" y="242"/>
                    <a:pt x="872" y="236"/>
                    <a:pt x="881" y="235"/>
                  </a:cubicBezTo>
                  <a:cubicBezTo>
                    <a:pt x="882" y="237"/>
                    <a:pt x="883" y="239"/>
                    <a:pt x="883" y="242"/>
                  </a:cubicBezTo>
                  <a:cubicBezTo>
                    <a:pt x="901" y="249"/>
                    <a:pt x="928" y="250"/>
                    <a:pt x="951" y="253"/>
                  </a:cubicBezTo>
                  <a:cubicBezTo>
                    <a:pt x="955" y="249"/>
                    <a:pt x="963" y="247"/>
                    <a:pt x="973" y="247"/>
                  </a:cubicBezTo>
                  <a:cubicBezTo>
                    <a:pt x="976" y="247"/>
                    <a:pt x="978" y="247"/>
                    <a:pt x="980" y="248"/>
                  </a:cubicBezTo>
                  <a:cubicBezTo>
                    <a:pt x="984" y="252"/>
                    <a:pt x="984" y="259"/>
                    <a:pt x="988" y="262"/>
                  </a:cubicBezTo>
                  <a:cubicBezTo>
                    <a:pt x="996" y="263"/>
                    <a:pt x="1005" y="267"/>
                    <a:pt x="1013" y="268"/>
                  </a:cubicBezTo>
                  <a:cubicBezTo>
                    <a:pt x="1013" y="274"/>
                    <a:pt x="1006" y="273"/>
                    <a:pt x="1005" y="278"/>
                  </a:cubicBezTo>
                  <a:cubicBezTo>
                    <a:pt x="1012" y="281"/>
                    <a:pt x="1016" y="289"/>
                    <a:pt x="1024" y="289"/>
                  </a:cubicBezTo>
                  <a:cubicBezTo>
                    <a:pt x="1025" y="289"/>
                    <a:pt x="1025" y="289"/>
                    <a:pt x="1026" y="289"/>
                  </a:cubicBezTo>
                  <a:cubicBezTo>
                    <a:pt x="1034" y="288"/>
                    <a:pt x="1031" y="281"/>
                    <a:pt x="1037" y="276"/>
                  </a:cubicBezTo>
                  <a:cubicBezTo>
                    <a:pt x="1047" y="281"/>
                    <a:pt x="1040" y="299"/>
                    <a:pt x="1041" y="309"/>
                  </a:cubicBezTo>
                  <a:cubicBezTo>
                    <a:pt x="1047" y="314"/>
                    <a:pt x="1045" y="323"/>
                    <a:pt x="1047" y="330"/>
                  </a:cubicBezTo>
                  <a:cubicBezTo>
                    <a:pt x="1051" y="346"/>
                    <a:pt x="1069" y="365"/>
                    <a:pt x="1076" y="380"/>
                  </a:cubicBezTo>
                  <a:cubicBezTo>
                    <a:pt x="1079" y="388"/>
                    <a:pt x="1082" y="400"/>
                    <a:pt x="1091" y="400"/>
                  </a:cubicBezTo>
                  <a:cubicBezTo>
                    <a:pt x="1091" y="400"/>
                    <a:pt x="1091" y="400"/>
                    <a:pt x="1091" y="400"/>
                  </a:cubicBezTo>
                  <a:cubicBezTo>
                    <a:pt x="1097" y="400"/>
                    <a:pt x="1105" y="392"/>
                    <a:pt x="1107" y="388"/>
                  </a:cubicBezTo>
                  <a:cubicBezTo>
                    <a:pt x="1107" y="386"/>
                    <a:pt x="1106" y="383"/>
                    <a:pt x="1107" y="381"/>
                  </a:cubicBezTo>
                  <a:cubicBezTo>
                    <a:pt x="1109" y="373"/>
                    <a:pt x="1118" y="366"/>
                    <a:pt x="1119" y="359"/>
                  </a:cubicBezTo>
                  <a:cubicBezTo>
                    <a:pt x="1120" y="353"/>
                    <a:pt x="1117" y="346"/>
                    <a:pt x="1119" y="339"/>
                  </a:cubicBezTo>
                  <a:cubicBezTo>
                    <a:pt x="1142" y="320"/>
                    <a:pt x="1170" y="304"/>
                    <a:pt x="1193" y="285"/>
                  </a:cubicBezTo>
                  <a:cubicBezTo>
                    <a:pt x="1208" y="283"/>
                    <a:pt x="1219" y="278"/>
                    <a:pt x="1229" y="272"/>
                  </a:cubicBezTo>
                  <a:cubicBezTo>
                    <a:pt x="1234" y="276"/>
                    <a:pt x="1231" y="280"/>
                    <a:pt x="1235" y="285"/>
                  </a:cubicBezTo>
                  <a:cubicBezTo>
                    <a:pt x="1241" y="292"/>
                    <a:pt x="1254" y="296"/>
                    <a:pt x="1258" y="302"/>
                  </a:cubicBezTo>
                  <a:cubicBezTo>
                    <a:pt x="1258" y="0"/>
                    <a:pt x="1258" y="0"/>
                    <a:pt x="1258" y="0"/>
                  </a:cubicBezTo>
                  <a:moveTo>
                    <a:pt x="3407" y="480"/>
                  </a:moveTo>
                  <a:cubicBezTo>
                    <a:pt x="3404" y="480"/>
                    <a:pt x="3402" y="480"/>
                    <a:pt x="3400" y="478"/>
                  </a:cubicBezTo>
                  <a:cubicBezTo>
                    <a:pt x="3398" y="469"/>
                    <a:pt x="3418" y="477"/>
                    <a:pt x="3423" y="470"/>
                  </a:cubicBezTo>
                  <a:cubicBezTo>
                    <a:pt x="3425" y="475"/>
                    <a:pt x="3415" y="480"/>
                    <a:pt x="3407" y="480"/>
                  </a:cubicBezTo>
                  <a:moveTo>
                    <a:pt x="3254" y="48"/>
                  </a:moveTo>
                  <a:cubicBezTo>
                    <a:pt x="3253" y="48"/>
                    <a:pt x="3251" y="48"/>
                    <a:pt x="3250" y="48"/>
                  </a:cubicBezTo>
                  <a:cubicBezTo>
                    <a:pt x="3249" y="45"/>
                    <a:pt x="3254" y="43"/>
                    <a:pt x="3257" y="43"/>
                  </a:cubicBezTo>
                  <a:cubicBezTo>
                    <a:pt x="3260" y="43"/>
                    <a:pt x="3263" y="44"/>
                    <a:pt x="3262" y="47"/>
                  </a:cubicBezTo>
                  <a:cubicBezTo>
                    <a:pt x="3260" y="48"/>
                    <a:pt x="3257" y="48"/>
                    <a:pt x="3254" y="48"/>
                  </a:cubicBezTo>
                  <a:moveTo>
                    <a:pt x="3233" y="0"/>
                  </a:moveTo>
                  <a:cubicBezTo>
                    <a:pt x="2674" y="0"/>
                    <a:pt x="2674" y="0"/>
                    <a:pt x="2674" y="0"/>
                  </a:cubicBezTo>
                  <a:cubicBezTo>
                    <a:pt x="2682" y="5"/>
                    <a:pt x="2688" y="10"/>
                    <a:pt x="2691" y="16"/>
                  </a:cubicBezTo>
                  <a:cubicBezTo>
                    <a:pt x="2692" y="19"/>
                    <a:pt x="2695" y="28"/>
                    <a:pt x="2687" y="30"/>
                  </a:cubicBezTo>
                  <a:cubicBezTo>
                    <a:pt x="2681" y="19"/>
                    <a:pt x="2673" y="7"/>
                    <a:pt x="2661" y="0"/>
                  </a:cubicBezTo>
                  <a:cubicBezTo>
                    <a:pt x="2635" y="0"/>
                    <a:pt x="2635" y="0"/>
                    <a:pt x="2635" y="0"/>
                  </a:cubicBezTo>
                  <a:cubicBezTo>
                    <a:pt x="2639" y="3"/>
                    <a:pt x="2646" y="3"/>
                    <a:pt x="2649" y="5"/>
                  </a:cubicBezTo>
                  <a:cubicBezTo>
                    <a:pt x="2661" y="11"/>
                    <a:pt x="2670" y="20"/>
                    <a:pt x="2674" y="33"/>
                  </a:cubicBezTo>
                  <a:cubicBezTo>
                    <a:pt x="2680" y="53"/>
                    <a:pt x="2664" y="74"/>
                    <a:pt x="2669" y="97"/>
                  </a:cubicBezTo>
                  <a:cubicBezTo>
                    <a:pt x="2674" y="124"/>
                    <a:pt x="2703" y="135"/>
                    <a:pt x="2707" y="160"/>
                  </a:cubicBezTo>
                  <a:cubicBezTo>
                    <a:pt x="2720" y="163"/>
                    <a:pt x="2734" y="165"/>
                    <a:pt x="2737" y="173"/>
                  </a:cubicBezTo>
                  <a:cubicBezTo>
                    <a:pt x="2743" y="190"/>
                    <a:pt x="2757" y="205"/>
                    <a:pt x="2767" y="219"/>
                  </a:cubicBezTo>
                  <a:cubicBezTo>
                    <a:pt x="2766" y="221"/>
                    <a:pt x="2763" y="222"/>
                    <a:pt x="2763" y="224"/>
                  </a:cubicBezTo>
                  <a:cubicBezTo>
                    <a:pt x="2768" y="234"/>
                    <a:pt x="2788" y="233"/>
                    <a:pt x="2785" y="250"/>
                  </a:cubicBezTo>
                  <a:cubicBezTo>
                    <a:pt x="2797" y="256"/>
                    <a:pt x="2805" y="265"/>
                    <a:pt x="2816" y="272"/>
                  </a:cubicBezTo>
                  <a:cubicBezTo>
                    <a:pt x="2827" y="264"/>
                    <a:pt x="2811" y="256"/>
                    <a:pt x="2807" y="249"/>
                  </a:cubicBezTo>
                  <a:cubicBezTo>
                    <a:pt x="2805" y="245"/>
                    <a:pt x="2805" y="241"/>
                    <a:pt x="2804" y="238"/>
                  </a:cubicBezTo>
                  <a:cubicBezTo>
                    <a:pt x="2799" y="231"/>
                    <a:pt x="2787" y="222"/>
                    <a:pt x="2779" y="213"/>
                  </a:cubicBezTo>
                  <a:cubicBezTo>
                    <a:pt x="2772" y="205"/>
                    <a:pt x="2759" y="195"/>
                    <a:pt x="2767" y="183"/>
                  </a:cubicBezTo>
                  <a:cubicBezTo>
                    <a:pt x="2787" y="190"/>
                    <a:pt x="2780" y="207"/>
                    <a:pt x="2793" y="216"/>
                  </a:cubicBezTo>
                  <a:cubicBezTo>
                    <a:pt x="2796" y="219"/>
                    <a:pt x="2801" y="218"/>
                    <a:pt x="2804" y="221"/>
                  </a:cubicBezTo>
                  <a:cubicBezTo>
                    <a:pt x="2810" y="225"/>
                    <a:pt x="2814" y="234"/>
                    <a:pt x="2820" y="239"/>
                  </a:cubicBezTo>
                  <a:cubicBezTo>
                    <a:pt x="2832" y="250"/>
                    <a:pt x="2846" y="258"/>
                    <a:pt x="2855" y="268"/>
                  </a:cubicBezTo>
                  <a:cubicBezTo>
                    <a:pt x="2857" y="271"/>
                    <a:pt x="2861" y="278"/>
                    <a:pt x="2861" y="280"/>
                  </a:cubicBezTo>
                  <a:cubicBezTo>
                    <a:pt x="2861" y="285"/>
                    <a:pt x="2854" y="290"/>
                    <a:pt x="2855" y="294"/>
                  </a:cubicBezTo>
                  <a:cubicBezTo>
                    <a:pt x="2855" y="305"/>
                    <a:pt x="2877" y="306"/>
                    <a:pt x="2889" y="311"/>
                  </a:cubicBezTo>
                  <a:cubicBezTo>
                    <a:pt x="2900" y="315"/>
                    <a:pt x="2905" y="322"/>
                    <a:pt x="2913" y="324"/>
                  </a:cubicBezTo>
                  <a:cubicBezTo>
                    <a:pt x="2927" y="326"/>
                    <a:pt x="2944" y="329"/>
                    <a:pt x="2960" y="329"/>
                  </a:cubicBezTo>
                  <a:cubicBezTo>
                    <a:pt x="2967" y="329"/>
                    <a:pt x="2973" y="328"/>
                    <a:pt x="2980" y="327"/>
                  </a:cubicBezTo>
                  <a:cubicBezTo>
                    <a:pt x="2981" y="329"/>
                    <a:pt x="2984" y="329"/>
                    <a:pt x="2984" y="331"/>
                  </a:cubicBezTo>
                  <a:cubicBezTo>
                    <a:pt x="2984" y="339"/>
                    <a:pt x="2984" y="339"/>
                    <a:pt x="2984" y="339"/>
                  </a:cubicBezTo>
                  <a:cubicBezTo>
                    <a:pt x="2994" y="349"/>
                    <a:pt x="3014" y="350"/>
                    <a:pt x="3026" y="357"/>
                  </a:cubicBezTo>
                  <a:cubicBezTo>
                    <a:pt x="3030" y="357"/>
                    <a:pt x="3031" y="354"/>
                    <a:pt x="3036" y="354"/>
                  </a:cubicBezTo>
                  <a:cubicBezTo>
                    <a:pt x="3036" y="354"/>
                    <a:pt x="3036" y="354"/>
                    <a:pt x="3036" y="354"/>
                  </a:cubicBezTo>
                  <a:cubicBezTo>
                    <a:pt x="3043" y="359"/>
                    <a:pt x="3052" y="363"/>
                    <a:pt x="3057" y="369"/>
                  </a:cubicBezTo>
                  <a:cubicBezTo>
                    <a:pt x="3056" y="374"/>
                    <a:pt x="3052" y="377"/>
                    <a:pt x="3053" y="384"/>
                  </a:cubicBezTo>
                  <a:cubicBezTo>
                    <a:pt x="3058" y="388"/>
                    <a:pt x="3063" y="386"/>
                    <a:pt x="3070" y="388"/>
                  </a:cubicBezTo>
                  <a:cubicBezTo>
                    <a:pt x="3080" y="391"/>
                    <a:pt x="3088" y="402"/>
                    <a:pt x="3099" y="402"/>
                  </a:cubicBezTo>
                  <a:cubicBezTo>
                    <a:pt x="3101" y="402"/>
                    <a:pt x="3104" y="401"/>
                    <a:pt x="3107" y="400"/>
                  </a:cubicBezTo>
                  <a:cubicBezTo>
                    <a:pt x="3110" y="397"/>
                    <a:pt x="3110" y="392"/>
                    <a:pt x="3115" y="391"/>
                  </a:cubicBezTo>
                  <a:cubicBezTo>
                    <a:pt x="3130" y="398"/>
                    <a:pt x="3138" y="411"/>
                    <a:pt x="3135" y="432"/>
                  </a:cubicBezTo>
                  <a:cubicBezTo>
                    <a:pt x="3130" y="437"/>
                    <a:pt x="3129" y="441"/>
                    <a:pt x="3124" y="447"/>
                  </a:cubicBezTo>
                  <a:cubicBezTo>
                    <a:pt x="3117" y="455"/>
                    <a:pt x="3101" y="459"/>
                    <a:pt x="3100" y="469"/>
                  </a:cubicBezTo>
                  <a:cubicBezTo>
                    <a:pt x="3099" y="475"/>
                    <a:pt x="3105" y="482"/>
                    <a:pt x="3104" y="491"/>
                  </a:cubicBezTo>
                  <a:cubicBezTo>
                    <a:pt x="3104" y="494"/>
                    <a:pt x="3103" y="497"/>
                    <a:pt x="3102" y="499"/>
                  </a:cubicBezTo>
                  <a:cubicBezTo>
                    <a:pt x="3529" y="499"/>
                    <a:pt x="3529" y="499"/>
                    <a:pt x="3529" y="499"/>
                  </a:cubicBezTo>
                  <a:cubicBezTo>
                    <a:pt x="3514" y="491"/>
                    <a:pt x="3499" y="482"/>
                    <a:pt x="3480" y="482"/>
                  </a:cubicBezTo>
                  <a:cubicBezTo>
                    <a:pt x="3476" y="482"/>
                    <a:pt x="3472" y="482"/>
                    <a:pt x="3467" y="483"/>
                  </a:cubicBezTo>
                  <a:cubicBezTo>
                    <a:pt x="3462" y="474"/>
                    <a:pt x="3450" y="468"/>
                    <a:pt x="3436" y="468"/>
                  </a:cubicBezTo>
                  <a:cubicBezTo>
                    <a:pt x="3432" y="468"/>
                    <a:pt x="3429" y="468"/>
                    <a:pt x="3425" y="469"/>
                  </a:cubicBezTo>
                  <a:cubicBezTo>
                    <a:pt x="3425" y="466"/>
                    <a:pt x="3423" y="464"/>
                    <a:pt x="3422" y="462"/>
                  </a:cubicBezTo>
                  <a:cubicBezTo>
                    <a:pt x="3421" y="462"/>
                    <a:pt x="3420" y="462"/>
                    <a:pt x="3418" y="462"/>
                  </a:cubicBezTo>
                  <a:cubicBezTo>
                    <a:pt x="3406" y="462"/>
                    <a:pt x="3401" y="469"/>
                    <a:pt x="3391" y="471"/>
                  </a:cubicBezTo>
                  <a:cubicBezTo>
                    <a:pt x="3391" y="469"/>
                    <a:pt x="3387" y="470"/>
                    <a:pt x="3388" y="468"/>
                  </a:cubicBezTo>
                  <a:cubicBezTo>
                    <a:pt x="3389" y="458"/>
                    <a:pt x="3406" y="456"/>
                    <a:pt x="3407" y="447"/>
                  </a:cubicBezTo>
                  <a:cubicBezTo>
                    <a:pt x="3408" y="441"/>
                    <a:pt x="3401" y="438"/>
                    <a:pt x="3402" y="429"/>
                  </a:cubicBezTo>
                  <a:cubicBezTo>
                    <a:pt x="3391" y="424"/>
                    <a:pt x="3383" y="411"/>
                    <a:pt x="3366" y="410"/>
                  </a:cubicBezTo>
                  <a:cubicBezTo>
                    <a:pt x="3365" y="410"/>
                    <a:pt x="3364" y="410"/>
                    <a:pt x="3363" y="410"/>
                  </a:cubicBezTo>
                  <a:cubicBezTo>
                    <a:pt x="3360" y="410"/>
                    <a:pt x="3357" y="410"/>
                    <a:pt x="3354" y="410"/>
                  </a:cubicBezTo>
                  <a:cubicBezTo>
                    <a:pt x="3351" y="411"/>
                    <a:pt x="3348" y="411"/>
                    <a:pt x="3345" y="411"/>
                  </a:cubicBezTo>
                  <a:cubicBezTo>
                    <a:pt x="3343" y="411"/>
                    <a:pt x="3342" y="411"/>
                    <a:pt x="3340" y="411"/>
                  </a:cubicBezTo>
                  <a:cubicBezTo>
                    <a:pt x="3332" y="409"/>
                    <a:pt x="3330" y="403"/>
                    <a:pt x="3322" y="402"/>
                  </a:cubicBezTo>
                  <a:cubicBezTo>
                    <a:pt x="3323" y="391"/>
                    <a:pt x="3306" y="394"/>
                    <a:pt x="3300" y="388"/>
                  </a:cubicBezTo>
                  <a:cubicBezTo>
                    <a:pt x="3300" y="378"/>
                    <a:pt x="3300" y="378"/>
                    <a:pt x="3300" y="378"/>
                  </a:cubicBezTo>
                  <a:cubicBezTo>
                    <a:pt x="3291" y="375"/>
                    <a:pt x="3283" y="370"/>
                    <a:pt x="3272" y="367"/>
                  </a:cubicBezTo>
                  <a:cubicBezTo>
                    <a:pt x="3268" y="368"/>
                    <a:pt x="3269" y="373"/>
                    <a:pt x="3265" y="374"/>
                  </a:cubicBezTo>
                  <a:cubicBezTo>
                    <a:pt x="3261" y="374"/>
                    <a:pt x="3258" y="375"/>
                    <a:pt x="3255" y="375"/>
                  </a:cubicBezTo>
                  <a:cubicBezTo>
                    <a:pt x="3247" y="375"/>
                    <a:pt x="3238" y="372"/>
                    <a:pt x="3230" y="369"/>
                  </a:cubicBezTo>
                  <a:cubicBezTo>
                    <a:pt x="3222" y="366"/>
                    <a:pt x="3215" y="364"/>
                    <a:pt x="3209" y="364"/>
                  </a:cubicBezTo>
                  <a:cubicBezTo>
                    <a:pt x="3205" y="364"/>
                    <a:pt x="3200" y="365"/>
                    <a:pt x="3197" y="371"/>
                  </a:cubicBezTo>
                  <a:cubicBezTo>
                    <a:pt x="3200" y="374"/>
                    <a:pt x="3203" y="384"/>
                    <a:pt x="3196" y="386"/>
                  </a:cubicBezTo>
                  <a:cubicBezTo>
                    <a:pt x="3180" y="378"/>
                    <a:pt x="3205" y="366"/>
                    <a:pt x="3194" y="355"/>
                  </a:cubicBezTo>
                  <a:cubicBezTo>
                    <a:pt x="3179" y="359"/>
                    <a:pt x="3169" y="366"/>
                    <a:pt x="3155" y="370"/>
                  </a:cubicBezTo>
                  <a:cubicBezTo>
                    <a:pt x="3158" y="385"/>
                    <a:pt x="3145" y="386"/>
                    <a:pt x="3135" y="390"/>
                  </a:cubicBezTo>
                  <a:cubicBezTo>
                    <a:pt x="3130" y="384"/>
                    <a:pt x="3122" y="381"/>
                    <a:pt x="3114" y="381"/>
                  </a:cubicBezTo>
                  <a:cubicBezTo>
                    <a:pt x="3108" y="381"/>
                    <a:pt x="3102" y="382"/>
                    <a:pt x="3096" y="386"/>
                  </a:cubicBezTo>
                  <a:cubicBezTo>
                    <a:pt x="3091" y="379"/>
                    <a:pt x="3078" y="374"/>
                    <a:pt x="3076" y="365"/>
                  </a:cubicBezTo>
                  <a:cubicBezTo>
                    <a:pt x="3074" y="355"/>
                    <a:pt x="3084" y="343"/>
                    <a:pt x="3081" y="334"/>
                  </a:cubicBezTo>
                  <a:cubicBezTo>
                    <a:pt x="3080" y="332"/>
                    <a:pt x="3077" y="329"/>
                    <a:pt x="3075" y="327"/>
                  </a:cubicBezTo>
                  <a:cubicBezTo>
                    <a:pt x="3071" y="325"/>
                    <a:pt x="3067" y="324"/>
                    <a:pt x="3063" y="324"/>
                  </a:cubicBezTo>
                  <a:cubicBezTo>
                    <a:pt x="3058" y="324"/>
                    <a:pt x="3054" y="325"/>
                    <a:pt x="3049" y="327"/>
                  </a:cubicBezTo>
                  <a:cubicBezTo>
                    <a:pt x="3044" y="328"/>
                    <a:pt x="3039" y="329"/>
                    <a:pt x="3034" y="329"/>
                  </a:cubicBezTo>
                  <a:cubicBezTo>
                    <a:pt x="3029" y="329"/>
                    <a:pt x="3025" y="328"/>
                    <a:pt x="3020" y="325"/>
                  </a:cubicBezTo>
                  <a:cubicBezTo>
                    <a:pt x="3021" y="321"/>
                    <a:pt x="3026" y="320"/>
                    <a:pt x="3030" y="318"/>
                  </a:cubicBezTo>
                  <a:cubicBezTo>
                    <a:pt x="3024" y="310"/>
                    <a:pt x="3037" y="307"/>
                    <a:pt x="3041" y="300"/>
                  </a:cubicBezTo>
                  <a:cubicBezTo>
                    <a:pt x="3042" y="298"/>
                    <a:pt x="3040" y="295"/>
                    <a:pt x="3041" y="293"/>
                  </a:cubicBezTo>
                  <a:cubicBezTo>
                    <a:pt x="3042" y="287"/>
                    <a:pt x="3053" y="280"/>
                    <a:pt x="3044" y="274"/>
                  </a:cubicBezTo>
                  <a:cubicBezTo>
                    <a:pt x="3025" y="275"/>
                    <a:pt x="3012" y="277"/>
                    <a:pt x="3004" y="287"/>
                  </a:cubicBezTo>
                  <a:cubicBezTo>
                    <a:pt x="3000" y="293"/>
                    <a:pt x="3001" y="299"/>
                    <a:pt x="2994" y="302"/>
                  </a:cubicBezTo>
                  <a:cubicBezTo>
                    <a:pt x="2990" y="304"/>
                    <a:pt x="2985" y="305"/>
                    <a:pt x="2980" y="305"/>
                  </a:cubicBezTo>
                  <a:cubicBezTo>
                    <a:pt x="2978" y="305"/>
                    <a:pt x="2977" y="305"/>
                    <a:pt x="2975" y="305"/>
                  </a:cubicBezTo>
                  <a:cubicBezTo>
                    <a:pt x="2974" y="305"/>
                    <a:pt x="2972" y="305"/>
                    <a:pt x="2971" y="305"/>
                  </a:cubicBezTo>
                  <a:cubicBezTo>
                    <a:pt x="2967" y="305"/>
                    <a:pt x="2964" y="305"/>
                    <a:pt x="2960" y="305"/>
                  </a:cubicBezTo>
                  <a:cubicBezTo>
                    <a:pt x="2949" y="299"/>
                    <a:pt x="2938" y="280"/>
                    <a:pt x="2936" y="266"/>
                  </a:cubicBezTo>
                  <a:cubicBezTo>
                    <a:pt x="2934" y="253"/>
                    <a:pt x="2942" y="250"/>
                    <a:pt x="2942" y="242"/>
                  </a:cubicBezTo>
                  <a:cubicBezTo>
                    <a:pt x="2943" y="234"/>
                    <a:pt x="2933" y="227"/>
                    <a:pt x="2933" y="220"/>
                  </a:cubicBezTo>
                  <a:cubicBezTo>
                    <a:pt x="2938" y="214"/>
                    <a:pt x="2947" y="217"/>
                    <a:pt x="2954" y="213"/>
                  </a:cubicBezTo>
                  <a:cubicBezTo>
                    <a:pt x="2960" y="211"/>
                    <a:pt x="2962" y="206"/>
                    <a:pt x="2968" y="205"/>
                  </a:cubicBezTo>
                  <a:cubicBezTo>
                    <a:pt x="2971" y="204"/>
                    <a:pt x="2974" y="204"/>
                    <a:pt x="2977" y="204"/>
                  </a:cubicBezTo>
                  <a:cubicBezTo>
                    <a:pt x="2983" y="204"/>
                    <a:pt x="2989" y="205"/>
                    <a:pt x="2995" y="206"/>
                  </a:cubicBezTo>
                  <a:cubicBezTo>
                    <a:pt x="3001" y="207"/>
                    <a:pt x="3007" y="208"/>
                    <a:pt x="3013" y="208"/>
                  </a:cubicBezTo>
                  <a:cubicBezTo>
                    <a:pt x="3016" y="208"/>
                    <a:pt x="3018" y="208"/>
                    <a:pt x="3021" y="208"/>
                  </a:cubicBezTo>
                  <a:cubicBezTo>
                    <a:pt x="3023" y="202"/>
                    <a:pt x="3013" y="200"/>
                    <a:pt x="3010" y="197"/>
                  </a:cubicBezTo>
                  <a:cubicBezTo>
                    <a:pt x="3013" y="196"/>
                    <a:pt x="3016" y="195"/>
                    <a:pt x="3018" y="195"/>
                  </a:cubicBezTo>
                  <a:cubicBezTo>
                    <a:pt x="3022" y="195"/>
                    <a:pt x="3025" y="196"/>
                    <a:pt x="3029" y="197"/>
                  </a:cubicBezTo>
                  <a:cubicBezTo>
                    <a:pt x="3032" y="197"/>
                    <a:pt x="3035" y="198"/>
                    <a:pt x="3039" y="198"/>
                  </a:cubicBezTo>
                  <a:cubicBezTo>
                    <a:pt x="3042" y="198"/>
                    <a:pt x="3045" y="197"/>
                    <a:pt x="3049" y="196"/>
                  </a:cubicBezTo>
                  <a:cubicBezTo>
                    <a:pt x="3054" y="198"/>
                    <a:pt x="3056" y="203"/>
                    <a:pt x="3063" y="204"/>
                  </a:cubicBezTo>
                  <a:cubicBezTo>
                    <a:pt x="3063" y="204"/>
                    <a:pt x="3063" y="204"/>
                    <a:pt x="3063" y="204"/>
                  </a:cubicBezTo>
                  <a:cubicBezTo>
                    <a:pt x="3065" y="204"/>
                    <a:pt x="3067" y="203"/>
                    <a:pt x="3068" y="202"/>
                  </a:cubicBezTo>
                  <a:cubicBezTo>
                    <a:pt x="3069" y="201"/>
                    <a:pt x="3070" y="200"/>
                    <a:pt x="3073" y="200"/>
                  </a:cubicBezTo>
                  <a:cubicBezTo>
                    <a:pt x="3073" y="200"/>
                    <a:pt x="3073" y="200"/>
                    <a:pt x="3074" y="200"/>
                  </a:cubicBezTo>
                  <a:cubicBezTo>
                    <a:pt x="3085" y="204"/>
                    <a:pt x="3080" y="212"/>
                    <a:pt x="3082" y="221"/>
                  </a:cubicBezTo>
                  <a:cubicBezTo>
                    <a:pt x="3082" y="223"/>
                    <a:pt x="3086" y="227"/>
                    <a:pt x="3088" y="230"/>
                  </a:cubicBezTo>
                  <a:cubicBezTo>
                    <a:pt x="3090" y="233"/>
                    <a:pt x="3092" y="238"/>
                    <a:pt x="3094" y="240"/>
                  </a:cubicBezTo>
                  <a:cubicBezTo>
                    <a:pt x="3097" y="243"/>
                    <a:pt x="3100" y="245"/>
                    <a:pt x="3103" y="245"/>
                  </a:cubicBezTo>
                  <a:cubicBezTo>
                    <a:pt x="3108" y="245"/>
                    <a:pt x="3112" y="239"/>
                    <a:pt x="3111" y="229"/>
                  </a:cubicBezTo>
                  <a:cubicBezTo>
                    <a:pt x="3109" y="220"/>
                    <a:pt x="3096" y="199"/>
                    <a:pt x="3097" y="191"/>
                  </a:cubicBezTo>
                  <a:cubicBezTo>
                    <a:pt x="3099" y="180"/>
                    <a:pt x="3115" y="172"/>
                    <a:pt x="3123" y="167"/>
                  </a:cubicBezTo>
                  <a:cubicBezTo>
                    <a:pt x="3130" y="163"/>
                    <a:pt x="3134" y="156"/>
                    <a:pt x="3145" y="153"/>
                  </a:cubicBezTo>
                  <a:cubicBezTo>
                    <a:pt x="3144" y="143"/>
                    <a:pt x="3149" y="139"/>
                    <a:pt x="3150" y="131"/>
                  </a:cubicBezTo>
                  <a:cubicBezTo>
                    <a:pt x="3142" y="125"/>
                    <a:pt x="3147" y="114"/>
                    <a:pt x="3152" y="107"/>
                  </a:cubicBezTo>
                  <a:cubicBezTo>
                    <a:pt x="3152" y="107"/>
                    <a:pt x="3152" y="107"/>
                    <a:pt x="3152" y="107"/>
                  </a:cubicBezTo>
                  <a:cubicBezTo>
                    <a:pt x="3153" y="107"/>
                    <a:pt x="3154" y="106"/>
                    <a:pt x="3155" y="106"/>
                  </a:cubicBezTo>
                  <a:cubicBezTo>
                    <a:pt x="3156" y="106"/>
                    <a:pt x="3157" y="106"/>
                    <a:pt x="3159" y="106"/>
                  </a:cubicBezTo>
                  <a:cubicBezTo>
                    <a:pt x="3159" y="106"/>
                    <a:pt x="3160" y="106"/>
                    <a:pt x="3160" y="106"/>
                  </a:cubicBezTo>
                  <a:cubicBezTo>
                    <a:pt x="3166" y="97"/>
                    <a:pt x="3177" y="90"/>
                    <a:pt x="3190" y="88"/>
                  </a:cubicBezTo>
                  <a:cubicBezTo>
                    <a:pt x="3191" y="88"/>
                    <a:pt x="3192" y="88"/>
                    <a:pt x="3193" y="88"/>
                  </a:cubicBezTo>
                  <a:cubicBezTo>
                    <a:pt x="3195" y="88"/>
                    <a:pt x="3196" y="88"/>
                    <a:pt x="3198" y="88"/>
                  </a:cubicBezTo>
                  <a:cubicBezTo>
                    <a:pt x="3199" y="88"/>
                    <a:pt x="3200" y="88"/>
                    <a:pt x="3202" y="88"/>
                  </a:cubicBezTo>
                  <a:cubicBezTo>
                    <a:pt x="3206" y="88"/>
                    <a:pt x="3209" y="88"/>
                    <a:pt x="3211" y="84"/>
                  </a:cubicBezTo>
                  <a:cubicBezTo>
                    <a:pt x="3211" y="78"/>
                    <a:pt x="3202" y="79"/>
                    <a:pt x="3201" y="74"/>
                  </a:cubicBezTo>
                  <a:cubicBezTo>
                    <a:pt x="3205" y="67"/>
                    <a:pt x="3211" y="59"/>
                    <a:pt x="3221" y="57"/>
                  </a:cubicBezTo>
                  <a:cubicBezTo>
                    <a:pt x="3223" y="56"/>
                    <a:pt x="3224" y="56"/>
                    <a:pt x="3226" y="56"/>
                  </a:cubicBezTo>
                  <a:cubicBezTo>
                    <a:pt x="3226" y="56"/>
                    <a:pt x="3227" y="56"/>
                    <a:pt x="3227" y="56"/>
                  </a:cubicBezTo>
                  <a:cubicBezTo>
                    <a:pt x="3227" y="56"/>
                    <a:pt x="3227" y="56"/>
                    <a:pt x="3227" y="56"/>
                  </a:cubicBezTo>
                  <a:cubicBezTo>
                    <a:pt x="3229" y="56"/>
                    <a:pt x="3231" y="56"/>
                    <a:pt x="3232" y="56"/>
                  </a:cubicBezTo>
                  <a:cubicBezTo>
                    <a:pt x="3238" y="54"/>
                    <a:pt x="3241" y="50"/>
                    <a:pt x="3246" y="50"/>
                  </a:cubicBezTo>
                  <a:cubicBezTo>
                    <a:pt x="3246" y="50"/>
                    <a:pt x="3247" y="50"/>
                    <a:pt x="3248" y="50"/>
                  </a:cubicBezTo>
                  <a:cubicBezTo>
                    <a:pt x="3246" y="54"/>
                    <a:pt x="3245" y="57"/>
                    <a:pt x="3244" y="60"/>
                  </a:cubicBezTo>
                  <a:cubicBezTo>
                    <a:pt x="3248" y="64"/>
                    <a:pt x="3249" y="70"/>
                    <a:pt x="3257" y="71"/>
                  </a:cubicBezTo>
                  <a:cubicBezTo>
                    <a:pt x="3264" y="67"/>
                    <a:pt x="3264" y="57"/>
                    <a:pt x="3272" y="54"/>
                  </a:cubicBezTo>
                  <a:cubicBezTo>
                    <a:pt x="3273" y="54"/>
                    <a:pt x="3274" y="54"/>
                    <a:pt x="3275" y="54"/>
                  </a:cubicBezTo>
                  <a:cubicBezTo>
                    <a:pt x="3287" y="54"/>
                    <a:pt x="3294" y="50"/>
                    <a:pt x="3299" y="45"/>
                  </a:cubicBezTo>
                  <a:cubicBezTo>
                    <a:pt x="3308" y="45"/>
                    <a:pt x="3318" y="41"/>
                    <a:pt x="3316" y="34"/>
                  </a:cubicBezTo>
                  <a:cubicBezTo>
                    <a:pt x="3310" y="33"/>
                    <a:pt x="3302" y="30"/>
                    <a:pt x="3297" y="30"/>
                  </a:cubicBezTo>
                  <a:cubicBezTo>
                    <a:pt x="3293" y="32"/>
                    <a:pt x="3294" y="38"/>
                    <a:pt x="3291" y="41"/>
                  </a:cubicBezTo>
                  <a:cubicBezTo>
                    <a:pt x="3290" y="41"/>
                    <a:pt x="3289" y="41"/>
                    <a:pt x="3288" y="41"/>
                  </a:cubicBezTo>
                  <a:cubicBezTo>
                    <a:pt x="3273" y="41"/>
                    <a:pt x="3259" y="34"/>
                    <a:pt x="3257" y="21"/>
                  </a:cubicBezTo>
                  <a:cubicBezTo>
                    <a:pt x="3256" y="21"/>
                    <a:pt x="3255" y="21"/>
                    <a:pt x="3254" y="21"/>
                  </a:cubicBezTo>
                  <a:cubicBezTo>
                    <a:pt x="3254" y="21"/>
                    <a:pt x="3253" y="21"/>
                    <a:pt x="3252" y="21"/>
                  </a:cubicBezTo>
                  <a:cubicBezTo>
                    <a:pt x="3252" y="21"/>
                    <a:pt x="3251" y="21"/>
                    <a:pt x="3250" y="21"/>
                  </a:cubicBezTo>
                  <a:cubicBezTo>
                    <a:pt x="3249" y="21"/>
                    <a:pt x="3248" y="21"/>
                    <a:pt x="3248" y="19"/>
                  </a:cubicBezTo>
                  <a:cubicBezTo>
                    <a:pt x="3250" y="11"/>
                    <a:pt x="3267" y="18"/>
                    <a:pt x="3267" y="7"/>
                  </a:cubicBezTo>
                  <a:cubicBezTo>
                    <a:pt x="3263" y="4"/>
                    <a:pt x="3258" y="4"/>
                    <a:pt x="3254" y="4"/>
                  </a:cubicBezTo>
                  <a:cubicBezTo>
                    <a:pt x="3243" y="4"/>
                    <a:pt x="3231" y="11"/>
                    <a:pt x="3224" y="16"/>
                  </a:cubicBezTo>
                  <a:cubicBezTo>
                    <a:pt x="3212" y="24"/>
                    <a:pt x="3202" y="36"/>
                    <a:pt x="3188" y="36"/>
                  </a:cubicBezTo>
                  <a:cubicBezTo>
                    <a:pt x="3187" y="36"/>
                    <a:pt x="3187" y="36"/>
                    <a:pt x="3186" y="36"/>
                  </a:cubicBezTo>
                  <a:cubicBezTo>
                    <a:pt x="3186" y="28"/>
                    <a:pt x="3196" y="28"/>
                    <a:pt x="3203" y="25"/>
                  </a:cubicBezTo>
                  <a:cubicBezTo>
                    <a:pt x="3212" y="16"/>
                    <a:pt x="3223" y="8"/>
                    <a:pt x="32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4765A-D7D1-4F52-AEE0-EBBB3DBFB53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73AB7-FA98-4A4F-8F7E-D3ADCC43FF8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file:///D:\qq&#25991;&#20214;\712321467\Image\C2C\Image2\%7b75232B38-A165-1FB7-499C-2E1C792CACB5%7d.png" TargetMode="External"/><Relationship Id="rId15" Type="http://schemas.openxmlformats.org/officeDocument/2006/relationships/image" Target="../media/image2.pn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BA252-8979-4908-8138-C8EC2530AE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1D121-70C2-4F51-8E6A-85BDEC1299C1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5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椭圆 47"/>
          <p:cNvSpPr/>
          <p:nvPr/>
        </p:nvSpPr>
        <p:spPr>
          <a:xfrm>
            <a:off x="3000683" y="578413"/>
            <a:ext cx="2674004" cy="2674004"/>
          </a:xfrm>
          <a:prstGeom prst="ellipse">
            <a:avLst/>
          </a:prstGeom>
          <a:noFill/>
          <a:ln>
            <a:solidFill>
              <a:srgbClr val="0092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121863" y="707213"/>
            <a:ext cx="2431644" cy="2431644"/>
          </a:xfrm>
          <a:prstGeom prst="ellipse">
            <a:avLst/>
          </a:prstGeom>
          <a:noFill/>
          <a:ln>
            <a:solidFill>
              <a:srgbClr val="015A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065145" y="650495"/>
            <a:ext cx="2545080" cy="2545080"/>
          </a:xfrm>
          <a:prstGeom prst="ellipse">
            <a:avLst/>
          </a:prstGeom>
          <a:noFill/>
          <a:ln>
            <a:solidFill>
              <a:srgbClr val="F174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5411211" y="1616477"/>
            <a:ext cx="398028" cy="398028"/>
            <a:chOff x="3552943" y="2498822"/>
            <a:chExt cx="398028" cy="398028"/>
          </a:xfrm>
        </p:grpSpPr>
        <p:sp>
          <p:nvSpPr>
            <p:cNvPr id="25" name="椭圆 24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4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3310022" y="898507"/>
            <a:ext cx="2093496" cy="1989967"/>
            <a:chOff x="1667443" y="944064"/>
            <a:chExt cx="1352142" cy="1285275"/>
          </a:xfrm>
        </p:grpSpPr>
        <p:sp>
          <p:nvSpPr>
            <p:cNvPr id="50" name="椭圆 49"/>
            <p:cNvSpPr/>
            <p:nvPr/>
          </p:nvSpPr>
          <p:spPr>
            <a:xfrm>
              <a:off x="1697643" y="944064"/>
              <a:ext cx="1285275" cy="1285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635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67443" y="1253507"/>
              <a:ext cx="1352142" cy="775266"/>
            </a:xfrm>
            <a:prstGeom prst="rect">
              <a:avLst/>
            </a:prstGeom>
            <a:noFill/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>
                  <a:solidFill>
                    <a:srgbClr val="F17445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遵守社会规则</a:t>
              </a:r>
              <a:endParaRPr lang="zh-CN" altLang="en-US" sz="3600">
                <a:solidFill>
                  <a:srgbClr val="F17445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2085358" y="3366873"/>
            <a:ext cx="516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174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第二单元总结复习课件</a:t>
            </a:r>
            <a:endParaRPr lang="zh-CN" altLang="en-US" sz="3200" b="1">
              <a:solidFill>
                <a:srgbClr val="0099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KSO_Shape"/>
          <p:cNvSpPr/>
          <p:nvPr/>
        </p:nvSpPr>
        <p:spPr bwMode="auto">
          <a:xfrm>
            <a:off x="4923742" y="4322635"/>
            <a:ext cx="720080" cy="536460"/>
          </a:xfrm>
          <a:custGeom>
            <a:avLst/>
            <a:gdLst>
              <a:gd name="T0" fmla="*/ 1318145 w 2143125"/>
              <a:gd name="T1" fmla="*/ 917194 h 1597025"/>
              <a:gd name="T2" fmla="*/ 1379831 w 2143125"/>
              <a:gd name="T3" fmla="*/ 1137598 h 1597025"/>
              <a:gd name="T4" fmla="*/ 1335097 w 2143125"/>
              <a:gd name="T5" fmla="*/ 1268287 h 1597025"/>
              <a:gd name="T6" fmla="*/ 1208192 w 2143125"/>
              <a:gd name="T7" fmla="*/ 1359886 h 1597025"/>
              <a:gd name="T8" fmla="*/ 922597 w 2143125"/>
              <a:gd name="T9" fmla="*/ 1418283 h 1597025"/>
              <a:gd name="T10" fmla="*/ 657487 w 2143125"/>
              <a:gd name="T11" fmla="*/ 1338693 h 1597025"/>
              <a:gd name="T12" fmla="*/ 552478 w 2143125"/>
              <a:gd name="T13" fmla="*/ 1242149 h 1597025"/>
              <a:gd name="T14" fmla="*/ 531288 w 2143125"/>
              <a:gd name="T15" fmla="*/ 1081555 h 1597025"/>
              <a:gd name="T16" fmla="*/ 616755 w 2143125"/>
              <a:gd name="T17" fmla="*/ 873161 h 1597025"/>
              <a:gd name="T18" fmla="*/ 1793602 w 2143125"/>
              <a:gd name="T19" fmla="*/ 648696 h 1597025"/>
              <a:gd name="T20" fmla="*/ 1890429 w 2143125"/>
              <a:gd name="T21" fmla="*/ 826850 h 1597025"/>
              <a:gd name="T22" fmla="*/ 1893955 w 2143125"/>
              <a:gd name="T23" fmla="*/ 997719 h 1597025"/>
              <a:gd name="T24" fmla="*/ 1811228 w 2143125"/>
              <a:gd name="T25" fmla="*/ 1095258 h 1597025"/>
              <a:gd name="T26" fmla="*/ 1583730 w 2143125"/>
              <a:gd name="T27" fmla="*/ 1181514 h 1597025"/>
              <a:gd name="T28" fmla="*/ 1467631 w 2143125"/>
              <a:gd name="T29" fmla="*/ 1082095 h 1597025"/>
              <a:gd name="T30" fmla="*/ 1367044 w 2143125"/>
              <a:gd name="T31" fmla="*/ 822855 h 1597025"/>
              <a:gd name="T32" fmla="*/ 1287607 w 2143125"/>
              <a:gd name="T33" fmla="*/ 640469 h 1597025"/>
              <a:gd name="T34" fmla="*/ 637786 w 2143125"/>
              <a:gd name="T35" fmla="*/ 718735 h 1597025"/>
              <a:gd name="T36" fmla="*/ 475984 w 2143125"/>
              <a:gd name="T37" fmla="*/ 936375 h 1597025"/>
              <a:gd name="T38" fmla="*/ 436888 w 2143125"/>
              <a:gd name="T39" fmla="*/ 1185275 h 1597025"/>
              <a:gd name="T40" fmla="*/ 191242 w 2143125"/>
              <a:gd name="T41" fmla="*/ 1146495 h 1597025"/>
              <a:gd name="T42" fmla="*/ 46633 w 2143125"/>
              <a:gd name="T43" fmla="*/ 1053656 h 1597025"/>
              <a:gd name="T44" fmla="*/ 0 w 2143125"/>
              <a:gd name="T45" fmla="*/ 940371 h 1597025"/>
              <a:gd name="T46" fmla="*/ 50165 w 2143125"/>
              <a:gd name="T47" fmla="*/ 736128 h 1597025"/>
              <a:gd name="T48" fmla="*/ 952970 w 2143125"/>
              <a:gd name="T49" fmla="*/ 136844 h 1597025"/>
              <a:gd name="T50" fmla="*/ 1076540 w 2143125"/>
              <a:gd name="T51" fmla="*/ 163209 h 1597025"/>
              <a:gd name="T52" fmla="*/ 1174924 w 2143125"/>
              <a:gd name="T53" fmla="*/ 235007 h 1597025"/>
              <a:gd name="T54" fmla="*/ 1237061 w 2143125"/>
              <a:gd name="T55" fmla="*/ 340233 h 1597025"/>
              <a:gd name="T56" fmla="*/ 1251420 w 2143125"/>
              <a:gd name="T57" fmla="*/ 467116 h 1597025"/>
              <a:gd name="T58" fmla="*/ 1213290 w 2143125"/>
              <a:gd name="T59" fmla="*/ 585759 h 1597025"/>
              <a:gd name="T60" fmla="*/ 1132322 w 2143125"/>
              <a:gd name="T61" fmla="*/ 676861 h 1597025"/>
              <a:gd name="T62" fmla="*/ 1020756 w 2143125"/>
              <a:gd name="T63" fmla="*/ 728650 h 1597025"/>
              <a:gd name="T64" fmla="*/ 892716 w 2143125"/>
              <a:gd name="T65" fmla="*/ 730298 h 1597025"/>
              <a:gd name="T66" fmla="*/ 779502 w 2143125"/>
              <a:gd name="T67" fmla="*/ 680863 h 1597025"/>
              <a:gd name="T68" fmla="*/ 696652 w 2143125"/>
              <a:gd name="T69" fmla="*/ 592115 h 1597025"/>
              <a:gd name="T70" fmla="*/ 655933 w 2143125"/>
              <a:gd name="T71" fmla="*/ 474649 h 1597025"/>
              <a:gd name="T72" fmla="*/ 666760 w 2143125"/>
              <a:gd name="T73" fmla="*/ 347531 h 1597025"/>
              <a:gd name="T74" fmla="*/ 726308 w 2143125"/>
              <a:gd name="T75" fmla="*/ 240187 h 1597025"/>
              <a:gd name="T76" fmla="*/ 823046 w 2143125"/>
              <a:gd name="T77" fmla="*/ 166505 h 1597025"/>
              <a:gd name="T78" fmla="*/ 945438 w 2143125"/>
              <a:gd name="T79" fmla="*/ 136844 h 1597025"/>
              <a:gd name="T80" fmla="*/ 1618384 w 2143125"/>
              <a:gd name="T81" fmla="*/ 22111 h 1597025"/>
              <a:gd name="T82" fmla="*/ 1763195 w 2143125"/>
              <a:gd name="T83" fmla="*/ 163718 h 1597025"/>
              <a:gd name="T84" fmla="*/ 1787878 w 2143125"/>
              <a:gd name="T85" fmla="*/ 278038 h 1597025"/>
              <a:gd name="T86" fmla="*/ 1763195 w 2143125"/>
              <a:gd name="T87" fmla="*/ 392122 h 1597025"/>
              <a:gd name="T88" fmla="*/ 1618384 w 2143125"/>
              <a:gd name="T89" fmla="*/ 533963 h 1597025"/>
              <a:gd name="T90" fmla="*/ 1498492 w 2143125"/>
              <a:gd name="T91" fmla="*/ 555604 h 1597025"/>
              <a:gd name="T92" fmla="*/ 1344043 w 2143125"/>
              <a:gd name="T93" fmla="*/ 467159 h 1597025"/>
              <a:gd name="T94" fmla="*/ 1325941 w 2143125"/>
              <a:gd name="T95" fmla="*/ 314968 h 1597025"/>
              <a:gd name="T96" fmla="*/ 1255886 w 2143125"/>
              <a:gd name="T97" fmla="*/ 187946 h 1597025"/>
              <a:gd name="T98" fmla="*/ 1350390 w 2143125"/>
              <a:gd name="T99" fmla="*/ 51280 h 1597025"/>
              <a:gd name="T100" fmla="*/ 396165 w 2143125"/>
              <a:gd name="T101" fmla="*/ 0 h 1597025"/>
              <a:gd name="T102" fmla="*/ 564484 w 2143125"/>
              <a:gd name="T103" fmla="*/ 57396 h 1597025"/>
              <a:gd name="T104" fmla="*/ 645353 w 2143125"/>
              <a:gd name="T105" fmla="*/ 194532 h 1597025"/>
              <a:gd name="T106" fmla="*/ 578120 w 2143125"/>
              <a:gd name="T107" fmla="*/ 323201 h 1597025"/>
              <a:gd name="T108" fmla="*/ 564014 w 2143125"/>
              <a:gd name="T109" fmla="*/ 482449 h 1597025"/>
              <a:gd name="T110" fmla="*/ 396165 w 2143125"/>
              <a:gd name="T111" fmla="*/ 555840 h 1597025"/>
              <a:gd name="T112" fmla="*/ 281916 w 2143125"/>
              <a:gd name="T113" fmla="*/ 531141 h 1597025"/>
              <a:gd name="T114" fmla="*/ 140396 w 2143125"/>
              <a:gd name="T115" fmla="*/ 386242 h 1597025"/>
              <a:gd name="T116" fmla="*/ 118533 w 2143125"/>
              <a:gd name="T117" fmla="*/ 270745 h 1597025"/>
              <a:gd name="T118" fmla="*/ 145803 w 2143125"/>
              <a:gd name="T119" fmla="*/ 157366 h 1597025"/>
              <a:gd name="T120" fmla="*/ 294375 w 2143125"/>
              <a:gd name="T121" fmla="*/ 19524 h 159702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43125" h="1597025">
                <a:moveTo>
                  <a:pt x="795561" y="879475"/>
                </a:moveTo>
                <a:lnTo>
                  <a:pt x="1072091" y="1110003"/>
                </a:lnTo>
                <a:lnTo>
                  <a:pt x="1348886" y="879475"/>
                </a:lnTo>
                <a:lnTo>
                  <a:pt x="1360276" y="888484"/>
                </a:lnTo>
                <a:lnTo>
                  <a:pt x="1371400" y="897758"/>
                </a:lnTo>
                <a:lnTo>
                  <a:pt x="1382525" y="907297"/>
                </a:lnTo>
                <a:lnTo>
                  <a:pt x="1393120" y="917101"/>
                </a:lnTo>
                <a:lnTo>
                  <a:pt x="1403186" y="927435"/>
                </a:lnTo>
                <a:lnTo>
                  <a:pt x="1413516" y="937504"/>
                </a:lnTo>
                <a:lnTo>
                  <a:pt x="1423316" y="948368"/>
                </a:lnTo>
                <a:lnTo>
                  <a:pt x="1432587" y="959497"/>
                </a:lnTo>
                <a:lnTo>
                  <a:pt x="1441857" y="970891"/>
                </a:lnTo>
                <a:lnTo>
                  <a:pt x="1450863" y="982550"/>
                </a:lnTo>
                <a:lnTo>
                  <a:pt x="1459074" y="994739"/>
                </a:lnTo>
                <a:lnTo>
                  <a:pt x="1467550" y="1006663"/>
                </a:lnTo>
                <a:lnTo>
                  <a:pt x="1475232" y="1019116"/>
                </a:lnTo>
                <a:lnTo>
                  <a:pt x="1482913" y="1032100"/>
                </a:lnTo>
                <a:lnTo>
                  <a:pt x="1490065" y="1044819"/>
                </a:lnTo>
                <a:lnTo>
                  <a:pt x="1496687" y="1057803"/>
                </a:lnTo>
                <a:lnTo>
                  <a:pt x="1503308" y="1071581"/>
                </a:lnTo>
                <a:lnTo>
                  <a:pt x="1509401" y="1085095"/>
                </a:lnTo>
                <a:lnTo>
                  <a:pt x="1515228" y="1098874"/>
                </a:lnTo>
                <a:lnTo>
                  <a:pt x="1520525" y="1113182"/>
                </a:lnTo>
                <a:lnTo>
                  <a:pt x="1525558" y="1127226"/>
                </a:lnTo>
                <a:lnTo>
                  <a:pt x="1530061" y="1141799"/>
                </a:lnTo>
                <a:lnTo>
                  <a:pt x="1534034" y="1156638"/>
                </a:lnTo>
                <a:lnTo>
                  <a:pt x="1538007" y="1171477"/>
                </a:lnTo>
                <a:lnTo>
                  <a:pt x="1541186" y="1186580"/>
                </a:lnTo>
                <a:lnTo>
                  <a:pt x="1544364" y="1201684"/>
                </a:lnTo>
                <a:lnTo>
                  <a:pt x="1546748" y="1217052"/>
                </a:lnTo>
                <a:lnTo>
                  <a:pt x="1548867" y="1232686"/>
                </a:lnTo>
                <a:lnTo>
                  <a:pt x="1550456" y="1248319"/>
                </a:lnTo>
                <a:lnTo>
                  <a:pt x="1551781" y="1264218"/>
                </a:lnTo>
                <a:lnTo>
                  <a:pt x="1552310" y="1280116"/>
                </a:lnTo>
                <a:lnTo>
                  <a:pt x="1552575" y="1296279"/>
                </a:lnTo>
                <a:lnTo>
                  <a:pt x="1552310" y="1305554"/>
                </a:lnTo>
                <a:lnTo>
                  <a:pt x="1551781" y="1314298"/>
                </a:lnTo>
                <a:lnTo>
                  <a:pt x="1550456" y="1323307"/>
                </a:lnTo>
                <a:lnTo>
                  <a:pt x="1548867" y="1332316"/>
                </a:lnTo>
                <a:lnTo>
                  <a:pt x="1547013" y="1341060"/>
                </a:lnTo>
                <a:lnTo>
                  <a:pt x="1544894" y="1349539"/>
                </a:lnTo>
                <a:lnTo>
                  <a:pt x="1542245" y="1358018"/>
                </a:lnTo>
                <a:lnTo>
                  <a:pt x="1539067" y="1366233"/>
                </a:lnTo>
                <a:lnTo>
                  <a:pt x="1535623" y="1374182"/>
                </a:lnTo>
                <a:lnTo>
                  <a:pt x="1531650" y="1382396"/>
                </a:lnTo>
                <a:lnTo>
                  <a:pt x="1527677" y="1390080"/>
                </a:lnTo>
                <a:lnTo>
                  <a:pt x="1522909" y="1397765"/>
                </a:lnTo>
                <a:lnTo>
                  <a:pt x="1518406" y="1405184"/>
                </a:lnTo>
                <a:lnTo>
                  <a:pt x="1513109" y="1412603"/>
                </a:lnTo>
                <a:lnTo>
                  <a:pt x="1507811" y="1420022"/>
                </a:lnTo>
                <a:lnTo>
                  <a:pt x="1501984" y="1427177"/>
                </a:lnTo>
                <a:lnTo>
                  <a:pt x="1495892" y="1433801"/>
                </a:lnTo>
                <a:lnTo>
                  <a:pt x="1489800" y="1440955"/>
                </a:lnTo>
                <a:lnTo>
                  <a:pt x="1483178" y="1447315"/>
                </a:lnTo>
                <a:lnTo>
                  <a:pt x="1476026" y="1453939"/>
                </a:lnTo>
                <a:lnTo>
                  <a:pt x="1469404" y="1460298"/>
                </a:lnTo>
                <a:lnTo>
                  <a:pt x="1461988" y="1466658"/>
                </a:lnTo>
                <a:lnTo>
                  <a:pt x="1454306" y="1472752"/>
                </a:lnTo>
                <a:lnTo>
                  <a:pt x="1446360" y="1478582"/>
                </a:lnTo>
                <a:lnTo>
                  <a:pt x="1438414" y="1484411"/>
                </a:lnTo>
                <a:lnTo>
                  <a:pt x="1430468" y="1490241"/>
                </a:lnTo>
                <a:lnTo>
                  <a:pt x="1421992" y="1495540"/>
                </a:lnTo>
                <a:lnTo>
                  <a:pt x="1413516" y="1501105"/>
                </a:lnTo>
                <a:lnTo>
                  <a:pt x="1404775" y="1506404"/>
                </a:lnTo>
                <a:lnTo>
                  <a:pt x="1395769" y="1511439"/>
                </a:lnTo>
                <a:lnTo>
                  <a:pt x="1387028" y="1516208"/>
                </a:lnTo>
                <a:lnTo>
                  <a:pt x="1377757" y="1521243"/>
                </a:lnTo>
                <a:lnTo>
                  <a:pt x="1359216" y="1530252"/>
                </a:lnTo>
                <a:lnTo>
                  <a:pt x="1340145" y="1538731"/>
                </a:lnTo>
                <a:lnTo>
                  <a:pt x="1320544" y="1546945"/>
                </a:lnTo>
                <a:lnTo>
                  <a:pt x="1300944" y="1554364"/>
                </a:lnTo>
                <a:lnTo>
                  <a:pt x="1280813" y="1560989"/>
                </a:lnTo>
                <a:lnTo>
                  <a:pt x="1260947" y="1567083"/>
                </a:lnTo>
                <a:lnTo>
                  <a:pt x="1241082" y="1573177"/>
                </a:lnTo>
                <a:lnTo>
                  <a:pt x="1220951" y="1577947"/>
                </a:lnTo>
                <a:lnTo>
                  <a:pt x="1200821" y="1582452"/>
                </a:lnTo>
                <a:lnTo>
                  <a:pt x="1181485" y="1586426"/>
                </a:lnTo>
                <a:lnTo>
                  <a:pt x="1161884" y="1589606"/>
                </a:lnTo>
                <a:lnTo>
                  <a:pt x="1142813" y="1592256"/>
                </a:lnTo>
                <a:lnTo>
                  <a:pt x="1124272" y="1594375"/>
                </a:lnTo>
                <a:lnTo>
                  <a:pt x="1106525" y="1595965"/>
                </a:lnTo>
                <a:lnTo>
                  <a:pt x="1088779" y="1596760"/>
                </a:lnTo>
                <a:lnTo>
                  <a:pt x="1072091" y="1597025"/>
                </a:lnTo>
                <a:lnTo>
                  <a:pt x="1055669" y="1596760"/>
                </a:lnTo>
                <a:lnTo>
                  <a:pt x="1037922" y="1595965"/>
                </a:lnTo>
                <a:lnTo>
                  <a:pt x="1020176" y="1594375"/>
                </a:lnTo>
                <a:lnTo>
                  <a:pt x="1001635" y="1592256"/>
                </a:lnTo>
                <a:lnTo>
                  <a:pt x="982299" y="1589606"/>
                </a:lnTo>
                <a:lnTo>
                  <a:pt x="963228" y="1586426"/>
                </a:lnTo>
                <a:lnTo>
                  <a:pt x="943627" y="1582452"/>
                </a:lnTo>
                <a:lnTo>
                  <a:pt x="923496" y="1577947"/>
                </a:lnTo>
                <a:lnTo>
                  <a:pt x="903631" y="1573177"/>
                </a:lnTo>
                <a:lnTo>
                  <a:pt x="883765" y="1567083"/>
                </a:lnTo>
                <a:lnTo>
                  <a:pt x="863634" y="1560989"/>
                </a:lnTo>
                <a:lnTo>
                  <a:pt x="843504" y="1554364"/>
                </a:lnTo>
                <a:lnTo>
                  <a:pt x="823903" y="1546945"/>
                </a:lnTo>
                <a:lnTo>
                  <a:pt x="804302" y="1538731"/>
                </a:lnTo>
                <a:lnTo>
                  <a:pt x="785496" y="1530252"/>
                </a:lnTo>
                <a:lnTo>
                  <a:pt x="766690" y="1521243"/>
                </a:lnTo>
                <a:lnTo>
                  <a:pt x="757419" y="1516208"/>
                </a:lnTo>
                <a:lnTo>
                  <a:pt x="748414" y="1511439"/>
                </a:lnTo>
                <a:lnTo>
                  <a:pt x="739673" y="1506404"/>
                </a:lnTo>
                <a:lnTo>
                  <a:pt x="730932" y="1501105"/>
                </a:lnTo>
                <a:lnTo>
                  <a:pt x="722720" y="1495540"/>
                </a:lnTo>
                <a:lnTo>
                  <a:pt x="714244" y="1490241"/>
                </a:lnTo>
                <a:lnTo>
                  <a:pt x="706033" y="1484411"/>
                </a:lnTo>
                <a:lnTo>
                  <a:pt x="697822" y="1478582"/>
                </a:lnTo>
                <a:lnTo>
                  <a:pt x="690141" y="1472752"/>
                </a:lnTo>
                <a:lnTo>
                  <a:pt x="682724" y="1466658"/>
                </a:lnTo>
                <a:lnTo>
                  <a:pt x="675308" y="1460298"/>
                </a:lnTo>
                <a:lnTo>
                  <a:pt x="668421" y="1453939"/>
                </a:lnTo>
                <a:lnTo>
                  <a:pt x="661534" y="1447315"/>
                </a:lnTo>
                <a:lnTo>
                  <a:pt x="655177" y="1440955"/>
                </a:lnTo>
                <a:lnTo>
                  <a:pt x="648555" y="1433801"/>
                </a:lnTo>
                <a:lnTo>
                  <a:pt x="642728" y="1427177"/>
                </a:lnTo>
                <a:lnTo>
                  <a:pt x="636901" y="1420022"/>
                </a:lnTo>
                <a:lnTo>
                  <a:pt x="631338" y="1412603"/>
                </a:lnTo>
                <a:lnTo>
                  <a:pt x="626306" y="1405184"/>
                </a:lnTo>
                <a:lnTo>
                  <a:pt x="621538" y="1397765"/>
                </a:lnTo>
                <a:lnTo>
                  <a:pt x="616770" y="1390080"/>
                </a:lnTo>
                <a:lnTo>
                  <a:pt x="612797" y="1382396"/>
                </a:lnTo>
                <a:lnTo>
                  <a:pt x="609089" y="1374182"/>
                </a:lnTo>
                <a:lnTo>
                  <a:pt x="605646" y="1366233"/>
                </a:lnTo>
                <a:lnTo>
                  <a:pt x="602467" y="1358018"/>
                </a:lnTo>
                <a:lnTo>
                  <a:pt x="599818" y="1349539"/>
                </a:lnTo>
                <a:lnTo>
                  <a:pt x="597434" y="1341060"/>
                </a:lnTo>
                <a:lnTo>
                  <a:pt x="595580" y="1332316"/>
                </a:lnTo>
                <a:lnTo>
                  <a:pt x="593991" y="1323307"/>
                </a:lnTo>
                <a:lnTo>
                  <a:pt x="592932" y="1314298"/>
                </a:lnTo>
                <a:lnTo>
                  <a:pt x="592402" y="1305554"/>
                </a:lnTo>
                <a:lnTo>
                  <a:pt x="592137" y="1296279"/>
                </a:lnTo>
                <a:lnTo>
                  <a:pt x="592402" y="1280116"/>
                </a:lnTo>
                <a:lnTo>
                  <a:pt x="592932" y="1264218"/>
                </a:lnTo>
                <a:lnTo>
                  <a:pt x="594256" y="1248319"/>
                </a:lnTo>
                <a:lnTo>
                  <a:pt x="595845" y="1232686"/>
                </a:lnTo>
                <a:lnTo>
                  <a:pt x="597699" y="1217052"/>
                </a:lnTo>
                <a:lnTo>
                  <a:pt x="600348" y="1201684"/>
                </a:lnTo>
                <a:lnTo>
                  <a:pt x="603262" y="1186580"/>
                </a:lnTo>
                <a:lnTo>
                  <a:pt x="606705" y="1171477"/>
                </a:lnTo>
                <a:lnTo>
                  <a:pt x="610413" y="1156638"/>
                </a:lnTo>
                <a:lnTo>
                  <a:pt x="614386" y="1141799"/>
                </a:lnTo>
                <a:lnTo>
                  <a:pt x="618889" y="1127226"/>
                </a:lnTo>
                <a:lnTo>
                  <a:pt x="623922" y="1113182"/>
                </a:lnTo>
                <a:lnTo>
                  <a:pt x="629484" y="1098874"/>
                </a:lnTo>
                <a:lnTo>
                  <a:pt x="635047" y="1085095"/>
                </a:lnTo>
                <a:lnTo>
                  <a:pt x="641139" y="1071581"/>
                </a:lnTo>
                <a:lnTo>
                  <a:pt x="647761" y="1057803"/>
                </a:lnTo>
                <a:lnTo>
                  <a:pt x="654383" y="1044819"/>
                </a:lnTo>
                <a:lnTo>
                  <a:pt x="661534" y="1032100"/>
                </a:lnTo>
                <a:lnTo>
                  <a:pt x="669216" y="1019116"/>
                </a:lnTo>
                <a:lnTo>
                  <a:pt x="676897" y="1006663"/>
                </a:lnTo>
                <a:lnTo>
                  <a:pt x="685373" y="994739"/>
                </a:lnTo>
                <a:lnTo>
                  <a:pt x="693849" y="982550"/>
                </a:lnTo>
                <a:lnTo>
                  <a:pt x="702590" y="970891"/>
                </a:lnTo>
                <a:lnTo>
                  <a:pt x="711861" y="959497"/>
                </a:lnTo>
                <a:lnTo>
                  <a:pt x="721396" y="948368"/>
                </a:lnTo>
                <a:lnTo>
                  <a:pt x="730932" y="937504"/>
                </a:lnTo>
                <a:lnTo>
                  <a:pt x="741262" y="927435"/>
                </a:lnTo>
                <a:lnTo>
                  <a:pt x="751327" y="917101"/>
                </a:lnTo>
                <a:lnTo>
                  <a:pt x="762187" y="907297"/>
                </a:lnTo>
                <a:lnTo>
                  <a:pt x="773047" y="897758"/>
                </a:lnTo>
                <a:lnTo>
                  <a:pt x="783907" y="888484"/>
                </a:lnTo>
                <a:lnTo>
                  <a:pt x="795561" y="879475"/>
                </a:lnTo>
                <a:close/>
                <a:moveTo>
                  <a:pt x="1959370" y="676275"/>
                </a:moveTo>
                <a:lnTo>
                  <a:pt x="1969946" y="684738"/>
                </a:lnTo>
                <a:lnTo>
                  <a:pt x="1979729" y="692937"/>
                </a:lnTo>
                <a:lnTo>
                  <a:pt x="1989776" y="701929"/>
                </a:lnTo>
                <a:lnTo>
                  <a:pt x="1999294" y="710922"/>
                </a:lnTo>
                <a:lnTo>
                  <a:pt x="2008812" y="720443"/>
                </a:lnTo>
                <a:lnTo>
                  <a:pt x="2017802" y="729964"/>
                </a:lnTo>
                <a:lnTo>
                  <a:pt x="2026527" y="739750"/>
                </a:lnTo>
                <a:lnTo>
                  <a:pt x="2035252" y="750064"/>
                </a:lnTo>
                <a:lnTo>
                  <a:pt x="2043184" y="760379"/>
                </a:lnTo>
                <a:lnTo>
                  <a:pt x="2051380" y="771222"/>
                </a:lnTo>
                <a:lnTo>
                  <a:pt x="2059047" y="782330"/>
                </a:lnTo>
                <a:lnTo>
                  <a:pt x="2066450" y="793439"/>
                </a:lnTo>
                <a:lnTo>
                  <a:pt x="2073589" y="804811"/>
                </a:lnTo>
                <a:lnTo>
                  <a:pt x="2080199" y="816448"/>
                </a:lnTo>
                <a:lnTo>
                  <a:pt x="2086809" y="828350"/>
                </a:lnTo>
                <a:lnTo>
                  <a:pt x="2093154" y="840516"/>
                </a:lnTo>
                <a:lnTo>
                  <a:pt x="2098707" y="852946"/>
                </a:lnTo>
                <a:lnTo>
                  <a:pt x="2104259" y="865112"/>
                </a:lnTo>
                <a:lnTo>
                  <a:pt x="2109547" y="877807"/>
                </a:lnTo>
                <a:lnTo>
                  <a:pt x="2114306" y="890766"/>
                </a:lnTo>
                <a:lnTo>
                  <a:pt x="2118801" y="903990"/>
                </a:lnTo>
                <a:lnTo>
                  <a:pt x="2123031" y="917214"/>
                </a:lnTo>
                <a:lnTo>
                  <a:pt x="2126733" y="930438"/>
                </a:lnTo>
                <a:lnTo>
                  <a:pt x="2130170" y="944191"/>
                </a:lnTo>
                <a:lnTo>
                  <a:pt x="2133078" y="957943"/>
                </a:lnTo>
                <a:lnTo>
                  <a:pt x="2135722" y="971696"/>
                </a:lnTo>
                <a:lnTo>
                  <a:pt x="2137837" y="985978"/>
                </a:lnTo>
                <a:lnTo>
                  <a:pt x="2139688" y="1000260"/>
                </a:lnTo>
                <a:lnTo>
                  <a:pt x="2141274" y="1014277"/>
                </a:lnTo>
                <a:lnTo>
                  <a:pt x="2142068" y="1028823"/>
                </a:lnTo>
                <a:lnTo>
                  <a:pt x="2143125" y="1043370"/>
                </a:lnTo>
                <a:lnTo>
                  <a:pt x="2143125" y="1058180"/>
                </a:lnTo>
                <a:lnTo>
                  <a:pt x="2143125" y="1066644"/>
                </a:lnTo>
                <a:lnTo>
                  <a:pt x="2142332" y="1075107"/>
                </a:lnTo>
                <a:lnTo>
                  <a:pt x="2141274" y="1083306"/>
                </a:lnTo>
                <a:lnTo>
                  <a:pt x="2139952" y="1091769"/>
                </a:lnTo>
                <a:lnTo>
                  <a:pt x="2138102" y="1099703"/>
                </a:lnTo>
                <a:lnTo>
                  <a:pt x="2135987" y="1107373"/>
                </a:lnTo>
                <a:lnTo>
                  <a:pt x="2133607" y="1115043"/>
                </a:lnTo>
                <a:lnTo>
                  <a:pt x="2130699" y="1122713"/>
                </a:lnTo>
                <a:lnTo>
                  <a:pt x="2127261" y="1130383"/>
                </a:lnTo>
                <a:lnTo>
                  <a:pt x="2124089" y="1137788"/>
                </a:lnTo>
                <a:lnTo>
                  <a:pt x="2119858" y="1144929"/>
                </a:lnTo>
                <a:lnTo>
                  <a:pt x="2115892" y="1152070"/>
                </a:lnTo>
                <a:lnTo>
                  <a:pt x="2111398" y="1159211"/>
                </a:lnTo>
                <a:lnTo>
                  <a:pt x="2106639" y="1165823"/>
                </a:lnTo>
                <a:lnTo>
                  <a:pt x="2101880" y="1172699"/>
                </a:lnTo>
                <a:lnTo>
                  <a:pt x="2096327" y="1179047"/>
                </a:lnTo>
                <a:lnTo>
                  <a:pt x="2090775" y="1185658"/>
                </a:lnTo>
                <a:lnTo>
                  <a:pt x="2084958" y="1191741"/>
                </a:lnTo>
                <a:lnTo>
                  <a:pt x="2078877" y="1197824"/>
                </a:lnTo>
                <a:lnTo>
                  <a:pt x="2072532" y="1204172"/>
                </a:lnTo>
                <a:lnTo>
                  <a:pt x="2066186" y="1209990"/>
                </a:lnTo>
                <a:lnTo>
                  <a:pt x="2059312" y="1215809"/>
                </a:lnTo>
                <a:lnTo>
                  <a:pt x="2052173" y="1221363"/>
                </a:lnTo>
                <a:lnTo>
                  <a:pt x="2045034" y="1226917"/>
                </a:lnTo>
                <a:lnTo>
                  <a:pt x="2037631" y="1232471"/>
                </a:lnTo>
                <a:lnTo>
                  <a:pt x="2029964" y="1237761"/>
                </a:lnTo>
                <a:lnTo>
                  <a:pt x="2022296" y="1242521"/>
                </a:lnTo>
                <a:lnTo>
                  <a:pt x="2014629" y="1247546"/>
                </a:lnTo>
                <a:lnTo>
                  <a:pt x="2006433" y="1252571"/>
                </a:lnTo>
                <a:lnTo>
                  <a:pt x="1998236" y="1257067"/>
                </a:lnTo>
                <a:lnTo>
                  <a:pt x="1981315" y="1266324"/>
                </a:lnTo>
                <a:lnTo>
                  <a:pt x="1964129" y="1274523"/>
                </a:lnTo>
                <a:lnTo>
                  <a:pt x="1946679" y="1282722"/>
                </a:lnTo>
                <a:lnTo>
                  <a:pt x="1928436" y="1290127"/>
                </a:lnTo>
                <a:lnTo>
                  <a:pt x="1910193" y="1296739"/>
                </a:lnTo>
                <a:lnTo>
                  <a:pt x="1891685" y="1303351"/>
                </a:lnTo>
                <a:lnTo>
                  <a:pt x="1873177" y="1308905"/>
                </a:lnTo>
                <a:lnTo>
                  <a:pt x="1854670" y="1314195"/>
                </a:lnTo>
                <a:lnTo>
                  <a:pt x="1836426" y="1318691"/>
                </a:lnTo>
                <a:lnTo>
                  <a:pt x="1817919" y="1322922"/>
                </a:lnTo>
                <a:lnTo>
                  <a:pt x="1799675" y="1326360"/>
                </a:lnTo>
                <a:lnTo>
                  <a:pt x="1781696" y="1329534"/>
                </a:lnTo>
                <a:lnTo>
                  <a:pt x="1764246" y="1331915"/>
                </a:lnTo>
                <a:lnTo>
                  <a:pt x="1747061" y="1333766"/>
                </a:lnTo>
                <a:lnTo>
                  <a:pt x="1730404" y="1335353"/>
                </a:lnTo>
                <a:lnTo>
                  <a:pt x="1714276" y="1336146"/>
                </a:lnTo>
                <a:lnTo>
                  <a:pt x="1698676" y="1336675"/>
                </a:lnTo>
                <a:lnTo>
                  <a:pt x="1687836" y="1336146"/>
                </a:lnTo>
                <a:lnTo>
                  <a:pt x="1676467" y="1335617"/>
                </a:lnTo>
                <a:lnTo>
                  <a:pt x="1664834" y="1335088"/>
                </a:lnTo>
                <a:lnTo>
                  <a:pt x="1652671" y="1333766"/>
                </a:lnTo>
                <a:lnTo>
                  <a:pt x="1653993" y="1324509"/>
                </a:lnTo>
                <a:lnTo>
                  <a:pt x="1654787" y="1314988"/>
                </a:lnTo>
                <a:lnTo>
                  <a:pt x="1655844" y="1305202"/>
                </a:lnTo>
                <a:lnTo>
                  <a:pt x="1655844" y="1295681"/>
                </a:lnTo>
                <a:lnTo>
                  <a:pt x="1655580" y="1275845"/>
                </a:lnTo>
                <a:lnTo>
                  <a:pt x="1654787" y="1256274"/>
                </a:lnTo>
                <a:lnTo>
                  <a:pt x="1653465" y="1236703"/>
                </a:lnTo>
                <a:lnTo>
                  <a:pt x="1651085" y="1217660"/>
                </a:lnTo>
                <a:lnTo>
                  <a:pt x="1648705" y="1198618"/>
                </a:lnTo>
                <a:lnTo>
                  <a:pt x="1645268" y="1179840"/>
                </a:lnTo>
                <a:lnTo>
                  <a:pt x="1641567" y="1161062"/>
                </a:lnTo>
                <a:lnTo>
                  <a:pt x="1637601" y="1142549"/>
                </a:lnTo>
                <a:lnTo>
                  <a:pt x="1632842" y="1124300"/>
                </a:lnTo>
                <a:lnTo>
                  <a:pt x="1627554" y="1106051"/>
                </a:lnTo>
                <a:lnTo>
                  <a:pt x="1621737" y="1088595"/>
                </a:lnTo>
                <a:lnTo>
                  <a:pt x="1615392" y="1070875"/>
                </a:lnTo>
                <a:lnTo>
                  <a:pt x="1608782" y="1053684"/>
                </a:lnTo>
                <a:lnTo>
                  <a:pt x="1601379" y="1036758"/>
                </a:lnTo>
                <a:lnTo>
                  <a:pt x="1593711" y="1019831"/>
                </a:lnTo>
                <a:lnTo>
                  <a:pt x="1585515" y="1003434"/>
                </a:lnTo>
                <a:lnTo>
                  <a:pt x="1576790" y="987565"/>
                </a:lnTo>
                <a:lnTo>
                  <a:pt x="1567800" y="971432"/>
                </a:lnTo>
                <a:lnTo>
                  <a:pt x="1558282" y="956092"/>
                </a:lnTo>
                <a:lnTo>
                  <a:pt x="1548235" y="940752"/>
                </a:lnTo>
                <a:lnTo>
                  <a:pt x="1537924" y="925942"/>
                </a:lnTo>
                <a:lnTo>
                  <a:pt x="1527084" y="911395"/>
                </a:lnTo>
                <a:lnTo>
                  <a:pt x="1515979" y="897114"/>
                </a:lnTo>
                <a:lnTo>
                  <a:pt x="1504345" y="883361"/>
                </a:lnTo>
                <a:lnTo>
                  <a:pt x="1492183" y="870137"/>
                </a:lnTo>
                <a:lnTo>
                  <a:pt x="1480021" y="856913"/>
                </a:lnTo>
                <a:lnTo>
                  <a:pt x="1467330" y="844218"/>
                </a:lnTo>
                <a:lnTo>
                  <a:pt x="1454375" y="832052"/>
                </a:lnTo>
                <a:lnTo>
                  <a:pt x="1440891" y="820151"/>
                </a:lnTo>
                <a:lnTo>
                  <a:pt x="1427406" y="808778"/>
                </a:lnTo>
                <a:lnTo>
                  <a:pt x="1413129" y="797670"/>
                </a:lnTo>
                <a:lnTo>
                  <a:pt x="1398587" y="787356"/>
                </a:lnTo>
                <a:lnTo>
                  <a:pt x="1407841" y="776776"/>
                </a:lnTo>
                <a:lnTo>
                  <a:pt x="1416831" y="765933"/>
                </a:lnTo>
                <a:lnTo>
                  <a:pt x="1425027" y="755089"/>
                </a:lnTo>
                <a:lnTo>
                  <a:pt x="1433487" y="744246"/>
                </a:lnTo>
                <a:lnTo>
                  <a:pt x="1441155" y="732344"/>
                </a:lnTo>
                <a:lnTo>
                  <a:pt x="1448558" y="720707"/>
                </a:lnTo>
                <a:lnTo>
                  <a:pt x="1455697" y="709070"/>
                </a:lnTo>
                <a:lnTo>
                  <a:pt x="1462307" y="696640"/>
                </a:lnTo>
                <a:lnTo>
                  <a:pt x="1698676" y="893147"/>
                </a:lnTo>
                <a:lnTo>
                  <a:pt x="1959370" y="676275"/>
                </a:lnTo>
                <a:close/>
                <a:moveTo>
                  <a:pt x="183882" y="676275"/>
                </a:moveTo>
                <a:lnTo>
                  <a:pt x="445396" y="893147"/>
                </a:lnTo>
                <a:lnTo>
                  <a:pt x="682270" y="696640"/>
                </a:lnTo>
                <a:lnTo>
                  <a:pt x="688894" y="709070"/>
                </a:lnTo>
                <a:lnTo>
                  <a:pt x="696048" y="720707"/>
                </a:lnTo>
                <a:lnTo>
                  <a:pt x="703466" y="732344"/>
                </a:lnTo>
                <a:lnTo>
                  <a:pt x="711415" y="744246"/>
                </a:lnTo>
                <a:lnTo>
                  <a:pt x="719364" y="755089"/>
                </a:lnTo>
                <a:lnTo>
                  <a:pt x="728108" y="765933"/>
                </a:lnTo>
                <a:lnTo>
                  <a:pt x="736852" y="776776"/>
                </a:lnTo>
                <a:lnTo>
                  <a:pt x="746125" y="787356"/>
                </a:lnTo>
                <a:lnTo>
                  <a:pt x="731552" y="797670"/>
                </a:lnTo>
                <a:lnTo>
                  <a:pt x="717509" y="808778"/>
                </a:lnTo>
                <a:lnTo>
                  <a:pt x="703731" y="820151"/>
                </a:lnTo>
                <a:lnTo>
                  <a:pt x="690483" y="832052"/>
                </a:lnTo>
                <a:lnTo>
                  <a:pt x="677235" y="844218"/>
                </a:lnTo>
                <a:lnTo>
                  <a:pt x="664517" y="856913"/>
                </a:lnTo>
                <a:lnTo>
                  <a:pt x="652329" y="870137"/>
                </a:lnTo>
                <a:lnTo>
                  <a:pt x="640141" y="883361"/>
                </a:lnTo>
                <a:lnTo>
                  <a:pt x="628748" y="897114"/>
                </a:lnTo>
                <a:lnTo>
                  <a:pt x="617355" y="911395"/>
                </a:lnTo>
                <a:lnTo>
                  <a:pt x="606491" y="925942"/>
                </a:lnTo>
                <a:lnTo>
                  <a:pt x="596158" y="940752"/>
                </a:lnTo>
                <a:lnTo>
                  <a:pt x="586090" y="956092"/>
                </a:lnTo>
                <a:lnTo>
                  <a:pt x="576551" y="971432"/>
                </a:lnTo>
                <a:lnTo>
                  <a:pt x="567542" y="987565"/>
                </a:lnTo>
                <a:lnTo>
                  <a:pt x="559064" y="1003434"/>
                </a:lnTo>
                <a:lnTo>
                  <a:pt x="550585" y="1019831"/>
                </a:lnTo>
                <a:lnTo>
                  <a:pt x="542901" y="1036758"/>
                </a:lnTo>
                <a:lnTo>
                  <a:pt x="535482" y="1053684"/>
                </a:lnTo>
                <a:lnTo>
                  <a:pt x="528858" y="1070875"/>
                </a:lnTo>
                <a:lnTo>
                  <a:pt x="522499" y="1088595"/>
                </a:lnTo>
                <a:lnTo>
                  <a:pt x="516670" y="1106051"/>
                </a:lnTo>
                <a:lnTo>
                  <a:pt x="511371" y="1124300"/>
                </a:lnTo>
                <a:lnTo>
                  <a:pt x="506602" y="1142549"/>
                </a:lnTo>
                <a:lnTo>
                  <a:pt x="502627" y="1161062"/>
                </a:lnTo>
                <a:lnTo>
                  <a:pt x="498918" y="1179840"/>
                </a:lnTo>
                <a:lnTo>
                  <a:pt x="495473" y="1198618"/>
                </a:lnTo>
                <a:lnTo>
                  <a:pt x="492824" y="1217660"/>
                </a:lnTo>
                <a:lnTo>
                  <a:pt x="490704" y="1236703"/>
                </a:lnTo>
                <a:lnTo>
                  <a:pt x="489114" y="1256274"/>
                </a:lnTo>
                <a:lnTo>
                  <a:pt x="488585" y="1275845"/>
                </a:lnTo>
                <a:lnTo>
                  <a:pt x="488320" y="1295681"/>
                </a:lnTo>
                <a:lnTo>
                  <a:pt x="488585" y="1305202"/>
                </a:lnTo>
                <a:lnTo>
                  <a:pt x="489114" y="1314988"/>
                </a:lnTo>
                <a:lnTo>
                  <a:pt x="490174" y="1324509"/>
                </a:lnTo>
                <a:lnTo>
                  <a:pt x="491499" y="1333766"/>
                </a:lnTo>
                <a:lnTo>
                  <a:pt x="479311" y="1335088"/>
                </a:lnTo>
                <a:lnTo>
                  <a:pt x="467653" y="1335617"/>
                </a:lnTo>
                <a:lnTo>
                  <a:pt x="456260" y="1336146"/>
                </a:lnTo>
                <a:lnTo>
                  <a:pt x="445396" y="1336675"/>
                </a:lnTo>
                <a:lnTo>
                  <a:pt x="429764" y="1336146"/>
                </a:lnTo>
                <a:lnTo>
                  <a:pt x="413601" y="1335353"/>
                </a:lnTo>
                <a:lnTo>
                  <a:pt x="396909" y="1333766"/>
                </a:lnTo>
                <a:lnTo>
                  <a:pt x="379686" y="1331915"/>
                </a:lnTo>
                <a:lnTo>
                  <a:pt x="362199" y="1329534"/>
                </a:lnTo>
                <a:lnTo>
                  <a:pt x="344182" y="1326360"/>
                </a:lnTo>
                <a:lnTo>
                  <a:pt x="325900" y="1322922"/>
                </a:lnTo>
                <a:lnTo>
                  <a:pt x="307352" y="1318691"/>
                </a:lnTo>
                <a:lnTo>
                  <a:pt x="288805" y="1314195"/>
                </a:lnTo>
                <a:lnTo>
                  <a:pt x="270523" y="1308905"/>
                </a:lnTo>
                <a:lnTo>
                  <a:pt x="251976" y="1303351"/>
                </a:lnTo>
                <a:lnTo>
                  <a:pt x="233429" y="1296739"/>
                </a:lnTo>
                <a:lnTo>
                  <a:pt x="215147" y="1290127"/>
                </a:lnTo>
                <a:lnTo>
                  <a:pt x="196865" y="1282722"/>
                </a:lnTo>
                <a:lnTo>
                  <a:pt x="179377" y="1274523"/>
                </a:lnTo>
                <a:lnTo>
                  <a:pt x="162155" y="1266324"/>
                </a:lnTo>
                <a:lnTo>
                  <a:pt x="145197" y="1257067"/>
                </a:lnTo>
                <a:lnTo>
                  <a:pt x="136984" y="1252571"/>
                </a:lnTo>
                <a:lnTo>
                  <a:pt x="128770" y="1247546"/>
                </a:lnTo>
                <a:lnTo>
                  <a:pt x="121086" y="1242521"/>
                </a:lnTo>
                <a:lnTo>
                  <a:pt x="113402" y="1237761"/>
                </a:lnTo>
                <a:lnTo>
                  <a:pt x="105719" y="1232471"/>
                </a:lnTo>
                <a:lnTo>
                  <a:pt x="98300" y="1226917"/>
                </a:lnTo>
                <a:lnTo>
                  <a:pt x="91146" y="1221363"/>
                </a:lnTo>
                <a:lnTo>
                  <a:pt x="83992" y="1215809"/>
                </a:lnTo>
                <a:lnTo>
                  <a:pt x="77103" y="1209990"/>
                </a:lnTo>
                <a:lnTo>
                  <a:pt x="70744" y="1204172"/>
                </a:lnTo>
                <a:lnTo>
                  <a:pt x="64120" y="1197824"/>
                </a:lnTo>
                <a:lnTo>
                  <a:pt x="58291" y="1191741"/>
                </a:lnTo>
                <a:lnTo>
                  <a:pt x="52462" y="1185658"/>
                </a:lnTo>
                <a:lnTo>
                  <a:pt x="46898" y="1179047"/>
                </a:lnTo>
                <a:lnTo>
                  <a:pt x="41334" y="1172699"/>
                </a:lnTo>
                <a:lnTo>
                  <a:pt x="36564" y="1165823"/>
                </a:lnTo>
                <a:lnTo>
                  <a:pt x="31795" y="1159211"/>
                </a:lnTo>
                <a:lnTo>
                  <a:pt x="27291" y="1152070"/>
                </a:lnTo>
                <a:lnTo>
                  <a:pt x="23051" y="1144929"/>
                </a:lnTo>
                <a:lnTo>
                  <a:pt x="19077" y="1137788"/>
                </a:lnTo>
                <a:lnTo>
                  <a:pt x="15897" y="1130383"/>
                </a:lnTo>
                <a:lnTo>
                  <a:pt x="12453" y="1122713"/>
                </a:lnTo>
                <a:lnTo>
                  <a:pt x="9538" y="1115043"/>
                </a:lnTo>
                <a:lnTo>
                  <a:pt x="7154" y="1107373"/>
                </a:lnTo>
                <a:lnTo>
                  <a:pt x="5034" y="1099703"/>
                </a:lnTo>
                <a:lnTo>
                  <a:pt x="3179" y="1091769"/>
                </a:lnTo>
                <a:lnTo>
                  <a:pt x="1855" y="1083306"/>
                </a:lnTo>
                <a:lnTo>
                  <a:pt x="530" y="1075107"/>
                </a:lnTo>
                <a:lnTo>
                  <a:pt x="265" y="1066644"/>
                </a:lnTo>
                <a:lnTo>
                  <a:pt x="0" y="1058180"/>
                </a:lnTo>
                <a:lnTo>
                  <a:pt x="265" y="1043370"/>
                </a:lnTo>
                <a:lnTo>
                  <a:pt x="1060" y="1028823"/>
                </a:lnTo>
                <a:lnTo>
                  <a:pt x="1855" y="1014277"/>
                </a:lnTo>
                <a:lnTo>
                  <a:pt x="3444" y="1000260"/>
                </a:lnTo>
                <a:lnTo>
                  <a:pt x="5299" y="985978"/>
                </a:lnTo>
                <a:lnTo>
                  <a:pt x="7419" y="971696"/>
                </a:lnTo>
                <a:lnTo>
                  <a:pt x="10333" y="957943"/>
                </a:lnTo>
                <a:lnTo>
                  <a:pt x="12983" y="944191"/>
                </a:lnTo>
                <a:lnTo>
                  <a:pt x="16427" y="930438"/>
                </a:lnTo>
                <a:lnTo>
                  <a:pt x="20137" y="917214"/>
                </a:lnTo>
                <a:lnTo>
                  <a:pt x="24376" y="903990"/>
                </a:lnTo>
                <a:lnTo>
                  <a:pt x="28615" y="890766"/>
                </a:lnTo>
                <a:lnTo>
                  <a:pt x="33650" y="877807"/>
                </a:lnTo>
                <a:lnTo>
                  <a:pt x="38949" y="865112"/>
                </a:lnTo>
                <a:lnTo>
                  <a:pt x="44513" y="852946"/>
                </a:lnTo>
                <a:lnTo>
                  <a:pt x="50342" y="840516"/>
                </a:lnTo>
                <a:lnTo>
                  <a:pt x="56436" y="828350"/>
                </a:lnTo>
                <a:lnTo>
                  <a:pt x="63060" y="816448"/>
                </a:lnTo>
                <a:lnTo>
                  <a:pt x="69684" y="804811"/>
                </a:lnTo>
                <a:lnTo>
                  <a:pt x="76838" y="793439"/>
                </a:lnTo>
                <a:lnTo>
                  <a:pt x="84257" y="782330"/>
                </a:lnTo>
                <a:lnTo>
                  <a:pt x="91941" y="771222"/>
                </a:lnTo>
                <a:lnTo>
                  <a:pt x="100154" y="760379"/>
                </a:lnTo>
                <a:lnTo>
                  <a:pt x="108368" y="750064"/>
                </a:lnTo>
                <a:lnTo>
                  <a:pt x="116582" y="739750"/>
                </a:lnTo>
                <a:lnTo>
                  <a:pt x="125591" y="729964"/>
                </a:lnTo>
                <a:lnTo>
                  <a:pt x="134864" y="720443"/>
                </a:lnTo>
                <a:lnTo>
                  <a:pt x="144138" y="710922"/>
                </a:lnTo>
                <a:lnTo>
                  <a:pt x="153676" y="701929"/>
                </a:lnTo>
                <a:lnTo>
                  <a:pt x="163745" y="692937"/>
                </a:lnTo>
                <a:lnTo>
                  <a:pt x="173813" y="684738"/>
                </a:lnTo>
                <a:lnTo>
                  <a:pt x="183882" y="676275"/>
                </a:lnTo>
                <a:close/>
                <a:moveTo>
                  <a:pt x="1063618" y="153988"/>
                </a:moveTo>
                <a:lnTo>
                  <a:pt x="1072091" y="153988"/>
                </a:lnTo>
                <a:lnTo>
                  <a:pt x="1080830" y="153988"/>
                </a:lnTo>
                <a:lnTo>
                  <a:pt x="1089568" y="154253"/>
                </a:lnTo>
                <a:lnTo>
                  <a:pt x="1098041" y="155048"/>
                </a:lnTo>
                <a:lnTo>
                  <a:pt x="1106779" y="155577"/>
                </a:lnTo>
                <a:lnTo>
                  <a:pt x="1114988" y="156902"/>
                </a:lnTo>
                <a:lnTo>
                  <a:pt x="1123726" y="157697"/>
                </a:lnTo>
                <a:lnTo>
                  <a:pt x="1131934" y="159286"/>
                </a:lnTo>
                <a:lnTo>
                  <a:pt x="1140143" y="160875"/>
                </a:lnTo>
                <a:lnTo>
                  <a:pt x="1148351" y="162730"/>
                </a:lnTo>
                <a:lnTo>
                  <a:pt x="1156295" y="164584"/>
                </a:lnTo>
                <a:lnTo>
                  <a:pt x="1164504" y="166703"/>
                </a:lnTo>
                <a:lnTo>
                  <a:pt x="1172447" y="169087"/>
                </a:lnTo>
                <a:lnTo>
                  <a:pt x="1180391" y="171471"/>
                </a:lnTo>
                <a:lnTo>
                  <a:pt x="1188070" y="174385"/>
                </a:lnTo>
                <a:lnTo>
                  <a:pt x="1196014" y="177564"/>
                </a:lnTo>
                <a:lnTo>
                  <a:pt x="1203693" y="180478"/>
                </a:lnTo>
                <a:lnTo>
                  <a:pt x="1211107" y="183656"/>
                </a:lnTo>
                <a:lnTo>
                  <a:pt x="1218521" y="187365"/>
                </a:lnTo>
                <a:lnTo>
                  <a:pt x="1225935" y="190808"/>
                </a:lnTo>
                <a:lnTo>
                  <a:pt x="1232820" y="194782"/>
                </a:lnTo>
                <a:lnTo>
                  <a:pt x="1239969" y="198755"/>
                </a:lnTo>
                <a:lnTo>
                  <a:pt x="1247118" y="202729"/>
                </a:lnTo>
                <a:lnTo>
                  <a:pt x="1254003" y="206967"/>
                </a:lnTo>
                <a:lnTo>
                  <a:pt x="1260623" y="211470"/>
                </a:lnTo>
                <a:lnTo>
                  <a:pt x="1267507" y="215974"/>
                </a:lnTo>
                <a:lnTo>
                  <a:pt x="1273862" y="221007"/>
                </a:lnTo>
                <a:lnTo>
                  <a:pt x="1280482" y="226040"/>
                </a:lnTo>
                <a:lnTo>
                  <a:pt x="1286837" y="230808"/>
                </a:lnTo>
                <a:lnTo>
                  <a:pt x="1293192" y="236106"/>
                </a:lnTo>
                <a:lnTo>
                  <a:pt x="1299017" y="241668"/>
                </a:lnTo>
                <a:lnTo>
                  <a:pt x="1305108" y="247231"/>
                </a:lnTo>
                <a:lnTo>
                  <a:pt x="1310668" y="252794"/>
                </a:lnTo>
                <a:lnTo>
                  <a:pt x="1316494" y="258622"/>
                </a:lnTo>
                <a:lnTo>
                  <a:pt x="1321790" y="264449"/>
                </a:lnTo>
                <a:lnTo>
                  <a:pt x="1327350" y="270277"/>
                </a:lnTo>
                <a:lnTo>
                  <a:pt x="1332646" y="276634"/>
                </a:lnTo>
                <a:lnTo>
                  <a:pt x="1337412" y="282992"/>
                </a:lnTo>
                <a:lnTo>
                  <a:pt x="1342443" y="289349"/>
                </a:lnTo>
                <a:lnTo>
                  <a:pt x="1347474" y="295972"/>
                </a:lnTo>
                <a:lnTo>
                  <a:pt x="1351976" y="302859"/>
                </a:lnTo>
                <a:lnTo>
                  <a:pt x="1356212" y="309482"/>
                </a:lnTo>
                <a:lnTo>
                  <a:pt x="1360714" y="316369"/>
                </a:lnTo>
                <a:lnTo>
                  <a:pt x="1364951" y="323521"/>
                </a:lnTo>
                <a:lnTo>
                  <a:pt x="1368922" y="330408"/>
                </a:lnTo>
                <a:lnTo>
                  <a:pt x="1372629" y="337560"/>
                </a:lnTo>
                <a:lnTo>
                  <a:pt x="1376337" y="344977"/>
                </a:lnTo>
                <a:lnTo>
                  <a:pt x="1379779" y="352395"/>
                </a:lnTo>
                <a:lnTo>
                  <a:pt x="1383221" y="359812"/>
                </a:lnTo>
                <a:lnTo>
                  <a:pt x="1386134" y="367494"/>
                </a:lnTo>
                <a:lnTo>
                  <a:pt x="1389047" y="375176"/>
                </a:lnTo>
                <a:lnTo>
                  <a:pt x="1391694" y="382857"/>
                </a:lnTo>
                <a:lnTo>
                  <a:pt x="1394342" y="391069"/>
                </a:lnTo>
                <a:lnTo>
                  <a:pt x="1396725" y="398751"/>
                </a:lnTo>
                <a:lnTo>
                  <a:pt x="1398844" y="406963"/>
                </a:lnTo>
                <a:lnTo>
                  <a:pt x="1400962" y="415175"/>
                </a:lnTo>
                <a:lnTo>
                  <a:pt x="1402551" y="423122"/>
                </a:lnTo>
                <a:lnTo>
                  <a:pt x="1404404" y="431333"/>
                </a:lnTo>
                <a:lnTo>
                  <a:pt x="1405728" y="439810"/>
                </a:lnTo>
                <a:lnTo>
                  <a:pt x="1406788" y="448022"/>
                </a:lnTo>
                <a:lnTo>
                  <a:pt x="1407847" y="456763"/>
                </a:lnTo>
                <a:lnTo>
                  <a:pt x="1408376" y="465240"/>
                </a:lnTo>
                <a:lnTo>
                  <a:pt x="1409171" y="473717"/>
                </a:lnTo>
                <a:lnTo>
                  <a:pt x="1409435" y="482458"/>
                </a:lnTo>
                <a:lnTo>
                  <a:pt x="1409700" y="491200"/>
                </a:lnTo>
                <a:lnTo>
                  <a:pt x="1409435" y="499941"/>
                </a:lnTo>
                <a:lnTo>
                  <a:pt x="1409171" y="508683"/>
                </a:lnTo>
                <a:lnTo>
                  <a:pt x="1408376" y="517159"/>
                </a:lnTo>
                <a:lnTo>
                  <a:pt x="1407847" y="525636"/>
                </a:lnTo>
                <a:lnTo>
                  <a:pt x="1406788" y="534113"/>
                </a:lnTo>
                <a:lnTo>
                  <a:pt x="1405728" y="542589"/>
                </a:lnTo>
                <a:lnTo>
                  <a:pt x="1404404" y="550801"/>
                </a:lnTo>
                <a:lnTo>
                  <a:pt x="1402551" y="559278"/>
                </a:lnTo>
                <a:lnTo>
                  <a:pt x="1400962" y="567489"/>
                </a:lnTo>
                <a:lnTo>
                  <a:pt x="1398844" y="575436"/>
                </a:lnTo>
                <a:lnTo>
                  <a:pt x="1396725" y="583648"/>
                </a:lnTo>
                <a:lnTo>
                  <a:pt x="1394342" y="591595"/>
                </a:lnTo>
                <a:lnTo>
                  <a:pt x="1391694" y="599277"/>
                </a:lnTo>
                <a:lnTo>
                  <a:pt x="1389047" y="607224"/>
                </a:lnTo>
                <a:lnTo>
                  <a:pt x="1386134" y="614641"/>
                </a:lnTo>
                <a:lnTo>
                  <a:pt x="1383221" y="622323"/>
                </a:lnTo>
                <a:lnTo>
                  <a:pt x="1379779" y="630270"/>
                </a:lnTo>
                <a:lnTo>
                  <a:pt x="1376337" y="637422"/>
                </a:lnTo>
                <a:lnTo>
                  <a:pt x="1372629" y="644574"/>
                </a:lnTo>
                <a:lnTo>
                  <a:pt x="1368922" y="651991"/>
                </a:lnTo>
                <a:lnTo>
                  <a:pt x="1364951" y="659143"/>
                </a:lnTo>
                <a:lnTo>
                  <a:pt x="1360714" y="666295"/>
                </a:lnTo>
                <a:lnTo>
                  <a:pt x="1356212" y="672918"/>
                </a:lnTo>
                <a:lnTo>
                  <a:pt x="1351976" y="679805"/>
                </a:lnTo>
                <a:lnTo>
                  <a:pt x="1347474" y="686427"/>
                </a:lnTo>
                <a:lnTo>
                  <a:pt x="1342443" y="693050"/>
                </a:lnTo>
                <a:lnTo>
                  <a:pt x="1337412" y="699672"/>
                </a:lnTo>
                <a:lnTo>
                  <a:pt x="1332646" y="705765"/>
                </a:lnTo>
                <a:lnTo>
                  <a:pt x="1327350" y="711857"/>
                </a:lnTo>
                <a:lnTo>
                  <a:pt x="1321790" y="718215"/>
                </a:lnTo>
                <a:lnTo>
                  <a:pt x="1316494" y="724043"/>
                </a:lnTo>
                <a:lnTo>
                  <a:pt x="1310668" y="729870"/>
                </a:lnTo>
                <a:lnTo>
                  <a:pt x="1305108" y="735433"/>
                </a:lnTo>
                <a:lnTo>
                  <a:pt x="1299017" y="740996"/>
                </a:lnTo>
                <a:lnTo>
                  <a:pt x="1293192" y="746294"/>
                </a:lnTo>
                <a:lnTo>
                  <a:pt x="1286837" y="751327"/>
                </a:lnTo>
                <a:lnTo>
                  <a:pt x="1280482" y="756625"/>
                </a:lnTo>
                <a:lnTo>
                  <a:pt x="1273862" y="761658"/>
                </a:lnTo>
                <a:lnTo>
                  <a:pt x="1267507" y="766161"/>
                </a:lnTo>
                <a:lnTo>
                  <a:pt x="1260623" y="770929"/>
                </a:lnTo>
                <a:lnTo>
                  <a:pt x="1254003" y="775432"/>
                </a:lnTo>
                <a:lnTo>
                  <a:pt x="1247118" y="779670"/>
                </a:lnTo>
                <a:lnTo>
                  <a:pt x="1239969" y="783909"/>
                </a:lnTo>
                <a:lnTo>
                  <a:pt x="1232820" y="787882"/>
                </a:lnTo>
                <a:lnTo>
                  <a:pt x="1225935" y="791591"/>
                </a:lnTo>
                <a:lnTo>
                  <a:pt x="1218521" y="795299"/>
                </a:lnTo>
                <a:lnTo>
                  <a:pt x="1211107" y="798743"/>
                </a:lnTo>
                <a:lnTo>
                  <a:pt x="1203693" y="801922"/>
                </a:lnTo>
                <a:lnTo>
                  <a:pt x="1196014" y="805100"/>
                </a:lnTo>
                <a:lnTo>
                  <a:pt x="1188070" y="807749"/>
                </a:lnTo>
                <a:lnTo>
                  <a:pt x="1180391" y="810663"/>
                </a:lnTo>
                <a:lnTo>
                  <a:pt x="1172447" y="813312"/>
                </a:lnTo>
                <a:lnTo>
                  <a:pt x="1164504" y="815696"/>
                </a:lnTo>
                <a:lnTo>
                  <a:pt x="1156295" y="817815"/>
                </a:lnTo>
                <a:lnTo>
                  <a:pt x="1148351" y="819935"/>
                </a:lnTo>
                <a:lnTo>
                  <a:pt x="1140143" y="821789"/>
                </a:lnTo>
                <a:lnTo>
                  <a:pt x="1131934" y="823378"/>
                </a:lnTo>
                <a:lnTo>
                  <a:pt x="1123726" y="824438"/>
                </a:lnTo>
                <a:lnTo>
                  <a:pt x="1114988" y="825762"/>
                </a:lnTo>
                <a:lnTo>
                  <a:pt x="1106779" y="826822"/>
                </a:lnTo>
                <a:lnTo>
                  <a:pt x="1098041" y="827617"/>
                </a:lnTo>
                <a:lnTo>
                  <a:pt x="1089568" y="827881"/>
                </a:lnTo>
                <a:lnTo>
                  <a:pt x="1080830" y="828146"/>
                </a:lnTo>
                <a:lnTo>
                  <a:pt x="1072091" y="828676"/>
                </a:lnTo>
                <a:lnTo>
                  <a:pt x="1063618" y="828146"/>
                </a:lnTo>
                <a:lnTo>
                  <a:pt x="1054880" y="827881"/>
                </a:lnTo>
                <a:lnTo>
                  <a:pt x="1046407" y="827617"/>
                </a:lnTo>
                <a:lnTo>
                  <a:pt x="1037669" y="826822"/>
                </a:lnTo>
                <a:lnTo>
                  <a:pt x="1029460" y="825762"/>
                </a:lnTo>
                <a:lnTo>
                  <a:pt x="1020987" y="824438"/>
                </a:lnTo>
                <a:lnTo>
                  <a:pt x="1012778" y="823378"/>
                </a:lnTo>
                <a:lnTo>
                  <a:pt x="1004305" y="821789"/>
                </a:lnTo>
                <a:lnTo>
                  <a:pt x="996096" y="819935"/>
                </a:lnTo>
                <a:lnTo>
                  <a:pt x="987888" y="817815"/>
                </a:lnTo>
                <a:lnTo>
                  <a:pt x="979944" y="815696"/>
                </a:lnTo>
                <a:lnTo>
                  <a:pt x="972000" y="813312"/>
                </a:lnTo>
                <a:lnTo>
                  <a:pt x="964321" y="810663"/>
                </a:lnTo>
                <a:lnTo>
                  <a:pt x="956113" y="807749"/>
                </a:lnTo>
                <a:lnTo>
                  <a:pt x="948434" y="805100"/>
                </a:lnTo>
                <a:lnTo>
                  <a:pt x="941020" y="801922"/>
                </a:lnTo>
                <a:lnTo>
                  <a:pt x="933341" y="798743"/>
                </a:lnTo>
                <a:lnTo>
                  <a:pt x="925927" y="795299"/>
                </a:lnTo>
                <a:lnTo>
                  <a:pt x="918513" y="791591"/>
                </a:lnTo>
                <a:lnTo>
                  <a:pt x="911628" y="787882"/>
                </a:lnTo>
                <a:lnTo>
                  <a:pt x="904479" y="783909"/>
                </a:lnTo>
                <a:lnTo>
                  <a:pt x="897329" y="779670"/>
                </a:lnTo>
                <a:lnTo>
                  <a:pt x="890445" y="775432"/>
                </a:lnTo>
                <a:lnTo>
                  <a:pt x="883825" y="770929"/>
                </a:lnTo>
                <a:lnTo>
                  <a:pt x="876940" y="766161"/>
                </a:lnTo>
                <a:lnTo>
                  <a:pt x="870585" y="761658"/>
                </a:lnTo>
                <a:lnTo>
                  <a:pt x="863965" y="756625"/>
                </a:lnTo>
                <a:lnTo>
                  <a:pt x="857875" y="751327"/>
                </a:lnTo>
                <a:lnTo>
                  <a:pt x="851785" y="746294"/>
                </a:lnTo>
                <a:lnTo>
                  <a:pt x="845430" y="740996"/>
                </a:lnTo>
                <a:lnTo>
                  <a:pt x="839605" y="735433"/>
                </a:lnTo>
                <a:lnTo>
                  <a:pt x="833779" y="729870"/>
                </a:lnTo>
                <a:lnTo>
                  <a:pt x="828219" y="724043"/>
                </a:lnTo>
                <a:lnTo>
                  <a:pt x="822658" y="718215"/>
                </a:lnTo>
                <a:lnTo>
                  <a:pt x="817097" y="711857"/>
                </a:lnTo>
                <a:lnTo>
                  <a:pt x="812066" y="705765"/>
                </a:lnTo>
                <a:lnTo>
                  <a:pt x="807035" y="699672"/>
                </a:lnTo>
                <a:lnTo>
                  <a:pt x="802004" y="693050"/>
                </a:lnTo>
                <a:lnTo>
                  <a:pt x="797503" y="686427"/>
                </a:lnTo>
                <a:lnTo>
                  <a:pt x="792737" y="679805"/>
                </a:lnTo>
                <a:lnTo>
                  <a:pt x="788235" y="672918"/>
                </a:lnTo>
                <a:lnTo>
                  <a:pt x="783734" y="666295"/>
                </a:lnTo>
                <a:lnTo>
                  <a:pt x="779762" y="659143"/>
                </a:lnTo>
                <a:lnTo>
                  <a:pt x="775790" y="651991"/>
                </a:lnTo>
                <a:lnTo>
                  <a:pt x="771818" y="644574"/>
                </a:lnTo>
                <a:lnTo>
                  <a:pt x="768376" y="637422"/>
                </a:lnTo>
                <a:lnTo>
                  <a:pt x="764669" y="630270"/>
                </a:lnTo>
                <a:lnTo>
                  <a:pt x="761491" y="622323"/>
                </a:lnTo>
                <a:lnTo>
                  <a:pt x="758579" y="614641"/>
                </a:lnTo>
                <a:lnTo>
                  <a:pt x="755401" y="607224"/>
                </a:lnTo>
                <a:lnTo>
                  <a:pt x="752753" y="599277"/>
                </a:lnTo>
                <a:lnTo>
                  <a:pt x="750105" y="591595"/>
                </a:lnTo>
                <a:lnTo>
                  <a:pt x="747722" y="583648"/>
                </a:lnTo>
                <a:lnTo>
                  <a:pt x="745604" y="575436"/>
                </a:lnTo>
                <a:lnTo>
                  <a:pt x="743750" y="567489"/>
                </a:lnTo>
                <a:lnTo>
                  <a:pt x="741897" y="559278"/>
                </a:lnTo>
                <a:lnTo>
                  <a:pt x="740308" y="550801"/>
                </a:lnTo>
                <a:lnTo>
                  <a:pt x="738719" y="542589"/>
                </a:lnTo>
                <a:lnTo>
                  <a:pt x="737925" y="534113"/>
                </a:lnTo>
                <a:lnTo>
                  <a:pt x="736601" y="525636"/>
                </a:lnTo>
                <a:lnTo>
                  <a:pt x="736071" y="517159"/>
                </a:lnTo>
                <a:lnTo>
                  <a:pt x="735277" y="508683"/>
                </a:lnTo>
                <a:lnTo>
                  <a:pt x="735012" y="499941"/>
                </a:lnTo>
                <a:lnTo>
                  <a:pt x="735012" y="491200"/>
                </a:lnTo>
                <a:lnTo>
                  <a:pt x="735012" y="482458"/>
                </a:lnTo>
                <a:lnTo>
                  <a:pt x="735277" y="473717"/>
                </a:lnTo>
                <a:lnTo>
                  <a:pt x="736071" y="465240"/>
                </a:lnTo>
                <a:lnTo>
                  <a:pt x="736601" y="456763"/>
                </a:lnTo>
                <a:lnTo>
                  <a:pt x="737925" y="448022"/>
                </a:lnTo>
                <a:lnTo>
                  <a:pt x="738719" y="439810"/>
                </a:lnTo>
                <a:lnTo>
                  <a:pt x="740308" y="431333"/>
                </a:lnTo>
                <a:lnTo>
                  <a:pt x="741897" y="423122"/>
                </a:lnTo>
                <a:lnTo>
                  <a:pt x="743750" y="415175"/>
                </a:lnTo>
                <a:lnTo>
                  <a:pt x="745604" y="406963"/>
                </a:lnTo>
                <a:lnTo>
                  <a:pt x="747722" y="398751"/>
                </a:lnTo>
                <a:lnTo>
                  <a:pt x="750105" y="391069"/>
                </a:lnTo>
                <a:lnTo>
                  <a:pt x="752753" y="382857"/>
                </a:lnTo>
                <a:lnTo>
                  <a:pt x="755401" y="375176"/>
                </a:lnTo>
                <a:lnTo>
                  <a:pt x="758579" y="367494"/>
                </a:lnTo>
                <a:lnTo>
                  <a:pt x="761491" y="359812"/>
                </a:lnTo>
                <a:lnTo>
                  <a:pt x="764669" y="352395"/>
                </a:lnTo>
                <a:lnTo>
                  <a:pt x="768376" y="344977"/>
                </a:lnTo>
                <a:lnTo>
                  <a:pt x="771818" y="337560"/>
                </a:lnTo>
                <a:lnTo>
                  <a:pt x="775790" y="330408"/>
                </a:lnTo>
                <a:lnTo>
                  <a:pt x="779762" y="323521"/>
                </a:lnTo>
                <a:lnTo>
                  <a:pt x="783734" y="316369"/>
                </a:lnTo>
                <a:lnTo>
                  <a:pt x="788235" y="309482"/>
                </a:lnTo>
                <a:lnTo>
                  <a:pt x="792737" y="302859"/>
                </a:lnTo>
                <a:lnTo>
                  <a:pt x="797503" y="295972"/>
                </a:lnTo>
                <a:lnTo>
                  <a:pt x="802004" y="289349"/>
                </a:lnTo>
                <a:lnTo>
                  <a:pt x="807035" y="282992"/>
                </a:lnTo>
                <a:lnTo>
                  <a:pt x="812066" y="276634"/>
                </a:lnTo>
                <a:lnTo>
                  <a:pt x="817097" y="270277"/>
                </a:lnTo>
                <a:lnTo>
                  <a:pt x="822658" y="264449"/>
                </a:lnTo>
                <a:lnTo>
                  <a:pt x="828219" y="258622"/>
                </a:lnTo>
                <a:lnTo>
                  <a:pt x="833779" y="252794"/>
                </a:lnTo>
                <a:lnTo>
                  <a:pt x="839605" y="247231"/>
                </a:lnTo>
                <a:lnTo>
                  <a:pt x="845430" y="241668"/>
                </a:lnTo>
                <a:lnTo>
                  <a:pt x="851785" y="236106"/>
                </a:lnTo>
                <a:lnTo>
                  <a:pt x="857875" y="230808"/>
                </a:lnTo>
                <a:lnTo>
                  <a:pt x="863965" y="226040"/>
                </a:lnTo>
                <a:lnTo>
                  <a:pt x="870585" y="221007"/>
                </a:lnTo>
                <a:lnTo>
                  <a:pt x="876940" y="215974"/>
                </a:lnTo>
                <a:lnTo>
                  <a:pt x="883825" y="211470"/>
                </a:lnTo>
                <a:lnTo>
                  <a:pt x="890445" y="206967"/>
                </a:lnTo>
                <a:lnTo>
                  <a:pt x="897329" y="202729"/>
                </a:lnTo>
                <a:lnTo>
                  <a:pt x="904479" y="198755"/>
                </a:lnTo>
                <a:lnTo>
                  <a:pt x="911628" y="194782"/>
                </a:lnTo>
                <a:lnTo>
                  <a:pt x="918513" y="190808"/>
                </a:lnTo>
                <a:lnTo>
                  <a:pt x="925927" y="187365"/>
                </a:lnTo>
                <a:lnTo>
                  <a:pt x="933341" y="183656"/>
                </a:lnTo>
                <a:lnTo>
                  <a:pt x="941020" y="180478"/>
                </a:lnTo>
                <a:lnTo>
                  <a:pt x="948434" y="177564"/>
                </a:lnTo>
                <a:lnTo>
                  <a:pt x="956113" y="174385"/>
                </a:lnTo>
                <a:lnTo>
                  <a:pt x="964321" y="171471"/>
                </a:lnTo>
                <a:lnTo>
                  <a:pt x="972000" y="169087"/>
                </a:lnTo>
                <a:lnTo>
                  <a:pt x="979944" y="166703"/>
                </a:lnTo>
                <a:lnTo>
                  <a:pt x="987888" y="164584"/>
                </a:lnTo>
                <a:lnTo>
                  <a:pt x="996096" y="162730"/>
                </a:lnTo>
                <a:lnTo>
                  <a:pt x="1004305" y="160875"/>
                </a:lnTo>
                <a:lnTo>
                  <a:pt x="1012778" y="159286"/>
                </a:lnTo>
                <a:lnTo>
                  <a:pt x="1020987" y="157697"/>
                </a:lnTo>
                <a:lnTo>
                  <a:pt x="1029460" y="156902"/>
                </a:lnTo>
                <a:lnTo>
                  <a:pt x="1037669" y="155577"/>
                </a:lnTo>
                <a:lnTo>
                  <a:pt x="1046407" y="155048"/>
                </a:lnTo>
                <a:lnTo>
                  <a:pt x="1054880" y="154253"/>
                </a:lnTo>
                <a:lnTo>
                  <a:pt x="1063618" y="153988"/>
                </a:lnTo>
                <a:close/>
                <a:moveTo>
                  <a:pt x="1699027" y="0"/>
                </a:moveTo>
                <a:lnTo>
                  <a:pt x="1706961" y="265"/>
                </a:lnTo>
                <a:lnTo>
                  <a:pt x="1714895" y="794"/>
                </a:lnTo>
                <a:lnTo>
                  <a:pt x="1723093" y="1059"/>
                </a:lnTo>
                <a:lnTo>
                  <a:pt x="1731027" y="1853"/>
                </a:lnTo>
                <a:lnTo>
                  <a:pt x="1738697" y="2912"/>
                </a:lnTo>
                <a:lnTo>
                  <a:pt x="1746631" y="3706"/>
                </a:lnTo>
                <a:lnTo>
                  <a:pt x="1754565" y="5029"/>
                </a:lnTo>
                <a:lnTo>
                  <a:pt x="1762235" y="6617"/>
                </a:lnTo>
                <a:lnTo>
                  <a:pt x="1769640" y="8206"/>
                </a:lnTo>
                <a:lnTo>
                  <a:pt x="1777309" y="10058"/>
                </a:lnTo>
                <a:lnTo>
                  <a:pt x="1784714" y="12176"/>
                </a:lnTo>
                <a:lnTo>
                  <a:pt x="1792119" y="14294"/>
                </a:lnTo>
                <a:lnTo>
                  <a:pt x="1798996" y="16676"/>
                </a:lnTo>
                <a:lnTo>
                  <a:pt x="1806401" y="19323"/>
                </a:lnTo>
                <a:lnTo>
                  <a:pt x="1813541" y="21970"/>
                </a:lnTo>
                <a:lnTo>
                  <a:pt x="1820682" y="24881"/>
                </a:lnTo>
                <a:lnTo>
                  <a:pt x="1827823" y="27793"/>
                </a:lnTo>
                <a:lnTo>
                  <a:pt x="1834434" y="30969"/>
                </a:lnTo>
                <a:lnTo>
                  <a:pt x="1848187" y="38116"/>
                </a:lnTo>
                <a:lnTo>
                  <a:pt x="1861145" y="45528"/>
                </a:lnTo>
                <a:lnTo>
                  <a:pt x="1873575" y="53468"/>
                </a:lnTo>
                <a:lnTo>
                  <a:pt x="1886005" y="62468"/>
                </a:lnTo>
                <a:lnTo>
                  <a:pt x="1897642" y="71732"/>
                </a:lnTo>
                <a:lnTo>
                  <a:pt x="1909014" y="81526"/>
                </a:lnTo>
                <a:lnTo>
                  <a:pt x="1919857" y="91585"/>
                </a:lnTo>
                <a:lnTo>
                  <a:pt x="1930436" y="102437"/>
                </a:lnTo>
                <a:lnTo>
                  <a:pt x="1940221" y="113819"/>
                </a:lnTo>
                <a:lnTo>
                  <a:pt x="1949478" y="125466"/>
                </a:lnTo>
                <a:lnTo>
                  <a:pt x="1958205" y="137906"/>
                </a:lnTo>
                <a:lnTo>
                  <a:pt x="1966139" y="150612"/>
                </a:lnTo>
                <a:lnTo>
                  <a:pt x="1973809" y="163846"/>
                </a:lnTo>
                <a:lnTo>
                  <a:pt x="1980685" y="177081"/>
                </a:lnTo>
                <a:lnTo>
                  <a:pt x="1983594" y="184228"/>
                </a:lnTo>
                <a:lnTo>
                  <a:pt x="1986768" y="190845"/>
                </a:lnTo>
                <a:lnTo>
                  <a:pt x="1989677" y="197992"/>
                </a:lnTo>
                <a:lnTo>
                  <a:pt x="1992322" y="205139"/>
                </a:lnTo>
                <a:lnTo>
                  <a:pt x="1994966" y="212550"/>
                </a:lnTo>
                <a:lnTo>
                  <a:pt x="1997082" y="219962"/>
                </a:lnTo>
                <a:lnTo>
                  <a:pt x="1999727" y="227109"/>
                </a:lnTo>
                <a:lnTo>
                  <a:pt x="2001578" y="234785"/>
                </a:lnTo>
                <a:lnTo>
                  <a:pt x="2003429" y="242196"/>
                </a:lnTo>
                <a:lnTo>
                  <a:pt x="2005016" y="249872"/>
                </a:lnTo>
                <a:lnTo>
                  <a:pt x="2006338" y="257549"/>
                </a:lnTo>
                <a:lnTo>
                  <a:pt x="2007661" y="265225"/>
                </a:lnTo>
                <a:lnTo>
                  <a:pt x="2008983" y="272901"/>
                </a:lnTo>
                <a:lnTo>
                  <a:pt x="2009776" y="280577"/>
                </a:lnTo>
                <a:lnTo>
                  <a:pt x="2010570" y="288783"/>
                </a:lnTo>
                <a:lnTo>
                  <a:pt x="2011099" y="296723"/>
                </a:lnTo>
                <a:lnTo>
                  <a:pt x="2011363" y="304664"/>
                </a:lnTo>
                <a:lnTo>
                  <a:pt x="2011363" y="312870"/>
                </a:lnTo>
                <a:lnTo>
                  <a:pt x="2011363" y="320811"/>
                </a:lnTo>
                <a:lnTo>
                  <a:pt x="2011099" y="328752"/>
                </a:lnTo>
                <a:lnTo>
                  <a:pt x="2010570" y="336693"/>
                </a:lnTo>
                <a:lnTo>
                  <a:pt x="2009776" y="344898"/>
                </a:lnTo>
                <a:lnTo>
                  <a:pt x="2008983" y="352574"/>
                </a:lnTo>
                <a:lnTo>
                  <a:pt x="2007661" y="360250"/>
                </a:lnTo>
                <a:lnTo>
                  <a:pt x="2006338" y="367927"/>
                </a:lnTo>
                <a:lnTo>
                  <a:pt x="2005016" y="375603"/>
                </a:lnTo>
                <a:lnTo>
                  <a:pt x="2003429" y="383279"/>
                </a:lnTo>
                <a:lnTo>
                  <a:pt x="2001578" y="390690"/>
                </a:lnTo>
                <a:lnTo>
                  <a:pt x="1999727" y="398102"/>
                </a:lnTo>
                <a:lnTo>
                  <a:pt x="1997082" y="405513"/>
                </a:lnTo>
                <a:lnTo>
                  <a:pt x="1994966" y="412925"/>
                </a:lnTo>
                <a:lnTo>
                  <a:pt x="1992322" y="420072"/>
                </a:lnTo>
                <a:lnTo>
                  <a:pt x="1989677" y="427483"/>
                </a:lnTo>
                <a:lnTo>
                  <a:pt x="1986768" y="434630"/>
                </a:lnTo>
                <a:lnTo>
                  <a:pt x="1983594" y="441247"/>
                </a:lnTo>
                <a:lnTo>
                  <a:pt x="1980685" y="448129"/>
                </a:lnTo>
                <a:lnTo>
                  <a:pt x="1973809" y="461629"/>
                </a:lnTo>
                <a:lnTo>
                  <a:pt x="1966139" y="474863"/>
                </a:lnTo>
                <a:lnTo>
                  <a:pt x="1958205" y="487569"/>
                </a:lnTo>
                <a:lnTo>
                  <a:pt x="1949478" y="499480"/>
                </a:lnTo>
                <a:lnTo>
                  <a:pt x="1940221" y="511656"/>
                </a:lnTo>
                <a:lnTo>
                  <a:pt x="1930436" y="523038"/>
                </a:lnTo>
                <a:lnTo>
                  <a:pt x="1919857" y="533891"/>
                </a:lnTo>
                <a:lnTo>
                  <a:pt x="1909014" y="543949"/>
                </a:lnTo>
                <a:lnTo>
                  <a:pt x="1897642" y="553743"/>
                </a:lnTo>
                <a:lnTo>
                  <a:pt x="1886005" y="563007"/>
                </a:lnTo>
                <a:lnTo>
                  <a:pt x="1873575" y="572007"/>
                </a:lnTo>
                <a:lnTo>
                  <a:pt x="1861145" y="579948"/>
                </a:lnTo>
                <a:lnTo>
                  <a:pt x="1848187" y="587359"/>
                </a:lnTo>
                <a:lnTo>
                  <a:pt x="1834434" y="594506"/>
                </a:lnTo>
                <a:lnTo>
                  <a:pt x="1827823" y="597682"/>
                </a:lnTo>
                <a:lnTo>
                  <a:pt x="1820682" y="600858"/>
                </a:lnTo>
                <a:lnTo>
                  <a:pt x="1813541" y="603505"/>
                </a:lnTo>
                <a:lnTo>
                  <a:pt x="1806401" y="606152"/>
                </a:lnTo>
                <a:lnTo>
                  <a:pt x="1798996" y="608799"/>
                </a:lnTo>
                <a:lnTo>
                  <a:pt x="1792119" y="611182"/>
                </a:lnTo>
                <a:lnTo>
                  <a:pt x="1784714" y="613299"/>
                </a:lnTo>
                <a:lnTo>
                  <a:pt x="1777309" y="615417"/>
                </a:lnTo>
                <a:lnTo>
                  <a:pt x="1769640" y="617270"/>
                </a:lnTo>
                <a:lnTo>
                  <a:pt x="1762235" y="618858"/>
                </a:lnTo>
                <a:lnTo>
                  <a:pt x="1754565" y="620446"/>
                </a:lnTo>
                <a:lnTo>
                  <a:pt x="1746631" y="621769"/>
                </a:lnTo>
                <a:lnTo>
                  <a:pt x="1738697" y="622828"/>
                </a:lnTo>
                <a:lnTo>
                  <a:pt x="1731027" y="623622"/>
                </a:lnTo>
                <a:lnTo>
                  <a:pt x="1723093" y="624416"/>
                </a:lnTo>
                <a:lnTo>
                  <a:pt x="1714895" y="624681"/>
                </a:lnTo>
                <a:lnTo>
                  <a:pt x="1706961" y="625210"/>
                </a:lnTo>
                <a:lnTo>
                  <a:pt x="1699027" y="625475"/>
                </a:lnTo>
                <a:lnTo>
                  <a:pt x="1685803" y="625210"/>
                </a:lnTo>
                <a:lnTo>
                  <a:pt x="1672580" y="624152"/>
                </a:lnTo>
                <a:lnTo>
                  <a:pt x="1659357" y="622563"/>
                </a:lnTo>
                <a:lnTo>
                  <a:pt x="1646398" y="620711"/>
                </a:lnTo>
                <a:lnTo>
                  <a:pt x="1633439" y="618328"/>
                </a:lnTo>
                <a:lnTo>
                  <a:pt x="1620744" y="615152"/>
                </a:lnTo>
                <a:lnTo>
                  <a:pt x="1608314" y="611711"/>
                </a:lnTo>
                <a:lnTo>
                  <a:pt x="1596413" y="607741"/>
                </a:lnTo>
                <a:lnTo>
                  <a:pt x="1584248" y="603241"/>
                </a:lnTo>
                <a:lnTo>
                  <a:pt x="1572611" y="598211"/>
                </a:lnTo>
                <a:lnTo>
                  <a:pt x="1561239" y="592918"/>
                </a:lnTo>
                <a:lnTo>
                  <a:pt x="1549867" y="587094"/>
                </a:lnTo>
                <a:lnTo>
                  <a:pt x="1539024" y="580742"/>
                </a:lnTo>
                <a:lnTo>
                  <a:pt x="1528180" y="573860"/>
                </a:lnTo>
                <a:lnTo>
                  <a:pt x="1517866" y="566713"/>
                </a:lnTo>
                <a:lnTo>
                  <a:pt x="1508081" y="559301"/>
                </a:lnTo>
                <a:lnTo>
                  <a:pt x="1510197" y="542890"/>
                </a:lnTo>
                <a:lnTo>
                  <a:pt x="1512048" y="525685"/>
                </a:lnTo>
                <a:lnTo>
                  <a:pt x="1513106" y="508744"/>
                </a:lnTo>
                <a:lnTo>
                  <a:pt x="1513635" y="500539"/>
                </a:lnTo>
                <a:lnTo>
                  <a:pt x="1513635" y="491804"/>
                </a:lnTo>
                <a:lnTo>
                  <a:pt x="1513635" y="481481"/>
                </a:lnTo>
                <a:lnTo>
                  <a:pt x="1513106" y="471158"/>
                </a:lnTo>
                <a:lnTo>
                  <a:pt x="1512577" y="461099"/>
                </a:lnTo>
                <a:lnTo>
                  <a:pt x="1511783" y="451306"/>
                </a:lnTo>
                <a:lnTo>
                  <a:pt x="1510726" y="440982"/>
                </a:lnTo>
                <a:lnTo>
                  <a:pt x="1509403" y="431189"/>
                </a:lnTo>
                <a:lnTo>
                  <a:pt x="1508081" y="421395"/>
                </a:lnTo>
                <a:lnTo>
                  <a:pt x="1506230" y="411337"/>
                </a:lnTo>
                <a:lnTo>
                  <a:pt x="1504378" y="401808"/>
                </a:lnTo>
                <a:lnTo>
                  <a:pt x="1501998" y="392014"/>
                </a:lnTo>
                <a:lnTo>
                  <a:pt x="1499882" y="382485"/>
                </a:lnTo>
                <a:lnTo>
                  <a:pt x="1497238" y="372956"/>
                </a:lnTo>
                <a:lnTo>
                  <a:pt x="1494329" y="363691"/>
                </a:lnTo>
                <a:lnTo>
                  <a:pt x="1491684" y="354427"/>
                </a:lnTo>
                <a:lnTo>
                  <a:pt x="1488510" y="345163"/>
                </a:lnTo>
                <a:lnTo>
                  <a:pt x="1485072" y="335898"/>
                </a:lnTo>
                <a:lnTo>
                  <a:pt x="1481370" y="326899"/>
                </a:lnTo>
                <a:lnTo>
                  <a:pt x="1477667" y="317899"/>
                </a:lnTo>
                <a:lnTo>
                  <a:pt x="1473700" y="309164"/>
                </a:lnTo>
                <a:lnTo>
                  <a:pt x="1469733" y="300429"/>
                </a:lnTo>
                <a:lnTo>
                  <a:pt x="1465502" y="291694"/>
                </a:lnTo>
                <a:lnTo>
                  <a:pt x="1460741" y="283224"/>
                </a:lnTo>
                <a:lnTo>
                  <a:pt x="1456245" y="274754"/>
                </a:lnTo>
                <a:lnTo>
                  <a:pt x="1451220" y="266548"/>
                </a:lnTo>
                <a:lnTo>
                  <a:pt x="1446460" y="258078"/>
                </a:lnTo>
                <a:lnTo>
                  <a:pt x="1441171" y="250137"/>
                </a:lnTo>
                <a:lnTo>
                  <a:pt x="1435881" y="242196"/>
                </a:lnTo>
                <a:lnTo>
                  <a:pt x="1430327" y="234520"/>
                </a:lnTo>
                <a:lnTo>
                  <a:pt x="1424509" y="226844"/>
                </a:lnTo>
                <a:lnTo>
                  <a:pt x="1418691" y="218903"/>
                </a:lnTo>
                <a:lnTo>
                  <a:pt x="1412872" y="211492"/>
                </a:lnTo>
                <a:lnTo>
                  <a:pt x="1406525" y="204080"/>
                </a:lnTo>
                <a:lnTo>
                  <a:pt x="1411021" y="193492"/>
                </a:lnTo>
                <a:lnTo>
                  <a:pt x="1415517" y="182375"/>
                </a:lnTo>
                <a:lnTo>
                  <a:pt x="1420807" y="171787"/>
                </a:lnTo>
                <a:lnTo>
                  <a:pt x="1426360" y="161464"/>
                </a:lnTo>
                <a:lnTo>
                  <a:pt x="1432179" y="151141"/>
                </a:lnTo>
                <a:lnTo>
                  <a:pt x="1438261" y="141347"/>
                </a:lnTo>
                <a:lnTo>
                  <a:pt x="1445138" y="131818"/>
                </a:lnTo>
                <a:lnTo>
                  <a:pt x="1452014" y="122289"/>
                </a:lnTo>
                <a:lnTo>
                  <a:pt x="1459419" y="113025"/>
                </a:lnTo>
                <a:lnTo>
                  <a:pt x="1467088" y="104290"/>
                </a:lnTo>
                <a:lnTo>
                  <a:pt x="1474758" y="95555"/>
                </a:lnTo>
                <a:lnTo>
                  <a:pt x="1482956" y="87349"/>
                </a:lnTo>
                <a:lnTo>
                  <a:pt x="1491684" y="79673"/>
                </a:lnTo>
                <a:lnTo>
                  <a:pt x="1500676" y="71997"/>
                </a:lnTo>
                <a:lnTo>
                  <a:pt x="1509403" y="64586"/>
                </a:lnTo>
                <a:lnTo>
                  <a:pt x="1519189" y="57704"/>
                </a:lnTo>
                <a:lnTo>
                  <a:pt x="1528709" y="51086"/>
                </a:lnTo>
                <a:lnTo>
                  <a:pt x="1538495" y="44734"/>
                </a:lnTo>
                <a:lnTo>
                  <a:pt x="1548544" y="38910"/>
                </a:lnTo>
                <a:lnTo>
                  <a:pt x="1559123" y="33352"/>
                </a:lnTo>
                <a:lnTo>
                  <a:pt x="1569966" y="28058"/>
                </a:lnTo>
                <a:lnTo>
                  <a:pt x="1580810" y="23558"/>
                </a:lnTo>
                <a:lnTo>
                  <a:pt x="1591653" y="19323"/>
                </a:lnTo>
                <a:lnTo>
                  <a:pt x="1602760" y="15617"/>
                </a:lnTo>
                <a:lnTo>
                  <a:pt x="1614133" y="11911"/>
                </a:lnTo>
                <a:lnTo>
                  <a:pt x="1626034" y="8735"/>
                </a:lnTo>
                <a:lnTo>
                  <a:pt x="1637670" y="6353"/>
                </a:lnTo>
                <a:lnTo>
                  <a:pt x="1649571" y="3970"/>
                </a:lnTo>
                <a:lnTo>
                  <a:pt x="1662001" y="2647"/>
                </a:lnTo>
                <a:lnTo>
                  <a:pt x="1673902" y="1323"/>
                </a:lnTo>
                <a:lnTo>
                  <a:pt x="1686597" y="265"/>
                </a:lnTo>
                <a:lnTo>
                  <a:pt x="1699027" y="0"/>
                </a:lnTo>
                <a:close/>
                <a:moveTo>
                  <a:pt x="445686" y="0"/>
                </a:moveTo>
                <a:lnTo>
                  <a:pt x="458116" y="265"/>
                </a:lnTo>
                <a:lnTo>
                  <a:pt x="470546" y="1323"/>
                </a:lnTo>
                <a:lnTo>
                  <a:pt x="482712" y="2647"/>
                </a:lnTo>
                <a:lnTo>
                  <a:pt x="494877" y="3970"/>
                </a:lnTo>
                <a:lnTo>
                  <a:pt x="507043" y="6353"/>
                </a:lnTo>
                <a:lnTo>
                  <a:pt x="518680" y="8735"/>
                </a:lnTo>
                <a:lnTo>
                  <a:pt x="530316" y="11911"/>
                </a:lnTo>
                <a:lnTo>
                  <a:pt x="541953" y="15617"/>
                </a:lnTo>
                <a:lnTo>
                  <a:pt x="552796" y="19323"/>
                </a:lnTo>
                <a:lnTo>
                  <a:pt x="563904" y="23558"/>
                </a:lnTo>
                <a:lnTo>
                  <a:pt x="574747" y="28058"/>
                </a:lnTo>
                <a:lnTo>
                  <a:pt x="585590" y="33352"/>
                </a:lnTo>
                <a:lnTo>
                  <a:pt x="596169" y="38910"/>
                </a:lnTo>
                <a:lnTo>
                  <a:pt x="606218" y="44734"/>
                </a:lnTo>
                <a:lnTo>
                  <a:pt x="616004" y="51086"/>
                </a:lnTo>
                <a:lnTo>
                  <a:pt x="625525" y="57704"/>
                </a:lnTo>
                <a:lnTo>
                  <a:pt x="635045" y="64586"/>
                </a:lnTo>
                <a:lnTo>
                  <a:pt x="644037" y="71997"/>
                </a:lnTo>
                <a:lnTo>
                  <a:pt x="653029" y="79673"/>
                </a:lnTo>
                <a:lnTo>
                  <a:pt x="661757" y="87349"/>
                </a:lnTo>
                <a:lnTo>
                  <a:pt x="669955" y="95555"/>
                </a:lnTo>
                <a:lnTo>
                  <a:pt x="677625" y="104290"/>
                </a:lnTo>
                <a:lnTo>
                  <a:pt x="685294" y="113025"/>
                </a:lnTo>
                <a:lnTo>
                  <a:pt x="692699" y="122289"/>
                </a:lnTo>
                <a:lnTo>
                  <a:pt x="699576" y="131818"/>
                </a:lnTo>
                <a:lnTo>
                  <a:pt x="706452" y="141347"/>
                </a:lnTo>
                <a:lnTo>
                  <a:pt x="712534" y="151141"/>
                </a:lnTo>
                <a:lnTo>
                  <a:pt x="718353" y="161464"/>
                </a:lnTo>
                <a:lnTo>
                  <a:pt x="723907" y="171787"/>
                </a:lnTo>
                <a:lnTo>
                  <a:pt x="729196" y="182375"/>
                </a:lnTo>
                <a:lnTo>
                  <a:pt x="733692" y="193492"/>
                </a:lnTo>
                <a:lnTo>
                  <a:pt x="738188" y="204080"/>
                </a:lnTo>
                <a:lnTo>
                  <a:pt x="731841" y="211492"/>
                </a:lnTo>
                <a:lnTo>
                  <a:pt x="726022" y="218903"/>
                </a:lnTo>
                <a:lnTo>
                  <a:pt x="720204" y="226844"/>
                </a:lnTo>
                <a:lnTo>
                  <a:pt x="714386" y="234520"/>
                </a:lnTo>
                <a:lnTo>
                  <a:pt x="709096" y="242196"/>
                </a:lnTo>
                <a:lnTo>
                  <a:pt x="703543" y="250137"/>
                </a:lnTo>
                <a:lnTo>
                  <a:pt x="698253" y="258078"/>
                </a:lnTo>
                <a:lnTo>
                  <a:pt x="693493" y="266548"/>
                </a:lnTo>
                <a:lnTo>
                  <a:pt x="688468" y="274754"/>
                </a:lnTo>
                <a:lnTo>
                  <a:pt x="683972" y="283224"/>
                </a:lnTo>
                <a:lnTo>
                  <a:pt x="679476" y="291694"/>
                </a:lnTo>
                <a:lnTo>
                  <a:pt x="675244" y="300429"/>
                </a:lnTo>
                <a:lnTo>
                  <a:pt x="671013" y="309164"/>
                </a:lnTo>
                <a:lnTo>
                  <a:pt x="666782" y="317899"/>
                </a:lnTo>
                <a:lnTo>
                  <a:pt x="663079" y="326899"/>
                </a:lnTo>
                <a:lnTo>
                  <a:pt x="659905" y="335898"/>
                </a:lnTo>
                <a:lnTo>
                  <a:pt x="656467" y="345163"/>
                </a:lnTo>
                <a:lnTo>
                  <a:pt x="653294" y="354427"/>
                </a:lnTo>
                <a:lnTo>
                  <a:pt x="650385" y="363691"/>
                </a:lnTo>
                <a:lnTo>
                  <a:pt x="647475" y="372956"/>
                </a:lnTo>
                <a:lnTo>
                  <a:pt x="645095" y="382485"/>
                </a:lnTo>
                <a:lnTo>
                  <a:pt x="642450" y="392014"/>
                </a:lnTo>
                <a:lnTo>
                  <a:pt x="640335" y="401808"/>
                </a:lnTo>
                <a:lnTo>
                  <a:pt x="638483" y="411337"/>
                </a:lnTo>
                <a:lnTo>
                  <a:pt x="636632" y="421395"/>
                </a:lnTo>
                <a:lnTo>
                  <a:pt x="635574" y="431189"/>
                </a:lnTo>
                <a:lnTo>
                  <a:pt x="633988" y="440982"/>
                </a:lnTo>
                <a:lnTo>
                  <a:pt x="632930" y="451306"/>
                </a:lnTo>
                <a:lnTo>
                  <a:pt x="632136" y="461099"/>
                </a:lnTo>
                <a:lnTo>
                  <a:pt x="631872" y="471158"/>
                </a:lnTo>
                <a:lnTo>
                  <a:pt x="631078" y="481481"/>
                </a:lnTo>
                <a:lnTo>
                  <a:pt x="631078" y="491804"/>
                </a:lnTo>
                <a:lnTo>
                  <a:pt x="631078" y="500539"/>
                </a:lnTo>
                <a:lnTo>
                  <a:pt x="631343" y="508744"/>
                </a:lnTo>
                <a:lnTo>
                  <a:pt x="632665" y="525685"/>
                </a:lnTo>
                <a:lnTo>
                  <a:pt x="634516" y="542890"/>
                </a:lnTo>
                <a:lnTo>
                  <a:pt x="636897" y="559301"/>
                </a:lnTo>
                <a:lnTo>
                  <a:pt x="626847" y="566713"/>
                </a:lnTo>
                <a:lnTo>
                  <a:pt x="616268" y="573860"/>
                </a:lnTo>
                <a:lnTo>
                  <a:pt x="605954" y="580742"/>
                </a:lnTo>
                <a:lnTo>
                  <a:pt x="594846" y="587094"/>
                </a:lnTo>
                <a:lnTo>
                  <a:pt x="583739" y="592918"/>
                </a:lnTo>
                <a:lnTo>
                  <a:pt x="572102" y="598211"/>
                </a:lnTo>
                <a:lnTo>
                  <a:pt x="560201" y="603241"/>
                </a:lnTo>
                <a:lnTo>
                  <a:pt x="548300" y="607741"/>
                </a:lnTo>
                <a:lnTo>
                  <a:pt x="536399" y="611711"/>
                </a:lnTo>
                <a:lnTo>
                  <a:pt x="523969" y="615152"/>
                </a:lnTo>
                <a:lnTo>
                  <a:pt x="511274" y="618328"/>
                </a:lnTo>
                <a:lnTo>
                  <a:pt x="498316" y="620711"/>
                </a:lnTo>
                <a:lnTo>
                  <a:pt x="485357" y="622563"/>
                </a:lnTo>
                <a:lnTo>
                  <a:pt x="472398" y="624152"/>
                </a:lnTo>
                <a:lnTo>
                  <a:pt x="458910" y="625210"/>
                </a:lnTo>
                <a:lnTo>
                  <a:pt x="445686" y="625475"/>
                </a:lnTo>
                <a:lnTo>
                  <a:pt x="437752" y="625210"/>
                </a:lnTo>
                <a:lnTo>
                  <a:pt x="429554" y="624681"/>
                </a:lnTo>
                <a:lnTo>
                  <a:pt x="421620" y="624416"/>
                </a:lnTo>
                <a:lnTo>
                  <a:pt x="413686" y="623622"/>
                </a:lnTo>
                <a:lnTo>
                  <a:pt x="406016" y="622828"/>
                </a:lnTo>
                <a:lnTo>
                  <a:pt x="398082" y="621769"/>
                </a:lnTo>
                <a:lnTo>
                  <a:pt x="390148" y="620446"/>
                </a:lnTo>
                <a:lnTo>
                  <a:pt x="382479" y="618858"/>
                </a:lnTo>
                <a:lnTo>
                  <a:pt x="375073" y="617270"/>
                </a:lnTo>
                <a:lnTo>
                  <a:pt x="367404" y="615417"/>
                </a:lnTo>
                <a:lnTo>
                  <a:pt x="359999" y="613299"/>
                </a:lnTo>
                <a:lnTo>
                  <a:pt x="352594" y="611182"/>
                </a:lnTo>
                <a:lnTo>
                  <a:pt x="345453" y="608799"/>
                </a:lnTo>
                <a:lnTo>
                  <a:pt x="338312" y="606152"/>
                </a:lnTo>
                <a:lnTo>
                  <a:pt x="331172" y="603505"/>
                </a:lnTo>
                <a:lnTo>
                  <a:pt x="324031" y="600858"/>
                </a:lnTo>
                <a:lnTo>
                  <a:pt x="317155" y="597682"/>
                </a:lnTo>
                <a:lnTo>
                  <a:pt x="310279" y="594506"/>
                </a:lnTo>
                <a:lnTo>
                  <a:pt x="296791" y="587359"/>
                </a:lnTo>
                <a:lnTo>
                  <a:pt x="283568" y="579948"/>
                </a:lnTo>
                <a:lnTo>
                  <a:pt x="271138" y="572007"/>
                </a:lnTo>
                <a:lnTo>
                  <a:pt x="258708" y="563007"/>
                </a:lnTo>
                <a:lnTo>
                  <a:pt x="247071" y="553743"/>
                </a:lnTo>
                <a:lnTo>
                  <a:pt x="235699" y="543949"/>
                </a:lnTo>
                <a:lnTo>
                  <a:pt x="224856" y="533891"/>
                </a:lnTo>
                <a:lnTo>
                  <a:pt x="214277" y="523038"/>
                </a:lnTo>
                <a:lnTo>
                  <a:pt x="204756" y="511656"/>
                </a:lnTo>
                <a:lnTo>
                  <a:pt x="195235" y="499480"/>
                </a:lnTo>
                <a:lnTo>
                  <a:pt x="186508" y="487569"/>
                </a:lnTo>
                <a:lnTo>
                  <a:pt x="178574" y="474863"/>
                </a:lnTo>
                <a:lnTo>
                  <a:pt x="170904" y="461629"/>
                </a:lnTo>
                <a:lnTo>
                  <a:pt x="164028" y="448129"/>
                </a:lnTo>
                <a:lnTo>
                  <a:pt x="161119" y="441247"/>
                </a:lnTo>
                <a:lnTo>
                  <a:pt x="157945" y="434630"/>
                </a:lnTo>
                <a:lnTo>
                  <a:pt x="154772" y="427483"/>
                </a:lnTo>
                <a:lnTo>
                  <a:pt x="152392" y="420072"/>
                </a:lnTo>
                <a:lnTo>
                  <a:pt x="149747" y="412925"/>
                </a:lnTo>
                <a:lnTo>
                  <a:pt x="147367" y="405513"/>
                </a:lnTo>
                <a:lnTo>
                  <a:pt x="145251" y="398102"/>
                </a:lnTo>
                <a:lnTo>
                  <a:pt x="143135" y="390690"/>
                </a:lnTo>
                <a:lnTo>
                  <a:pt x="141284" y="383279"/>
                </a:lnTo>
                <a:lnTo>
                  <a:pt x="139697" y="375603"/>
                </a:lnTo>
                <a:lnTo>
                  <a:pt x="138110" y="367927"/>
                </a:lnTo>
                <a:lnTo>
                  <a:pt x="137052" y="360250"/>
                </a:lnTo>
                <a:lnTo>
                  <a:pt x="135730" y="352574"/>
                </a:lnTo>
                <a:lnTo>
                  <a:pt x="134937" y="344898"/>
                </a:lnTo>
                <a:lnTo>
                  <a:pt x="134143" y="336693"/>
                </a:lnTo>
                <a:lnTo>
                  <a:pt x="133614" y="328752"/>
                </a:lnTo>
                <a:lnTo>
                  <a:pt x="133350" y="320811"/>
                </a:lnTo>
                <a:lnTo>
                  <a:pt x="133350" y="312870"/>
                </a:lnTo>
                <a:lnTo>
                  <a:pt x="133350" y="304664"/>
                </a:lnTo>
                <a:lnTo>
                  <a:pt x="133614" y="296723"/>
                </a:lnTo>
                <a:lnTo>
                  <a:pt x="134143" y="288783"/>
                </a:lnTo>
                <a:lnTo>
                  <a:pt x="134937" y="280577"/>
                </a:lnTo>
                <a:lnTo>
                  <a:pt x="135730" y="272901"/>
                </a:lnTo>
                <a:lnTo>
                  <a:pt x="137052" y="265225"/>
                </a:lnTo>
                <a:lnTo>
                  <a:pt x="138110" y="257549"/>
                </a:lnTo>
                <a:lnTo>
                  <a:pt x="139697" y="249872"/>
                </a:lnTo>
                <a:lnTo>
                  <a:pt x="141284" y="242196"/>
                </a:lnTo>
                <a:lnTo>
                  <a:pt x="143135" y="234785"/>
                </a:lnTo>
                <a:lnTo>
                  <a:pt x="145251" y="227109"/>
                </a:lnTo>
                <a:lnTo>
                  <a:pt x="147367" y="219962"/>
                </a:lnTo>
                <a:lnTo>
                  <a:pt x="149747" y="212550"/>
                </a:lnTo>
                <a:lnTo>
                  <a:pt x="152392" y="205139"/>
                </a:lnTo>
                <a:lnTo>
                  <a:pt x="154772" y="197992"/>
                </a:lnTo>
                <a:lnTo>
                  <a:pt x="157945" y="190845"/>
                </a:lnTo>
                <a:lnTo>
                  <a:pt x="161119" y="184228"/>
                </a:lnTo>
                <a:lnTo>
                  <a:pt x="164028" y="177081"/>
                </a:lnTo>
                <a:lnTo>
                  <a:pt x="170904" y="163846"/>
                </a:lnTo>
                <a:lnTo>
                  <a:pt x="178574" y="150612"/>
                </a:lnTo>
                <a:lnTo>
                  <a:pt x="186508" y="137906"/>
                </a:lnTo>
                <a:lnTo>
                  <a:pt x="195235" y="125466"/>
                </a:lnTo>
                <a:lnTo>
                  <a:pt x="204756" y="113819"/>
                </a:lnTo>
                <a:lnTo>
                  <a:pt x="214277" y="102437"/>
                </a:lnTo>
                <a:lnTo>
                  <a:pt x="224856" y="91585"/>
                </a:lnTo>
                <a:lnTo>
                  <a:pt x="235699" y="81526"/>
                </a:lnTo>
                <a:lnTo>
                  <a:pt x="247071" y="71732"/>
                </a:lnTo>
                <a:lnTo>
                  <a:pt x="258708" y="62468"/>
                </a:lnTo>
                <a:lnTo>
                  <a:pt x="271138" y="53468"/>
                </a:lnTo>
                <a:lnTo>
                  <a:pt x="283568" y="45528"/>
                </a:lnTo>
                <a:lnTo>
                  <a:pt x="296791" y="38116"/>
                </a:lnTo>
                <a:lnTo>
                  <a:pt x="310279" y="30969"/>
                </a:lnTo>
                <a:lnTo>
                  <a:pt x="317155" y="27793"/>
                </a:lnTo>
                <a:lnTo>
                  <a:pt x="324031" y="24881"/>
                </a:lnTo>
                <a:lnTo>
                  <a:pt x="331172" y="21970"/>
                </a:lnTo>
                <a:lnTo>
                  <a:pt x="338312" y="19323"/>
                </a:lnTo>
                <a:lnTo>
                  <a:pt x="345453" y="16676"/>
                </a:lnTo>
                <a:lnTo>
                  <a:pt x="352594" y="14294"/>
                </a:lnTo>
                <a:lnTo>
                  <a:pt x="359999" y="12176"/>
                </a:lnTo>
                <a:lnTo>
                  <a:pt x="367404" y="10058"/>
                </a:lnTo>
                <a:lnTo>
                  <a:pt x="375073" y="8206"/>
                </a:lnTo>
                <a:lnTo>
                  <a:pt x="382479" y="6617"/>
                </a:lnTo>
                <a:lnTo>
                  <a:pt x="390148" y="5029"/>
                </a:lnTo>
                <a:lnTo>
                  <a:pt x="398082" y="3706"/>
                </a:lnTo>
                <a:lnTo>
                  <a:pt x="406016" y="2912"/>
                </a:lnTo>
                <a:lnTo>
                  <a:pt x="413686" y="1853"/>
                </a:lnTo>
                <a:lnTo>
                  <a:pt x="421620" y="1059"/>
                </a:lnTo>
                <a:lnTo>
                  <a:pt x="429554" y="794"/>
                </a:lnTo>
                <a:lnTo>
                  <a:pt x="437752" y="265"/>
                </a:lnTo>
                <a:lnTo>
                  <a:pt x="445686" y="0"/>
                </a:lnTo>
                <a:close/>
              </a:path>
            </a:pathLst>
          </a:custGeom>
          <a:solidFill>
            <a:srgbClr val="015A7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KSO_Shape"/>
          <p:cNvSpPr/>
          <p:nvPr/>
        </p:nvSpPr>
        <p:spPr bwMode="auto">
          <a:xfrm>
            <a:off x="6585474" y="4223964"/>
            <a:ext cx="573380" cy="573380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F1744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KSO_Shape"/>
          <p:cNvSpPr/>
          <p:nvPr/>
        </p:nvSpPr>
        <p:spPr bwMode="auto">
          <a:xfrm>
            <a:off x="1882388" y="4222758"/>
            <a:ext cx="671291" cy="639963"/>
          </a:xfrm>
          <a:custGeom>
            <a:avLst/>
            <a:gdLst>
              <a:gd name="T0" fmla="*/ 809074 w 1703388"/>
              <a:gd name="T1" fmla="*/ 1478228 h 1624013"/>
              <a:gd name="T2" fmla="*/ 791320 w 1703388"/>
              <a:gd name="T3" fmla="*/ 1498504 h 1624013"/>
              <a:gd name="T4" fmla="*/ 767225 w 1703388"/>
              <a:gd name="T5" fmla="*/ 1669343 h 1624013"/>
              <a:gd name="T6" fmla="*/ 784979 w 1703388"/>
              <a:gd name="T7" fmla="*/ 1689619 h 1624013"/>
              <a:gd name="T8" fmla="*/ 1094912 w 1703388"/>
              <a:gd name="T9" fmla="*/ 1696209 h 1624013"/>
              <a:gd name="T10" fmla="*/ 1123318 w 1703388"/>
              <a:gd name="T11" fmla="*/ 1687592 h 1624013"/>
              <a:gd name="T12" fmla="*/ 1138790 w 1703388"/>
              <a:gd name="T13" fmla="*/ 1665793 h 1624013"/>
              <a:gd name="T14" fmla="*/ 1112159 w 1703388"/>
              <a:gd name="T15" fmla="*/ 1494956 h 1624013"/>
              <a:gd name="T16" fmla="*/ 1091869 w 1703388"/>
              <a:gd name="T17" fmla="*/ 1476453 h 1624013"/>
              <a:gd name="T18" fmla="*/ 420515 w 1703388"/>
              <a:gd name="T19" fmla="*/ 1084591 h 1624013"/>
              <a:gd name="T20" fmla="*/ 1484232 w 1703388"/>
              <a:gd name="T21" fmla="*/ 1089660 h 1624013"/>
              <a:gd name="T22" fmla="*/ 991959 w 1703388"/>
              <a:gd name="T23" fmla="*/ 702499 h 1624013"/>
              <a:gd name="T24" fmla="*/ 840325 w 1703388"/>
              <a:gd name="T25" fmla="*/ 542724 h 1624013"/>
              <a:gd name="T26" fmla="*/ 585098 w 1703388"/>
              <a:gd name="T27" fmla="*/ 161549 h 1624013"/>
              <a:gd name="T28" fmla="*/ 552147 w 1703388"/>
              <a:gd name="T29" fmla="*/ 161549 h 1624013"/>
              <a:gd name="T30" fmla="*/ 946033 w 1703388"/>
              <a:gd name="T31" fmla="*/ 19770 h 1624013"/>
              <a:gd name="T32" fmla="*/ 936648 w 1703388"/>
              <a:gd name="T33" fmla="*/ 33458 h 1624013"/>
              <a:gd name="T34" fmla="*/ 943496 w 1703388"/>
              <a:gd name="T35" fmla="*/ 53482 h 1624013"/>
              <a:gd name="T36" fmla="*/ 970128 w 1703388"/>
              <a:gd name="T37" fmla="*/ 54496 h 1624013"/>
              <a:gd name="T38" fmla="*/ 979258 w 1703388"/>
              <a:gd name="T39" fmla="*/ 40556 h 1624013"/>
              <a:gd name="T40" fmla="*/ 972156 w 1703388"/>
              <a:gd name="T41" fmla="*/ 20784 h 1624013"/>
              <a:gd name="T42" fmla="*/ 227758 w 1703388"/>
              <a:gd name="T43" fmla="*/ 0 h 1624013"/>
              <a:gd name="T44" fmla="*/ 1692713 w 1703388"/>
              <a:gd name="T45" fmla="*/ 2281 h 1624013"/>
              <a:gd name="T46" fmla="*/ 1716554 w 1703388"/>
              <a:gd name="T47" fmla="*/ 12167 h 1624013"/>
              <a:gd name="T48" fmla="*/ 1735324 w 1703388"/>
              <a:gd name="T49" fmla="*/ 28389 h 1624013"/>
              <a:gd name="T50" fmla="*/ 1746990 w 1703388"/>
              <a:gd name="T51" fmla="*/ 49427 h 1624013"/>
              <a:gd name="T52" fmla="*/ 1750794 w 1703388"/>
              <a:gd name="T53" fmla="*/ 1014127 h 1624013"/>
              <a:gd name="T54" fmla="*/ 1745976 w 1703388"/>
              <a:gd name="T55" fmla="*/ 1038460 h 1624013"/>
              <a:gd name="T56" fmla="*/ 1733040 w 1703388"/>
              <a:gd name="T57" fmla="*/ 1058990 h 1624013"/>
              <a:gd name="T58" fmla="*/ 1713257 w 1703388"/>
              <a:gd name="T59" fmla="*/ 1074452 h 1624013"/>
              <a:gd name="T60" fmla="*/ 1688909 w 1703388"/>
              <a:gd name="T61" fmla="*/ 1083070 h 1624013"/>
              <a:gd name="T62" fmla="*/ 1619162 w 1703388"/>
              <a:gd name="T63" fmla="*/ 1089660 h 1624013"/>
              <a:gd name="T64" fmla="*/ 1688402 w 1703388"/>
              <a:gd name="T65" fmla="*/ 1097011 h 1624013"/>
              <a:gd name="T66" fmla="*/ 1711229 w 1703388"/>
              <a:gd name="T67" fmla="*/ 1105882 h 1624013"/>
              <a:gd name="T68" fmla="*/ 1733294 w 1703388"/>
              <a:gd name="T69" fmla="*/ 1127681 h 1624013"/>
              <a:gd name="T70" fmla="*/ 1905000 w 1703388"/>
              <a:gd name="T71" fmla="*/ 1740820 h 1624013"/>
              <a:gd name="T72" fmla="*/ 1900435 w 1703388"/>
              <a:gd name="T73" fmla="*/ 1766674 h 1624013"/>
              <a:gd name="T74" fmla="*/ 1887500 w 1703388"/>
              <a:gd name="T75" fmla="*/ 1788472 h 1624013"/>
              <a:gd name="T76" fmla="*/ 1867970 w 1703388"/>
              <a:gd name="T77" fmla="*/ 1804947 h 1624013"/>
              <a:gd name="T78" fmla="*/ 1843368 w 1703388"/>
              <a:gd name="T79" fmla="*/ 1814579 h 1624013"/>
              <a:gd name="T80" fmla="*/ 69241 w 1703388"/>
              <a:gd name="T81" fmla="*/ 1815593 h 1624013"/>
              <a:gd name="T82" fmla="*/ 43624 w 1703388"/>
              <a:gd name="T83" fmla="*/ 1808750 h 1624013"/>
              <a:gd name="T84" fmla="*/ 22573 w 1703388"/>
              <a:gd name="T85" fmla="*/ 1794049 h 1624013"/>
              <a:gd name="T86" fmla="*/ 7609 w 1703388"/>
              <a:gd name="T87" fmla="*/ 1773517 h 1624013"/>
              <a:gd name="T88" fmla="*/ 508 w 1703388"/>
              <a:gd name="T89" fmla="*/ 1748678 h 1624013"/>
              <a:gd name="T90" fmla="*/ 165365 w 1703388"/>
              <a:gd name="T91" fmla="*/ 1142635 h 1624013"/>
              <a:gd name="T92" fmla="*/ 191490 w 1703388"/>
              <a:gd name="T93" fmla="*/ 1108924 h 1624013"/>
              <a:gd name="T94" fmla="*/ 213047 w 1703388"/>
              <a:gd name="T95" fmla="*/ 1098025 h 1624013"/>
              <a:gd name="T96" fmla="*/ 286093 w 1703388"/>
              <a:gd name="T97" fmla="*/ 1092448 h 1624013"/>
              <a:gd name="T98" fmla="*/ 219896 w 1703388"/>
              <a:gd name="T99" fmla="*/ 1083831 h 1624013"/>
              <a:gd name="T100" fmla="*/ 194787 w 1703388"/>
              <a:gd name="T101" fmla="*/ 1075972 h 1624013"/>
              <a:gd name="T102" fmla="*/ 174497 w 1703388"/>
              <a:gd name="T103" fmla="*/ 1061778 h 1624013"/>
              <a:gd name="T104" fmla="*/ 160547 w 1703388"/>
              <a:gd name="T105" fmla="*/ 1041502 h 1624013"/>
              <a:gd name="T106" fmla="*/ 154460 w 1703388"/>
              <a:gd name="T107" fmla="*/ 1017675 h 1624013"/>
              <a:gd name="T108" fmla="*/ 156996 w 1703388"/>
              <a:gd name="T109" fmla="*/ 52975 h 1624013"/>
              <a:gd name="T110" fmla="*/ 167649 w 1703388"/>
              <a:gd name="T111" fmla="*/ 31177 h 1624013"/>
              <a:gd name="T112" fmla="*/ 185403 w 1703388"/>
              <a:gd name="T113" fmla="*/ 14194 h 1624013"/>
              <a:gd name="T114" fmla="*/ 208736 w 1703388"/>
              <a:gd name="T115" fmla="*/ 3296 h 162401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703388" h="1624013">
                <a:moveTo>
                  <a:pt x="746125" y="1315983"/>
                </a:moveTo>
                <a:lnTo>
                  <a:pt x="742043" y="1316210"/>
                </a:lnTo>
                <a:lnTo>
                  <a:pt x="737961" y="1316663"/>
                </a:lnTo>
                <a:lnTo>
                  <a:pt x="734333" y="1317570"/>
                </a:lnTo>
                <a:lnTo>
                  <a:pt x="730477" y="1318930"/>
                </a:lnTo>
                <a:lnTo>
                  <a:pt x="727075" y="1320290"/>
                </a:lnTo>
                <a:lnTo>
                  <a:pt x="723447" y="1321877"/>
                </a:lnTo>
                <a:lnTo>
                  <a:pt x="720499" y="1323690"/>
                </a:lnTo>
                <a:lnTo>
                  <a:pt x="717550" y="1326183"/>
                </a:lnTo>
                <a:lnTo>
                  <a:pt x="715056" y="1328450"/>
                </a:lnTo>
                <a:lnTo>
                  <a:pt x="712788" y="1331170"/>
                </a:lnTo>
                <a:lnTo>
                  <a:pt x="710520" y="1334116"/>
                </a:lnTo>
                <a:lnTo>
                  <a:pt x="708933" y="1336836"/>
                </a:lnTo>
                <a:lnTo>
                  <a:pt x="707572" y="1340009"/>
                </a:lnTo>
                <a:lnTo>
                  <a:pt x="706665" y="1343409"/>
                </a:lnTo>
                <a:lnTo>
                  <a:pt x="705984" y="1346582"/>
                </a:lnTo>
                <a:lnTo>
                  <a:pt x="705984" y="1350209"/>
                </a:lnTo>
                <a:lnTo>
                  <a:pt x="684213" y="1482805"/>
                </a:lnTo>
                <a:lnTo>
                  <a:pt x="684440" y="1486204"/>
                </a:lnTo>
                <a:lnTo>
                  <a:pt x="685120" y="1489604"/>
                </a:lnTo>
                <a:lnTo>
                  <a:pt x="686027" y="1492778"/>
                </a:lnTo>
                <a:lnTo>
                  <a:pt x="687388" y="1495951"/>
                </a:lnTo>
                <a:lnTo>
                  <a:pt x="689202" y="1499124"/>
                </a:lnTo>
                <a:lnTo>
                  <a:pt x="691243" y="1501844"/>
                </a:lnTo>
                <a:lnTo>
                  <a:pt x="693511" y="1504564"/>
                </a:lnTo>
                <a:lnTo>
                  <a:pt x="696233" y="1506830"/>
                </a:lnTo>
                <a:lnTo>
                  <a:pt x="698954" y="1509097"/>
                </a:lnTo>
                <a:lnTo>
                  <a:pt x="701902" y="1510910"/>
                </a:lnTo>
                <a:lnTo>
                  <a:pt x="705304" y="1512950"/>
                </a:lnTo>
                <a:lnTo>
                  <a:pt x="708706" y="1514310"/>
                </a:lnTo>
                <a:lnTo>
                  <a:pt x="712561" y="1515443"/>
                </a:lnTo>
                <a:lnTo>
                  <a:pt x="716417" y="1516123"/>
                </a:lnTo>
                <a:lnTo>
                  <a:pt x="720499" y="1516803"/>
                </a:lnTo>
                <a:lnTo>
                  <a:pt x="724354" y="1516803"/>
                </a:lnTo>
                <a:lnTo>
                  <a:pt x="979034" y="1516803"/>
                </a:lnTo>
                <a:lnTo>
                  <a:pt x="982890" y="1516803"/>
                </a:lnTo>
                <a:lnTo>
                  <a:pt x="986972" y="1516123"/>
                </a:lnTo>
                <a:lnTo>
                  <a:pt x="990827" y="1515443"/>
                </a:lnTo>
                <a:lnTo>
                  <a:pt x="994683" y="1514310"/>
                </a:lnTo>
                <a:lnTo>
                  <a:pt x="998084" y="1512950"/>
                </a:lnTo>
                <a:lnTo>
                  <a:pt x="1001486" y="1510910"/>
                </a:lnTo>
                <a:lnTo>
                  <a:pt x="1004434" y="1509097"/>
                </a:lnTo>
                <a:lnTo>
                  <a:pt x="1007156" y="1506830"/>
                </a:lnTo>
                <a:lnTo>
                  <a:pt x="1009877" y="1504564"/>
                </a:lnTo>
                <a:lnTo>
                  <a:pt x="1012145" y="1501844"/>
                </a:lnTo>
                <a:lnTo>
                  <a:pt x="1014186" y="1499124"/>
                </a:lnTo>
                <a:lnTo>
                  <a:pt x="1016001" y="1495951"/>
                </a:lnTo>
                <a:lnTo>
                  <a:pt x="1017361" y="1492778"/>
                </a:lnTo>
                <a:lnTo>
                  <a:pt x="1018268" y="1489604"/>
                </a:lnTo>
                <a:lnTo>
                  <a:pt x="1018949" y="1486204"/>
                </a:lnTo>
                <a:lnTo>
                  <a:pt x="1019176" y="1482805"/>
                </a:lnTo>
                <a:lnTo>
                  <a:pt x="997404" y="1350209"/>
                </a:lnTo>
                <a:lnTo>
                  <a:pt x="997404" y="1346582"/>
                </a:lnTo>
                <a:lnTo>
                  <a:pt x="996724" y="1343409"/>
                </a:lnTo>
                <a:lnTo>
                  <a:pt x="995817" y="1340009"/>
                </a:lnTo>
                <a:lnTo>
                  <a:pt x="994456" y="1336836"/>
                </a:lnTo>
                <a:lnTo>
                  <a:pt x="992868" y="1334116"/>
                </a:lnTo>
                <a:lnTo>
                  <a:pt x="990601" y="1331170"/>
                </a:lnTo>
                <a:lnTo>
                  <a:pt x="988333" y="1328450"/>
                </a:lnTo>
                <a:lnTo>
                  <a:pt x="985838" y="1326183"/>
                </a:lnTo>
                <a:lnTo>
                  <a:pt x="982890" y="1323690"/>
                </a:lnTo>
                <a:lnTo>
                  <a:pt x="979942" y="1321877"/>
                </a:lnTo>
                <a:lnTo>
                  <a:pt x="976313" y="1320290"/>
                </a:lnTo>
                <a:lnTo>
                  <a:pt x="972911" y="1318930"/>
                </a:lnTo>
                <a:lnTo>
                  <a:pt x="969056" y="1317570"/>
                </a:lnTo>
                <a:lnTo>
                  <a:pt x="965427" y="1316663"/>
                </a:lnTo>
                <a:lnTo>
                  <a:pt x="961345" y="1316210"/>
                </a:lnTo>
                <a:lnTo>
                  <a:pt x="957263" y="1315983"/>
                </a:lnTo>
                <a:lnTo>
                  <a:pt x="746125" y="1315983"/>
                </a:lnTo>
                <a:close/>
                <a:moveTo>
                  <a:pt x="376011" y="969875"/>
                </a:moveTo>
                <a:lnTo>
                  <a:pt x="376238" y="972141"/>
                </a:lnTo>
                <a:lnTo>
                  <a:pt x="376238" y="974408"/>
                </a:lnTo>
                <a:lnTo>
                  <a:pt x="376238" y="976901"/>
                </a:lnTo>
                <a:lnTo>
                  <a:pt x="375784" y="979848"/>
                </a:lnTo>
                <a:lnTo>
                  <a:pt x="1327604" y="979848"/>
                </a:lnTo>
                <a:lnTo>
                  <a:pt x="1327151" y="976901"/>
                </a:lnTo>
                <a:lnTo>
                  <a:pt x="1327151" y="974408"/>
                </a:lnTo>
                <a:lnTo>
                  <a:pt x="1327151" y="972141"/>
                </a:lnTo>
                <a:lnTo>
                  <a:pt x="1327377" y="969875"/>
                </a:lnTo>
                <a:lnTo>
                  <a:pt x="376011" y="969875"/>
                </a:lnTo>
                <a:close/>
                <a:moveTo>
                  <a:pt x="1190625" y="246062"/>
                </a:moveTo>
                <a:lnTo>
                  <a:pt x="1179043" y="466952"/>
                </a:lnTo>
                <a:lnTo>
                  <a:pt x="1105004" y="394834"/>
                </a:lnTo>
                <a:lnTo>
                  <a:pt x="886977" y="628196"/>
                </a:lnTo>
                <a:lnTo>
                  <a:pt x="869943" y="612775"/>
                </a:lnTo>
                <a:lnTo>
                  <a:pt x="821114" y="566964"/>
                </a:lnTo>
                <a:lnTo>
                  <a:pt x="810667" y="557212"/>
                </a:lnTo>
                <a:lnTo>
                  <a:pt x="624436" y="758825"/>
                </a:lnTo>
                <a:lnTo>
                  <a:pt x="558800" y="693284"/>
                </a:lnTo>
                <a:lnTo>
                  <a:pt x="695067" y="545193"/>
                </a:lnTo>
                <a:lnTo>
                  <a:pt x="751391" y="485321"/>
                </a:lnTo>
                <a:lnTo>
                  <a:pt x="808169" y="425450"/>
                </a:lnTo>
                <a:lnTo>
                  <a:pt x="890838" y="502557"/>
                </a:lnTo>
                <a:lnTo>
                  <a:pt x="1044819" y="339498"/>
                </a:lnTo>
                <a:lnTo>
                  <a:pt x="970781" y="267607"/>
                </a:lnTo>
                <a:lnTo>
                  <a:pt x="1190625" y="246062"/>
                </a:lnTo>
                <a:close/>
                <a:moveTo>
                  <a:pt x="493712" y="144462"/>
                </a:moveTo>
                <a:lnTo>
                  <a:pt x="523175" y="144462"/>
                </a:lnTo>
                <a:lnTo>
                  <a:pt x="523175" y="796255"/>
                </a:lnTo>
                <a:lnTo>
                  <a:pt x="1174750" y="796255"/>
                </a:lnTo>
                <a:lnTo>
                  <a:pt x="1174750" y="825500"/>
                </a:lnTo>
                <a:lnTo>
                  <a:pt x="523175" y="825500"/>
                </a:lnTo>
                <a:lnTo>
                  <a:pt x="493712" y="825500"/>
                </a:lnTo>
                <a:lnTo>
                  <a:pt x="493712" y="796255"/>
                </a:lnTo>
                <a:lnTo>
                  <a:pt x="493712" y="144462"/>
                </a:lnTo>
                <a:close/>
                <a:moveTo>
                  <a:pt x="207282" y="64825"/>
                </a:moveTo>
                <a:lnTo>
                  <a:pt x="207282" y="905277"/>
                </a:lnTo>
                <a:lnTo>
                  <a:pt x="1496106" y="905277"/>
                </a:lnTo>
                <a:lnTo>
                  <a:pt x="1496106" y="64825"/>
                </a:lnTo>
                <a:lnTo>
                  <a:pt x="207282" y="64825"/>
                </a:lnTo>
                <a:close/>
                <a:moveTo>
                  <a:pt x="846818" y="17453"/>
                </a:moveTo>
                <a:lnTo>
                  <a:pt x="845911" y="17679"/>
                </a:lnTo>
                <a:lnTo>
                  <a:pt x="844777" y="18133"/>
                </a:lnTo>
                <a:lnTo>
                  <a:pt x="843643" y="18586"/>
                </a:lnTo>
                <a:lnTo>
                  <a:pt x="841829" y="19946"/>
                </a:lnTo>
                <a:lnTo>
                  <a:pt x="840468" y="21986"/>
                </a:lnTo>
                <a:lnTo>
                  <a:pt x="839108" y="24479"/>
                </a:lnTo>
                <a:lnTo>
                  <a:pt x="838200" y="26973"/>
                </a:lnTo>
                <a:lnTo>
                  <a:pt x="837520" y="29919"/>
                </a:lnTo>
                <a:lnTo>
                  <a:pt x="837520" y="33319"/>
                </a:lnTo>
                <a:lnTo>
                  <a:pt x="837520" y="36266"/>
                </a:lnTo>
                <a:lnTo>
                  <a:pt x="838200" y="39439"/>
                </a:lnTo>
                <a:lnTo>
                  <a:pt x="839108" y="41932"/>
                </a:lnTo>
                <a:lnTo>
                  <a:pt x="840468" y="44199"/>
                </a:lnTo>
                <a:lnTo>
                  <a:pt x="841829" y="46465"/>
                </a:lnTo>
                <a:lnTo>
                  <a:pt x="843643" y="47825"/>
                </a:lnTo>
                <a:lnTo>
                  <a:pt x="844777" y="48279"/>
                </a:lnTo>
                <a:lnTo>
                  <a:pt x="845911" y="48732"/>
                </a:lnTo>
                <a:lnTo>
                  <a:pt x="846818" y="48959"/>
                </a:lnTo>
                <a:lnTo>
                  <a:pt x="847952" y="48959"/>
                </a:lnTo>
                <a:lnTo>
                  <a:pt x="865188" y="48959"/>
                </a:lnTo>
                <a:lnTo>
                  <a:pt x="866095" y="48959"/>
                </a:lnTo>
                <a:lnTo>
                  <a:pt x="867456" y="48732"/>
                </a:lnTo>
                <a:lnTo>
                  <a:pt x="868363" y="48279"/>
                </a:lnTo>
                <a:lnTo>
                  <a:pt x="869270" y="47825"/>
                </a:lnTo>
                <a:lnTo>
                  <a:pt x="871084" y="46465"/>
                </a:lnTo>
                <a:lnTo>
                  <a:pt x="872445" y="44199"/>
                </a:lnTo>
                <a:lnTo>
                  <a:pt x="874033" y="41932"/>
                </a:lnTo>
                <a:lnTo>
                  <a:pt x="874940" y="39439"/>
                </a:lnTo>
                <a:lnTo>
                  <a:pt x="875620" y="36266"/>
                </a:lnTo>
                <a:lnTo>
                  <a:pt x="875847" y="33319"/>
                </a:lnTo>
                <a:lnTo>
                  <a:pt x="875620" y="29919"/>
                </a:lnTo>
                <a:lnTo>
                  <a:pt x="874940" y="26973"/>
                </a:lnTo>
                <a:lnTo>
                  <a:pt x="874033" y="24479"/>
                </a:lnTo>
                <a:lnTo>
                  <a:pt x="872445" y="21986"/>
                </a:lnTo>
                <a:lnTo>
                  <a:pt x="871084" y="19946"/>
                </a:lnTo>
                <a:lnTo>
                  <a:pt x="869270" y="18586"/>
                </a:lnTo>
                <a:lnTo>
                  <a:pt x="868363" y="18133"/>
                </a:lnTo>
                <a:lnTo>
                  <a:pt x="867456" y="17679"/>
                </a:lnTo>
                <a:lnTo>
                  <a:pt x="866095" y="17453"/>
                </a:lnTo>
                <a:lnTo>
                  <a:pt x="865188" y="17453"/>
                </a:lnTo>
                <a:lnTo>
                  <a:pt x="847952" y="17453"/>
                </a:lnTo>
                <a:lnTo>
                  <a:pt x="846818" y="17453"/>
                </a:lnTo>
                <a:close/>
                <a:moveTo>
                  <a:pt x="203654" y="0"/>
                </a:moveTo>
                <a:lnTo>
                  <a:pt x="207282" y="0"/>
                </a:lnTo>
                <a:lnTo>
                  <a:pt x="1496106" y="0"/>
                </a:lnTo>
                <a:lnTo>
                  <a:pt x="1499961" y="0"/>
                </a:lnTo>
                <a:lnTo>
                  <a:pt x="1503363" y="227"/>
                </a:lnTo>
                <a:lnTo>
                  <a:pt x="1506765" y="680"/>
                </a:lnTo>
                <a:lnTo>
                  <a:pt x="1510167" y="1360"/>
                </a:lnTo>
                <a:lnTo>
                  <a:pt x="1513568" y="2040"/>
                </a:lnTo>
                <a:lnTo>
                  <a:pt x="1516743" y="2947"/>
                </a:lnTo>
                <a:lnTo>
                  <a:pt x="1520145" y="3853"/>
                </a:lnTo>
                <a:lnTo>
                  <a:pt x="1523093" y="4987"/>
                </a:lnTo>
                <a:lnTo>
                  <a:pt x="1526042" y="6347"/>
                </a:lnTo>
                <a:lnTo>
                  <a:pt x="1529217" y="7706"/>
                </a:lnTo>
                <a:lnTo>
                  <a:pt x="1531938" y="9293"/>
                </a:lnTo>
                <a:lnTo>
                  <a:pt x="1534886" y="10880"/>
                </a:lnTo>
                <a:lnTo>
                  <a:pt x="1537608" y="12693"/>
                </a:lnTo>
                <a:lnTo>
                  <a:pt x="1540102" y="14506"/>
                </a:lnTo>
                <a:lnTo>
                  <a:pt x="1542824" y="16546"/>
                </a:lnTo>
                <a:lnTo>
                  <a:pt x="1545092" y="18586"/>
                </a:lnTo>
                <a:lnTo>
                  <a:pt x="1547360" y="20626"/>
                </a:lnTo>
                <a:lnTo>
                  <a:pt x="1549627" y="22893"/>
                </a:lnTo>
                <a:lnTo>
                  <a:pt x="1551669" y="25386"/>
                </a:lnTo>
                <a:lnTo>
                  <a:pt x="1553483" y="27879"/>
                </a:lnTo>
                <a:lnTo>
                  <a:pt x="1555297" y="30372"/>
                </a:lnTo>
                <a:lnTo>
                  <a:pt x="1557111" y="33092"/>
                </a:lnTo>
                <a:lnTo>
                  <a:pt x="1558472" y="35812"/>
                </a:lnTo>
                <a:lnTo>
                  <a:pt x="1559833" y="38759"/>
                </a:lnTo>
                <a:lnTo>
                  <a:pt x="1561194" y="41479"/>
                </a:lnTo>
                <a:lnTo>
                  <a:pt x="1562101" y="44199"/>
                </a:lnTo>
                <a:lnTo>
                  <a:pt x="1563008" y="47372"/>
                </a:lnTo>
                <a:lnTo>
                  <a:pt x="1564142" y="50318"/>
                </a:lnTo>
                <a:lnTo>
                  <a:pt x="1564595" y="53718"/>
                </a:lnTo>
                <a:lnTo>
                  <a:pt x="1565049" y="56665"/>
                </a:lnTo>
                <a:lnTo>
                  <a:pt x="1565276" y="59838"/>
                </a:lnTo>
                <a:lnTo>
                  <a:pt x="1565502" y="63238"/>
                </a:lnTo>
                <a:lnTo>
                  <a:pt x="1565502" y="906864"/>
                </a:lnTo>
                <a:lnTo>
                  <a:pt x="1565276" y="910037"/>
                </a:lnTo>
                <a:lnTo>
                  <a:pt x="1565049" y="913437"/>
                </a:lnTo>
                <a:lnTo>
                  <a:pt x="1564595" y="916383"/>
                </a:lnTo>
                <a:lnTo>
                  <a:pt x="1564142" y="919783"/>
                </a:lnTo>
                <a:lnTo>
                  <a:pt x="1563008" y="922730"/>
                </a:lnTo>
                <a:lnTo>
                  <a:pt x="1562101" y="925676"/>
                </a:lnTo>
                <a:lnTo>
                  <a:pt x="1561194" y="928623"/>
                </a:lnTo>
                <a:lnTo>
                  <a:pt x="1559833" y="931343"/>
                </a:lnTo>
                <a:lnTo>
                  <a:pt x="1558472" y="934289"/>
                </a:lnTo>
                <a:lnTo>
                  <a:pt x="1557111" y="937009"/>
                </a:lnTo>
                <a:lnTo>
                  <a:pt x="1555297" y="939502"/>
                </a:lnTo>
                <a:lnTo>
                  <a:pt x="1553483" y="942222"/>
                </a:lnTo>
                <a:lnTo>
                  <a:pt x="1551669" y="944716"/>
                </a:lnTo>
                <a:lnTo>
                  <a:pt x="1549627" y="946982"/>
                </a:lnTo>
                <a:lnTo>
                  <a:pt x="1547360" y="949475"/>
                </a:lnTo>
                <a:lnTo>
                  <a:pt x="1545092" y="951515"/>
                </a:lnTo>
                <a:lnTo>
                  <a:pt x="1542824" y="953555"/>
                </a:lnTo>
                <a:lnTo>
                  <a:pt x="1540102" y="955369"/>
                </a:lnTo>
                <a:lnTo>
                  <a:pt x="1537608" y="957409"/>
                </a:lnTo>
                <a:lnTo>
                  <a:pt x="1534886" y="959222"/>
                </a:lnTo>
                <a:lnTo>
                  <a:pt x="1531938" y="960808"/>
                </a:lnTo>
                <a:lnTo>
                  <a:pt x="1529217" y="962168"/>
                </a:lnTo>
                <a:lnTo>
                  <a:pt x="1526042" y="963755"/>
                </a:lnTo>
                <a:lnTo>
                  <a:pt x="1523093" y="965115"/>
                </a:lnTo>
                <a:lnTo>
                  <a:pt x="1520145" y="966248"/>
                </a:lnTo>
                <a:lnTo>
                  <a:pt x="1516743" y="967155"/>
                </a:lnTo>
                <a:lnTo>
                  <a:pt x="1513568" y="967835"/>
                </a:lnTo>
                <a:lnTo>
                  <a:pt x="1510167" y="968515"/>
                </a:lnTo>
                <a:lnTo>
                  <a:pt x="1506765" y="969195"/>
                </a:lnTo>
                <a:lnTo>
                  <a:pt x="1503363" y="969648"/>
                </a:lnTo>
                <a:lnTo>
                  <a:pt x="1499961" y="969875"/>
                </a:lnTo>
                <a:lnTo>
                  <a:pt x="1496106" y="969875"/>
                </a:lnTo>
                <a:lnTo>
                  <a:pt x="1447347" y="969875"/>
                </a:lnTo>
                <a:lnTo>
                  <a:pt x="1447801" y="972141"/>
                </a:lnTo>
                <a:lnTo>
                  <a:pt x="1447801" y="974408"/>
                </a:lnTo>
                <a:lnTo>
                  <a:pt x="1447801" y="976901"/>
                </a:lnTo>
                <a:lnTo>
                  <a:pt x="1447347" y="979848"/>
                </a:lnTo>
                <a:lnTo>
                  <a:pt x="1496106" y="979848"/>
                </a:lnTo>
                <a:lnTo>
                  <a:pt x="1499735" y="979848"/>
                </a:lnTo>
                <a:lnTo>
                  <a:pt x="1503136" y="980074"/>
                </a:lnTo>
                <a:lnTo>
                  <a:pt x="1506538" y="980528"/>
                </a:lnTo>
                <a:lnTo>
                  <a:pt x="1509713" y="980981"/>
                </a:lnTo>
                <a:lnTo>
                  <a:pt x="1513115" y="981661"/>
                </a:lnTo>
                <a:lnTo>
                  <a:pt x="1516063" y="982568"/>
                </a:lnTo>
                <a:lnTo>
                  <a:pt x="1519238" y="983474"/>
                </a:lnTo>
                <a:lnTo>
                  <a:pt x="1521960" y="984608"/>
                </a:lnTo>
                <a:lnTo>
                  <a:pt x="1524681" y="985968"/>
                </a:lnTo>
                <a:lnTo>
                  <a:pt x="1527629" y="987328"/>
                </a:lnTo>
                <a:lnTo>
                  <a:pt x="1530124" y="988914"/>
                </a:lnTo>
                <a:lnTo>
                  <a:pt x="1532619" y="990501"/>
                </a:lnTo>
                <a:lnTo>
                  <a:pt x="1535113" y="992314"/>
                </a:lnTo>
                <a:lnTo>
                  <a:pt x="1537381" y="994354"/>
                </a:lnTo>
                <a:lnTo>
                  <a:pt x="1539649" y="996394"/>
                </a:lnTo>
                <a:lnTo>
                  <a:pt x="1541917" y="998434"/>
                </a:lnTo>
                <a:lnTo>
                  <a:pt x="1545999" y="1003194"/>
                </a:lnTo>
                <a:lnTo>
                  <a:pt x="1549854" y="1008407"/>
                </a:lnTo>
                <a:lnTo>
                  <a:pt x="1553256" y="1013847"/>
                </a:lnTo>
                <a:lnTo>
                  <a:pt x="1556431" y="1019740"/>
                </a:lnTo>
                <a:lnTo>
                  <a:pt x="1559152" y="1026086"/>
                </a:lnTo>
                <a:lnTo>
                  <a:pt x="1561420" y="1032886"/>
                </a:lnTo>
                <a:lnTo>
                  <a:pt x="1563688" y="1039686"/>
                </a:lnTo>
                <a:lnTo>
                  <a:pt x="1565502" y="1046939"/>
                </a:lnTo>
                <a:lnTo>
                  <a:pt x="1703388" y="1556695"/>
                </a:lnTo>
                <a:lnTo>
                  <a:pt x="1703388" y="1560095"/>
                </a:lnTo>
                <a:lnTo>
                  <a:pt x="1702935" y="1563722"/>
                </a:lnTo>
                <a:lnTo>
                  <a:pt x="1702708" y="1566895"/>
                </a:lnTo>
                <a:lnTo>
                  <a:pt x="1702027" y="1570068"/>
                </a:lnTo>
                <a:lnTo>
                  <a:pt x="1701347" y="1573468"/>
                </a:lnTo>
                <a:lnTo>
                  <a:pt x="1700440" y="1576641"/>
                </a:lnTo>
                <a:lnTo>
                  <a:pt x="1699306" y="1579815"/>
                </a:lnTo>
                <a:lnTo>
                  <a:pt x="1698172" y="1582761"/>
                </a:lnTo>
                <a:lnTo>
                  <a:pt x="1696585" y="1585934"/>
                </a:lnTo>
                <a:lnTo>
                  <a:pt x="1694997" y="1588654"/>
                </a:lnTo>
                <a:lnTo>
                  <a:pt x="1693410" y="1591374"/>
                </a:lnTo>
                <a:lnTo>
                  <a:pt x="1691822" y="1594321"/>
                </a:lnTo>
                <a:lnTo>
                  <a:pt x="1689781" y="1596814"/>
                </a:lnTo>
                <a:lnTo>
                  <a:pt x="1687740" y="1599307"/>
                </a:lnTo>
                <a:lnTo>
                  <a:pt x="1685472" y="1602027"/>
                </a:lnTo>
                <a:lnTo>
                  <a:pt x="1683204" y="1604294"/>
                </a:lnTo>
                <a:lnTo>
                  <a:pt x="1680710" y="1606334"/>
                </a:lnTo>
                <a:lnTo>
                  <a:pt x="1678442" y="1608600"/>
                </a:lnTo>
                <a:lnTo>
                  <a:pt x="1675720" y="1610640"/>
                </a:lnTo>
                <a:lnTo>
                  <a:pt x="1672999" y="1612454"/>
                </a:lnTo>
                <a:lnTo>
                  <a:pt x="1670277" y="1614040"/>
                </a:lnTo>
                <a:lnTo>
                  <a:pt x="1667329" y="1615853"/>
                </a:lnTo>
                <a:lnTo>
                  <a:pt x="1664381" y="1617440"/>
                </a:lnTo>
                <a:lnTo>
                  <a:pt x="1661433" y="1618573"/>
                </a:lnTo>
                <a:lnTo>
                  <a:pt x="1658031" y="1619707"/>
                </a:lnTo>
                <a:lnTo>
                  <a:pt x="1655083" y="1620840"/>
                </a:lnTo>
                <a:lnTo>
                  <a:pt x="1651681" y="1621747"/>
                </a:lnTo>
                <a:lnTo>
                  <a:pt x="1648279" y="1622653"/>
                </a:lnTo>
                <a:lnTo>
                  <a:pt x="1645104" y="1623333"/>
                </a:lnTo>
                <a:lnTo>
                  <a:pt x="1641476" y="1623560"/>
                </a:lnTo>
                <a:lnTo>
                  <a:pt x="1638074" y="1624013"/>
                </a:lnTo>
                <a:lnTo>
                  <a:pt x="1634445" y="1624013"/>
                </a:lnTo>
                <a:lnTo>
                  <a:pt x="68943" y="1624013"/>
                </a:lnTo>
                <a:lnTo>
                  <a:pt x="65314" y="1624013"/>
                </a:lnTo>
                <a:lnTo>
                  <a:pt x="61913" y="1623560"/>
                </a:lnTo>
                <a:lnTo>
                  <a:pt x="58511" y="1623333"/>
                </a:lnTo>
                <a:lnTo>
                  <a:pt x="55109" y="1622653"/>
                </a:lnTo>
                <a:lnTo>
                  <a:pt x="51934" y="1621747"/>
                </a:lnTo>
                <a:lnTo>
                  <a:pt x="48532" y="1620840"/>
                </a:lnTo>
                <a:lnTo>
                  <a:pt x="45357" y="1619707"/>
                </a:lnTo>
                <a:lnTo>
                  <a:pt x="41955" y="1618573"/>
                </a:lnTo>
                <a:lnTo>
                  <a:pt x="39007" y="1617440"/>
                </a:lnTo>
                <a:lnTo>
                  <a:pt x="36286" y="1615853"/>
                </a:lnTo>
                <a:lnTo>
                  <a:pt x="33111" y="1614040"/>
                </a:lnTo>
                <a:lnTo>
                  <a:pt x="30389" y="1612454"/>
                </a:lnTo>
                <a:lnTo>
                  <a:pt x="27668" y="1610640"/>
                </a:lnTo>
                <a:lnTo>
                  <a:pt x="25173" y="1608600"/>
                </a:lnTo>
                <a:lnTo>
                  <a:pt x="22679" y="1606334"/>
                </a:lnTo>
                <a:lnTo>
                  <a:pt x="20184" y="1604294"/>
                </a:lnTo>
                <a:lnTo>
                  <a:pt x="17916" y="1602027"/>
                </a:lnTo>
                <a:lnTo>
                  <a:pt x="15875" y="1599307"/>
                </a:lnTo>
                <a:lnTo>
                  <a:pt x="13607" y="1596814"/>
                </a:lnTo>
                <a:lnTo>
                  <a:pt x="11793" y="1594321"/>
                </a:lnTo>
                <a:lnTo>
                  <a:pt x="9979" y="1591374"/>
                </a:lnTo>
                <a:lnTo>
                  <a:pt x="8391" y="1588654"/>
                </a:lnTo>
                <a:lnTo>
                  <a:pt x="6804" y="1585934"/>
                </a:lnTo>
                <a:lnTo>
                  <a:pt x="5216" y="1582761"/>
                </a:lnTo>
                <a:lnTo>
                  <a:pt x="4082" y="1579815"/>
                </a:lnTo>
                <a:lnTo>
                  <a:pt x="2948" y="1576641"/>
                </a:lnTo>
                <a:lnTo>
                  <a:pt x="2041" y="1573468"/>
                </a:lnTo>
                <a:lnTo>
                  <a:pt x="1361" y="1570068"/>
                </a:lnTo>
                <a:lnTo>
                  <a:pt x="680" y="1566895"/>
                </a:lnTo>
                <a:lnTo>
                  <a:pt x="454" y="1563722"/>
                </a:lnTo>
                <a:lnTo>
                  <a:pt x="0" y="1560095"/>
                </a:lnTo>
                <a:lnTo>
                  <a:pt x="0" y="1556695"/>
                </a:lnTo>
                <a:lnTo>
                  <a:pt x="137886" y="1046939"/>
                </a:lnTo>
                <a:lnTo>
                  <a:pt x="140154" y="1040592"/>
                </a:lnTo>
                <a:lnTo>
                  <a:pt x="142422" y="1034019"/>
                </a:lnTo>
                <a:lnTo>
                  <a:pt x="144916" y="1027673"/>
                </a:lnTo>
                <a:lnTo>
                  <a:pt x="147864" y="1021780"/>
                </a:lnTo>
                <a:lnTo>
                  <a:pt x="150813" y="1016113"/>
                </a:lnTo>
                <a:lnTo>
                  <a:pt x="154214" y="1010447"/>
                </a:lnTo>
                <a:lnTo>
                  <a:pt x="158070" y="1005007"/>
                </a:lnTo>
                <a:lnTo>
                  <a:pt x="161925" y="1000474"/>
                </a:lnTo>
                <a:lnTo>
                  <a:pt x="166461" y="995714"/>
                </a:lnTo>
                <a:lnTo>
                  <a:pt x="168729" y="993901"/>
                </a:lnTo>
                <a:lnTo>
                  <a:pt x="171224" y="991634"/>
                </a:lnTo>
                <a:lnTo>
                  <a:pt x="173718" y="990047"/>
                </a:lnTo>
                <a:lnTo>
                  <a:pt x="176213" y="988234"/>
                </a:lnTo>
                <a:lnTo>
                  <a:pt x="178934" y="986874"/>
                </a:lnTo>
                <a:lnTo>
                  <a:pt x="181656" y="985288"/>
                </a:lnTo>
                <a:lnTo>
                  <a:pt x="184604" y="983928"/>
                </a:lnTo>
                <a:lnTo>
                  <a:pt x="187552" y="982794"/>
                </a:lnTo>
                <a:lnTo>
                  <a:pt x="190500" y="981888"/>
                </a:lnTo>
                <a:lnTo>
                  <a:pt x="193675" y="981208"/>
                </a:lnTo>
                <a:lnTo>
                  <a:pt x="196850" y="980528"/>
                </a:lnTo>
                <a:lnTo>
                  <a:pt x="200252" y="980074"/>
                </a:lnTo>
                <a:lnTo>
                  <a:pt x="203654" y="979848"/>
                </a:lnTo>
                <a:lnTo>
                  <a:pt x="207282" y="979848"/>
                </a:lnTo>
                <a:lnTo>
                  <a:pt x="256041" y="979848"/>
                </a:lnTo>
                <a:lnTo>
                  <a:pt x="255815" y="976901"/>
                </a:lnTo>
                <a:lnTo>
                  <a:pt x="255588" y="974408"/>
                </a:lnTo>
                <a:lnTo>
                  <a:pt x="255588" y="972141"/>
                </a:lnTo>
                <a:lnTo>
                  <a:pt x="256041" y="969875"/>
                </a:lnTo>
                <a:lnTo>
                  <a:pt x="207282" y="969875"/>
                </a:lnTo>
                <a:lnTo>
                  <a:pt x="203654" y="969875"/>
                </a:lnTo>
                <a:lnTo>
                  <a:pt x="200252" y="969648"/>
                </a:lnTo>
                <a:lnTo>
                  <a:pt x="196624" y="969195"/>
                </a:lnTo>
                <a:lnTo>
                  <a:pt x="193222" y="968515"/>
                </a:lnTo>
                <a:lnTo>
                  <a:pt x="189820" y="967835"/>
                </a:lnTo>
                <a:lnTo>
                  <a:pt x="186645" y="967155"/>
                </a:lnTo>
                <a:lnTo>
                  <a:pt x="183243" y="966248"/>
                </a:lnTo>
                <a:lnTo>
                  <a:pt x="180295" y="965115"/>
                </a:lnTo>
                <a:lnTo>
                  <a:pt x="177347" y="963755"/>
                </a:lnTo>
                <a:lnTo>
                  <a:pt x="174172" y="962168"/>
                </a:lnTo>
                <a:lnTo>
                  <a:pt x="171450" y="960808"/>
                </a:lnTo>
                <a:lnTo>
                  <a:pt x="168502" y="959222"/>
                </a:lnTo>
                <a:lnTo>
                  <a:pt x="165781" y="957409"/>
                </a:lnTo>
                <a:lnTo>
                  <a:pt x="163286" y="955369"/>
                </a:lnTo>
                <a:lnTo>
                  <a:pt x="160564" y="953555"/>
                </a:lnTo>
                <a:lnTo>
                  <a:pt x="158297" y="951515"/>
                </a:lnTo>
                <a:lnTo>
                  <a:pt x="156029" y="949475"/>
                </a:lnTo>
                <a:lnTo>
                  <a:pt x="153761" y="946982"/>
                </a:lnTo>
                <a:lnTo>
                  <a:pt x="151720" y="944716"/>
                </a:lnTo>
                <a:lnTo>
                  <a:pt x="149906" y="942222"/>
                </a:lnTo>
                <a:lnTo>
                  <a:pt x="148091" y="939502"/>
                </a:lnTo>
                <a:lnTo>
                  <a:pt x="146277" y="937009"/>
                </a:lnTo>
                <a:lnTo>
                  <a:pt x="144916" y="934289"/>
                </a:lnTo>
                <a:lnTo>
                  <a:pt x="143556" y="931343"/>
                </a:lnTo>
                <a:lnTo>
                  <a:pt x="142195" y="928623"/>
                </a:lnTo>
                <a:lnTo>
                  <a:pt x="141288" y="925676"/>
                </a:lnTo>
                <a:lnTo>
                  <a:pt x="140381" y="922730"/>
                </a:lnTo>
                <a:lnTo>
                  <a:pt x="139247" y="919783"/>
                </a:lnTo>
                <a:lnTo>
                  <a:pt x="138793" y="916383"/>
                </a:lnTo>
                <a:lnTo>
                  <a:pt x="138339" y="913437"/>
                </a:lnTo>
                <a:lnTo>
                  <a:pt x="138113" y="910037"/>
                </a:lnTo>
                <a:lnTo>
                  <a:pt x="137886" y="906864"/>
                </a:lnTo>
                <a:lnTo>
                  <a:pt x="137886" y="63238"/>
                </a:lnTo>
                <a:lnTo>
                  <a:pt x="138113" y="59838"/>
                </a:lnTo>
                <a:lnTo>
                  <a:pt x="138339" y="56665"/>
                </a:lnTo>
                <a:lnTo>
                  <a:pt x="138793" y="53718"/>
                </a:lnTo>
                <a:lnTo>
                  <a:pt x="139247" y="50318"/>
                </a:lnTo>
                <a:lnTo>
                  <a:pt x="140381" y="47372"/>
                </a:lnTo>
                <a:lnTo>
                  <a:pt x="141288" y="44199"/>
                </a:lnTo>
                <a:lnTo>
                  <a:pt x="142195" y="41479"/>
                </a:lnTo>
                <a:lnTo>
                  <a:pt x="143556" y="38759"/>
                </a:lnTo>
                <a:lnTo>
                  <a:pt x="144916" y="35812"/>
                </a:lnTo>
                <a:lnTo>
                  <a:pt x="146277" y="33092"/>
                </a:lnTo>
                <a:lnTo>
                  <a:pt x="148091" y="30372"/>
                </a:lnTo>
                <a:lnTo>
                  <a:pt x="149906" y="27879"/>
                </a:lnTo>
                <a:lnTo>
                  <a:pt x="151720" y="25386"/>
                </a:lnTo>
                <a:lnTo>
                  <a:pt x="153761" y="22893"/>
                </a:lnTo>
                <a:lnTo>
                  <a:pt x="156029" y="20626"/>
                </a:lnTo>
                <a:lnTo>
                  <a:pt x="158297" y="18586"/>
                </a:lnTo>
                <a:lnTo>
                  <a:pt x="160564" y="16546"/>
                </a:lnTo>
                <a:lnTo>
                  <a:pt x="163286" y="14506"/>
                </a:lnTo>
                <a:lnTo>
                  <a:pt x="165781" y="12693"/>
                </a:lnTo>
                <a:lnTo>
                  <a:pt x="168502" y="10880"/>
                </a:lnTo>
                <a:lnTo>
                  <a:pt x="171450" y="9293"/>
                </a:lnTo>
                <a:lnTo>
                  <a:pt x="174172" y="7706"/>
                </a:lnTo>
                <a:lnTo>
                  <a:pt x="177347" y="6347"/>
                </a:lnTo>
                <a:lnTo>
                  <a:pt x="180295" y="4987"/>
                </a:lnTo>
                <a:lnTo>
                  <a:pt x="183243" y="3853"/>
                </a:lnTo>
                <a:lnTo>
                  <a:pt x="186645" y="2947"/>
                </a:lnTo>
                <a:lnTo>
                  <a:pt x="189820" y="2040"/>
                </a:lnTo>
                <a:lnTo>
                  <a:pt x="193222" y="1360"/>
                </a:lnTo>
                <a:lnTo>
                  <a:pt x="196624" y="680"/>
                </a:lnTo>
                <a:lnTo>
                  <a:pt x="200252" y="227"/>
                </a:lnTo>
                <a:lnTo>
                  <a:pt x="203654" y="0"/>
                </a:lnTo>
                <a:close/>
              </a:path>
            </a:pathLst>
          </a:custGeom>
          <a:solidFill>
            <a:srgbClr val="00928B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KSO_Shape"/>
          <p:cNvSpPr/>
          <p:nvPr/>
        </p:nvSpPr>
        <p:spPr bwMode="auto">
          <a:xfrm>
            <a:off x="3379039" y="4177892"/>
            <a:ext cx="695281" cy="697608"/>
          </a:xfrm>
          <a:custGeom>
            <a:avLst/>
            <a:gdLst>
              <a:gd name="T0" fmla="*/ 29924 w 3851276"/>
              <a:gd name="T1" fmla="*/ 1836816 h 3867150"/>
              <a:gd name="T2" fmla="*/ 1133881 w 3851276"/>
              <a:gd name="T3" fmla="*/ 1627701 h 3867150"/>
              <a:gd name="T4" fmla="*/ 1266953 w 3851276"/>
              <a:gd name="T5" fmla="*/ 1549037 h 3867150"/>
              <a:gd name="T6" fmla="*/ 1451061 w 3851276"/>
              <a:gd name="T7" fmla="*/ 1469122 h 3867150"/>
              <a:gd name="T8" fmla="*/ 1477049 w 3851276"/>
              <a:gd name="T9" fmla="*/ 1373568 h 3867150"/>
              <a:gd name="T10" fmla="*/ 1663505 w 3851276"/>
              <a:gd name="T11" fmla="*/ 1293653 h 3867150"/>
              <a:gd name="T12" fmla="*/ 1436814 w 3851276"/>
              <a:gd name="T13" fmla="*/ 1552947 h 3867150"/>
              <a:gd name="T14" fmla="*/ 1777790 w 3851276"/>
              <a:gd name="T15" fmla="*/ 1204199 h 3867150"/>
              <a:gd name="T16" fmla="*/ 659695 w 3851276"/>
              <a:gd name="T17" fmla="*/ 1139353 h 3867150"/>
              <a:gd name="T18" fmla="*/ 1690119 w 3851276"/>
              <a:gd name="T19" fmla="*/ 1091755 h 3867150"/>
              <a:gd name="T20" fmla="*/ 556723 w 3851276"/>
              <a:gd name="T21" fmla="*/ 919923 h 3867150"/>
              <a:gd name="T22" fmla="*/ 522816 w 3851276"/>
              <a:gd name="T23" fmla="*/ 1028232 h 3867150"/>
              <a:gd name="T24" fmla="*/ 1814580 w 3851276"/>
              <a:gd name="T25" fmla="*/ 949753 h 3867150"/>
              <a:gd name="T26" fmla="*/ 1617791 w 3851276"/>
              <a:gd name="T27" fmla="*/ 1088470 h 3867150"/>
              <a:gd name="T28" fmla="*/ 710010 w 3851276"/>
              <a:gd name="T29" fmla="*/ 948211 h 3867150"/>
              <a:gd name="T30" fmla="*/ 652039 w 3851276"/>
              <a:gd name="T31" fmla="*/ 1063553 h 3867150"/>
              <a:gd name="T32" fmla="*/ 630788 w 3851276"/>
              <a:gd name="T33" fmla="*/ 1256414 h 3867150"/>
              <a:gd name="T34" fmla="*/ 504690 w 3851276"/>
              <a:gd name="T35" fmla="*/ 1179832 h 3867150"/>
              <a:gd name="T36" fmla="*/ 450001 w 3851276"/>
              <a:gd name="T37" fmla="*/ 1011508 h 3867150"/>
              <a:gd name="T38" fmla="*/ 503698 w 3851276"/>
              <a:gd name="T39" fmla="*/ 747004 h 3867150"/>
              <a:gd name="T40" fmla="*/ 248093 w 3851276"/>
              <a:gd name="T41" fmla="*/ 1036554 h 3867150"/>
              <a:gd name="T42" fmla="*/ 434514 w 3851276"/>
              <a:gd name="T43" fmla="*/ 1372094 h 3867150"/>
              <a:gd name="T44" fmla="*/ 811427 w 3851276"/>
              <a:gd name="T45" fmla="*/ 1312807 h 3867150"/>
              <a:gd name="T46" fmla="*/ 884837 w 3851276"/>
              <a:gd name="T47" fmla="*/ 934562 h 3867150"/>
              <a:gd name="T48" fmla="*/ 1706401 w 3851276"/>
              <a:gd name="T49" fmla="*/ 671693 h 3867150"/>
              <a:gd name="T50" fmla="*/ 1700139 w 3851276"/>
              <a:gd name="T51" fmla="*/ 636818 h 3867150"/>
              <a:gd name="T52" fmla="*/ 991430 w 3851276"/>
              <a:gd name="T53" fmla="*/ 909846 h 3867150"/>
              <a:gd name="T54" fmla="*/ 880141 w 3851276"/>
              <a:gd name="T55" fmla="*/ 1396184 h 3867150"/>
              <a:gd name="T56" fmla="*/ 433418 w 3851276"/>
              <a:gd name="T57" fmla="*/ 1488008 h 3867150"/>
              <a:gd name="T58" fmla="*/ 142125 w 3851276"/>
              <a:gd name="T59" fmla="*/ 1014810 h 3867150"/>
              <a:gd name="T60" fmla="*/ 468637 w 3851276"/>
              <a:gd name="T61" fmla="*/ 644543 h 3867150"/>
              <a:gd name="T62" fmla="*/ 1609181 w 3851276"/>
              <a:gd name="T63" fmla="*/ 590683 h 3867150"/>
              <a:gd name="T64" fmla="*/ 1621392 w 3851276"/>
              <a:gd name="T65" fmla="*/ 399888 h 3867150"/>
              <a:gd name="T66" fmla="*/ 1800177 w 3851276"/>
              <a:gd name="T67" fmla="*/ 613985 h 3867150"/>
              <a:gd name="T68" fmla="*/ 1590864 w 3851276"/>
              <a:gd name="T69" fmla="*/ 545956 h 3867150"/>
              <a:gd name="T70" fmla="*/ 1297011 w 3851276"/>
              <a:gd name="T71" fmla="*/ 473078 h 3867150"/>
              <a:gd name="T72" fmla="*/ 864608 w 3851276"/>
              <a:gd name="T73" fmla="*/ 229267 h 3867150"/>
              <a:gd name="T74" fmla="*/ 1442763 w 3851276"/>
              <a:gd name="T75" fmla="*/ 157484 h 3867150"/>
              <a:gd name="T76" fmla="*/ 1798768 w 3851276"/>
              <a:gd name="T77" fmla="*/ 541576 h 3867150"/>
              <a:gd name="T78" fmla="*/ 1560805 w 3851276"/>
              <a:gd name="T79" fmla="*/ 211751 h 3867150"/>
              <a:gd name="T80" fmla="*/ 559326 w 3851276"/>
              <a:gd name="T81" fmla="*/ 205496 h 3867150"/>
              <a:gd name="T82" fmla="*/ 527233 w 3851276"/>
              <a:gd name="T83" fmla="*/ 319660 h 3867150"/>
              <a:gd name="T84" fmla="*/ 1297481 w 3851276"/>
              <a:gd name="T85" fmla="*/ 182350 h 3867150"/>
              <a:gd name="T86" fmla="*/ 1292001 w 3851276"/>
              <a:gd name="T87" fmla="*/ 93208 h 3867150"/>
              <a:gd name="T88" fmla="*/ 619600 w 3851276"/>
              <a:gd name="T89" fmla="*/ 270241 h 3867150"/>
              <a:gd name="T90" fmla="*/ 1207932 w 3851276"/>
              <a:gd name="T91" fmla="*/ 190482 h 3867150"/>
              <a:gd name="T92" fmla="*/ 994391 w 3851276"/>
              <a:gd name="T93" fmla="*/ 47699 h 3867150"/>
              <a:gd name="T94" fmla="*/ 1076896 w 3851276"/>
              <a:gd name="T95" fmla="*/ 156 h 3867150"/>
              <a:gd name="T96" fmla="*/ 1557987 w 3851276"/>
              <a:gd name="T97" fmla="*/ 165616 h 3867150"/>
              <a:gd name="T98" fmla="*/ 1856380 w 3851276"/>
              <a:gd name="T99" fmla="*/ 577390 h 3867150"/>
              <a:gd name="T100" fmla="*/ 1862486 w 3851276"/>
              <a:gd name="T101" fmla="*/ 1085812 h 3867150"/>
              <a:gd name="T102" fmla="*/ 1574426 w 3851276"/>
              <a:gd name="T103" fmla="*/ 1504779 h 3867150"/>
              <a:gd name="T104" fmla="*/ 1097560 w 3851276"/>
              <a:gd name="T105" fmla="*/ 1681812 h 3867150"/>
              <a:gd name="T106" fmla="*/ 735607 w 3851276"/>
              <a:gd name="T107" fmla="*/ 1578126 h 3867150"/>
              <a:gd name="T108" fmla="*/ 900928 w 3851276"/>
              <a:gd name="T109" fmla="*/ 1563268 h 3867150"/>
              <a:gd name="T110" fmla="*/ 1048403 w 3851276"/>
              <a:gd name="T111" fmla="*/ 1320865 h 3867150"/>
              <a:gd name="T112" fmla="*/ 1176777 w 3851276"/>
              <a:gd name="T113" fmla="*/ 1222183 h 3867150"/>
              <a:gd name="T114" fmla="*/ 1043706 w 3851276"/>
              <a:gd name="T115" fmla="*/ 813381 h 3867150"/>
              <a:gd name="T116" fmla="*/ 633533 w 3851276"/>
              <a:gd name="T117" fmla="*/ 505138 h 3867150"/>
              <a:gd name="T118" fmla="*/ 477292 w 3851276"/>
              <a:gd name="T119" fmla="*/ 525312 h 3867150"/>
              <a:gd name="T120" fmla="*/ 324495 w 3851276"/>
              <a:gd name="T121" fmla="*/ 560812 h 3867150"/>
              <a:gd name="T122" fmla="*/ 355649 w 3851276"/>
              <a:gd name="T123" fmla="*/ 373771 h 3867150"/>
              <a:gd name="T124" fmla="*/ 752828 w 3851276"/>
              <a:gd name="T125" fmla="*/ 56144 h 38671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851276" h="3867150">
                <a:moveTo>
                  <a:pt x="40010" y="3597275"/>
                </a:moveTo>
                <a:lnTo>
                  <a:pt x="414338" y="3827016"/>
                </a:lnTo>
                <a:lnTo>
                  <a:pt x="407017" y="3831441"/>
                </a:lnTo>
                <a:lnTo>
                  <a:pt x="399696" y="3835865"/>
                </a:lnTo>
                <a:lnTo>
                  <a:pt x="392056" y="3839657"/>
                </a:lnTo>
                <a:lnTo>
                  <a:pt x="384417" y="3843449"/>
                </a:lnTo>
                <a:lnTo>
                  <a:pt x="376459" y="3846925"/>
                </a:lnTo>
                <a:lnTo>
                  <a:pt x="368820" y="3850401"/>
                </a:lnTo>
                <a:lnTo>
                  <a:pt x="360544" y="3853246"/>
                </a:lnTo>
                <a:lnTo>
                  <a:pt x="352586" y="3855774"/>
                </a:lnTo>
                <a:lnTo>
                  <a:pt x="344310" y="3858302"/>
                </a:lnTo>
                <a:lnTo>
                  <a:pt x="336671" y="3860514"/>
                </a:lnTo>
                <a:lnTo>
                  <a:pt x="328395" y="3862094"/>
                </a:lnTo>
                <a:lnTo>
                  <a:pt x="319801" y="3863674"/>
                </a:lnTo>
                <a:lnTo>
                  <a:pt x="311525" y="3864938"/>
                </a:lnTo>
                <a:lnTo>
                  <a:pt x="302931" y="3866202"/>
                </a:lnTo>
                <a:lnTo>
                  <a:pt x="294655" y="3866834"/>
                </a:lnTo>
                <a:lnTo>
                  <a:pt x="286060" y="3867150"/>
                </a:lnTo>
                <a:lnTo>
                  <a:pt x="277466" y="3867150"/>
                </a:lnTo>
                <a:lnTo>
                  <a:pt x="268872" y="3866834"/>
                </a:lnTo>
                <a:lnTo>
                  <a:pt x="260596" y="3866518"/>
                </a:lnTo>
                <a:lnTo>
                  <a:pt x="252002" y="3865254"/>
                </a:lnTo>
                <a:lnTo>
                  <a:pt x="243407" y="3864306"/>
                </a:lnTo>
                <a:lnTo>
                  <a:pt x="234813" y="3862726"/>
                </a:lnTo>
                <a:lnTo>
                  <a:pt x="226537" y="3861146"/>
                </a:lnTo>
                <a:lnTo>
                  <a:pt x="217943" y="3859250"/>
                </a:lnTo>
                <a:lnTo>
                  <a:pt x="209667" y="3856722"/>
                </a:lnTo>
                <a:lnTo>
                  <a:pt x="201391" y="3853878"/>
                </a:lnTo>
                <a:lnTo>
                  <a:pt x="193115" y="3851033"/>
                </a:lnTo>
                <a:lnTo>
                  <a:pt x="184839" y="3847557"/>
                </a:lnTo>
                <a:lnTo>
                  <a:pt x="176563" y="3844081"/>
                </a:lnTo>
                <a:lnTo>
                  <a:pt x="168605" y="3839973"/>
                </a:lnTo>
                <a:lnTo>
                  <a:pt x="160648" y="3835865"/>
                </a:lnTo>
                <a:lnTo>
                  <a:pt x="152690" y="3831125"/>
                </a:lnTo>
                <a:lnTo>
                  <a:pt x="145051" y="3826384"/>
                </a:lnTo>
                <a:lnTo>
                  <a:pt x="137411" y="3821012"/>
                </a:lnTo>
                <a:lnTo>
                  <a:pt x="130409" y="3815956"/>
                </a:lnTo>
                <a:lnTo>
                  <a:pt x="123406" y="3810268"/>
                </a:lnTo>
                <a:lnTo>
                  <a:pt x="117040" y="3804264"/>
                </a:lnTo>
                <a:lnTo>
                  <a:pt x="110355" y="3798575"/>
                </a:lnTo>
                <a:lnTo>
                  <a:pt x="104307" y="3792255"/>
                </a:lnTo>
                <a:lnTo>
                  <a:pt x="98260" y="3785619"/>
                </a:lnTo>
                <a:lnTo>
                  <a:pt x="92848" y="3778983"/>
                </a:lnTo>
                <a:lnTo>
                  <a:pt x="87437" y="3772346"/>
                </a:lnTo>
                <a:lnTo>
                  <a:pt x="82344" y="3765710"/>
                </a:lnTo>
                <a:lnTo>
                  <a:pt x="77570" y="3758442"/>
                </a:lnTo>
                <a:lnTo>
                  <a:pt x="72795" y="3751173"/>
                </a:lnTo>
                <a:lnTo>
                  <a:pt x="68657" y="3743905"/>
                </a:lnTo>
                <a:lnTo>
                  <a:pt x="64519" y="3736321"/>
                </a:lnTo>
                <a:lnTo>
                  <a:pt x="60699" y="3728736"/>
                </a:lnTo>
                <a:lnTo>
                  <a:pt x="57516" y="3721152"/>
                </a:lnTo>
                <a:lnTo>
                  <a:pt x="54015" y="3713252"/>
                </a:lnTo>
                <a:lnTo>
                  <a:pt x="51469" y="3705668"/>
                </a:lnTo>
                <a:lnTo>
                  <a:pt x="48922" y="3697451"/>
                </a:lnTo>
                <a:lnTo>
                  <a:pt x="46376" y="3689551"/>
                </a:lnTo>
                <a:lnTo>
                  <a:pt x="44148" y="3681335"/>
                </a:lnTo>
                <a:lnTo>
                  <a:pt x="42556" y="3673118"/>
                </a:lnTo>
                <a:lnTo>
                  <a:pt x="41283" y="3664586"/>
                </a:lnTo>
                <a:lnTo>
                  <a:pt x="40010" y="3656370"/>
                </a:lnTo>
                <a:lnTo>
                  <a:pt x="38736" y="3648153"/>
                </a:lnTo>
                <a:lnTo>
                  <a:pt x="38100" y="3639621"/>
                </a:lnTo>
                <a:lnTo>
                  <a:pt x="38100" y="3631089"/>
                </a:lnTo>
                <a:lnTo>
                  <a:pt x="38100" y="3622556"/>
                </a:lnTo>
                <a:lnTo>
                  <a:pt x="38100" y="3614340"/>
                </a:lnTo>
                <a:lnTo>
                  <a:pt x="38736" y="3605807"/>
                </a:lnTo>
                <a:lnTo>
                  <a:pt x="40010" y="3597275"/>
                </a:lnTo>
                <a:close/>
                <a:moveTo>
                  <a:pt x="282694" y="3070225"/>
                </a:moveTo>
                <a:lnTo>
                  <a:pt x="750888" y="3359468"/>
                </a:lnTo>
                <a:lnTo>
                  <a:pt x="468193" y="3816350"/>
                </a:lnTo>
                <a:lnTo>
                  <a:pt x="0" y="3526473"/>
                </a:lnTo>
                <a:lnTo>
                  <a:pt x="282694" y="3070225"/>
                </a:lnTo>
                <a:close/>
                <a:moveTo>
                  <a:pt x="2572781" y="3007398"/>
                </a:moveTo>
                <a:lnTo>
                  <a:pt x="2548329" y="3012478"/>
                </a:lnTo>
                <a:lnTo>
                  <a:pt x="2523877" y="3017557"/>
                </a:lnTo>
                <a:lnTo>
                  <a:pt x="2499425" y="3021684"/>
                </a:lnTo>
                <a:lnTo>
                  <a:pt x="2474972" y="3026129"/>
                </a:lnTo>
                <a:lnTo>
                  <a:pt x="2450203" y="3029621"/>
                </a:lnTo>
                <a:lnTo>
                  <a:pt x="2425751" y="3033113"/>
                </a:lnTo>
                <a:lnTo>
                  <a:pt x="2400981" y="3036605"/>
                </a:lnTo>
                <a:lnTo>
                  <a:pt x="2376212" y="3039463"/>
                </a:lnTo>
                <a:lnTo>
                  <a:pt x="2351442" y="3042320"/>
                </a:lnTo>
                <a:lnTo>
                  <a:pt x="2326672" y="3044860"/>
                </a:lnTo>
                <a:lnTo>
                  <a:pt x="2301902" y="3046764"/>
                </a:lnTo>
                <a:lnTo>
                  <a:pt x="2277133" y="3048669"/>
                </a:lnTo>
                <a:lnTo>
                  <a:pt x="2252363" y="3050257"/>
                </a:lnTo>
                <a:lnTo>
                  <a:pt x="2227276" y="3051844"/>
                </a:lnTo>
                <a:lnTo>
                  <a:pt x="2202506" y="3052796"/>
                </a:lnTo>
                <a:lnTo>
                  <a:pt x="2177737" y="3053431"/>
                </a:lnTo>
                <a:lnTo>
                  <a:pt x="2177737" y="3343599"/>
                </a:lnTo>
                <a:lnTo>
                  <a:pt x="2189487" y="3342012"/>
                </a:lnTo>
                <a:lnTo>
                  <a:pt x="2200601" y="3340107"/>
                </a:lnTo>
                <a:lnTo>
                  <a:pt x="2212033" y="3337567"/>
                </a:lnTo>
                <a:lnTo>
                  <a:pt x="2223465" y="3334710"/>
                </a:lnTo>
                <a:lnTo>
                  <a:pt x="2234580" y="3331535"/>
                </a:lnTo>
                <a:lnTo>
                  <a:pt x="2245694" y="3327726"/>
                </a:lnTo>
                <a:lnTo>
                  <a:pt x="2256809" y="3323916"/>
                </a:lnTo>
                <a:lnTo>
                  <a:pt x="2267924" y="3319472"/>
                </a:lnTo>
                <a:lnTo>
                  <a:pt x="2278403" y="3314710"/>
                </a:lnTo>
                <a:lnTo>
                  <a:pt x="2289200" y="3309630"/>
                </a:lnTo>
                <a:lnTo>
                  <a:pt x="2299997" y="3304233"/>
                </a:lnTo>
                <a:lnTo>
                  <a:pt x="2310477" y="3298519"/>
                </a:lnTo>
                <a:lnTo>
                  <a:pt x="2320638" y="3292487"/>
                </a:lnTo>
                <a:lnTo>
                  <a:pt x="2330800" y="3286137"/>
                </a:lnTo>
                <a:lnTo>
                  <a:pt x="2340645" y="3279153"/>
                </a:lnTo>
                <a:lnTo>
                  <a:pt x="2350807" y="3272486"/>
                </a:lnTo>
                <a:lnTo>
                  <a:pt x="2362239" y="3263914"/>
                </a:lnTo>
                <a:lnTo>
                  <a:pt x="2373671" y="3255025"/>
                </a:lnTo>
                <a:lnTo>
                  <a:pt x="2385103" y="3245818"/>
                </a:lnTo>
                <a:lnTo>
                  <a:pt x="2395900" y="3236294"/>
                </a:lnTo>
                <a:lnTo>
                  <a:pt x="2406380" y="3226453"/>
                </a:lnTo>
                <a:lnTo>
                  <a:pt x="2416859" y="3216294"/>
                </a:lnTo>
                <a:lnTo>
                  <a:pt x="2427656" y="3206135"/>
                </a:lnTo>
                <a:lnTo>
                  <a:pt x="2437818" y="3195658"/>
                </a:lnTo>
                <a:lnTo>
                  <a:pt x="2447662" y="3184547"/>
                </a:lnTo>
                <a:lnTo>
                  <a:pt x="2457189" y="3173435"/>
                </a:lnTo>
                <a:lnTo>
                  <a:pt x="2466716" y="3162324"/>
                </a:lnTo>
                <a:lnTo>
                  <a:pt x="2476560" y="3150895"/>
                </a:lnTo>
                <a:lnTo>
                  <a:pt x="2485770" y="3139148"/>
                </a:lnTo>
                <a:lnTo>
                  <a:pt x="2494661" y="3127719"/>
                </a:lnTo>
                <a:lnTo>
                  <a:pt x="2503553" y="3115656"/>
                </a:lnTo>
                <a:lnTo>
                  <a:pt x="2512127" y="3103592"/>
                </a:lnTo>
                <a:lnTo>
                  <a:pt x="2528322" y="3080099"/>
                </a:lnTo>
                <a:lnTo>
                  <a:pt x="2543248" y="3056289"/>
                </a:lnTo>
                <a:lnTo>
                  <a:pt x="2558491" y="3031843"/>
                </a:lnTo>
                <a:lnTo>
                  <a:pt x="2572781" y="3007398"/>
                </a:lnTo>
                <a:close/>
                <a:moveTo>
                  <a:pt x="3072620" y="2827710"/>
                </a:moveTo>
                <a:lnTo>
                  <a:pt x="3048485" y="2840726"/>
                </a:lnTo>
                <a:lnTo>
                  <a:pt x="3023716" y="2852790"/>
                </a:lnTo>
                <a:lnTo>
                  <a:pt x="2998946" y="2864854"/>
                </a:lnTo>
                <a:lnTo>
                  <a:pt x="2974176" y="2875965"/>
                </a:lnTo>
                <a:lnTo>
                  <a:pt x="2949089" y="2887077"/>
                </a:lnTo>
                <a:lnTo>
                  <a:pt x="2924002" y="2897553"/>
                </a:lnTo>
                <a:lnTo>
                  <a:pt x="2898597" y="2908347"/>
                </a:lnTo>
                <a:lnTo>
                  <a:pt x="2873192" y="2918189"/>
                </a:lnTo>
                <a:lnTo>
                  <a:pt x="2847788" y="2927713"/>
                </a:lnTo>
                <a:lnTo>
                  <a:pt x="2822065" y="2936920"/>
                </a:lnTo>
                <a:lnTo>
                  <a:pt x="2796025" y="2946126"/>
                </a:lnTo>
                <a:lnTo>
                  <a:pt x="2769986" y="2954381"/>
                </a:lnTo>
                <a:lnTo>
                  <a:pt x="2743946" y="2962635"/>
                </a:lnTo>
                <a:lnTo>
                  <a:pt x="2717906" y="2970571"/>
                </a:lnTo>
                <a:lnTo>
                  <a:pt x="2691548" y="2978191"/>
                </a:lnTo>
                <a:lnTo>
                  <a:pt x="2665191" y="2985175"/>
                </a:lnTo>
                <a:lnTo>
                  <a:pt x="2654394" y="3005493"/>
                </a:lnTo>
                <a:lnTo>
                  <a:pt x="2643279" y="3026129"/>
                </a:lnTo>
                <a:lnTo>
                  <a:pt x="2631847" y="3046129"/>
                </a:lnTo>
                <a:lnTo>
                  <a:pt x="2620415" y="3066130"/>
                </a:lnTo>
                <a:lnTo>
                  <a:pt x="2608030" y="3086131"/>
                </a:lnTo>
                <a:lnTo>
                  <a:pt x="2595963" y="3105496"/>
                </a:lnTo>
                <a:lnTo>
                  <a:pt x="2582943" y="3124862"/>
                </a:lnTo>
                <a:lnTo>
                  <a:pt x="2569923" y="3144545"/>
                </a:lnTo>
                <a:lnTo>
                  <a:pt x="2553727" y="3166133"/>
                </a:lnTo>
                <a:lnTo>
                  <a:pt x="2536897" y="3188039"/>
                </a:lnTo>
                <a:lnTo>
                  <a:pt x="2528322" y="3198515"/>
                </a:lnTo>
                <a:lnTo>
                  <a:pt x="2519431" y="3208992"/>
                </a:lnTo>
                <a:lnTo>
                  <a:pt x="2510539" y="3219468"/>
                </a:lnTo>
                <a:lnTo>
                  <a:pt x="2501012" y="3229945"/>
                </a:lnTo>
                <a:lnTo>
                  <a:pt x="2491803" y="3240104"/>
                </a:lnTo>
                <a:lnTo>
                  <a:pt x="2482276" y="3249946"/>
                </a:lnTo>
                <a:lnTo>
                  <a:pt x="2472432" y="3259787"/>
                </a:lnTo>
                <a:lnTo>
                  <a:pt x="2462588" y="3269311"/>
                </a:lnTo>
                <a:lnTo>
                  <a:pt x="2452743" y="3278835"/>
                </a:lnTo>
                <a:lnTo>
                  <a:pt x="2442264" y="3288042"/>
                </a:lnTo>
                <a:lnTo>
                  <a:pt x="2431784" y="3297566"/>
                </a:lnTo>
                <a:lnTo>
                  <a:pt x="2420987" y="3306455"/>
                </a:lnTo>
                <a:lnTo>
                  <a:pt x="2438136" y="3301376"/>
                </a:lnTo>
                <a:lnTo>
                  <a:pt x="2455284" y="3295979"/>
                </a:lnTo>
                <a:lnTo>
                  <a:pt x="2472114" y="3290582"/>
                </a:lnTo>
                <a:lnTo>
                  <a:pt x="2489263" y="3284550"/>
                </a:lnTo>
                <a:lnTo>
                  <a:pt x="2506093" y="3278200"/>
                </a:lnTo>
                <a:lnTo>
                  <a:pt x="2522606" y="3271851"/>
                </a:lnTo>
                <a:lnTo>
                  <a:pt x="2539437" y="3264867"/>
                </a:lnTo>
                <a:lnTo>
                  <a:pt x="2555633" y="3257882"/>
                </a:lnTo>
                <a:lnTo>
                  <a:pt x="2572146" y="3250580"/>
                </a:lnTo>
                <a:lnTo>
                  <a:pt x="2588341" y="3242961"/>
                </a:lnTo>
                <a:lnTo>
                  <a:pt x="2604537" y="3235024"/>
                </a:lnTo>
                <a:lnTo>
                  <a:pt x="2620732" y="3226770"/>
                </a:lnTo>
                <a:lnTo>
                  <a:pt x="2636293" y="3218198"/>
                </a:lnTo>
                <a:lnTo>
                  <a:pt x="2651853" y="3209627"/>
                </a:lnTo>
                <a:lnTo>
                  <a:pt x="2667731" y="3200738"/>
                </a:lnTo>
                <a:lnTo>
                  <a:pt x="2682974" y="3191531"/>
                </a:lnTo>
                <a:lnTo>
                  <a:pt x="2697582" y="3182959"/>
                </a:lnTo>
                <a:lnTo>
                  <a:pt x="2711237" y="3174070"/>
                </a:lnTo>
                <a:lnTo>
                  <a:pt x="2725527" y="3164863"/>
                </a:lnTo>
                <a:lnTo>
                  <a:pt x="2739500" y="3155657"/>
                </a:lnTo>
                <a:lnTo>
                  <a:pt x="2753155" y="3146133"/>
                </a:lnTo>
                <a:lnTo>
                  <a:pt x="2766810" y="3136609"/>
                </a:lnTo>
                <a:lnTo>
                  <a:pt x="2780147" y="3126450"/>
                </a:lnTo>
                <a:lnTo>
                  <a:pt x="2793485" y="3116290"/>
                </a:lnTo>
                <a:lnTo>
                  <a:pt x="2806822" y="3106131"/>
                </a:lnTo>
                <a:lnTo>
                  <a:pt x="2819842" y="3095655"/>
                </a:lnTo>
                <a:lnTo>
                  <a:pt x="2832862" y="3085178"/>
                </a:lnTo>
                <a:lnTo>
                  <a:pt x="2845565" y="3074384"/>
                </a:lnTo>
                <a:lnTo>
                  <a:pt x="2858267" y="3063273"/>
                </a:lnTo>
                <a:lnTo>
                  <a:pt x="2870652" y="3052479"/>
                </a:lnTo>
                <a:lnTo>
                  <a:pt x="2883354" y="3041050"/>
                </a:lnTo>
                <a:lnTo>
                  <a:pt x="2895422" y="3029621"/>
                </a:lnTo>
                <a:lnTo>
                  <a:pt x="2907489" y="3018192"/>
                </a:lnTo>
                <a:lnTo>
                  <a:pt x="2919556" y="3006128"/>
                </a:lnTo>
                <a:lnTo>
                  <a:pt x="2931306" y="2994382"/>
                </a:lnTo>
                <a:lnTo>
                  <a:pt x="2943373" y="2982318"/>
                </a:lnTo>
                <a:lnTo>
                  <a:pt x="2954805" y="2970254"/>
                </a:lnTo>
                <a:lnTo>
                  <a:pt x="2965920" y="2958190"/>
                </a:lnTo>
                <a:lnTo>
                  <a:pt x="2988466" y="2933110"/>
                </a:lnTo>
                <a:lnTo>
                  <a:pt x="3010696" y="2907395"/>
                </a:lnTo>
                <a:lnTo>
                  <a:pt x="3031654" y="2881680"/>
                </a:lnTo>
                <a:lnTo>
                  <a:pt x="3052614" y="2854695"/>
                </a:lnTo>
                <a:lnTo>
                  <a:pt x="3072620" y="2827710"/>
                </a:lnTo>
                <a:close/>
                <a:moveTo>
                  <a:pt x="3344133" y="2258803"/>
                </a:moveTo>
                <a:lnTo>
                  <a:pt x="3315235" y="2272136"/>
                </a:lnTo>
                <a:lnTo>
                  <a:pt x="3286020" y="2284518"/>
                </a:lnTo>
                <a:lnTo>
                  <a:pt x="3256487" y="2296582"/>
                </a:lnTo>
                <a:lnTo>
                  <a:pt x="3226954" y="2308011"/>
                </a:lnTo>
                <a:lnTo>
                  <a:pt x="3197421" y="2319122"/>
                </a:lnTo>
                <a:lnTo>
                  <a:pt x="3167252" y="2329916"/>
                </a:lnTo>
                <a:lnTo>
                  <a:pt x="3137402" y="2340393"/>
                </a:lnTo>
                <a:lnTo>
                  <a:pt x="3107234" y="2349917"/>
                </a:lnTo>
                <a:lnTo>
                  <a:pt x="3075796" y="2359758"/>
                </a:lnTo>
                <a:lnTo>
                  <a:pt x="3044992" y="2368965"/>
                </a:lnTo>
                <a:lnTo>
                  <a:pt x="3013554" y="2377854"/>
                </a:lnTo>
                <a:lnTo>
                  <a:pt x="2981798" y="2386108"/>
                </a:lnTo>
                <a:lnTo>
                  <a:pt x="2950677" y="2394363"/>
                </a:lnTo>
                <a:lnTo>
                  <a:pt x="2918921" y="2401982"/>
                </a:lnTo>
                <a:lnTo>
                  <a:pt x="2887165" y="2409601"/>
                </a:lnTo>
                <a:lnTo>
                  <a:pt x="2855409" y="2416585"/>
                </a:lnTo>
                <a:lnTo>
                  <a:pt x="2848105" y="2451190"/>
                </a:lnTo>
                <a:lnTo>
                  <a:pt x="2840484" y="2485477"/>
                </a:lnTo>
                <a:lnTo>
                  <a:pt x="2832227" y="2520081"/>
                </a:lnTo>
                <a:lnTo>
                  <a:pt x="2823653" y="2554368"/>
                </a:lnTo>
                <a:lnTo>
                  <a:pt x="2814444" y="2588654"/>
                </a:lnTo>
                <a:lnTo>
                  <a:pt x="2804917" y="2622941"/>
                </a:lnTo>
                <a:lnTo>
                  <a:pt x="2795073" y="2656911"/>
                </a:lnTo>
                <a:lnTo>
                  <a:pt x="2784593" y="2690880"/>
                </a:lnTo>
                <a:lnTo>
                  <a:pt x="2776019" y="2717548"/>
                </a:lnTo>
                <a:lnTo>
                  <a:pt x="2766810" y="2743898"/>
                </a:lnTo>
                <a:lnTo>
                  <a:pt x="2757600" y="2770248"/>
                </a:lnTo>
                <a:lnTo>
                  <a:pt x="2747756" y="2796915"/>
                </a:lnTo>
                <a:lnTo>
                  <a:pt x="2737594" y="2823265"/>
                </a:lnTo>
                <a:lnTo>
                  <a:pt x="2727115" y="2849298"/>
                </a:lnTo>
                <a:lnTo>
                  <a:pt x="2716318" y="2875330"/>
                </a:lnTo>
                <a:lnTo>
                  <a:pt x="2705203" y="2901045"/>
                </a:lnTo>
                <a:lnTo>
                  <a:pt x="2735054" y="2892156"/>
                </a:lnTo>
                <a:lnTo>
                  <a:pt x="2764904" y="2882632"/>
                </a:lnTo>
                <a:lnTo>
                  <a:pt x="2794438" y="2872156"/>
                </a:lnTo>
                <a:lnTo>
                  <a:pt x="2823970" y="2861679"/>
                </a:lnTo>
                <a:lnTo>
                  <a:pt x="2852868" y="2850568"/>
                </a:lnTo>
                <a:lnTo>
                  <a:pt x="2881766" y="2839139"/>
                </a:lnTo>
                <a:lnTo>
                  <a:pt x="2910982" y="2827075"/>
                </a:lnTo>
                <a:lnTo>
                  <a:pt x="2939245" y="2814693"/>
                </a:lnTo>
                <a:lnTo>
                  <a:pt x="2967825" y="2801677"/>
                </a:lnTo>
                <a:lnTo>
                  <a:pt x="2996088" y="2788343"/>
                </a:lnTo>
                <a:lnTo>
                  <a:pt x="3023716" y="2774057"/>
                </a:lnTo>
                <a:lnTo>
                  <a:pt x="3051343" y="2759454"/>
                </a:lnTo>
                <a:lnTo>
                  <a:pt x="3078971" y="2744533"/>
                </a:lnTo>
                <a:lnTo>
                  <a:pt x="3105964" y="2729294"/>
                </a:lnTo>
                <a:lnTo>
                  <a:pt x="3132638" y="2713103"/>
                </a:lnTo>
                <a:lnTo>
                  <a:pt x="3158996" y="2696594"/>
                </a:lnTo>
                <a:lnTo>
                  <a:pt x="3174239" y="2670879"/>
                </a:lnTo>
                <a:lnTo>
                  <a:pt x="3188529" y="2644847"/>
                </a:lnTo>
                <a:lnTo>
                  <a:pt x="3202502" y="2618814"/>
                </a:lnTo>
                <a:lnTo>
                  <a:pt x="3216157" y="2591829"/>
                </a:lnTo>
                <a:lnTo>
                  <a:pt x="3229177" y="2565162"/>
                </a:lnTo>
                <a:lnTo>
                  <a:pt x="3241879" y="2538494"/>
                </a:lnTo>
                <a:lnTo>
                  <a:pt x="3253946" y="2511192"/>
                </a:lnTo>
                <a:lnTo>
                  <a:pt x="3266014" y="2483889"/>
                </a:lnTo>
                <a:lnTo>
                  <a:pt x="3277128" y="2456269"/>
                </a:lnTo>
                <a:lnTo>
                  <a:pt x="3287925" y="2428649"/>
                </a:lnTo>
                <a:lnTo>
                  <a:pt x="3298722" y="2400712"/>
                </a:lnTo>
                <a:lnTo>
                  <a:pt x="3308566" y="2372775"/>
                </a:lnTo>
                <a:lnTo>
                  <a:pt x="3318094" y="2344202"/>
                </a:lnTo>
                <a:lnTo>
                  <a:pt x="3327303" y="2315947"/>
                </a:lnTo>
                <a:lnTo>
                  <a:pt x="3335877" y="2287692"/>
                </a:lnTo>
                <a:lnTo>
                  <a:pt x="3344133" y="2258803"/>
                </a:lnTo>
                <a:close/>
                <a:moveTo>
                  <a:pt x="3688686" y="2249279"/>
                </a:moveTo>
                <a:lnTo>
                  <a:pt x="3679159" y="2267057"/>
                </a:lnTo>
                <a:lnTo>
                  <a:pt x="3673760" y="2275946"/>
                </a:lnTo>
                <a:lnTo>
                  <a:pt x="3668679" y="2284835"/>
                </a:lnTo>
                <a:lnTo>
                  <a:pt x="3658835" y="2301026"/>
                </a:lnTo>
                <a:lnTo>
                  <a:pt x="3648673" y="2317217"/>
                </a:lnTo>
                <a:lnTo>
                  <a:pt x="3638511" y="2333091"/>
                </a:lnTo>
                <a:lnTo>
                  <a:pt x="3628032" y="2348647"/>
                </a:lnTo>
                <a:lnTo>
                  <a:pt x="3616917" y="2364203"/>
                </a:lnTo>
                <a:lnTo>
                  <a:pt x="3605802" y="2379441"/>
                </a:lnTo>
                <a:lnTo>
                  <a:pt x="3594688" y="2394680"/>
                </a:lnTo>
                <a:lnTo>
                  <a:pt x="3583256" y="2409601"/>
                </a:lnTo>
                <a:lnTo>
                  <a:pt x="3571506" y="2424522"/>
                </a:lnTo>
                <a:lnTo>
                  <a:pt x="3559756" y="2439126"/>
                </a:lnTo>
                <a:lnTo>
                  <a:pt x="3547689" y="2453412"/>
                </a:lnTo>
                <a:lnTo>
                  <a:pt x="3535304" y="2468016"/>
                </a:lnTo>
                <a:lnTo>
                  <a:pt x="3522920" y="2481984"/>
                </a:lnTo>
                <a:lnTo>
                  <a:pt x="3510217" y="2495953"/>
                </a:lnTo>
                <a:lnTo>
                  <a:pt x="3497197" y="2509922"/>
                </a:lnTo>
                <a:lnTo>
                  <a:pt x="3484495" y="2523256"/>
                </a:lnTo>
                <a:lnTo>
                  <a:pt x="3471157" y="2536907"/>
                </a:lnTo>
                <a:lnTo>
                  <a:pt x="3458137" y="2549923"/>
                </a:lnTo>
                <a:lnTo>
                  <a:pt x="3444482" y="2563257"/>
                </a:lnTo>
                <a:lnTo>
                  <a:pt x="3430510" y="2576273"/>
                </a:lnTo>
                <a:lnTo>
                  <a:pt x="3416854" y="2588972"/>
                </a:lnTo>
                <a:lnTo>
                  <a:pt x="3402882" y="2601671"/>
                </a:lnTo>
                <a:lnTo>
                  <a:pt x="3388592" y="2614052"/>
                </a:lnTo>
                <a:lnTo>
                  <a:pt x="3374302" y="2626116"/>
                </a:lnTo>
                <a:lnTo>
                  <a:pt x="3360011" y="2638180"/>
                </a:lnTo>
                <a:lnTo>
                  <a:pt x="3345086" y="2649926"/>
                </a:lnTo>
                <a:lnTo>
                  <a:pt x="3330478" y="2661990"/>
                </a:lnTo>
                <a:lnTo>
                  <a:pt x="3315870" y="2673419"/>
                </a:lnTo>
                <a:lnTo>
                  <a:pt x="3300628" y="2684531"/>
                </a:lnTo>
                <a:lnTo>
                  <a:pt x="3285702" y="2695960"/>
                </a:lnTo>
                <a:lnTo>
                  <a:pt x="3270460" y="2706754"/>
                </a:lnTo>
                <a:lnTo>
                  <a:pt x="3255216" y="2717548"/>
                </a:lnTo>
                <a:lnTo>
                  <a:pt x="3233305" y="2732151"/>
                </a:lnTo>
                <a:lnTo>
                  <a:pt x="3211393" y="2746755"/>
                </a:lnTo>
                <a:lnTo>
                  <a:pt x="3197421" y="2769930"/>
                </a:lnTo>
                <a:lnTo>
                  <a:pt x="3182496" y="2793105"/>
                </a:lnTo>
                <a:lnTo>
                  <a:pt x="3167570" y="2815963"/>
                </a:lnTo>
                <a:lnTo>
                  <a:pt x="3152010" y="2838504"/>
                </a:lnTo>
                <a:lnTo>
                  <a:pt x="3132321" y="2866441"/>
                </a:lnTo>
                <a:lnTo>
                  <a:pt x="3111997" y="2894061"/>
                </a:lnTo>
                <a:lnTo>
                  <a:pt x="3090721" y="2921046"/>
                </a:lnTo>
                <a:lnTo>
                  <a:pt x="3069127" y="2947714"/>
                </a:lnTo>
                <a:lnTo>
                  <a:pt x="3046898" y="2973746"/>
                </a:lnTo>
                <a:lnTo>
                  <a:pt x="3023716" y="2999461"/>
                </a:lnTo>
                <a:lnTo>
                  <a:pt x="3012284" y="3012160"/>
                </a:lnTo>
                <a:lnTo>
                  <a:pt x="3000216" y="3024541"/>
                </a:lnTo>
                <a:lnTo>
                  <a:pt x="2988466" y="3037240"/>
                </a:lnTo>
                <a:lnTo>
                  <a:pt x="2976399" y="3049304"/>
                </a:lnTo>
                <a:lnTo>
                  <a:pt x="2964014" y="3061368"/>
                </a:lnTo>
                <a:lnTo>
                  <a:pt x="2951947" y="3073432"/>
                </a:lnTo>
                <a:lnTo>
                  <a:pt x="2939245" y="3085178"/>
                </a:lnTo>
                <a:lnTo>
                  <a:pt x="2926542" y="3096925"/>
                </a:lnTo>
                <a:lnTo>
                  <a:pt x="2913840" y="3108036"/>
                </a:lnTo>
                <a:lnTo>
                  <a:pt x="2900820" y="3119783"/>
                </a:lnTo>
                <a:lnTo>
                  <a:pt x="2887800" y="3130894"/>
                </a:lnTo>
                <a:lnTo>
                  <a:pt x="2874780" y="3141688"/>
                </a:lnTo>
                <a:lnTo>
                  <a:pt x="2861125" y="3152482"/>
                </a:lnTo>
                <a:lnTo>
                  <a:pt x="2847470" y="3163276"/>
                </a:lnTo>
                <a:lnTo>
                  <a:pt x="2834132" y="3173753"/>
                </a:lnTo>
                <a:lnTo>
                  <a:pt x="2820160" y="3184229"/>
                </a:lnTo>
                <a:lnTo>
                  <a:pt x="2806505" y="3194071"/>
                </a:lnTo>
                <a:lnTo>
                  <a:pt x="2792214" y="3204547"/>
                </a:lnTo>
                <a:lnTo>
                  <a:pt x="2777924" y="3214071"/>
                </a:lnTo>
                <a:lnTo>
                  <a:pt x="2763317" y="3223595"/>
                </a:lnTo>
                <a:lnTo>
                  <a:pt x="2766492" y="3222643"/>
                </a:lnTo>
                <a:lnTo>
                  <a:pt x="2769350" y="3221691"/>
                </a:lnTo>
                <a:lnTo>
                  <a:pt x="2787769" y="3213754"/>
                </a:lnTo>
                <a:lnTo>
                  <a:pt x="2806505" y="3205817"/>
                </a:lnTo>
                <a:lnTo>
                  <a:pt x="2824606" y="3197563"/>
                </a:lnTo>
                <a:lnTo>
                  <a:pt x="2843024" y="3188991"/>
                </a:lnTo>
                <a:lnTo>
                  <a:pt x="2861125" y="3180102"/>
                </a:lnTo>
                <a:lnTo>
                  <a:pt x="2878908" y="3171213"/>
                </a:lnTo>
                <a:lnTo>
                  <a:pt x="2896692" y="3162006"/>
                </a:lnTo>
                <a:lnTo>
                  <a:pt x="2914475" y="3152482"/>
                </a:lnTo>
                <a:lnTo>
                  <a:pt x="2932258" y="3142958"/>
                </a:lnTo>
                <a:lnTo>
                  <a:pt x="2949724" y="3133116"/>
                </a:lnTo>
                <a:lnTo>
                  <a:pt x="2967508" y="3123275"/>
                </a:lnTo>
                <a:lnTo>
                  <a:pt x="2984656" y="3113116"/>
                </a:lnTo>
                <a:lnTo>
                  <a:pt x="3001804" y="3102639"/>
                </a:lnTo>
                <a:lnTo>
                  <a:pt x="3018952" y="3091845"/>
                </a:lnTo>
                <a:lnTo>
                  <a:pt x="3035783" y="3081051"/>
                </a:lnTo>
                <a:lnTo>
                  <a:pt x="3052614" y="3069940"/>
                </a:lnTo>
                <a:lnTo>
                  <a:pt x="3069444" y="3058511"/>
                </a:lnTo>
                <a:lnTo>
                  <a:pt x="3085957" y="3047082"/>
                </a:lnTo>
                <a:lnTo>
                  <a:pt x="3101835" y="3035653"/>
                </a:lnTo>
                <a:lnTo>
                  <a:pt x="3118031" y="3023589"/>
                </a:lnTo>
                <a:lnTo>
                  <a:pt x="3134226" y="3011525"/>
                </a:lnTo>
                <a:lnTo>
                  <a:pt x="3150104" y="2999144"/>
                </a:lnTo>
                <a:lnTo>
                  <a:pt x="3165982" y="2986762"/>
                </a:lnTo>
                <a:lnTo>
                  <a:pt x="3181860" y="2974064"/>
                </a:lnTo>
                <a:lnTo>
                  <a:pt x="3197103" y="2961365"/>
                </a:lnTo>
                <a:lnTo>
                  <a:pt x="3212664" y="2948031"/>
                </a:lnTo>
                <a:lnTo>
                  <a:pt x="3227589" y="2935015"/>
                </a:lnTo>
                <a:lnTo>
                  <a:pt x="3242514" y="2921681"/>
                </a:lnTo>
                <a:lnTo>
                  <a:pt x="3257440" y="2908030"/>
                </a:lnTo>
                <a:lnTo>
                  <a:pt x="3272047" y="2894379"/>
                </a:lnTo>
                <a:lnTo>
                  <a:pt x="3286338" y="2880092"/>
                </a:lnTo>
                <a:lnTo>
                  <a:pt x="3300945" y="2866441"/>
                </a:lnTo>
                <a:lnTo>
                  <a:pt x="3314918" y="2851838"/>
                </a:lnTo>
                <a:lnTo>
                  <a:pt x="3328890" y="2837234"/>
                </a:lnTo>
                <a:lnTo>
                  <a:pt x="3342863" y="2822948"/>
                </a:lnTo>
                <a:lnTo>
                  <a:pt x="3356518" y="2808027"/>
                </a:lnTo>
                <a:lnTo>
                  <a:pt x="3369538" y="2793105"/>
                </a:lnTo>
                <a:lnTo>
                  <a:pt x="3382876" y="2777867"/>
                </a:lnTo>
                <a:lnTo>
                  <a:pt x="3395896" y="2762628"/>
                </a:lnTo>
                <a:lnTo>
                  <a:pt x="3408916" y="2747072"/>
                </a:lnTo>
                <a:lnTo>
                  <a:pt x="3421300" y="2731516"/>
                </a:lnTo>
                <a:lnTo>
                  <a:pt x="3434003" y="2715643"/>
                </a:lnTo>
                <a:lnTo>
                  <a:pt x="3446070" y="2699769"/>
                </a:lnTo>
                <a:lnTo>
                  <a:pt x="3458455" y="2683578"/>
                </a:lnTo>
                <a:lnTo>
                  <a:pt x="3470204" y="2667387"/>
                </a:lnTo>
                <a:lnTo>
                  <a:pt x="3481637" y="2650879"/>
                </a:lnTo>
                <a:lnTo>
                  <a:pt x="3493386" y="2634370"/>
                </a:lnTo>
                <a:lnTo>
                  <a:pt x="3504818" y="2617862"/>
                </a:lnTo>
                <a:lnTo>
                  <a:pt x="3515616" y="2601036"/>
                </a:lnTo>
                <a:lnTo>
                  <a:pt x="3526730" y="2584527"/>
                </a:lnTo>
                <a:lnTo>
                  <a:pt x="3537210" y="2567067"/>
                </a:lnTo>
                <a:lnTo>
                  <a:pt x="3547689" y="2549923"/>
                </a:lnTo>
                <a:lnTo>
                  <a:pt x="3557851" y="2532780"/>
                </a:lnTo>
                <a:lnTo>
                  <a:pt x="3568330" y="2515319"/>
                </a:lnTo>
                <a:lnTo>
                  <a:pt x="3577857" y="2497858"/>
                </a:lnTo>
                <a:lnTo>
                  <a:pt x="3587384" y="2480080"/>
                </a:lnTo>
                <a:lnTo>
                  <a:pt x="3596911" y="2462301"/>
                </a:lnTo>
                <a:lnTo>
                  <a:pt x="3606120" y="2444523"/>
                </a:lnTo>
                <a:lnTo>
                  <a:pt x="3615012" y="2426427"/>
                </a:lnTo>
                <a:lnTo>
                  <a:pt x="3623586" y="2408331"/>
                </a:lnTo>
                <a:lnTo>
                  <a:pt x="3632160" y="2390235"/>
                </a:lnTo>
                <a:lnTo>
                  <a:pt x="3640416" y="2371505"/>
                </a:lnTo>
                <a:lnTo>
                  <a:pt x="3648356" y="2353091"/>
                </a:lnTo>
                <a:lnTo>
                  <a:pt x="3656294" y="2334678"/>
                </a:lnTo>
                <a:lnTo>
                  <a:pt x="3664868" y="2313725"/>
                </a:lnTo>
                <a:lnTo>
                  <a:pt x="3673125" y="2292455"/>
                </a:lnTo>
                <a:lnTo>
                  <a:pt x="3681064" y="2271184"/>
                </a:lnTo>
                <a:lnTo>
                  <a:pt x="3688686" y="2249279"/>
                </a:lnTo>
                <a:close/>
                <a:moveTo>
                  <a:pt x="1219922" y="2218024"/>
                </a:moveTo>
                <a:lnTo>
                  <a:pt x="1219922" y="2474059"/>
                </a:lnTo>
                <a:lnTo>
                  <a:pt x="1226578" y="2472473"/>
                </a:lnTo>
                <a:lnTo>
                  <a:pt x="1233234" y="2470569"/>
                </a:lnTo>
                <a:lnTo>
                  <a:pt x="1239256" y="2468665"/>
                </a:lnTo>
                <a:lnTo>
                  <a:pt x="1245595" y="2466762"/>
                </a:lnTo>
                <a:lnTo>
                  <a:pt x="1251934" y="2464224"/>
                </a:lnTo>
                <a:lnTo>
                  <a:pt x="1257639" y="2461686"/>
                </a:lnTo>
                <a:lnTo>
                  <a:pt x="1263661" y="2459147"/>
                </a:lnTo>
                <a:lnTo>
                  <a:pt x="1269366" y="2455975"/>
                </a:lnTo>
                <a:lnTo>
                  <a:pt x="1274755" y="2453119"/>
                </a:lnTo>
                <a:lnTo>
                  <a:pt x="1280143" y="2449947"/>
                </a:lnTo>
                <a:lnTo>
                  <a:pt x="1285531" y="2446457"/>
                </a:lnTo>
                <a:lnTo>
                  <a:pt x="1290285" y="2442967"/>
                </a:lnTo>
                <a:lnTo>
                  <a:pt x="1295040" y="2439160"/>
                </a:lnTo>
                <a:lnTo>
                  <a:pt x="1299477" y="2435352"/>
                </a:lnTo>
                <a:lnTo>
                  <a:pt x="1304231" y="2431545"/>
                </a:lnTo>
                <a:lnTo>
                  <a:pt x="1308352" y="2427421"/>
                </a:lnTo>
                <a:lnTo>
                  <a:pt x="1312472" y="2423296"/>
                </a:lnTo>
                <a:lnTo>
                  <a:pt x="1315958" y="2418537"/>
                </a:lnTo>
                <a:lnTo>
                  <a:pt x="1319762" y="2414413"/>
                </a:lnTo>
                <a:lnTo>
                  <a:pt x="1323248" y="2409654"/>
                </a:lnTo>
                <a:lnTo>
                  <a:pt x="1326418" y="2404577"/>
                </a:lnTo>
                <a:lnTo>
                  <a:pt x="1329271" y="2399818"/>
                </a:lnTo>
                <a:lnTo>
                  <a:pt x="1331806" y="2394742"/>
                </a:lnTo>
                <a:lnTo>
                  <a:pt x="1334025" y="2389983"/>
                </a:lnTo>
                <a:lnTo>
                  <a:pt x="1336244" y="2384590"/>
                </a:lnTo>
                <a:lnTo>
                  <a:pt x="1338145" y="2379196"/>
                </a:lnTo>
                <a:lnTo>
                  <a:pt x="1339730" y="2374120"/>
                </a:lnTo>
                <a:lnTo>
                  <a:pt x="1340998" y="2368409"/>
                </a:lnTo>
                <a:lnTo>
                  <a:pt x="1341949" y="2362698"/>
                </a:lnTo>
                <a:lnTo>
                  <a:pt x="1342583" y="2357622"/>
                </a:lnTo>
                <a:lnTo>
                  <a:pt x="1343533" y="2351594"/>
                </a:lnTo>
                <a:lnTo>
                  <a:pt x="1343533" y="2345883"/>
                </a:lnTo>
                <a:lnTo>
                  <a:pt x="1343533" y="2340489"/>
                </a:lnTo>
                <a:lnTo>
                  <a:pt x="1342583" y="2334779"/>
                </a:lnTo>
                <a:lnTo>
                  <a:pt x="1341949" y="2329068"/>
                </a:lnTo>
                <a:lnTo>
                  <a:pt x="1340998" y="2323674"/>
                </a:lnTo>
                <a:lnTo>
                  <a:pt x="1339730" y="2317963"/>
                </a:lnTo>
                <a:lnTo>
                  <a:pt x="1338145" y="2312887"/>
                </a:lnTo>
                <a:lnTo>
                  <a:pt x="1336244" y="2307494"/>
                </a:lnTo>
                <a:lnTo>
                  <a:pt x="1334025" y="2302100"/>
                </a:lnTo>
                <a:lnTo>
                  <a:pt x="1331806" y="2297341"/>
                </a:lnTo>
                <a:lnTo>
                  <a:pt x="1329271" y="2292265"/>
                </a:lnTo>
                <a:lnTo>
                  <a:pt x="1326418" y="2287506"/>
                </a:lnTo>
                <a:lnTo>
                  <a:pt x="1323248" y="2282747"/>
                </a:lnTo>
                <a:lnTo>
                  <a:pt x="1319762" y="2277670"/>
                </a:lnTo>
                <a:lnTo>
                  <a:pt x="1315958" y="2273546"/>
                </a:lnTo>
                <a:lnTo>
                  <a:pt x="1312472" y="2268787"/>
                </a:lnTo>
                <a:lnTo>
                  <a:pt x="1308352" y="2264662"/>
                </a:lnTo>
                <a:lnTo>
                  <a:pt x="1304231" y="2260538"/>
                </a:lnTo>
                <a:lnTo>
                  <a:pt x="1299477" y="2256731"/>
                </a:lnTo>
                <a:lnTo>
                  <a:pt x="1295040" y="2252606"/>
                </a:lnTo>
                <a:lnTo>
                  <a:pt x="1290285" y="2249116"/>
                </a:lnTo>
                <a:lnTo>
                  <a:pt x="1285531" y="2245626"/>
                </a:lnTo>
                <a:lnTo>
                  <a:pt x="1280143" y="2242136"/>
                </a:lnTo>
                <a:lnTo>
                  <a:pt x="1274755" y="2238964"/>
                </a:lnTo>
                <a:lnTo>
                  <a:pt x="1269366" y="2235791"/>
                </a:lnTo>
                <a:lnTo>
                  <a:pt x="1263661" y="2232936"/>
                </a:lnTo>
                <a:lnTo>
                  <a:pt x="1257639" y="2230397"/>
                </a:lnTo>
                <a:lnTo>
                  <a:pt x="1251934" y="2227859"/>
                </a:lnTo>
                <a:lnTo>
                  <a:pt x="1245595" y="2225321"/>
                </a:lnTo>
                <a:lnTo>
                  <a:pt x="1239256" y="2223418"/>
                </a:lnTo>
                <a:lnTo>
                  <a:pt x="1233234" y="2221514"/>
                </a:lnTo>
                <a:lnTo>
                  <a:pt x="1226578" y="2219928"/>
                </a:lnTo>
                <a:lnTo>
                  <a:pt x="1219922" y="2218024"/>
                </a:lnTo>
                <a:close/>
                <a:moveTo>
                  <a:pt x="3722982" y="1986413"/>
                </a:moveTo>
                <a:lnTo>
                  <a:pt x="3714090" y="1997207"/>
                </a:lnTo>
                <a:lnTo>
                  <a:pt x="3705199" y="2008001"/>
                </a:lnTo>
                <a:lnTo>
                  <a:pt x="3695672" y="2018160"/>
                </a:lnTo>
                <a:lnTo>
                  <a:pt x="3685828" y="2028319"/>
                </a:lnTo>
                <a:lnTo>
                  <a:pt x="3676301" y="2038161"/>
                </a:lnTo>
                <a:lnTo>
                  <a:pt x="3666456" y="2047685"/>
                </a:lnTo>
                <a:lnTo>
                  <a:pt x="3656612" y="2057209"/>
                </a:lnTo>
                <a:lnTo>
                  <a:pt x="3646450" y="2067050"/>
                </a:lnTo>
                <a:lnTo>
                  <a:pt x="3636288" y="2075940"/>
                </a:lnTo>
                <a:lnTo>
                  <a:pt x="3625491" y="2085146"/>
                </a:lnTo>
                <a:lnTo>
                  <a:pt x="3615329" y="2093718"/>
                </a:lnTo>
                <a:lnTo>
                  <a:pt x="3604532" y="2102290"/>
                </a:lnTo>
                <a:lnTo>
                  <a:pt x="3594053" y="2110861"/>
                </a:lnTo>
                <a:lnTo>
                  <a:pt x="3582938" y="2119116"/>
                </a:lnTo>
                <a:lnTo>
                  <a:pt x="3561026" y="2135307"/>
                </a:lnTo>
                <a:lnTo>
                  <a:pt x="3544831" y="2146418"/>
                </a:lnTo>
                <a:lnTo>
                  <a:pt x="3528636" y="2156895"/>
                </a:lnTo>
                <a:lnTo>
                  <a:pt x="3512122" y="2167371"/>
                </a:lnTo>
                <a:lnTo>
                  <a:pt x="3495609" y="2177848"/>
                </a:lnTo>
                <a:lnTo>
                  <a:pt x="3479096" y="2187689"/>
                </a:lnTo>
                <a:lnTo>
                  <a:pt x="3462266" y="2197531"/>
                </a:lnTo>
                <a:lnTo>
                  <a:pt x="3445435" y="2207055"/>
                </a:lnTo>
                <a:lnTo>
                  <a:pt x="3428286" y="2216262"/>
                </a:lnTo>
                <a:lnTo>
                  <a:pt x="3421936" y="2241342"/>
                </a:lnTo>
                <a:lnTo>
                  <a:pt x="3415267" y="2266422"/>
                </a:lnTo>
                <a:lnTo>
                  <a:pt x="3408598" y="2291185"/>
                </a:lnTo>
                <a:lnTo>
                  <a:pt x="3401294" y="2315947"/>
                </a:lnTo>
                <a:lnTo>
                  <a:pt x="3393672" y="2340710"/>
                </a:lnTo>
                <a:lnTo>
                  <a:pt x="3385734" y="2365473"/>
                </a:lnTo>
                <a:lnTo>
                  <a:pt x="3377477" y="2389918"/>
                </a:lnTo>
                <a:lnTo>
                  <a:pt x="3368903" y="2414046"/>
                </a:lnTo>
                <a:lnTo>
                  <a:pt x="3360011" y="2438491"/>
                </a:lnTo>
                <a:lnTo>
                  <a:pt x="3350802" y="2462619"/>
                </a:lnTo>
                <a:lnTo>
                  <a:pt x="3341275" y="2486746"/>
                </a:lnTo>
                <a:lnTo>
                  <a:pt x="3331431" y="2510557"/>
                </a:lnTo>
                <a:lnTo>
                  <a:pt x="3320952" y="2534367"/>
                </a:lnTo>
                <a:lnTo>
                  <a:pt x="3310472" y="2557860"/>
                </a:lnTo>
                <a:lnTo>
                  <a:pt x="3299992" y="2581353"/>
                </a:lnTo>
                <a:lnTo>
                  <a:pt x="3288878" y="2604845"/>
                </a:lnTo>
                <a:lnTo>
                  <a:pt x="3312060" y="2585797"/>
                </a:lnTo>
                <a:lnTo>
                  <a:pt x="3335242" y="2566432"/>
                </a:lnTo>
                <a:lnTo>
                  <a:pt x="3358106" y="2546748"/>
                </a:lnTo>
                <a:lnTo>
                  <a:pt x="3380335" y="2526430"/>
                </a:lnTo>
                <a:lnTo>
                  <a:pt x="3402247" y="2505477"/>
                </a:lnTo>
                <a:lnTo>
                  <a:pt x="3423523" y="2484524"/>
                </a:lnTo>
                <a:lnTo>
                  <a:pt x="3444482" y="2462619"/>
                </a:lnTo>
                <a:lnTo>
                  <a:pt x="3464806" y="2441031"/>
                </a:lnTo>
                <a:lnTo>
                  <a:pt x="3485130" y="2418173"/>
                </a:lnTo>
                <a:lnTo>
                  <a:pt x="3504183" y="2395315"/>
                </a:lnTo>
                <a:lnTo>
                  <a:pt x="3522920" y="2371822"/>
                </a:lnTo>
                <a:lnTo>
                  <a:pt x="3541338" y="2348329"/>
                </a:lnTo>
                <a:lnTo>
                  <a:pt x="3558804" y="2323884"/>
                </a:lnTo>
                <a:lnTo>
                  <a:pt x="3575952" y="2299121"/>
                </a:lnTo>
                <a:lnTo>
                  <a:pt x="3592465" y="2274041"/>
                </a:lnTo>
                <a:lnTo>
                  <a:pt x="3608343" y="2248644"/>
                </a:lnTo>
                <a:lnTo>
                  <a:pt x="3617552" y="2233088"/>
                </a:lnTo>
                <a:lnTo>
                  <a:pt x="3626444" y="2217531"/>
                </a:lnTo>
                <a:lnTo>
                  <a:pt x="3635018" y="2201658"/>
                </a:lnTo>
                <a:lnTo>
                  <a:pt x="3643274" y="2186102"/>
                </a:lnTo>
                <a:lnTo>
                  <a:pt x="3651531" y="2169911"/>
                </a:lnTo>
                <a:lnTo>
                  <a:pt x="3659470" y="2154037"/>
                </a:lnTo>
                <a:lnTo>
                  <a:pt x="3667092" y="2137529"/>
                </a:lnTo>
                <a:lnTo>
                  <a:pt x="3674395" y="2121338"/>
                </a:lnTo>
                <a:lnTo>
                  <a:pt x="3681699" y="2104829"/>
                </a:lnTo>
                <a:lnTo>
                  <a:pt x="3688368" y="2088003"/>
                </a:lnTo>
                <a:lnTo>
                  <a:pt x="3695037" y="2071495"/>
                </a:lnTo>
                <a:lnTo>
                  <a:pt x="3701070" y="2054669"/>
                </a:lnTo>
                <a:lnTo>
                  <a:pt x="3707104" y="2037843"/>
                </a:lnTo>
                <a:lnTo>
                  <a:pt x="3712820" y="2020700"/>
                </a:lnTo>
                <a:lnTo>
                  <a:pt x="3717901" y="2003556"/>
                </a:lnTo>
                <a:lnTo>
                  <a:pt x="3722982" y="1986413"/>
                </a:lnTo>
                <a:close/>
                <a:moveTo>
                  <a:pt x="1135929" y="1865857"/>
                </a:moveTo>
                <a:lnTo>
                  <a:pt x="1129273" y="1867443"/>
                </a:lnTo>
                <a:lnTo>
                  <a:pt x="1122617" y="1869030"/>
                </a:lnTo>
                <a:lnTo>
                  <a:pt x="1116278" y="1870933"/>
                </a:lnTo>
                <a:lnTo>
                  <a:pt x="1110256" y="1873471"/>
                </a:lnTo>
                <a:lnTo>
                  <a:pt x="1103917" y="1875692"/>
                </a:lnTo>
                <a:lnTo>
                  <a:pt x="1098211" y="1877913"/>
                </a:lnTo>
                <a:lnTo>
                  <a:pt x="1092189" y="1880769"/>
                </a:lnTo>
                <a:lnTo>
                  <a:pt x="1086484" y="1883624"/>
                </a:lnTo>
                <a:lnTo>
                  <a:pt x="1080779" y="1886479"/>
                </a:lnTo>
                <a:lnTo>
                  <a:pt x="1075708" y="1889969"/>
                </a:lnTo>
                <a:lnTo>
                  <a:pt x="1070320" y="1893142"/>
                </a:lnTo>
                <a:lnTo>
                  <a:pt x="1065565" y="1896632"/>
                </a:lnTo>
                <a:lnTo>
                  <a:pt x="1060494" y="1900439"/>
                </a:lnTo>
                <a:lnTo>
                  <a:pt x="1056057" y="1904246"/>
                </a:lnTo>
                <a:lnTo>
                  <a:pt x="1051619" y="1908371"/>
                </a:lnTo>
                <a:lnTo>
                  <a:pt x="1047499" y="1912495"/>
                </a:lnTo>
                <a:lnTo>
                  <a:pt x="1043378" y="1916937"/>
                </a:lnTo>
                <a:lnTo>
                  <a:pt x="1039575" y="1921062"/>
                </a:lnTo>
                <a:lnTo>
                  <a:pt x="1035772" y="1925821"/>
                </a:lnTo>
                <a:lnTo>
                  <a:pt x="1032602" y="1930262"/>
                </a:lnTo>
                <a:lnTo>
                  <a:pt x="1029433" y="1935021"/>
                </a:lnTo>
                <a:lnTo>
                  <a:pt x="1026580" y="1940098"/>
                </a:lnTo>
                <a:lnTo>
                  <a:pt x="1024044" y="1944857"/>
                </a:lnTo>
                <a:lnTo>
                  <a:pt x="1021509" y="1950250"/>
                </a:lnTo>
                <a:lnTo>
                  <a:pt x="1019290" y="1955326"/>
                </a:lnTo>
                <a:lnTo>
                  <a:pt x="1017705" y="1960720"/>
                </a:lnTo>
                <a:lnTo>
                  <a:pt x="1016120" y="1966114"/>
                </a:lnTo>
                <a:lnTo>
                  <a:pt x="1014853" y="1971190"/>
                </a:lnTo>
                <a:lnTo>
                  <a:pt x="1013902" y="1976901"/>
                </a:lnTo>
                <a:lnTo>
                  <a:pt x="1012634" y="1982611"/>
                </a:lnTo>
                <a:lnTo>
                  <a:pt x="1012317" y="1988005"/>
                </a:lnTo>
                <a:lnTo>
                  <a:pt x="1012317" y="1994033"/>
                </a:lnTo>
                <a:lnTo>
                  <a:pt x="1012317" y="1999744"/>
                </a:lnTo>
                <a:lnTo>
                  <a:pt x="1012634" y="2005137"/>
                </a:lnTo>
                <a:lnTo>
                  <a:pt x="1013902" y="2010848"/>
                </a:lnTo>
                <a:lnTo>
                  <a:pt x="1014853" y="2016559"/>
                </a:lnTo>
                <a:lnTo>
                  <a:pt x="1016120" y="2021635"/>
                </a:lnTo>
                <a:lnTo>
                  <a:pt x="1017705" y="2027346"/>
                </a:lnTo>
                <a:lnTo>
                  <a:pt x="1019290" y="2032740"/>
                </a:lnTo>
                <a:lnTo>
                  <a:pt x="1021509" y="2037499"/>
                </a:lnTo>
                <a:lnTo>
                  <a:pt x="1024044" y="2042892"/>
                </a:lnTo>
                <a:lnTo>
                  <a:pt x="1026580" y="2047651"/>
                </a:lnTo>
                <a:lnTo>
                  <a:pt x="1029433" y="2052728"/>
                </a:lnTo>
                <a:lnTo>
                  <a:pt x="1032602" y="2057169"/>
                </a:lnTo>
                <a:lnTo>
                  <a:pt x="1035772" y="2061928"/>
                </a:lnTo>
                <a:lnTo>
                  <a:pt x="1039575" y="2066687"/>
                </a:lnTo>
                <a:lnTo>
                  <a:pt x="1043378" y="2070812"/>
                </a:lnTo>
                <a:lnTo>
                  <a:pt x="1047499" y="2075254"/>
                </a:lnTo>
                <a:lnTo>
                  <a:pt x="1051619" y="2079378"/>
                </a:lnTo>
                <a:lnTo>
                  <a:pt x="1056057" y="2083185"/>
                </a:lnTo>
                <a:lnTo>
                  <a:pt x="1060494" y="2087310"/>
                </a:lnTo>
                <a:lnTo>
                  <a:pt x="1065565" y="2090800"/>
                </a:lnTo>
                <a:lnTo>
                  <a:pt x="1070320" y="2094607"/>
                </a:lnTo>
                <a:lnTo>
                  <a:pt x="1075708" y="2097780"/>
                </a:lnTo>
                <a:lnTo>
                  <a:pt x="1080779" y="2101270"/>
                </a:lnTo>
                <a:lnTo>
                  <a:pt x="1086484" y="2104125"/>
                </a:lnTo>
                <a:lnTo>
                  <a:pt x="1092189" y="2106980"/>
                </a:lnTo>
                <a:lnTo>
                  <a:pt x="1098211" y="2109836"/>
                </a:lnTo>
                <a:lnTo>
                  <a:pt x="1103917" y="2112374"/>
                </a:lnTo>
                <a:lnTo>
                  <a:pt x="1110256" y="2114595"/>
                </a:lnTo>
                <a:lnTo>
                  <a:pt x="1116278" y="2116498"/>
                </a:lnTo>
                <a:lnTo>
                  <a:pt x="1122617" y="2118719"/>
                </a:lnTo>
                <a:lnTo>
                  <a:pt x="1129273" y="2120306"/>
                </a:lnTo>
                <a:lnTo>
                  <a:pt x="1135929" y="2121892"/>
                </a:lnTo>
                <a:lnTo>
                  <a:pt x="1135929" y="1865857"/>
                </a:lnTo>
                <a:close/>
                <a:moveTo>
                  <a:pt x="3488623" y="1743231"/>
                </a:moveTo>
                <a:lnTo>
                  <a:pt x="3487988" y="1767358"/>
                </a:lnTo>
                <a:lnTo>
                  <a:pt x="3487353" y="1791169"/>
                </a:lnTo>
                <a:lnTo>
                  <a:pt x="3486400" y="1814979"/>
                </a:lnTo>
                <a:lnTo>
                  <a:pt x="3485130" y="1839107"/>
                </a:lnTo>
                <a:lnTo>
                  <a:pt x="3483542" y="1862599"/>
                </a:lnTo>
                <a:lnTo>
                  <a:pt x="3481637" y="1886410"/>
                </a:lnTo>
                <a:lnTo>
                  <a:pt x="3479414" y="1910537"/>
                </a:lnTo>
                <a:lnTo>
                  <a:pt x="3477191" y="1934348"/>
                </a:lnTo>
                <a:lnTo>
                  <a:pt x="3474333" y="1958158"/>
                </a:lnTo>
                <a:lnTo>
                  <a:pt x="3471475" y="1981968"/>
                </a:lnTo>
                <a:lnTo>
                  <a:pt x="3468617" y="2005461"/>
                </a:lnTo>
                <a:lnTo>
                  <a:pt x="3464806" y="2029271"/>
                </a:lnTo>
                <a:lnTo>
                  <a:pt x="3461313" y="2053082"/>
                </a:lnTo>
                <a:lnTo>
                  <a:pt x="3457184" y="2076575"/>
                </a:lnTo>
                <a:lnTo>
                  <a:pt x="3453374" y="2100067"/>
                </a:lnTo>
                <a:lnTo>
                  <a:pt x="3448610" y="2123560"/>
                </a:lnTo>
                <a:lnTo>
                  <a:pt x="3467029" y="2112766"/>
                </a:lnTo>
                <a:lnTo>
                  <a:pt x="3484812" y="2101337"/>
                </a:lnTo>
                <a:lnTo>
                  <a:pt x="3502596" y="2089591"/>
                </a:lnTo>
                <a:lnTo>
                  <a:pt x="3520061" y="2077844"/>
                </a:lnTo>
                <a:lnTo>
                  <a:pt x="3532128" y="2068955"/>
                </a:lnTo>
                <a:lnTo>
                  <a:pt x="3544196" y="2060066"/>
                </a:lnTo>
                <a:lnTo>
                  <a:pt x="3555946" y="2051177"/>
                </a:lnTo>
                <a:lnTo>
                  <a:pt x="3567378" y="2041970"/>
                </a:lnTo>
                <a:lnTo>
                  <a:pt x="3579128" y="2032764"/>
                </a:lnTo>
                <a:lnTo>
                  <a:pt x="3590242" y="2022922"/>
                </a:lnTo>
                <a:lnTo>
                  <a:pt x="3601039" y="2013080"/>
                </a:lnTo>
                <a:lnTo>
                  <a:pt x="3612154" y="2003239"/>
                </a:lnTo>
                <a:lnTo>
                  <a:pt x="3622633" y="1993080"/>
                </a:lnTo>
                <a:lnTo>
                  <a:pt x="3632795" y="1982921"/>
                </a:lnTo>
                <a:lnTo>
                  <a:pt x="3642957" y="1972127"/>
                </a:lnTo>
                <a:lnTo>
                  <a:pt x="3653119" y="1961333"/>
                </a:lnTo>
                <a:lnTo>
                  <a:pt x="3662646" y="1950539"/>
                </a:lnTo>
                <a:lnTo>
                  <a:pt x="3671855" y="1939427"/>
                </a:lnTo>
                <a:lnTo>
                  <a:pt x="3680746" y="1927998"/>
                </a:lnTo>
                <a:lnTo>
                  <a:pt x="3689321" y="1916252"/>
                </a:lnTo>
                <a:lnTo>
                  <a:pt x="3696307" y="1906728"/>
                </a:lnTo>
                <a:lnTo>
                  <a:pt x="3702658" y="1896251"/>
                </a:lnTo>
                <a:lnTo>
                  <a:pt x="3709009" y="1886092"/>
                </a:lnTo>
                <a:lnTo>
                  <a:pt x="3715360" y="1875933"/>
                </a:lnTo>
                <a:lnTo>
                  <a:pt x="3721076" y="1865457"/>
                </a:lnTo>
                <a:lnTo>
                  <a:pt x="3726158" y="1854980"/>
                </a:lnTo>
                <a:lnTo>
                  <a:pt x="3731556" y="1844186"/>
                </a:lnTo>
                <a:lnTo>
                  <a:pt x="3736002" y="1833392"/>
                </a:lnTo>
                <a:lnTo>
                  <a:pt x="3740448" y="1822598"/>
                </a:lnTo>
                <a:lnTo>
                  <a:pt x="3744258" y="1811169"/>
                </a:lnTo>
                <a:lnTo>
                  <a:pt x="3748069" y="1800375"/>
                </a:lnTo>
                <a:lnTo>
                  <a:pt x="3751245" y="1789264"/>
                </a:lnTo>
                <a:lnTo>
                  <a:pt x="3754420" y="1777517"/>
                </a:lnTo>
                <a:lnTo>
                  <a:pt x="3756643" y="1766406"/>
                </a:lnTo>
                <a:lnTo>
                  <a:pt x="3758549" y="1754977"/>
                </a:lnTo>
                <a:lnTo>
                  <a:pt x="3760136" y="1743231"/>
                </a:lnTo>
                <a:lnTo>
                  <a:pt x="3488623" y="1743231"/>
                </a:lnTo>
                <a:close/>
                <a:moveTo>
                  <a:pt x="2924954" y="1743231"/>
                </a:moveTo>
                <a:lnTo>
                  <a:pt x="2924002" y="1781010"/>
                </a:lnTo>
                <a:lnTo>
                  <a:pt x="2923049" y="1818471"/>
                </a:lnTo>
                <a:lnTo>
                  <a:pt x="2922096" y="1855933"/>
                </a:lnTo>
                <a:lnTo>
                  <a:pt x="2920509" y="1893394"/>
                </a:lnTo>
                <a:lnTo>
                  <a:pt x="2918603" y="1930538"/>
                </a:lnTo>
                <a:lnTo>
                  <a:pt x="2916063" y="1968317"/>
                </a:lnTo>
                <a:lnTo>
                  <a:pt x="2913205" y="2005461"/>
                </a:lnTo>
                <a:lnTo>
                  <a:pt x="2910347" y="2043240"/>
                </a:lnTo>
                <a:lnTo>
                  <a:pt x="2906536" y="2080384"/>
                </a:lnTo>
                <a:lnTo>
                  <a:pt x="2902725" y="2117846"/>
                </a:lnTo>
                <a:lnTo>
                  <a:pt x="2898280" y="2154990"/>
                </a:lnTo>
                <a:lnTo>
                  <a:pt x="2893834" y="2192134"/>
                </a:lnTo>
                <a:lnTo>
                  <a:pt x="2888435" y="2229595"/>
                </a:lnTo>
                <a:lnTo>
                  <a:pt x="2883037" y="2266739"/>
                </a:lnTo>
                <a:lnTo>
                  <a:pt x="2877003" y="2303566"/>
                </a:lnTo>
                <a:lnTo>
                  <a:pt x="2870652" y="2340710"/>
                </a:lnTo>
                <a:lnTo>
                  <a:pt x="2897644" y="2334361"/>
                </a:lnTo>
                <a:lnTo>
                  <a:pt x="2924954" y="2327694"/>
                </a:lnTo>
                <a:lnTo>
                  <a:pt x="2951947" y="2321344"/>
                </a:lnTo>
                <a:lnTo>
                  <a:pt x="2978940" y="2314360"/>
                </a:lnTo>
                <a:lnTo>
                  <a:pt x="3005615" y="2306741"/>
                </a:lnTo>
                <a:lnTo>
                  <a:pt x="3032607" y="2299121"/>
                </a:lnTo>
                <a:lnTo>
                  <a:pt x="3059282" y="2291185"/>
                </a:lnTo>
                <a:lnTo>
                  <a:pt x="3085957" y="2282930"/>
                </a:lnTo>
                <a:lnTo>
                  <a:pt x="3121842" y="2271184"/>
                </a:lnTo>
                <a:lnTo>
                  <a:pt x="3157726" y="2258485"/>
                </a:lnTo>
                <a:lnTo>
                  <a:pt x="3193292" y="2245786"/>
                </a:lnTo>
                <a:lnTo>
                  <a:pt x="3228859" y="2231818"/>
                </a:lnTo>
                <a:lnTo>
                  <a:pt x="3246642" y="2224516"/>
                </a:lnTo>
                <a:lnTo>
                  <a:pt x="3264108" y="2217214"/>
                </a:lnTo>
                <a:lnTo>
                  <a:pt x="3281574" y="2209595"/>
                </a:lnTo>
                <a:lnTo>
                  <a:pt x="3298722" y="2201975"/>
                </a:lnTo>
                <a:lnTo>
                  <a:pt x="3315870" y="2194356"/>
                </a:lnTo>
                <a:lnTo>
                  <a:pt x="3333019" y="2186419"/>
                </a:lnTo>
                <a:lnTo>
                  <a:pt x="3350167" y="2178165"/>
                </a:lnTo>
                <a:lnTo>
                  <a:pt x="3366998" y="2169593"/>
                </a:lnTo>
                <a:lnTo>
                  <a:pt x="3372396" y="2143243"/>
                </a:lnTo>
                <a:lnTo>
                  <a:pt x="3378112" y="2116576"/>
                </a:lnTo>
                <a:lnTo>
                  <a:pt x="3383193" y="2090226"/>
                </a:lnTo>
                <a:lnTo>
                  <a:pt x="3387956" y="2063876"/>
                </a:lnTo>
                <a:lnTo>
                  <a:pt x="3392402" y="2037526"/>
                </a:lnTo>
                <a:lnTo>
                  <a:pt x="3396213" y="2010858"/>
                </a:lnTo>
                <a:lnTo>
                  <a:pt x="3400341" y="1984508"/>
                </a:lnTo>
                <a:lnTo>
                  <a:pt x="3403517" y="1957841"/>
                </a:lnTo>
                <a:lnTo>
                  <a:pt x="3406375" y="1931173"/>
                </a:lnTo>
                <a:lnTo>
                  <a:pt x="3409233" y="1904188"/>
                </a:lnTo>
                <a:lnTo>
                  <a:pt x="3411456" y="1877521"/>
                </a:lnTo>
                <a:lnTo>
                  <a:pt x="3413361" y="1850536"/>
                </a:lnTo>
                <a:lnTo>
                  <a:pt x="3414949" y="1823868"/>
                </a:lnTo>
                <a:lnTo>
                  <a:pt x="3416537" y="1797201"/>
                </a:lnTo>
                <a:lnTo>
                  <a:pt x="3417490" y="1770533"/>
                </a:lnTo>
                <a:lnTo>
                  <a:pt x="3418125" y="1743231"/>
                </a:lnTo>
                <a:lnTo>
                  <a:pt x="2924954" y="1743231"/>
                </a:lnTo>
                <a:close/>
                <a:moveTo>
                  <a:pt x="1135929" y="1741488"/>
                </a:moveTo>
                <a:lnTo>
                  <a:pt x="1219922" y="1741488"/>
                </a:lnTo>
                <a:lnTo>
                  <a:pt x="1219922" y="1776705"/>
                </a:lnTo>
                <a:lnTo>
                  <a:pt x="1232283" y="1778608"/>
                </a:lnTo>
                <a:lnTo>
                  <a:pt x="1244644" y="1780512"/>
                </a:lnTo>
                <a:lnTo>
                  <a:pt x="1256371" y="1783050"/>
                </a:lnTo>
                <a:lnTo>
                  <a:pt x="1268099" y="1785906"/>
                </a:lnTo>
                <a:lnTo>
                  <a:pt x="1279509" y="1789713"/>
                </a:lnTo>
                <a:lnTo>
                  <a:pt x="1290602" y="1793203"/>
                </a:lnTo>
                <a:lnTo>
                  <a:pt x="1301696" y="1797644"/>
                </a:lnTo>
                <a:lnTo>
                  <a:pt x="1312472" y="1801769"/>
                </a:lnTo>
                <a:lnTo>
                  <a:pt x="1322931" y="1806845"/>
                </a:lnTo>
                <a:lnTo>
                  <a:pt x="1332757" y="1812239"/>
                </a:lnTo>
                <a:lnTo>
                  <a:pt x="1342583" y="1817632"/>
                </a:lnTo>
                <a:lnTo>
                  <a:pt x="1352408" y="1823660"/>
                </a:lnTo>
                <a:lnTo>
                  <a:pt x="1361600" y="1829688"/>
                </a:lnTo>
                <a:lnTo>
                  <a:pt x="1370158" y="1836034"/>
                </a:lnTo>
                <a:lnTo>
                  <a:pt x="1378715" y="1843014"/>
                </a:lnTo>
                <a:lnTo>
                  <a:pt x="1386639" y="1849994"/>
                </a:lnTo>
                <a:lnTo>
                  <a:pt x="1394563" y="1857291"/>
                </a:lnTo>
                <a:lnTo>
                  <a:pt x="1401536" y="1865222"/>
                </a:lnTo>
                <a:lnTo>
                  <a:pt x="1408192" y="1873154"/>
                </a:lnTo>
                <a:lnTo>
                  <a:pt x="1414848" y="1881086"/>
                </a:lnTo>
                <a:lnTo>
                  <a:pt x="1420870" y="1889652"/>
                </a:lnTo>
                <a:lnTo>
                  <a:pt x="1426258" y="1898218"/>
                </a:lnTo>
                <a:lnTo>
                  <a:pt x="1431330" y="1906784"/>
                </a:lnTo>
                <a:lnTo>
                  <a:pt x="1436084" y="1915985"/>
                </a:lnTo>
                <a:lnTo>
                  <a:pt x="1440204" y="1924869"/>
                </a:lnTo>
                <a:lnTo>
                  <a:pt x="1443691" y="1934387"/>
                </a:lnTo>
                <a:lnTo>
                  <a:pt x="1446860" y="1943905"/>
                </a:lnTo>
                <a:lnTo>
                  <a:pt x="1449396" y="1953423"/>
                </a:lnTo>
                <a:lnTo>
                  <a:pt x="1451298" y="1963258"/>
                </a:lnTo>
                <a:lnTo>
                  <a:pt x="1452882" y="1973728"/>
                </a:lnTo>
                <a:lnTo>
                  <a:pt x="1453833" y="1983563"/>
                </a:lnTo>
                <a:lnTo>
                  <a:pt x="1454150" y="1994033"/>
                </a:lnTo>
                <a:lnTo>
                  <a:pt x="1344167" y="1994033"/>
                </a:lnTo>
                <a:lnTo>
                  <a:pt x="1343850" y="1988005"/>
                </a:lnTo>
                <a:lnTo>
                  <a:pt x="1343533" y="1982611"/>
                </a:lnTo>
                <a:lnTo>
                  <a:pt x="1342266" y="1976901"/>
                </a:lnTo>
                <a:lnTo>
                  <a:pt x="1341315" y="1971190"/>
                </a:lnTo>
                <a:lnTo>
                  <a:pt x="1340047" y="1966114"/>
                </a:lnTo>
                <a:lnTo>
                  <a:pt x="1338462" y="1960403"/>
                </a:lnTo>
                <a:lnTo>
                  <a:pt x="1336877" y="1955009"/>
                </a:lnTo>
                <a:lnTo>
                  <a:pt x="1334659" y="1949933"/>
                </a:lnTo>
                <a:lnTo>
                  <a:pt x="1332123" y="1944857"/>
                </a:lnTo>
                <a:lnTo>
                  <a:pt x="1329587" y="1940098"/>
                </a:lnTo>
                <a:lnTo>
                  <a:pt x="1326735" y="1935021"/>
                </a:lnTo>
                <a:lnTo>
                  <a:pt x="1323565" y="1930262"/>
                </a:lnTo>
                <a:lnTo>
                  <a:pt x="1320079" y="1925503"/>
                </a:lnTo>
                <a:lnTo>
                  <a:pt x="1316592" y="1921062"/>
                </a:lnTo>
                <a:lnTo>
                  <a:pt x="1312789" y="1916620"/>
                </a:lnTo>
                <a:lnTo>
                  <a:pt x="1308669" y="1912178"/>
                </a:lnTo>
                <a:lnTo>
                  <a:pt x="1304548" y="1908371"/>
                </a:lnTo>
                <a:lnTo>
                  <a:pt x="1299794" y="1904246"/>
                </a:lnTo>
                <a:lnTo>
                  <a:pt x="1295357" y="1900439"/>
                </a:lnTo>
                <a:lnTo>
                  <a:pt x="1290602" y="1896632"/>
                </a:lnTo>
                <a:lnTo>
                  <a:pt x="1285531" y="1893142"/>
                </a:lnTo>
                <a:lnTo>
                  <a:pt x="1280460" y="1889969"/>
                </a:lnTo>
                <a:lnTo>
                  <a:pt x="1274755" y="1886479"/>
                </a:lnTo>
                <a:lnTo>
                  <a:pt x="1269683" y="1883624"/>
                </a:lnTo>
                <a:lnTo>
                  <a:pt x="1263661" y="1880769"/>
                </a:lnTo>
                <a:lnTo>
                  <a:pt x="1257956" y="1877913"/>
                </a:lnTo>
                <a:lnTo>
                  <a:pt x="1251934" y="1875375"/>
                </a:lnTo>
                <a:lnTo>
                  <a:pt x="1245912" y="1873154"/>
                </a:lnTo>
                <a:lnTo>
                  <a:pt x="1239573" y="1870933"/>
                </a:lnTo>
                <a:lnTo>
                  <a:pt x="1233234" y="1869030"/>
                </a:lnTo>
                <a:lnTo>
                  <a:pt x="1226578" y="1867443"/>
                </a:lnTo>
                <a:lnTo>
                  <a:pt x="1219922" y="1865857"/>
                </a:lnTo>
                <a:lnTo>
                  <a:pt x="1219922" y="2128872"/>
                </a:lnTo>
                <a:lnTo>
                  <a:pt x="1232283" y="2130458"/>
                </a:lnTo>
                <a:lnTo>
                  <a:pt x="1244327" y="2132679"/>
                </a:lnTo>
                <a:lnTo>
                  <a:pt x="1256371" y="2135534"/>
                </a:lnTo>
                <a:lnTo>
                  <a:pt x="1268099" y="2138390"/>
                </a:lnTo>
                <a:lnTo>
                  <a:pt x="1279509" y="2141563"/>
                </a:lnTo>
                <a:lnTo>
                  <a:pt x="1290602" y="2145687"/>
                </a:lnTo>
                <a:lnTo>
                  <a:pt x="1301696" y="2149494"/>
                </a:lnTo>
                <a:lnTo>
                  <a:pt x="1312155" y="2154253"/>
                </a:lnTo>
                <a:lnTo>
                  <a:pt x="1322615" y="2159012"/>
                </a:lnTo>
                <a:lnTo>
                  <a:pt x="1332757" y="2164406"/>
                </a:lnTo>
                <a:lnTo>
                  <a:pt x="1342266" y="2170117"/>
                </a:lnTo>
                <a:lnTo>
                  <a:pt x="1352091" y="2175510"/>
                </a:lnTo>
                <a:lnTo>
                  <a:pt x="1361283" y="2181856"/>
                </a:lnTo>
                <a:lnTo>
                  <a:pt x="1369841" y="2188518"/>
                </a:lnTo>
                <a:lnTo>
                  <a:pt x="1378398" y="2195498"/>
                </a:lnTo>
                <a:lnTo>
                  <a:pt x="1386322" y="2202478"/>
                </a:lnTo>
                <a:lnTo>
                  <a:pt x="1394246" y="2209458"/>
                </a:lnTo>
                <a:lnTo>
                  <a:pt x="1401219" y="2217390"/>
                </a:lnTo>
                <a:lnTo>
                  <a:pt x="1407875" y="2225004"/>
                </a:lnTo>
                <a:lnTo>
                  <a:pt x="1414531" y="2233253"/>
                </a:lnTo>
                <a:lnTo>
                  <a:pt x="1420553" y="2241502"/>
                </a:lnTo>
                <a:lnTo>
                  <a:pt x="1425941" y="2250068"/>
                </a:lnTo>
                <a:lnTo>
                  <a:pt x="1431013" y="2258952"/>
                </a:lnTo>
                <a:lnTo>
                  <a:pt x="1435450" y="2267835"/>
                </a:lnTo>
                <a:lnTo>
                  <a:pt x="1439570" y="2277036"/>
                </a:lnTo>
                <a:lnTo>
                  <a:pt x="1443057" y="2286554"/>
                </a:lnTo>
                <a:lnTo>
                  <a:pt x="1446543" y="2296389"/>
                </a:lnTo>
                <a:lnTo>
                  <a:pt x="1448762" y="2305907"/>
                </a:lnTo>
                <a:lnTo>
                  <a:pt x="1450664" y="2315742"/>
                </a:lnTo>
                <a:lnTo>
                  <a:pt x="1452248" y="2325578"/>
                </a:lnTo>
                <a:lnTo>
                  <a:pt x="1453199" y="2335730"/>
                </a:lnTo>
                <a:lnTo>
                  <a:pt x="1453516" y="2345883"/>
                </a:lnTo>
                <a:lnTo>
                  <a:pt x="1453199" y="2356353"/>
                </a:lnTo>
                <a:lnTo>
                  <a:pt x="1452248" y="2366505"/>
                </a:lnTo>
                <a:lnTo>
                  <a:pt x="1450664" y="2376341"/>
                </a:lnTo>
                <a:lnTo>
                  <a:pt x="1448762" y="2386176"/>
                </a:lnTo>
                <a:lnTo>
                  <a:pt x="1446543" y="2395694"/>
                </a:lnTo>
                <a:lnTo>
                  <a:pt x="1443057" y="2405212"/>
                </a:lnTo>
                <a:lnTo>
                  <a:pt x="1439570" y="2415047"/>
                </a:lnTo>
                <a:lnTo>
                  <a:pt x="1435450" y="2424248"/>
                </a:lnTo>
                <a:lnTo>
                  <a:pt x="1431013" y="2433131"/>
                </a:lnTo>
                <a:lnTo>
                  <a:pt x="1425941" y="2442015"/>
                </a:lnTo>
                <a:lnTo>
                  <a:pt x="1420553" y="2450581"/>
                </a:lnTo>
                <a:lnTo>
                  <a:pt x="1414531" y="2458830"/>
                </a:lnTo>
                <a:lnTo>
                  <a:pt x="1407875" y="2467079"/>
                </a:lnTo>
                <a:lnTo>
                  <a:pt x="1401219" y="2475011"/>
                </a:lnTo>
                <a:lnTo>
                  <a:pt x="1394246" y="2482625"/>
                </a:lnTo>
                <a:lnTo>
                  <a:pt x="1386322" y="2489605"/>
                </a:lnTo>
                <a:lnTo>
                  <a:pt x="1378398" y="2496902"/>
                </a:lnTo>
                <a:lnTo>
                  <a:pt x="1369841" y="2503565"/>
                </a:lnTo>
                <a:lnTo>
                  <a:pt x="1361283" y="2510227"/>
                </a:lnTo>
                <a:lnTo>
                  <a:pt x="1352091" y="2516573"/>
                </a:lnTo>
                <a:lnTo>
                  <a:pt x="1342266" y="2522284"/>
                </a:lnTo>
                <a:lnTo>
                  <a:pt x="1332757" y="2527994"/>
                </a:lnTo>
                <a:lnTo>
                  <a:pt x="1322615" y="2532753"/>
                </a:lnTo>
                <a:lnTo>
                  <a:pt x="1312155" y="2537830"/>
                </a:lnTo>
                <a:lnTo>
                  <a:pt x="1301696" y="2542589"/>
                </a:lnTo>
                <a:lnTo>
                  <a:pt x="1290602" y="2546396"/>
                </a:lnTo>
                <a:lnTo>
                  <a:pt x="1279509" y="2550520"/>
                </a:lnTo>
                <a:lnTo>
                  <a:pt x="1268099" y="2553693"/>
                </a:lnTo>
                <a:lnTo>
                  <a:pt x="1256371" y="2556549"/>
                </a:lnTo>
                <a:lnTo>
                  <a:pt x="1244327" y="2559404"/>
                </a:lnTo>
                <a:lnTo>
                  <a:pt x="1232283" y="2561625"/>
                </a:lnTo>
                <a:lnTo>
                  <a:pt x="1219922" y="2563211"/>
                </a:lnTo>
                <a:lnTo>
                  <a:pt x="1219922" y="2608263"/>
                </a:lnTo>
                <a:lnTo>
                  <a:pt x="1135929" y="2608263"/>
                </a:lnTo>
                <a:lnTo>
                  <a:pt x="1135929" y="2563211"/>
                </a:lnTo>
                <a:lnTo>
                  <a:pt x="1123568" y="2561625"/>
                </a:lnTo>
                <a:lnTo>
                  <a:pt x="1111207" y="2559404"/>
                </a:lnTo>
                <a:lnTo>
                  <a:pt x="1099479" y="2556549"/>
                </a:lnTo>
                <a:lnTo>
                  <a:pt x="1087435" y="2553693"/>
                </a:lnTo>
                <a:lnTo>
                  <a:pt x="1076342" y="2550520"/>
                </a:lnTo>
                <a:lnTo>
                  <a:pt x="1065248" y="2546396"/>
                </a:lnTo>
                <a:lnTo>
                  <a:pt x="1053838" y="2542589"/>
                </a:lnTo>
                <a:lnTo>
                  <a:pt x="1043378" y="2537830"/>
                </a:lnTo>
                <a:lnTo>
                  <a:pt x="1032919" y="2532753"/>
                </a:lnTo>
                <a:lnTo>
                  <a:pt x="1022776" y="2527994"/>
                </a:lnTo>
                <a:lnTo>
                  <a:pt x="1012951" y="2522284"/>
                </a:lnTo>
                <a:lnTo>
                  <a:pt x="1003442" y="2516573"/>
                </a:lnTo>
                <a:lnTo>
                  <a:pt x="994251" y="2510227"/>
                </a:lnTo>
                <a:lnTo>
                  <a:pt x="985376" y="2503565"/>
                </a:lnTo>
                <a:lnTo>
                  <a:pt x="977135" y="2496902"/>
                </a:lnTo>
                <a:lnTo>
                  <a:pt x="968894" y="2489605"/>
                </a:lnTo>
                <a:lnTo>
                  <a:pt x="961288" y="2482625"/>
                </a:lnTo>
                <a:lnTo>
                  <a:pt x="953998" y="2475011"/>
                </a:lnTo>
                <a:lnTo>
                  <a:pt x="947342" y="2467079"/>
                </a:lnTo>
                <a:lnTo>
                  <a:pt x="941002" y="2458830"/>
                </a:lnTo>
                <a:lnTo>
                  <a:pt x="934663" y="2450581"/>
                </a:lnTo>
                <a:lnTo>
                  <a:pt x="929592" y="2442015"/>
                </a:lnTo>
                <a:lnTo>
                  <a:pt x="924204" y="2433131"/>
                </a:lnTo>
                <a:lnTo>
                  <a:pt x="919450" y="2424248"/>
                </a:lnTo>
                <a:lnTo>
                  <a:pt x="915646" y="2415047"/>
                </a:lnTo>
                <a:lnTo>
                  <a:pt x="911843" y="2405212"/>
                </a:lnTo>
                <a:lnTo>
                  <a:pt x="908990" y="2396011"/>
                </a:lnTo>
                <a:lnTo>
                  <a:pt x="906455" y="2386176"/>
                </a:lnTo>
                <a:lnTo>
                  <a:pt x="904553" y="2376341"/>
                </a:lnTo>
                <a:lnTo>
                  <a:pt x="902651" y="2366505"/>
                </a:lnTo>
                <a:lnTo>
                  <a:pt x="902017" y="2356353"/>
                </a:lnTo>
                <a:lnTo>
                  <a:pt x="901700" y="2345883"/>
                </a:lnTo>
                <a:lnTo>
                  <a:pt x="1011683" y="2345883"/>
                </a:lnTo>
                <a:lnTo>
                  <a:pt x="1011683" y="2351594"/>
                </a:lnTo>
                <a:lnTo>
                  <a:pt x="1012317" y="2357622"/>
                </a:lnTo>
                <a:lnTo>
                  <a:pt x="1012951" y="2363015"/>
                </a:lnTo>
                <a:lnTo>
                  <a:pt x="1014219" y="2368409"/>
                </a:lnTo>
                <a:lnTo>
                  <a:pt x="1015487" y="2374120"/>
                </a:lnTo>
                <a:lnTo>
                  <a:pt x="1017071" y="2379196"/>
                </a:lnTo>
                <a:lnTo>
                  <a:pt x="1018973" y="2384590"/>
                </a:lnTo>
                <a:lnTo>
                  <a:pt x="1020875" y="2389983"/>
                </a:lnTo>
                <a:lnTo>
                  <a:pt x="1023727" y="2395059"/>
                </a:lnTo>
                <a:lnTo>
                  <a:pt x="1026263" y="2400136"/>
                </a:lnTo>
                <a:lnTo>
                  <a:pt x="1028799" y="2404577"/>
                </a:lnTo>
                <a:lnTo>
                  <a:pt x="1032285" y="2409654"/>
                </a:lnTo>
                <a:lnTo>
                  <a:pt x="1035455" y="2414413"/>
                </a:lnTo>
                <a:lnTo>
                  <a:pt x="1039258" y="2418854"/>
                </a:lnTo>
                <a:lnTo>
                  <a:pt x="1043062" y="2423296"/>
                </a:lnTo>
                <a:lnTo>
                  <a:pt x="1046865" y="2427421"/>
                </a:lnTo>
                <a:lnTo>
                  <a:pt x="1051302" y="2431862"/>
                </a:lnTo>
                <a:lnTo>
                  <a:pt x="1055423" y="2435670"/>
                </a:lnTo>
                <a:lnTo>
                  <a:pt x="1060177" y="2439160"/>
                </a:lnTo>
                <a:lnTo>
                  <a:pt x="1065248" y="2443284"/>
                </a:lnTo>
                <a:lnTo>
                  <a:pt x="1070003" y="2446457"/>
                </a:lnTo>
                <a:lnTo>
                  <a:pt x="1075391" y="2450264"/>
                </a:lnTo>
                <a:lnTo>
                  <a:pt x="1080779" y="2453119"/>
                </a:lnTo>
                <a:lnTo>
                  <a:pt x="1086167" y="2456292"/>
                </a:lnTo>
                <a:lnTo>
                  <a:pt x="1092189" y="2459147"/>
                </a:lnTo>
                <a:lnTo>
                  <a:pt x="1097578" y="2461686"/>
                </a:lnTo>
                <a:lnTo>
                  <a:pt x="1103917" y="2464224"/>
                </a:lnTo>
                <a:lnTo>
                  <a:pt x="1109939" y="2466762"/>
                </a:lnTo>
                <a:lnTo>
                  <a:pt x="1116278" y="2468665"/>
                </a:lnTo>
                <a:lnTo>
                  <a:pt x="1122617" y="2470569"/>
                </a:lnTo>
                <a:lnTo>
                  <a:pt x="1128956" y="2472473"/>
                </a:lnTo>
                <a:lnTo>
                  <a:pt x="1135929" y="2474059"/>
                </a:lnTo>
                <a:lnTo>
                  <a:pt x="1135929" y="2211044"/>
                </a:lnTo>
                <a:lnTo>
                  <a:pt x="1123568" y="2209141"/>
                </a:lnTo>
                <a:lnTo>
                  <a:pt x="1111207" y="2206920"/>
                </a:lnTo>
                <a:lnTo>
                  <a:pt x="1099479" y="2204699"/>
                </a:lnTo>
                <a:lnTo>
                  <a:pt x="1087752" y="2201526"/>
                </a:lnTo>
                <a:lnTo>
                  <a:pt x="1076342" y="2198036"/>
                </a:lnTo>
                <a:lnTo>
                  <a:pt x="1065248" y="2194546"/>
                </a:lnTo>
                <a:lnTo>
                  <a:pt x="1054155" y="2190104"/>
                </a:lnTo>
                <a:lnTo>
                  <a:pt x="1043378" y="2185663"/>
                </a:lnTo>
                <a:lnTo>
                  <a:pt x="1033236" y="2180904"/>
                </a:lnTo>
                <a:lnTo>
                  <a:pt x="1023093" y="2175510"/>
                </a:lnTo>
                <a:lnTo>
                  <a:pt x="1012951" y="2170117"/>
                </a:lnTo>
                <a:lnTo>
                  <a:pt x="1003759" y="2164089"/>
                </a:lnTo>
                <a:lnTo>
                  <a:pt x="994568" y="2157743"/>
                </a:lnTo>
                <a:lnTo>
                  <a:pt x="985693" y="2151715"/>
                </a:lnTo>
                <a:lnTo>
                  <a:pt x="977452" y="2144735"/>
                </a:lnTo>
                <a:lnTo>
                  <a:pt x="969211" y="2137438"/>
                </a:lnTo>
                <a:lnTo>
                  <a:pt x="961604" y="2130141"/>
                </a:lnTo>
                <a:lnTo>
                  <a:pt x="954631" y="2122527"/>
                </a:lnTo>
                <a:lnTo>
                  <a:pt x="947659" y="2114595"/>
                </a:lnTo>
                <a:lnTo>
                  <a:pt x="941319" y="2106346"/>
                </a:lnTo>
                <a:lnTo>
                  <a:pt x="935297" y="2098097"/>
                </a:lnTo>
                <a:lnTo>
                  <a:pt x="929909" y="2089531"/>
                </a:lnTo>
                <a:lnTo>
                  <a:pt x="924838" y="2080647"/>
                </a:lnTo>
                <a:lnTo>
                  <a:pt x="920084" y="2071764"/>
                </a:lnTo>
                <a:lnTo>
                  <a:pt x="915963" y="2062563"/>
                </a:lnTo>
                <a:lnTo>
                  <a:pt x="912794" y="2053362"/>
                </a:lnTo>
                <a:lnTo>
                  <a:pt x="909307" y="2043844"/>
                </a:lnTo>
                <a:lnTo>
                  <a:pt x="907088" y="2034009"/>
                </a:lnTo>
                <a:lnTo>
                  <a:pt x="905187" y="2024491"/>
                </a:lnTo>
                <a:lnTo>
                  <a:pt x="903285" y="2014021"/>
                </a:lnTo>
                <a:lnTo>
                  <a:pt x="902651" y="2004186"/>
                </a:lnTo>
                <a:lnTo>
                  <a:pt x="902334" y="1994033"/>
                </a:lnTo>
                <a:lnTo>
                  <a:pt x="902651" y="1983563"/>
                </a:lnTo>
                <a:lnTo>
                  <a:pt x="903285" y="1973728"/>
                </a:lnTo>
                <a:lnTo>
                  <a:pt x="905187" y="1963258"/>
                </a:lnTo>
                <a:lnTo>
                  <a:pt x="907088" y="1953740"/>
                </a:lnTo>
                <a:lnTo>
                  <a:pt x="909307" y="1943905"/>
                </a:lnTo>
                <a:lnTo>
                  <a:pt x="912794" y="1934387"/>
                </a:lnTo>
                <a:lnTo>
                  <a:pt x="915963" y="1925186"/>
                </a:lnTo>
                <a:lnTo>
                  <a:pt x="920084" y="1915985"/>
                </a:lnTo>
                <a:lnTo>
                  <a:pt x="924838" y="1907102"/>
                </a:lnTo>
                <a:lnTo>
                  <a:pt x="929909" y="1898218"/>
                </a:lnTo>
                <a:lnTo>
                  <a:pt x="935297" y="1889652"/>
                </a:lnTo>
                <a:lnTo>
                  <a:pt x="941319" y="1881403"/>
                </a:lnTo>
                <a:lnTo>
                  <a:pt x="947659" y="1873154"/>
                </a:lnTo>
                <a:lnTo>
                  <a:pt x="954631" y="1865222"/>
                </a:lnTo>
                <a:lnTo>
                  <a:pt x="961604" y="1857608"/>
                </a:lnTo>
                <a:lnTo>
                  <a:pt x="969211" y="1850311"/>
                </a:lnTo>
                <a:lnTo>
                  <a:pt x="977452" y="1843014"/>
                </a:lnTo>
                <a:lnTo>
                  <a:pt x="985693" y="1836034"/>
                </a:lnTo>
                <a:lnTo>
                  <a:pt x="994568" y="1830006"/>
                </a:lnTo>
                <a:lnTo>
                  <a:pt x="1003759" y="1823660"/>
                </a:lnTo>
                <a:lnTo>
                  <a:pt x="1012951" y="1817632"/>
                </a:lnTo>
                <a:lnTo>
                  <a:pt x="1023093" y="1812239"/>
                </a:lnTo>
                <a:lnTo>
                  <a:pt x="1033236" y="1806845"/>
                </a:lnTo>
                <a:lnTo>
                  <a:pt x="1043378" y="1802086"/>
                </a:lnTo>
                <a:lnTo>
                  <a:pt x="1054155" y="1797644"/>
                </a:lnTo>
                <a:lnTo>
                  <a:pt x="1065248" y="1793203"/>
                </a:lnTo>
                <a:lnTo>
                  <a:pt x="1076342" y="1789713"/>
                </a:lnTo>
                <a:lnTo>
                  <a:pt x="1087752" y="1785906"/>
                </a:lnTo>
                <a:lnTo>
                  <a:pt x="1099479" y="1783050"/>
                </a:lnTo>
                <a:lnTo>
                  <a:pt x="1111207" y="1780829"/>
                </a:lnTo>
                <a:lnTo>
                  <a:pt x="1123568" y="1778608"/>
                </a:lnTo>
                <a:lnTo>
                  <a:pt x="1135929" y="1776705"/>
                </a:lnTo>
                <a:lnTo>
                  <a:pt x="1135929" y="1741488"/>
                </a:lnTo>
                <a:close/>
                <a:moveTo>
                  <a:pt x="1183323" y="1498000"/>
                </a:moveTo>
                <a:lnTo>
                  <a:pt x="1166813" y="1498635"/>
                </a:lnTo>
                <a:lnTo>
                  <a:pt x="1150621" y="1498953"/>
                </a:lnTo>
                <a:lnTo>
                  <a:pt x="1134111" y="1499588"/>
                </a:lnTo>
                <a:lnTo>
                  <a:pt x="1117918" y="1500858"/>
                </a:lnTo>
                <a:lnTo>
                  <a:pt x="1101726" y="1502446"/>
                </a:lnTo>
                <a:lnTo>
                  <a:pt x="1085533" y="1504351"/>
                </a:lnTo>
                <a:lnTo>
                  <a:pt x="1069341" y="1507209"/>
                </a:lnTo>
                <a:lnTo>
                  <a:pt x="1053466" y="1509749"/>
                </a:lnTo>
                <a:lnTo>
                  <a:pt x="1037273" y="1512925"/>
                </a:lnTo>
                <a:lnTo>
                  <a:pt x="1021716" y="1516418"/>
                </a:lnTo>
                <a:lnTo>
                  <a:pt x="1005841" y="1520229"/>
                </a:lnTo>
                <a:lnTo>
                  <a:pt x="990283" y="1524674"/>
                </a:lnTo>
                <a:lnTo>
                  <a:pt x="974726" y="1529120"/>
                </a:lnTo>
                <a:lnTo>
                  <a:pt x="959168" y="1534518"/>
                </a:lnTo>
                <a:lnTo>
                  <a:pt x="943611" y="1539599"/>
                </a:lnTo>
                <a:lnTo>
                  <a:pt x="928688" y="1545633"/>
                </a:lnTo>
                <a:lnTo>
                  <a:pt x="913448" y="1551666"/>
                </a:lnTo>
                <a:lnTo>
                  <a:pt x="898526" y="1558335"/>
                </a:lnTo>
                <a:lnTo>
                  <a:pt x="883603" y="1565003"/>
                </a:lnTo>
                <a:lnTo>
                  <a:pt x="869316" y="1572307"/>
                </a:lnTo>
                <a:lnTo>
                  <a:pt x="854711" y="1579928"/>
                </a:lnTo>
                <a:lnTo>
                  <a:pt x="840106" y="1587867"/>
                </a:lnTo>
                <a:lnTo>
                  <a:pt x="826453" y="1596123"/>
                </a:lnTo>
                <a:lnTo>
                  <a:pt x="812166" y="1604697"/>
                </a:lnTo>
                <a:lnTo>
                  <a:pt x="798513" y="1613906"/>
                </a:lnTo>
                <a:lnTo>
                  <a:pt x="785178" y="1623115"/>
                </a:lnTo>
                <a:lnTo>
                  <a:pt x="771526" y="1632642"/>
                </a:lnTo>
                <a:lnTo>
                  <a:pt x="758191" y="1643121"/>
                </a:lnTo>
                <a:lnTo>
                  <a:pt x="745491" y="1653600"/>
                </a:lnTo>
                <a:lnTo>
                  <a:pt x="732791" y="1664079"/>
                </a:lnTo>
                <a:lnTo>
                  <a:pt x="720408" y="1675193"/>
                </a:lnTo>
                <a:lnTo>
                  <a:pt x="708343" y="1686625"/>
                </a:lnTo>
                <a:lnTo>
                  <a:pt x="695961" y="1698375"/>
                </a:lnTo>
                <a:lnTo>
                  <a:pt x="684531" y="1710442"/>
                </a:lnTo>
                <a:lnTo>
                  <a:pt x="672783" y="1723144"/>
                </a:lnTo>
                <a:lnTo>
                  <a:pt x="661671" y="1735528"/>
                </a:lnTo>
                <a:lnTo>
                  <a:pt x="650876" y="1748865"/>
                </a:lnTo>
                <a:lnTo>
                  <a:pt x="640398" y="1762520"/>
                </a:lnTo>
                <a:lnTo>
                  <a:pt x="629921" y="1776175"/>
                </a:lnTo>
                <a:lnTo>
                  <a:pt x="620078" y="1790464"/>
                </a:lnTo>
                <a:lnTo>
                  <a:pt x="610236" y="1804754"/>
                </a:lnTo>
                <a:lnTo>
                  <a:pt x="601028" y="1819361"/>
                </a:lnTo>
                <a:lnTo>
                  <a:pt x="592138" y="1834286"/>
                </a:lnTo>
                <a:lnTo>
                  <a:pt x="583566" y="1849529"/>
                </a:lnTo>
                <a:lnTo>
                  <a:pt x="575311" y="1864771"/>
                </a:lnTo>
                <a:lnTo>
                  <a:pt x="567373" y="1880014"/>
                </a:lnTo>
                <a:lnTo>
                  <a:pt x="560071" y="1895574"/>
                </a:lnTo>
                <a:lnTo>
                  <a:pt x="553086" y="1911134"/>
                </a:lnTo>
                <a:lnTo>
                  <a:pt x="546736" y="1927011"/>
                </a:lnTo>
                <a:lnTo>
                  <a:pt x="541021" y="1942889"/>
                </a:lnTo>
                <a:lnTo>
                  <a:pt x="535306" y="1958766"/>
                </a:lnTo>
                <a:lnTo>
                  <a:pt x="529908" y="1974644"/>
                </a:lnTo>
                <a:lnTo>
                  <a:pt x="525146" y="1990521"/>
                </a:lnTo>
                <a:lnTo>
                  <a:pt x="520701" y="2006716"/>
                </a:lnTo>
                <a:lnTo>
                  <a:pt x="516891" y="2022912"/>
                </a:lnTo>
                <a:lnTo>
                  <a:pt x="513398" y="2039107"/>
                </a:lnTo>
                <a:lnTo>
                  <a:pt x="510223" y="2055302"/>
                </a:lnTo>
                <a:lnTo>
                  <a:pt x="507683" y="2071497"/>
                </a:lnTo>
                <a:lnTo>
                  <a:pt x="505461" y="2088009"/>
                </a:lnTo>
                <a:lnTo>
                  <a:pt x="503238" y="2104205"/>
                </a:lnTo>
                <a:lnTo>
                  <a:pt x="501651" y="2120717"/>
                </a:lnTo>
                <a:lnTo>
                  <a:pt x="500698" y="2136912"/>
                </a:lnTo>
                <a:lnTo>
                  <a:pt x="500063" y="2153425"/>
                </a:lnTo>
                <a:lnTo>
                  <a:pt x="499746" y="2169938"/>
                </a:lnTo>
                <a:lnTo>
                  <a:pt x="499746" y="2185815"/>
                </a:lnTo>
                <a:lnTo>
                  <a:pt x="500063" y="2202328"/>
                </a:lnTo>
                <a:lnTo>
                  <a:pt x="501016" y="2218523"/>
                </a:lnTo>
                <a:lnTo>
                  <a:pt x="502286" y="2234718"/>
                </a:lnTo>
                <a:lnTo>
                  <a:pt x="503556" y="2250913"/>
                </a:lnTo>
                <a:lnTo>
                  <a:pt x="506096" y="2267108"/>
                </a:lnTo>
                <a:lnTo>
                  <a:pt x="508318" y="2283303"/>
                </a:lnTo>
                <a:lnTo>
                  <a:pt x="510858" y="2299181"/>
                </a:lnTo>
                <a:lnTo>
                  <a:pt x="514351" y="2315376"/>
                </a:lnTo>
                <a:lnTo>
                  <a:pt x="517843" y="2331253"/>
                </a:lnTo>
                <a:lnTo>
                  <a:pt x="521336" y="2346813"/>
                </a:lnTo>
                <a:lnTo>
                  <a:pt x="525781" y="2362373"/>
                </a:lnTo>
                <a:lnTo>
                  <a:pt x="530861" y="2377933"/>
                </a:lnTo>
                <a:lnTo>
                  <a:pt x="535623" y="2393493"/>
                </a:lnTo>
                <a:lnTo>
                  <a:pt x="541021" y="2409053"/>
                </a:lnTo>
                <a:lnTo>
                  <a:pt x="546736" y="2424296"/>
                </a:lnTo>
                <a:lnTo>
                  <a:pt x="552768" y="2439221"/>
                </a:lnTo>
                <a:lnTo>
                  <a:pt x="559436" y="2454146"/>
                </a:lnTo>
                <a:lnTo>
                  <a:pt x="566421" y="2469071"/>
                </a:lnTo>
                <a:lnTo>
                  <a:pt x="573723" y="2483678"/>
                </a:lnTo>
                <a:lnTo>
                  <a:pt x="581343" y="2497968"/>
                </a:lnTo>
                <a:lnTo>
                  <a:pt x="588963" y="2512257"/>
                </a:lnTo>
                <a:lnTo>
                  <a:pt x="597218" y="2526547"/>
                </a:lnTo>
                <a:lnTo>
                  <a:pt x="605791" y="2540519"/>
                </a:lnTo>
                <a:lnTo>
                  <a:pt x="615316" y="2554174"/>
                </a:lnTo>
                <a:lnTo>
                  <a:pt x="624523" y="2567511"/>
                </a:lnTo>
                <a:lnTo>
                  <a:pt x="634366" y="2581166"/>
                </a:lnTo>
                <a:lnTo>
                  <a:pt x="644208" y="2594503"/>
                </a:lnTo>
                <a:lnTo>
                  <a:pt x="654686" y="2607205"/>
                </a:lnTo>
                <a:lnTo>
                  <a:pt x="665163" y="2619907"/>
                </a:lnTo>
                <a:lnTo>
                  <a:pt x="676593" y="2632292"/>
                </a:lnTo>
                <a:lnTo>
                  <a:pt x="688023" y="2644676"/>
                </a:lnTo>
                <a:lnTo>
                  <a:pt x="699771" y="2656426"/>
                </a:lnTo>
                <a:lnTo>
                  <a:pt x="711836" y="2668175"/>
                </a:lnTo>
                <a:lnTo>
                  <a:pt x="724218" y="2679924"/>
                </a:lnTo>
                <a:lnTo>
                  <a:pt x="737236" y="2691039"/>
                </a:lnTo>
                <a:lnTo>
                  <a:pt x="749936" y="2701835"/>
                </a:lnTo>
                <a:lnTo>
                  <a:pt x="763588" y="2712632"/>
                </a:lnTo>
                <a:lnTo>
                  <a:pt x="777558" y="2722794"/>
                </a:lnTo>
                <a:lnTo>
                  <a:pt x="791528" y="2732638"/>
                </a:lnTo>
                <a:lnTo>
                  <a:pt x="805816" y="2742482"/>
                </a:lnTo>
                <a:lnTo>
                  <a:pt x="820738" y="2751691"/>
                </a:lnTo>
                <a:lnTo>
                  <a:pt x="835661" y="2760582"/>
                </a:lnTo>
                <a:lnTo>
                  <a:pt x="850583" y="2769156"/>
                </a:lnTo>
                <a:lnTo>
                  <a:pt x="866141" y="2777412"/>
                </a:lnTo>
                <a:lnTo>
                  <a:pt x="881381" y="2785351"/>
                </a:lnTo>
                <a:lnTo>
                  <a:pt x="896938" y="2792655"/>
                </a:lnTo>
                <a:lnTo>
                  <a:pt x="912496" y="2799641"/>
                </a:lnTo>
                <a:lnTo>
                  <a:pt x="928371" y="2805992"/>
                </a:lnTo>
                <a:lnTo>
                  <a:pt x="943928" y="2811708"/>
                </a:lnTo>
                <a:lnTo>
                  <a:pt x="959803" y="2817424"/>
                </a:lnTo>
                <a:lnTo>
                  <a:pt x="975678" y="2822505"/>
                </a:lnTo>
                <a:lnTo>
                  <a:pt x="991871" y="2827585"/>
                </a:lnTo>
                <a:lnTo>
                  <a:pt x="1008063" y="2832031"/>
                </a:lnTo>
                <a:lnTo>
                  <a:pt x="1024256" y="2835842"/>
                </a:lnTo>
                <a:lnTo>
                  <a:pt x="1040448" y="2839335"/>
                </a:lnTo>
                <a:lnTo>
                  <a:pt x="1056641" y="2842510"/>
                </a:lnTo>
                <a:lnTo>
                  <a:pt x="1073151" y="2845051"/>
                </a:lnTo>
                <a:lnTo>
                  <a:pt x="1089343" y="2847591"/>
                </a:lnTo>
                <a:lnTo>
                  <a:pt x="1105853" y="2849496"/>
                </a:lnTo>
                <a:lnTo>
                  <a:pt x="1121728" y="2851084"/>
                </a:lnTo>
                <a:lnTo>
                  <a:pt x="1138238" y="2852037"/>
                </a:lnTo>
                <a:lnTo>
                  <a:pt x="1154431" y="2852989"/>
                </a:lnTo>
                <a:lnTo>
                  <a:pt x="1170941" y="2853307"/>
                </a:lnTo>
                <a:lnTo>
                  <a:pt x="1187133" y="2852989"/>
                </a:lnTo>
                <a:lnTo>
                  <a:pt x="1203643" y="2852672"/>
                </a:lnTo>
                <a:lnTo>
                  <a:pt x="1219836" y="2851719"/>
                </a:lnTo>
                <a:lnTo>
                  <a:pt x="1236346" y="2850767"/>
                </a:lnTo>
                <a:lnTo>
                  <a:pt x="1252538" y="2849179"/>
                </a:lnTo>
                <a:lnTo>
                  <a:pt x="1268731" y="2846956"/>
                </a:lnTo>
                <a:lnTo>
                  <a:pt x="1284606" y="2844416"/>
                </a:lnTo>
                <a:lnTo>
                  <a:pt x="1300799" y="2841875"/>
                </a:lnTo>
                <a:lnTo>
                  <a:pt x="1316356" y="2838382"/>
                </a:lnTo>
                <a:lnTo>
                  <a:pt x="1332231" y="2835207"/>
                </a:lnTo>
                <a:lnTo>
                  <a:pt x="1348106" y="2831396"/>
                </a:lnTo>
                <a:lnTo>
                  <a:pt x="1363981" y="2826950"/>
                </a:lnTo>
                <a:lnTo>
                  <a:pt x="1379539" y="2822187"/>
                </a:lnTo>
                <a:lnTo>
                  <a:pt x="1395096" y="2817106"/>
                </a:lnTo>
                <a:lnTo>
                  <a:pt x="1410336" y="2811708"/>
                </a:lnTo>
                <a:lnTo>
                  <a:pt x="1425259" y="2805992"/>
                </a:lnTo>
                <a:lnTo>
                  <a:pt x="1440499" y="2799958"/>
                </a:lnTo>
                <a:lnTo>
                  <a:pt x="1455421" y="2793290"/>
                </a:lnTo>
                <a:lnTo>
                  <a:pt x="1470344" y="2786304"/>
                </a:lnTo>
                <a:lnTo>
                  <a:pt x="1484949" y="2779000"/>
                </a:lnTo>
                <a:lnTo>
                  <a:pt x="1499554" y="2771379"/>
                </a:lnTo>
                <a:lnTo>
                  <a:pt x="1513841" y="2763758"/>
                </a:lnTo>
                <a:lnTo>
                  <a:pt x="1527811" y="2755501"/>
                </a:lnTo>
                <a:lnTo>
                  <a:pt x="1541781" y="2746927"/>
                </a:lnTo>
                <a:lnTo>
                  <a:pt x="1555751" y="2738036"/>
                </a:lnTo>
                <a:lnTo>
                  <a:pt x="1569086" y="2728192"/>
                </a:lnTo>
                <a:lnTo>
                  <a:pt x="1582421" y="2718665"/>
                </a:lnTo>
                <a:lnTo>
                  <a:pt x="1595439" y="2708504"/>
                </a:lnTo>
                <a:lnTo>
                  <a:pt x="1608456" y="2698342"/>
                </a:lnTo>
                <a:lnTo>
                  <a:pt x="1621156" y="2687545"/>
                </a:lnTo>
                <a:lnTo>
                  <a:pt x="1633856" y="2676431"/>
                </a:lnTo>
                <a:lnTo>
                  <a:pt x="1645921" y="2664999"/>
                </a:lnTo>
                <a:lnTo>
                  <a:pt x="1657986" y="2653250"/>
                </a:lnTo>
                <a:lnTo>
                  <a:pt x="1669416" y="2640866"/>
                </a:lnTo>
                <a:lnTo>
                  <a:pt x="1681164" y="2628799"/>
                </a:lnTo>
                <a:lnTo>
                  <a:pt x="1692276" y="2615779"/>
                </a:lnTo>
                <a:lnTo>
                  <a:pt x="1703071" y="2602759"/>
                </a:lnTo>
                <a:lnTo>
                  <a:pt x="1713549" y="2589422"/>
                </a:lnTo>
                <a:lnTo>
                  <a:pt x="1724026" y="2575450"/>
                </a:lnTo>
                <a:lnTo>
                  <a:pt x="1734186" y="2561478"/>
                </a:lnTo>
                <a:lnTo>
                  <a:pt x="1743711" y="2546870"/>
                </a:lnTo>
                <a:lnTo>
                  <a:pt x="1753236" y="2532263"/>
                </a:lnTo>
                <a:lnTo>
                  <a:pt x="1762126" y="2517338"/>
                </a:lnTo>
                <a:lnTo>
                  <a:pt x="1770699" y="2502096"/>
                </a:lnTo>
                <a:lnTo>
                  <a:pt x="1778954" y="2486853"/>
                </a:lnTo>
                <a:lnTo>
                  <a:pt x="1786574" y="2471611"/>
                </a:lnTo>
                <a:lnTo>
                  <a:pt x="1793876" y="2456051"/>
                </a:lnTo>
                <a:lnTo>
                  <a:pt x="1800861" y="2440173"/>
                </a:lnTo>
                <a:lnTo>
                  <a:pt x="1807211" y="2424931"/>
                </a:lnTo>
                <a:lnTo>
                  <a:pt x="1813244" y="2409053"/>
                </a:lnTo>
                <a:lnTo>
                  <a:pt x="1818959" y="2393176"/>
                </a:lnTo>
                <a:lnTo>
                  <a:pt x="1824039" y="2376981"/>
                </a:lnTo>
                <a:lnTo>
                  <a:pt x="1828801" y="2361103"/>
                </a:lnTo>
                <a:lnTo>
                  <a:pt x="1833246" y="2344908"/>
                </a:lnTo>
                <a:lnTo>
                  <a:pt x="1837056" y="2328713"/>
                </a:lnTo>
                <a:lnTo>
                  <a:pt x="1840549" y="2312518"/>
                </a:lnTo>
                <a:lnTo>
                  <a:pt x="1844041" y="2296005"/>
                </a:lnTo>
                <a:lnTo>
                  <a:pt x="1846581" y="2280128"/>
                </a:lnTo>
                <a:lnTo>
                  <a:pt x="1848804" y="2263615"/>
                </a:lnTo>
                <a:lnTo>
                  <a:pt x="1851026" y="2247420"/>
                </a:lnTo>
                <a:lnTo>
                  <a:pt x="1852614" y="2230907"/>
                </a:lnTo>
                <a:lnTo>
                  <a:pt x="1853566" y="2214712"/>
                </a:lnTo>
                <a:lnTo>
                  <a:pt x="1854201" y="2198200"/>
                </a:lnTo>
                <a:lnTo>
                  <a:pt x="1854519" y="2182005"/>
                </a:lnTo>
                <a:lnTo>
                  <a:pt x="1854519" y="2165492"/>
                </a:lnTo>
                <a:lnTo>
                  <a:pt x="1853884" y="2149297"/>
                </a:lnTo>
                <a:lnTo>
                  <a:pt x="1853249" y="2132784"/>
                </a:lnTo>
                <a:lnTo>
                  <a:pt x="1851979" y="2116589"/>
                </a:lnTo>
                <a:lnTo>
                  <a:pt x="1850391" y="2100394"/>
                </a:lnTo>
                <a:lnTo>
                  <a:pt x="1848169" y="2084516"/>
                </a:lnTo>
                <a:lnTo>
                  <a:pt x="1845946" y="2068321"/>
                </a:lnTo>
                <a:lnTo>
                  <a:pt x="1843089" y="2052444"/>
                </a:lnTo>
                <a:lnTo>
                  <a:pt x="1839914" y="2036249"/>
                </a:lnTo>
                <a:lnTo>
                  <a:pt x="1836421" y="2020371"/>
                </a:lnTo>
                <a:lnTo>
                  <a:pt x="1832294" y="2004494"/>
                </a:lnTo>
                <a:lnTo>
                  <a:pt x="1828166" y="1988934"/>
                </a:lnTo>
                <a:lnTo>
                  <a:pt x="1823404" y="1973374"/>
                </a:lnTo>
                <a:lnTo>
                  <a:pt x="1818641" y="1958131"/>
                </a:lnTo>
                <a:lnTo>
                  <a:pt x="1812926" y="1942571"/>
                </a:lnTo>
                <a:lnTo>
                  <a:pt x="1807211" y="1927329"/>
                </a:lnTo>
                <a:lnTo>
                  <a:pt x="1801179" y="1912086"/>
                </a:lnTo>
                <a:lnTo>
                  <a:pt x="1794829" y="1897161"/>
                </a:lnTo>
                <a:lnTo>
                  <a:pt x="1787844" y="1882554"/>
                </a:lnTo>
                <a:lnTo>
                  <a:pt x="1780541" y="1867947"/>
                </a:lnTo>
                <a:lnTo>
                  <a:pt x="1772921" y="1853339"/>
                </a:lnTo>
                <a:lnTo>
                  <a:pt x="1764984" y="1839050"/>
                </a:lnTo>
                <a:lnTo>
                  <a:pt x="1757046" y="1825077"/>
                </a:lnTo>
                <a:lnTo>
                  <a:pt x="1747839" y="1810788"/>
                </a:lnTo>
                <a:lnTo>
                  <a:pt x="1738949" y="1797450"/>
                </a:lnTo>
                <a:lnTo>
                  <a:pt x="1729741" y="1783478"/>
                </a:lnTo>
                <a:lnTo>
                  <a:pt x="1719899" y="1770459"/>
                </a:lnTo>
                <a:lnTo>
                  <a:pt x="1710056" y="1757121"/>
                </a:lnTo>
                <a:lnTo>
                  <a:pt x="1699579" y="1744102"/>
                </a:lnTo>
                <a:lnTo>
                  <a:pt x="1688466" y="1731400"/>
                </a:lnTo>
                <a:lnTo>
                  <a:pt x="1677671" y="1719333"/>
                </a:lnTo>
                <a:lnTo>
                  <a:pt x="1666241" y="1706948"/>
                </a:lnTo>
                <a:lnTo>
                  <a:pt x="1654176" y="1694882"/>
                </a:lnTo>
                <a:lnTo>
                  <a:pt x="1642429" y="1683132"/>
                </a:lnTo>
                <a:lnTo>
                  <a:pt x="1629729" y="1671700"/>
                </a:lnTo>
                <a:lnTo>
                  <a:pt x="1617029" y="1660586"/>
                </a:lnTo>
                <a:lnTo>
                  <a:pt x="1603694" y="1649472"/>
                </a:lnTo>
                <a:lnTo>
                  <a:pt x="1590676" y="1638993"/>
                </a:lnTo>
                <a:lnTo>
                  <a:pt x="1576706" y="1628831"/>
                </a:lnTo>
                <a:lnTo>
                  <a:pt x="1562736" y="1618987"/>
                </a:lnTo>
                <a:lnTo>
                  <a:pt x="1548131" y="1609143"/>
                </a:lnTo>
                <a:lnTo>
                  <a:pt x="1533526" y="1599616"/>
                </a:lnTo>
                <a:lnTo>
                  <a:pt x="1518286" y="1590407"/>
                </a:lnTo>
                <a:lnTo>
                  <a:pt x="1503364" y="1581833"/>
                </a:lnTo>
                <a:lnTo>
                  <a:pt x="1488124" y="1573895"/>
                </a:lnTo>
                <a:lnTo>
                  <a:pt x="1472884" y="1565956"/>
                </a:lnTo>
                <a:lnTo>
                  <a:pt x="1457326" y="1558970"/>
                </a:lnTo>
                <a:lnTo>
                  <a:pt x="1441451" y="1551984"/>
                </a:lnTo>
                <a:lnTo>
                  <a:pt x="1425894" y="1545633"/>
                </a:lnTo>
                <a:lnTo>
                  <a:pt x="1410336" y="1539282"/>
                </a:lnTo>
                <a:lnTo>
                  <a:pt x="1394461" y="1533883"/>
                </a:lnTo>
                <a:lnTo>
                  <a:pt x="1378269" y="1528802"/>
                </a:lnTo>
                <a:lnTo>
                  <a:pt x="1362393" y="1523722"/>
                </a:lnTo>
                <a:lnTo>
                  <a:pt x="1346201" y="1519593"/>
                </a:lnTo>
                <a:lnTo>
                  <a:pt x="1330008" y="1515783"/>
                </a:lnTo>
                <a:lnTo>
                  <a:pt x="1313816" y="1511972"/>
                </a:lnTo>
                <a:lnTo>
                  <a:pt x="1297306" y="1509114"/>
                </a:lnTo>
                <a:lnTo>
                  <a:pt x="1281114" y="1505939"/>
                </a:lnTo>
                <a:lnTo>
                  <a:pt x="1264604" y="1503716"/>
                </a:lnTo>
                <a:lnTo>
                  <a:pt x="1248411" y="1502128"/>
                </a:lnTo>
                <a:lnTo>
                  <a:pt x="1231901" y="1500540"/>
                </a:lnTo>
                <a:lnTo>
                  <a:pt x="1216026" y="1499588"/>
                </a:lnTo>
                <a:lnTo>
                  <a:pt x="1199516" y="1498635"/>
                </a:lnTo>
                <a:lnTo>
                  <a:pt x="1183323" y="1498000"/>
                </a:lnTo>
                <a:close/>
                <a:moveTo>
                  <a:pt x="3448610" y="1292740"/>
                </a:moveTo>
                <a:lnTo>
                  <a:pt x="3453374" y="1316233"/>
                </a:lnTo>
                <a:lnTo>
                  <a:pt x="3457184" y="1339726"/>
                </a:lnTo>
                <a:lnTo>
                  <a:pt x="3461313" y="1363536"/>
                </a:lnTo>
                <a:lnTo>
                  <a:pt x="3464806" y="1387029"/>
                </a:lnTo>
                <a:lnTo>
                  <a:pt x="3468617" y="1410521"/>
                </a:lnTo>
                <a:lnTo>
                  <a:pt x="3471475" y="1434332"/>
                </a:lnTo>
                <a:lnTo>
                  <a:pt x="3474333" y="1458142"/>
                </a:lnTo>
                <a:lnTo>
                  <a:pt x="3477191" y="1482270"/>
                </a:lnTo>
                <a:lnTo>
                  <a:pt x="3479414" y="1505763"/>
                </a:lnTo>
                <a:lnTo>
                  <a:pt x="3481637" y="1529573"/>
                </a:lnTo>
                <a:lnTo>
                  <a:pt x="3483542" y="1553383"/>
                </a:lnTo>
                <a:lnTo>
                  <a:pt x="3485130" y="1577511"/>
                </a:lnTo>
                <a:lnTo>
                  <a:pt x="3486400" y="1601321"/>
                </a:lnTo>
                <a:lnTo>
                  <a:pt x="3487353" y="1625449"/>
                </a:lnTo>
                <a:lnTo>
                  <a:pt x="3487988" y="1648942"/>
                </a:lnTo>
                <a:lnTo>
                  <a:pt x="3488623" y="1672752"/>
                </a:lnTo>
                <a:lnTo>
                  <a:pt x="3760136" y="1672752"/>
                </a:lnTo>
                <a:lnTo>
                  <a:pt x="3758549" y="1661641"/>
                </a:lnTo>
                <a:lnTo>
                  <a:pt x="3756643" y="1649894"/>
                </a:lnTo>
                <a:lnTo>
                  <a:pt x="3754420" y="1638465"/>
                </a:lnTo>
                <a:lnTo>
                  <a:pt x="3751245" y="1627354"/>
                </a:lnTo>
                <a:lnTo>
                  <a:pt x="3748069" y="1615925"/>
                </a:lnTo>
                <a:lnTo>
                  <a:pt x="3744258" y="1604813"/>
                </a:lnTo>
                <a:lnTo>
                  <a:pt x="3740448" y="1594019"/>
                </a:lnTo>
                <a:lnTo>
                  <a:pt x="3736002" y="1583225"/>
                </a:lnTo>
                <a:lnTo>
                  <a:pt x="3731238" y="1572114"/>
                </a:lnTo>
                <a:lnTo>
                  <a:pt x="3726158" y="1561320"/>
                </a:lnTo>
                <a:lnTo>
                  <a:pt x="3721076" y="1550843"/>
                </a:lnTo>
                <a:lnTo>
                  <a:pt x="3715043" y="1540049"/>
                </a:lnTo>
                <a:lnTo>
                  <a:pt x="3709009" y="1529890"/>
                </a:lnTo>
                <a:lnTo>
                  <a:pt x="3702658" y="1519731"/>
                </a:lnTo>
                <a:lnTo>
                  <a:pt x="3696307" y="1509890"/>
                </a:lnTo>
                <a:lnTo>
                  <a:pt x="3689321" y="1500048"/>
                </a:lnTo>
                <a:lnTo>
                  <a:pt x="3680746" y="1488302"/>
                </a:lnTo>
                <a:lnTo>
                  <a:pt x="3671855" y="1476873"/>
                </a:lnTo>
                <a:lnTo>
                  <a:pt x="3662646" y="1465761"/>
                </a:lnTo>
                <a:lnTo>
                  <a:pt x="3653119" y="1454650"/>
                </a:lnTo>
                <a:lnTo>
                  <a:pt x="3642957" y="1443856"/>
                </a:lnTo>
                <a:lnTo>
                  <a:pt x="3632795" y="1433379"/>
                </a:lnTo>
                <a:lnTo>
                  <a:pt x="3622633" y="1423220"/>
                </a:lnTo>
                <a:lnTo>
                  <a:pt x="3612154" y="1412744"/>
                </a:lnTo>
                <a:lnTo>
                  <a:pt x="3601039" y="1402902"/>
                </a:lnTo>
                <a:lnTo>
                  <a:pt x="3590242" y="1393061"/>
                </a:lnTo>
                <a:lnTo>
                  <a:pt x="3578810" y="1383536"/>
                </a:lnTo>
                <a:lnTo>
                  <a:pt x="3567378" y="1374330"/>
                </a:lnTo>
                <a:lnTo>
                  <a:pt x="3555946" y="1365123"/>
                </a:lnTo>
                <a:lnTo>
                  <a:pt x="3544196" y="1356234"/>
                </a:lnTo>
                <a:lnTo>
                  <a:pt x="3532128" y="1347345"/>
                </a:lnTo>
                <a:lnTo>
                  <a:pt x="3520061" y="1338456"/>
                </a:lnTo>
                <a:lnTo>
                  <a:pt x="3502596" y="1326392"/>
                </a:lnTo>
                <a:lnTo>
                  <a:pt x="3484812" y="1314963"/>
                </a:lnTo>
                <a:lnTo>
                  <a:pt x="3467029" y="1303851"/>
                </a:lnTo>
                <a:lnTo>
                  <a:pt x="3448610" y="1292740"/>
                </a:lnTo>
                <a:close/>
                <a:moveTo>
                  <a:pt x="1163321" y="1279525"/>
                </a:moveTo>
                <a:lnTo>
                  <a:pt x="1184911" y="1279525"/>
                </a:lnTo>
                <a:lnTo>
                  <a:pt x="1206501" y="1279843"/>
                </a:lnTo>
                <a:lnTo>
                  <a:pt x="1228408" y="1280795"/>
                </a:lnTo>
                <a:lnTo>
                  <a:pt x="1249998" y="1282383"/>
                </a:lnTo>
                <a:lnTo>
                  <a:pt x="1271589" y="1284288"/>
                </a:lnTo>
                <a:lnTo>
                  <a:pt x="1293179" y="1287146"/>
                </a:lnTo>
                <a:lnTo>
                  <a:pt x="1314769" y="1290004"/>
                </a:lnTo>
                <a:lnTo>
                  <a:pt x="1336358" y="1293497"/>
                </a:lnTo>
                <a:lnTo>
                  <a:pt x="1357631" y="1297625"/>
                </a:lnTo>
                <a:lnTo>
                  <a:pt x="1379221" y="1302389"/>
                </a:lnTo>
                <a:lnTo>
                  <a:pt x="1400494" y="1307787"/>
                </a:lnTo>
                <a:lnTo>
                  <a:pt x="1422084" y="1313503"/>
                </a:lnTo>
                <a:lnTo>
                  <a:pt x="1443039" y="1319536"/>
                </a:lnTo>
                <a:lnTo>
                  <a:pt x="1464311" y="1326523"/>
                </a:lnTo>
                <a:lnTo>
                  <a:pt x="1485266" y="1334144"/>
                </a:lnTo>
                <a:lnTo>
                  <a:pt x="1506221" y="1342083"/>
                </a:lnTo>
                <a:lnTo>
                  <a:pt x="1526859" y="1350656"/>
                </a:lnTo>
                <a:lnTo>
                  <a:pt x="1547814" y="1359548"/>
                </a:lnTo>
                <a:lnTo>
                  <a:pt x="1568134" y="1369392"/>
                </a:lnTo>
                <a:lnTo>
                  <a:pt x="1588454" y="1379871"/>
                </a:lnTo>
                <a:lnTo>
                  <a:pt x="1608456" y="1390350"/>
                </a:lnTo>
                <a:lnTo>
                  <a:pt x="1628459" y="1401782"/>
                </a:lnTo>
                <a:lnTo>
                  <a:pt x="1648461" y="1413849"/>
                </a:lnTo>
                <a:lnTo>
                  <a:pt x="1667829" y="1426234"/>
                </a:lnTo>
                <a:lnTo>
                  <a:pt x="1686879" y="1438618"/>
                </a:lnTo>
                <a:lnTo>
                  <a:pt x="1705611" y="1451955"/>
                </a:lnTo>
                <a:lnTo>
                  <a:pt x="1724026" y="1465927"/>
                </a:lnTo>
                <a:lnTo>
                  <a:pt x="1741806" y="1479582"/>
                </a:lnTo>
                <a:lnTo>
                  <a:pt x="1759269" y="1494189"/>
                </a:lnTo>
                <a:lnTo>
                  <a:pt x="1776096" y="1509114"/>
                </a:lnTo>
                <a:lnTo>
                  <a:pt x="1792606" y="1524357"/>
                </a:lnTo>
                <a:lnTo>
                  <a:pt x="1808481" y="1539599"/>
                </a:lnTo>
                <a:lnTo>
                  <a:pt x="1824039" y="1555159"/>
                </a:lnTo>
                <a:lnTo>
                  <a:pt x="1838961" y="1571354"/>
                </a:lnTo>
                <a:lnTo>
                  <a:pt x="1853884" y="1587867"/>
                </a:lnTo>
                <a:lnTo>
                  <a:pt x="1868171" y="1604697"/>
                </a:lnTo>
                <a:lnTo>
                  <a:pt x="1881824" y="1621845"/>
                </a:lnTo>
                <a:lnTo>
                  <a:pt x="1895159" y="1639310"/>
                </a:lnTo>
                <a:lnTo>
                  <a:pt x="1907859" y="1656775"/>
                </a:lnTo>
                <a:lnTo>
                  <a:pt x="1920559" y="1674876"/>
                </a:lnTo>
                <a:lnTo>
                  <a:pt x="1932306" y="1692976"/>
                </a:lnTo>
                <a:lnTo>
                  <a:pt x="1944054" y="1711712"/>
                </a:lnTo>
                <a:lnTo>
                  <a:pt x="1954849" y="1730130"/>
                </a:lnTo>
                <a:lnTo>
                  <a:pt x="1965326" y="1749183"/>
                </a:lnTo>
                <a:lnTo>
                  <a:pt x="1975169" y="1768236"/>
                </a:lnTo>
                <a:lnTo>
                  <a:pt x="1984694" y="1787924"/>
                </a:lnTo>
                <a:lnTo>
                  <a:pt x="1994219" y="1807295"/>
                </a:lnTo>
                <a:lnTo>
                  <a:pt x="2002791" y="1826983"/>
                </a:lnTo>
                <a:lnTo>
                  <a:pt x="2011046" y="1846988"/>
                </a:lnTo>
                <a:lnTo>
                  <a:pt x="2018349" y="1866994"/>
                </a:lnTo>
                <a:lnTo>
                  <a:pt x="2025334" y="1887317"/>
                </a:lnTo>
                <a:lnTo>
                  <a:pt x="2032319" y="1907958"/>
                </a:lnTo>
                <a:lnTo>
                  <a:pt x="2038351" y="1928281"/>
                </a:lnTo>
                <a:lnTo>
                  <a:pt x="2044066" y="1949240"/>
                </a:lnTo>
                <a:lnTo>
                  <a:pt x="2049146" y="1970198"/>
                </a:lnTo>
                <a:lnTo>
                  <a:pt x="2054226" y="1991156"/>
                </a:lnTo>
                <a:lnTo>
                  <a:pt x="2058036" y="2012115"/>
                </a:lnTo>
                <a:lnTo>
                  <a:pt x="2061846" y="2033391"/>
                </a:lnTo>
                <a:lnTo>
                  <a:pt x="2065021" y="2054667"/>
                </a:lnTo>
                <a:lnTo>
                  <a:pt x="2067561" y="2076260"/>
                </a:lnTo>
                <a:lnTo>
                  <a:pt x="2070101" y="2097536"/>
                </a:lnTo>
                <a:lnTo>
                  <a:pt x="2071689" y="2119130"/>
                </a:lnTo>
                <a:lnTo>
                  <a:pt x="2072641" y="2140405"/>
                </a:lnTo>
                <a:lnTo>
                  <a:pt x="2073276" y="2161999"/>
                </a:lnTo>
                <a:lnTo>
                  <a:pt x="2073276" y="2183592"/>
                </a:lnTo>
                <a:lnTo>
                  <a:pt x="2072959" y="2205503"/>
                </a:lnTo>
                <a:lnTo>
                  <a:pt x="2072006" y="2226779"/>
                </a:lnTo>
                <a:lnTo>
                  <a:pt x="2070419" y="2248690"/>
                </a:lnTo>
                <a:lnTo>
                  <a:pt x="2068196" y="2269966"/>
                </a:lnTo>
                <a:lnTo>
                  <a:pt x="2065974" y="2291877"/>
                </a:lnTo>
                <a:lnTo>
                  <a:pt x="2062799" y="2313153"/>
                </a:lnTo>
                <a:lnTo>
                  <a:pt x="2058989" y="2335064"/>
                </a:lnTo>
                <a:lnTo>
                  <a:pt x="2055179" y="2356658"/>
                </a:lnTo>
                <a:lnTo>
                  <a:pt x="2050099" y="2377933"/>
                </a:lnTo>
                <a:lnTo>
                  <a:pt x="2045336" y="2399527"/>
                </a:lnTo>
                <a:lnTo>
                  <a:pt x="2039304" y="2420485"/>
                </a:lnTo>
                <a:lnTo>
                  <a:pt x="2032954" y="2442079"/>
                </a:lnTo>
                <a:lnTo>
                  <a:pt x="2025969" y="2463037"/>
                </a:lnTo>
                <a:lnTo>
                  <a:pt x="2018666" y="2483995"/>
                </a:lnTo>
                <a:lnTo>
                  <a:pt x="2010411" y="2504954"/>
                </a:lnTo>
                <a:lnTo>
                  <a:pt x="2002474" y="2525912"/>
                </a:lnTo>
                <a:lnTo>
                  <a:pt x="1992949" y="2546235"/>
                </a:lnTo>
                <a:lnTo>
                  <a:pt x="1983424" y="2566876"/>
                </a:lnTo>
                <a:lnTo>
                  <a:pt x="1973264" y="2587199"/>
                </a:lnTo>
                <a:lnTo>
                  <a:pt x="1962469" y="2607205"/>
                </a:lnTo>
                <a:lnTo>
                  <a:pt x="1951039" y="2627211"/>
                </a:lnTo>
                <a:lnTo>
                  <a:pt x="1939291" y="2647217"/>
                </a:lnTo>
                <a:lnTo>
                  <a:pt x="1928179" y="2664682"/>
                </a:lnTo>
                <a:lnTo>
                  <a:pt x="1916431" y="2681830"/>
                </a:lnTo>
                <a:lnTo>
                  <a:pt x="1905001" y="2698660"/>
                </a:lnTo>
                <a:lnTo>
                  <a:pt x="1892936" y="2715172"/>
                </a:lnTo>
                <a:lnTo>
                  <a:pt x="1880236" y="2731367"/>
                </a:lnTo>
                <a:lnTo>
                  <a:pt x="1867854" y="2747245"/>
                </a:lnTo>
                <a:lnTo>
                  <a:pt x="1854519" y="2762170"/>
                </a:lnTo>
                <a:lnTo>
                  <a:pt x="1841184" y="2777412"/>
                </a:lnTo>
                <a:lnTo>
                  <a:pt x="1827849" y="2792337"/>
                </a:lnTo>
                <a:lnTo>
                  <a:pt x="1813879" y="2806627"/>
                </a:lnTo>
                <a:lnTo>
                  <a:pt x="1799909" y="2820282"/>
                </a:lnTo>
                <a:lnTo>
                  <a:pt x="1785304" y="2834254"/>
                </a:lnTo>
                <a:lnTo>
                  <a:pt x="1770699" y="2847274"/>
                </a:lnTo>
                <a:lnTo>
                  <a:pt x="1755776" y="2860293"/>
                </a:lnTo>
                <a:lnTo>
                  <a:pt x="1740854" y="2872678"/>
                </a:lnTo>
                <a:lnTo>
                  <a:pt x="1725296" y="2885062"/>
                </a:lnTo>
                <a:lnTo>
                  <a:pt x="1709739" y="2896811"/>
                </a:lnTo>
                <a:lnTo>
                  <a:pt x="1693864" y="2908243"/>
                </a:lnTo>
                <a:lnTo>
                  <a:pt x="1677671" y="2919358"/>
                </a:lnTo>
                <a:lnTo>
                  <a:pt x="1661161" y="2929837"/>
                </a:lnTo>
                <a:lnTo>
                  <a:pt x="1644969" y="2940316"/>
                </a:lnTo>
                <a:lnTo>
                  <a:pt x="1628141" y="2950478"/>
                </a:lnTo>
                <a:lnTo>
                  <a:pt x="1611314" y="2960004"/>
                </a:lnTo>
                <a:lnTo>
                  <a:pt x="1594169" y="2969213"/>
                </a:lnTo>
                <a:lnTo>
                  <a:pt x="1577024" y="2977787"/>
                </a:lnTo>
                <a:lnTo>
                  <a:pt x="1559561" y="2986361"/>
                </a:lnTo>
                <a:lnTo>
                  <a:pt x="1542099" y="2994300"/>
                </a:lnTo>
                <a:lnTo>
                  <a:pt x="1524319" y="3001921"/>
                </a:lnTo>
                <a:lnTo>
                  <a:pt x="1506539" y="3008907"/>
                </a:lnTo>
                <a:lnTo>
                  <a:pt x="1488441" y="3015893"/>
                </a:lnTo>
                <a:lnTo>
                  <a:pt x="1470344" y="3022562"/>
                </a:lnTo>
                <a:lnTo>
                  <a:pt x="1451929" y="3028595"/>
                </a:lnTo>
                <a:lnTo>
                  <a:pt x="1433514" y="3034311"/>
                </a:lnTo>
                <a:lnTo>
                  <a:pt x="1415099" y="3039709"/>
                </a:lnTo>
                <a:lnTo>
                  <a:pt x="1396684" y="3044473"/>
                </a:lnTo>
                <a:lnTo>
                  <a:pt x="1377951" y="3048918"/>
                </a:lnTo>
                <a:lnTo>
                  <a:pt x="1358901" y="3053364"/>
                </a:lnTo>
                <a:lnTo>
                  <a:pt x="1340168" y="3056857"/>
                </a:lnTo>
                <a:lnTo>
                  <a:pt x="1321119" y="3060033"/>
                </a:lnTo>
                <a:lnTo>
                  <a:pt x="1302069" y="3062891"/>
                </a:lnTo>
                <a:lnTo>
                  <a:pt x="1282701" y="3065431"/>
                </a:lnTo>
                <a:lnTo>
                  <a:pt x="1263651" y="3067336"/>
                </a:lnTo>
                <a:lnTo>
                  <a:pt x="1244601" y="3069242"/>
                </a:lnTo>
                <a:lnTo>
                  <a:pt x="1225551" y="3070512"/>
                </a:lnTo>
                <a:lnTo>
                  <a:pt x="1205866" y="3071464"/>
                </a:lnTo>
                <a:lnTo>
                  <a:pt x="1186816" y="3071782"/>
                </a:lnTo>
                <a:lnTo>
                  <a:pt x="1167448" y="3071782"/>
                </a:lnTo>
                <a:lnTo>
                  <a:pt x="1148081" y="3071464"/>
                </a:lnTo>
                <a:lnTo>
                  <a:pt x="1128396" y="3070512"/>
                </a:lnTo>
                <a:lnTo>
                  <a:pt x="1109346" y="3069242"/>
                </a:lnTo>
                <a:lnTo>
                  <a:pt x="1089978" y="3067336"/>
                </a:lnTo>
                <a:lnTo>
                  <a:pt x="1070293" y="3065431"/>
                </a:lnTo>
                <a:lnTo>
                  <a:pt x="1051243" y="3062891"/>
                </a:lnTo>
                <a:lnTo>
                  <a:pt x="1031876" y="3059715"/>
                </a:lnTo>
                <a:lnTo>
                  <a:pt x="1012826" y="3056540"/>
                </a:lnTo>
                <a:lnTo>
                  <a:pt x="993141" y="3053046"/>
                </a:lnTo>
                <a:lnTo>
                  <a:pt x="974091" y="3048601"/>
                </a:lnTo>
                <a:lnTo>
                  <a:pt x="955041" y="3043837"/>
                </a:lnTo>
                <a:lnTo>
                  <a:pt x="935673" y="3038757"/>
                </a:lnTo>
                <a:lnTo>
                  <a:pt x="916941" y="3033041"/>
                </a:lnTo>
                <a:lnTo>
                  <a:pt x="897891" y="3027325"/>
                </a:lnTo>
                <a:lnTo>
                  <a:pt x="879158" y="3020656"/>
                </a:lnTo>
                <a:lnTo>
                  <a:pt x="860426" y="3013988"/>
                </a:lnTo>
                <a:lnTo>
                  <a:pt x="841376" y="3006367"/>
                </a:lnTo>
                <a:lnTo>
                  <a:pt x="682626" y="3263900"/>
                </a:lnTo>
                <a:lnTo>
                  <a:pt x="424180" y="3104490"/>
                </a:lnTo>
                <a:lnTo>
                  <a:pt x="583566" y="2846956"/>
                </a:lnTo>
                <a:lnTo>
                  <a:pt x="568326" y="2833619"/>
                </a:lnTo>
                <a:lnTo>
                  <a:pt x="553721" y="2819647"/>
                </a:lnTo>
                <a:lnTo>
                  <a:pt x="539751" y="2805992"/>
                </a:lnTo>
                <a:lnTo>
                  <a:pt x="526098" y="2791702"/>
                </a:lnTo>
                <a:lnTo>
                  <a:pt x="512446" y="2777095"/>
                </a:lnTo>
                <a:lnTo>
                  <a:pt x="499428" y="2762170"/>
                </a:lnTo>
                <a:lnTo>
                  <a:pt x="486411" y="2747245"/>
                </a:lnTo>
                <a:lnTo>
                  <a:pt x="474346" y="2732003"/>
                </a:lnTo>
                <a:lnTo>
                  <a:pt x="462280" y="2716443"/>
                </a:lnTo>
                <a:lnTo>
                  <a:pt x="450533" y="2700565"/>
                </a:lnTo>
                <a:lnTo>
                  <a:pt x="439420" y="2684688"/>
                </a:lnTo>
                <a:lnTo>
                  <a:pt x="428308" y="2668492"/>
                </a:lnTo>
                <a:lnTo>
                  <a:pt x="417830" y="2651980"/>
                </a:lnTo>
                <a:lnTo>
                  <a:pt x="407988" y="2635467"/>
                </a:lnTo>
                <a:lnTo>
                  <a:pt x="398145" y="2618637"/>
                </a:lnTo>
                <a:lnTo>
                  <a:pt x="388620" y="2601489"/>
                </a:lnTo>
                <a:lnTo>
                  <a:pt x="379730" y="2584341"/>
                </a:lnTo>
                <a:lnTo>
                  <a:pt x="371158" y="2567194"/>
                </a:lnTo>
                <a:lnTo>
                  <a:pt x="362903" y="2549728"/>
                </a:lnTo>
                <a:lnTo>
                  <a:pt x="354965" y="2531946"/>
                </a:lnTo>
                <a:lnTo>
                  <a:pt x="347663" y="2514163"/>
                </a:lnTo>
                <a:lnTo>
                  <a:pt x="340360" y="2496380"/>
                </a:lnTo>
                <a:lnTo>
                  <a:pt x="333693" y="2478280"/>
                </a:lnTo>
                <a:lnTo>
                  <a:pt x="327660" y="2460179"/>
                </a:lnTo>
                <a:lnTo>
                  <a:pt x="321628" y="2441761"/>
                </a:lnTo>
                <a:lnTo>
                  <a:pt x="315913" y="2423343"/>
                </a:lnTo>
                <a:lnTo>
                  <a:pt x="310833" y="2404608"/>
                </a:lnTo>
                <a:lnTo>
                  <a:pt x="306070" y="2386190"/>
                </a:lnTo>
                <a:lnTo>
                  <a:pt x="301943" y="2367454"/>
                </a:lnTo>
                <a:lnTo>
                  <a:pt x="297815" y="2348719"/>
                </a:lnTo>
                <a:lnTo>
                  <a:pt x="294323" y="2329348"/>
                </a:lnTo>
                <a:lnTo>
                  <a:pt x="291148" y="2310613"/>
                </a:lnTo>
                <a:lnTo>
                  <a:pt x="288608" y="2291560"/>
                </a:lnTo>
                <a:lnTo>
                  <a:pt x="286385" y="2272507"/>
                </a:lnTo>
                <a:lnTo>
                  <a:pt x="284163" y="2253136"/>
                </a:lnTo>
                <a:lnTo>
                  <a:pt x="282893" y="2233765"/>
                </a:lnTo>
                <a:lnTo>
                  <a:pt x="281623" y="2214712"/>
                </a:lnTo>
                <a:lnTo>
                  <a:pt x="280988" y="2195342"/>
                </a:lnTo>
                <a:lnTo>
                  <a:pt x="280988" y="2175971"/>
                </a:lnTo>
                <a:lnTo>
                  <a:pt x="280988" y="2156600"/>
                </a:lnTo>
                <a:lnTo>
                  <a:pt x="281623" y="2137230"/>
                </a:lnTo>
                <a:lnTo>
                  <a:pt x="282575" y="2117859"/>
                </a:lnTo>
                <a:lnTo>
                  <a:pt x="284163" y="2098489"/>
                </a:lnTo>
                <a:lnTo>
                  <a:pt x="286068" y="2079118"/>
                </a:lnTo>
                <a:lnTo>
                  <a:pt x="288290" y="2060065"/>
                </a:lnTo>
                <a:lnTo>
                  <a:pt x="290830" y="2040377"/>
                </a:lnTo>
                <a:lnTo>
                  <a:pt x="294323" y="2021324"/>
                </a:lnTo>
                <a:lnTo>
                  <a:pt x="297815" y="2001953"/>
                </a:lnTo>
                <a:lnTo>
                  <a:pt x="301943" y="1982900"/>
                </a:lnTo>
                <a:lnTo>
                  <a:pt x="306070" y="1963530"/>
                </a:lnTo>
                <a:lnTo>
                  <a:pt x="311150" y="1944476"/>
                </a:lnTo>
                <a:lnTo>
                  <a:pt x="316230" y="1925423"/>
                </a:lnTo>
                <a:lnTo>
                  <a:pt x="322263" y="1906688"/>
                </a:lnTo>
                <a:lnTo>
                  <a:pt x="328613" y="1887317"/>
                </a:lnTo>
                <a:lnTo>
                  <a:pt x="334963" y="1868582"/>
                </a:lnTo>
                <a:lnTo>
                  <a:pt x="341948" y="1849846"/>
                </a:lnTo>
                <a:lnTo>
                  <a:pt x="349568" y="1831428"/>
                </a:lnTo>
                <a:lnTo>
                  <a:pt x="357505" y="1813010"/>
                </a:lnTo>
                <a:lnTo>
                  <a:pt x="366078" y="1794275"/>
                </a:lnTo>
                <a:lnTo>
                  <a:pt x="374968" y="1775857"/>
                </a:lnTo>
                <a:lnTo>
                  <a:pt x="384175" y="1757757"/>
                </a:lnTo>
                <a:lnTo>
                  <a:pt x="393700" y="1739974"/>
                </a:lnTo>
                <a:lnTo>
                  <a:pt x="404495" y="1721873"/>
                </a:lnTo>
                <a:lnTo>
                  <a:pt x="414973" y="1704408"/>
                </a:lnTo>
                <a:lnTo>
                  <a:pt x="427355" y="1684402"/>
                </a:lnTo>
                <a:lnTo>
                  <a:pt x="440055" y="1665667"/>
                </a:lnTo>
                <a:lnTo>
                  <a:pt x="453390" y="1646931"/>
                </a:lnTo>
                <a:lnTo>
                  <a:pt x="467043" y="1628831"/>
                </a:lnTo>
                <a:lnTo>
                  <a:pt x="481331" y="1611048"/>
                </a:lnTo>
                <a:lnTo>
                  <a:pt x="495301" y="1593583"/>
                </a:lnTo>
                <a:lnTo>
                  <a:pt x="510223" y="1576753"/>
                </a:lnTo>
                <a:lnTo>
                  <a:pt x="525463" y="1560240"/>
                </a:lnTo>
                <a:lnTo>
                  <a:pt x="541021" y="1544045"/>
                </a:lnTo>
                <a:lnTo>
                  <a:pt x="556896" y="1528485"/>
                </a:lnTo>
                <a:lnTo>
                  <a:pt x="573088" y="1513242"/>
                </a:lnTo>
                <a:lnTo>
                  <a:pt x="589598" y="1498953"/>
                </a:lnTo>
                <a:lnTo>
                  <a:pt x="606108" y="1484663"/>
                </a:lnTo>
                <a:lnTo>
                  <a:pt x="623571" y="1470691"/>
                </a:lnTo>
                <a:lnTo>
                  <a:pt x="640716" y="1457671"/>
                </a:lnTo>
                <a:lnTo>
                  <a:pt x="658496" y="1444651"/>
                </a:lnTo>
                <a:lnTo>
                  <a:pt x="676276" y="1432267"/>
                </a:lnTo>
                <a:lnTo>
                  <a:pt x="694373" y="1420200"/>
                </a:lnTo>
                <a:lnTo>
                  <a:pt x="712788" y="1408768"/>
                </a:lnTo>
                <a:lnTo>
                  <a:pt x="731521" y="1397972"/>
                </a:lnTo>
                <a:lnTo>
                  <a:pt x="750571" y="1387175"/>
                </a:lnTo>
                <a:lnTo>
                  <a:pt x="769621" y="1377331"/>
                </a:lnTo>
                <a:lnTo>
                  <a:pt x="788988" y="1367804"/>
                </a:lnTo>
                <a:lnTo>
                  <a:pt x="808673" y="1358595"/>
                </a:lnTo>
                <a:lnTo>
                  <a:pt x="828358" y="1350021"/>
                </a:lnTo>
                <a:lnTo>
                  <a:pt x="848361" y="1341765"/>
                </a:lnTo>
                <a:lnTo>
                  <a:pt x="868363" y="1334144"/>
                </a:lnTo>
                <a:lnTo>
                  <a:pt x="889001" y="1326840"/>
                </a:lnTo>
                <a:lnTo>
                  <a:pt x="909321" y="1320489"/>
                </a:lnTo>
                <a:lnTo>
                  <a:pt x="929958" y="1314456"/>
                </a:lnTo>
                <a:lnTo>
                  <a:pt x="950596" y="1308422"/>
                </a:lnTo>
                <a:lnTo>
                  <a:pt x="971551" y="1303659"/>
                </a:lnTo>
                <a:lnTo>
                  <a:pt x="992506" y="1298578"/>
                </a:lnTo>
                <a:lnTo>
                  <a:pt x="1013778" y="1294450"/>
                </a:lnTo>
                <a:lnTo>
                  <a:pt x="1034733" y="1290957"/>
                </a:lnTo>
                <a:lnTo>
                  <a:pt x="1056006" y="1287781"/>
                </a:lnTo>
                <a:lnTo>
                  <a:pt x="1077278" y="1284923"/>
                </a:lnTo>
                <a:lnTo>
                  <a:pt x="1098868" y="1282701"/>
                </a:lnTo>
                <a:lnTo>
                  <a:pt x="1120141" y="1281113"/>
                </a:lnTo>
                <a:lnTo>
                  <a:pt x="1142048" y="1280160"/>
                </a:lnTo>
                <a:lnTo>
                  <a:pt x="1163321" y="1279525"/>
                </a:lnTo>
                <a:close/>
                <a:moveTo>
                  <a:pt x="2870652" y="1075590"/>
                </a:moveTo>
                <a:lnTo>
                  <a:pt x="2877003" y="1112417"/>
                </a:lnTo>
                <a:lnTo>
                  <a:pt x="2883037" y="1149561"/>
                </a:lnTo>
                <a:lnTo>
                  <a:pt x="2888435" y="1186705"/>
                </a:lnTo>
                <a:lnTo>
                  <a:pt x="2893834" y="1223849"/>
                </a:lnTo>
                <a:lnTo>
                  <a:pt x="2898280" y="1261310"/>
                </a:lnTo>
                <a:lnTo>
                  <a:pt x="2902725" y="1298454"/>
                </a:lnTo>
                <a:lnTo>
                  <a:pt x="2906536" y="1335598"/>
                </a:lnTo>
                <a:lnTo>
                  <a:pt x="2910347" y="1373377"/>
                </a:lnTo>
                <a:lnTo>
                  <a:pt x="2913205" y="1410521"/>
                </a:lnTo>
                <a:lnTo>
                  <a:pt x="2916063" y="1448300"/>
                </a:lnTo>
                <a:lnTo>
                  <a:pt x="2918603" y="1485444"/>
                </a:lnTo>
                <a:lnTo>
                  <a:pt x="2920509" y="1522906"/>
                </a:lnTo>
                <a:lnTo>
                  <a:pt x="2922096" y="1560685"/>
                </a:lnTo>
                <a:lnTo>
                  <a:pt x="2923049" y="1597829"/>
                </a:lnTo>
                <a:lnTo>
                  <a:pt x="2924002" y="1635608"/>
                </a:lnTo>
                <a:lnTo>
                  <a:pt x="2924954" y="1672752"/>
                </a:lnTo>
                <a:lnTo>
                  <a:pt x="3418125" y="1672752"/>
                </a:lnTo>
                <a:lnTo>
                  <a:pt x="3417490" y="1646085"/>
                </a:lnTo>
                <a:lnTo>
                  <a:pt x="3416537" y="1619417"/>
                </a:lnTo>
                <a:lnTo>
                  <a:pt x="3414949" y="1592432"/>
                </a:lnTo>
                <a:lnTo>
                  <a:pt x="3413361" y="1565447"/>
                </a:lnTo>
                <a:lnTo>
                  <a:pt x="3411456" y="1538780"/>
                </a:lnTo>
                <a:lnTo>
                  <a:pt x="3409233" y="1512112"/>
                </a:lnTo>
                <a:lnTo>
                  <a:pt x="3406375" y="1485127"/>
                </a:lnTo>
                <a:lnTo>
                  <a:pt x="3403517" y="1458777"/>
                </a:lnTo>
                <a:lnTo>
                  <a:pt x="3400341" y="1432109"/>
                </a:lnTo>
                <a:lnTo>
                  <a:pt x="3396213" y="1405442"/>
                </a:lnTo>
                <a:lnTo>
                  <a:pt x="3392402" y="1378774"/>
                </a:lnTo>
                <a:lnTo>
                  <a:pt x="3387956" y="1352107"/>
                </a:lnTo>
                <a:lnTo>
                  <a:pt x="3383193" y="1325757"/>
                </a:lnTo>
                <a:lnTo>
                  <a:pt x="3378112" y="1299407"/>
                </a:lnTo>
                <a:lnTo>
                  <a:pt x="3372396" y="1273374"/>
                </a:lnTo>
                <a:lnTo>
                  <a:pt x="3366998" y="1247024"/>
                </a:lnTo>
                <a:lnTo>
                  <a:pt x="3350167" y="1238452"/>
                </a:lnTo>
                <a:lnTo>
                  <a:pt x="3333019" y="1230198"/>
                </a:lnTo>
                <a:lnTo>
                  <a:pt x="3315870" y="1222261"/>
                </a:lnTo>
                <a:lnTo>
                  <a:pt x="3298722" y="1214325"/>
                </a:lnTo>
                <a:lnTo>
                  <a:pt x="3281574" y="1206705"/>
                </a:lnTo>
                <a:lnTo>
                  <a:pt x="3264108" y="1199086"/>
                </a:lnTo>
                <a:lnTo>
                  <a:pt x="3246642" y="1191784"/>
                </a:lnTo>
                <a:lnTo>
                  <a:pt x="3228542" y="1184800"/>
                </a:lnTo>
                <a:lnTo>
                  <a:pt x="3193292" y="1170831"/>
                </a:lnTo>
                <a:lnTo>
                  <a:pt x="3157726" y="1157815"/>
                </a:lnTo>
                <a:lnTo>
                  <a:pt x="3121842" y="1145434"/>
                </a:lnTo>
                <a:lnTo>
                  <a:pt x="3085957" y="1133687"/>
                </a:lnTo>
                <a:lnTo>
                  <a:pt x="3058965" y="1125433"/>
                </a:lnTo>
                <a:lnTo>
                  <a:pt x="3032290" y="1117179"/>
                </a:lnTo>
                <a:lnTo>
                  <a:pt x="3005615" y="1109559"/>
                </a:lnTo>
                <a:lnTo>
                  <a:pt x="2978940" y="1102258"/>
                </a:lnTo>
                <a:lnTo>
                  <a:pt x="2951947" y="1094956"/>
                </a:lnTo>
                <a:lnTo>
                  <a:pt x="2924954" y="1088289"/>
                </a:lnTo>
                <a:lnTo>
                  <a:pt x="2897644" y="1081622"/>
                </a:lnTo>
                <a:lnTo>
                  <a:pt x="2870652" y="1075590"/>
                </a:lnTo>
                <a:close/>
                <a:moveTo>
                  <a:pt x="2177737" y="996540"/>
                </a:moveTo>
                <a:lnTo>
                  <a:pt x="2177737" y="1672752"/>
                </a:lnTo>
                <a:lnTo>
                  <a:pt x="2854139" y="1672752"/>
                </a:lnTo>
                <a:lnTo>
                  <a:pt x="2853821" y="1634656"/>
                </a:lnTo>
                <a:lnTo>
                  <a:pt x="2852868" y="1595924"/>
                </a:lnTo>
                <a:lnTo>
                  <a:pt x="2851281" y="1557510"/>
                </a:lnTo>
                <a:lnTo>
                  <a:pt x="2849693" y="1518779"/>
                </a:lnTo>
                <a:lnTo>
                  <a:pt x="2847470" y="1480047"/>
                </a:lnTo>
                <a:lnTo>
                  <a:pt x="2844930" y="1441634"/>
                </a:lnTo>
                <a:lnTo>
                  <a:pt x="2842072" y="1403220"/>
                </a:lnTo>
                <a:lnTo>
                  <a:pt x="2838578" y="1364806"/>
                </a:lnTo>
                <a:lnTo>
                  <a:pt x="2834768" y="1326392"/>
                </a:lnTo>
                <a:lnTo>
                  <a:pt x="2830322" y="1288295"/>
                </a:lnTo>
                <a:lnTo>
                  <a:pt x="2825876" y="1249881"/>
                </a:lnTo>
                <a:lnTo>
                  <a:pt x="2820478" y="1211785"/>
                </a:lnTo>
                <a:lnTo>
                  <a:pt x="2815396" y="1173688"/>
                </a:lnTo>
                <a:lnTo>
                  <a:pt x="2809045" y="1135592"/>
                </a:lnTo>
                <a:lnTo>
                  <a:pt x="2802694" y="1097496"/>
                </a:lnTo>
                <a:lnTo>
                  <a:pt x="2795390" y="1060034"/>
                </a:lnTo>
                <a:lnTo>
                  <a:pt x="2757600" y="1052732"/>
                </a:lnTo>
                <a:lnTo>
                  <a:pt x="2719176" y="1045748"/>
                </a:lnTo>
                <a:lnTo>
                  <a:pt x="2681069" y="1039081"/>
                </a:lnTo>
                <a:lnTo>
                  <a:pt x="2642644" y="1033684"/>
                </a:lnTo>
                <a:lnTo>
                  <a:pt x="2604219" y="1027969"/>
                </a:lnTo>
                <a:lnTo>
                  <a:pt x="2565477" y="1023207"/>
                </a:lnTo>
                <a:lnTo>
                  <a:pt x="2526735" y="1018445"/>
                </a:lnTo>
                <a:lnTo>
                  <a:pt x="2488310" y="1014636"/>
                </a:lnTo>
                <a:lnTo>
                  <a:pt x="2449568" y="1010826"/>
                </a:lnTo>
                <a:lnTo>
                  <a:pt x="2410826" y="1007651"/>
                </a:lnTo>
                <a:lnTo>
                  <a:pt x="2372083" y="1004477"/>
                </a:lnTo>
                <a:lnTo>
                  <a:pt x="2333341" y="1002254"/>
                </a:lnTo>
                <a:lnTo>
                  <a:pt x="2294281" y="1000350"/>
                </a:lnTo>
                <a:lnTo>
                  <a:pt x="2255221" y="998762"/>
                </a:lnTo>
                <a:lnTo>
                  <a:pt x="2216796" y="997810"/>
                </a:lnTo>
                <a:lnTo>
                  <a:pt x="2177737" y="996540"/>
                </a:lnTo>
                <a:close/>
                <a:moveTo>
                  <a:pt x="3288878" y="811772"/>
                </a:moveTo>
                <a:lnTo>
                  <a:pt x="3299992" y="834947"/>
                </a:lnTo>
                <a:lnTo>
                  <a:pt x="3310472" y="858440"/>
                </a:lnTo>
                <a:lnTo>
                  <a:pt x="3320952" y="882251"/>
                </a:lnTo>
                <a:lnTo>
                  <a:pt x="3331431" y="906061"/>
                </a:lnTo>
                <a:lnTo>
                  <a:pt x="3341275" y="929871"/>
                </a:lnTo>
                <a:lnTo>
                  <a:pt x="3350802" y="953681"/>
                </a:lnTo>
                <a:lnTo>
                  <a:pt x="3360011" y="977809"/>
                </a:lnTo>
                <a:lnTo>
                  <a:pt x="3368903" y="1002254"/>
                </a:lnTo>
                <a:lnTo>
                  <a:pt x="3377477" y="1026700"/>
                </a:lnTo>
                <a:lnTo>
                  <a:pt x="3385734" y="1051145"/>
                </a:lnTo>
                <a:lnTo>
                  <a:pt x="3393672" y="1075590"/>
                </a:lnTo>
                <a:lnTo>
                  <a:pt x="3401294" y="1100353"/>
                </a:lnTo>
                <a:lnTo>
                  <a:pt x="3408598" y="1125115"/>
                </a:lnTo>
                <a:lnTo>
                  <a:pt x="3415267" y="1150196"/>
                </a:lnTo>
                <a:lnTo>
                  <a:pt x="3421936" y="1174641"/>
                </a:lnTo>
                <a:lnTo>
                  <a:pt x="3428286" y="1199721"/>
                </a:lnTo>
                <a:lnTo>
                  <a:pt x="3445435" y="1208928"/>
                </a:lnTo>
                <a:lnTo>
                  <a:pt x="3462266" y="1218769"/>
                </a:lnTo>
                <a:lnTo>
                  <a:pt x="3479096" y="1228611"/>
                </a:lnTo>
                <a:lnTo>
                  <a:pt x="3495609" y="1238452"/>
                </a:lnTo>
                <a:lnTo>
                  <a:pt x="3512122" y="1248611"/>
                </a:lnTo>
                <a:lnTo>
                  <a:pt x="3528636" y="1259088"/>
                </a:lnTo>
                <a:lnTo>
                  <a:pt x="3544831" y="1269882"/>
                </a:lnTo>
                <a:lnTo>
                  <a:pt x="3561026" y="1280993"/>
                </a:lnTo>
                <a:lnTo>
                  <a:pt x="3582620" y="1297184"/>
                </a:lnTo>
                <a:lnTo>
                  <a:pt x="3593735" y="1305439"/>
                </a:lnTo>
                <a:lnTo>
                  <a:pt x="3604532" y="1314010"/>
                </a:lnTo>
                <a:lnTo>
                  <a:pt x="3615012" y="1322582"/>
                </a:lnTo>
                <a:lnTo>
                  <a:pt x="3625491" y="1331154"/>
                </a:lnTo>
                <a:lnTo>
                  <a:pt x="3636288" y="1340360"/>
                </a:lnTo>
                <a:lnTo>
                  <a:pt x="3646450" y="1349567"/>
                </a:lnTo>
                <a:lnTo>
                  <a:pt x="3656612" y="1358774"/>
                </a:lnTo>
                <a:lnTo>
                  <a:pt x="3666456" y="1368298"/>
                </a:lnTo>
                <a:lnTo>
                  <a:pt x="3676301" y="1377822"/>
                </a:lnTo>
                <a:lnTo>
                  <a:pt x="3685828" y="1387981"/>
                </a:lnTo>
                <a:lnTo>
                  <a:pt x="3695672" y="1398140"/>
                </a:lnTo>
                <a:lnTo>
                  <a:pt x="3704881" y="1408299"/>
                </a:lnTo>
                <a:lnTo>
                  <a:pt x="3714090" y="1418776"/>
                </a:lnTo>
                <a:lnTo>
                  <a:pt x="3722982" y="1429570"/>
                </a:lnTo>
                <a:lnTo>
                  <a:pt x="3717901" y="1412426"/>
                </a:lnTo>
                <a:lnTo>
                  <a:pt x="3712502" y="1395283"/>
                </a:lnTo>
                <a:lnTo>
                  <a:pt x="3706786" y="1378457"/>
                </a:lnTo>
                <a:lnTo>
                  <a:pt x="3700753" y="1361314"/>
                </a:lnTo>
                <a:lnTo>
                  <a:pt x="3695037" y="1344488"/>
                </a:lnTo>
                <a:lnTo>
                  <a:pt x="3688368" y="1327979"/>
                </a:lnTo>
                <a:lnTo>
                  <a:pt x="3681382" y="1311471"/>
                </a:lnTo>
                <a:lnTo>
                  <a:pt x="3674395" y="1294962"/>
                </a:lnTo>
                <a:lnTo>
                  <a:pt x="3667092" y="1278771"/>
                </a:lnTo>
                <a:lnTo>
                  <a:pt x="3659470" y="1262580"/>
                </a:lnTo>
                <a:lnTo>
                  <a:pt x="3651531" y="1246389"/>
                </a:lnTo>
                <a:lnTo>
                  <a:pt x="3643274" y="1230198"/>
                </a:lnTo>
                <a:lnTo>
                  <a:pt x="3635018" y="1214325"/>
                </a:lnTo>
                <a:lnTo>
                  <a:pt x="3626444" y="1198451"/>
                </a:lnTo>
                <a:lnTo>
                  <a:pt x="3617552" y="1182895"/>
                </a:lnTo>
                <a:lnTo>
                  <a:pt x="3608343" y="1167657"/>
                </a:lnTo>
                <a:lnTo>
                  <a:pt x="3592465" y="1142259"/>
                </a:lnTo>
                <a:lnTo>
                  <a:pt x="3575952" y="1117179"/>
                </a:lnTo>
                <a:lnTo>
                  <a:pt x="3558804" y="1092416"/>
                </a:lnTo>
                <a:lnTo>
                  <a:pt x="3541338" y="1068288"/>
                </a:lnTo>
                <a:lnTo>
                  <a:pt x="3522920" y="1044478"/>
                </a:lnTo>
                <a:lnTo>
                  <a:pt x="3504183" y="1020985"/>
                </a:lnTo>
                <a:lnTo>
                  <a:pt x="3485130" y="998445"/>
                </a:lnTo>
                <a:lnTo>
                  <a:pt x="3464806" y="975587"/>
                </a:lnTo>
                <a:lnTo>
                  <a:pt x="3444482" y="953364"/>
                </a:lnTo>
                <a:lnTo>
                  <a:pt x="3423523" y="932093"/>
                </a:lnTo>
                <a:lnTo>
                  <a:pt x="3402247" y="910823"/>
                </a:lnTo>
                <a:lnTo>
                  <a:pt x="3380335" y="890187"/>
                </a:lnTo>
                <a:lnTo>
                  <a:pt x="3358106" y="869552"/>
                </a:lnTo>
                <a:lnTo>
                  <a:pt x="3335242" y="849869"/>
                </a:lnTo>
                <a:lnTo>
                  <a:pt x="3312060" y="830820"/>
                </a:lnTo>
                <a:lnTo>
                  <a:pt x="3288878" y="811772"/>
                </a:lnTo>
                <a:close/>
                <a:moveTo>
                  <a:pt x="2705203" y="515572"/>
                </a:moveTo>
                <a:lnTo>
                  <a:pt x="2716318" y="541287"/>
                </a:lnTo>
                <a:lnTo>
                  <a:pt x="2727115" y="567320"/>
                </a:lnTo>
                <a:lnTo>
                  <a:pt x="2737594" y="593352"/>
                </a:lnTo>
                <a:lnTo>
                  <a:pt x="2747756" y="619385"/>
                </a:lnTo>
                <a:lnTo>
                  <a:pt x="2757600" y="645735"/>
                </a:lnTo>
                <a:lnTo>
                  <a:pt x="2766810" y="672403"/>
                </a:lnTo>
                <a:lnTo>
                  <a:pt x="2776019" y="698753"/>
                </a:lnTo>
                <a:lnTo>
                  <a:pt x="2784593" y="725420"/>
                </a:lnTo>
                <a:lnTo>
                  <a:pt x="2795073" y="759389"/>
                </a:lnTo>
                <a:lnTo>
                  <a:pt x="2804917" y="793359"/>
                </a:lnTo>
                <a:lnTo>
                  <a:pt x="2814444" y="827963"/>
                </a:lnTo>
                <a:lnTo>
                  <a:pt x="2823653" y="861932"/>
                </a:lnTo>
                <a:lnTo>
                  <a:pt x="2832227" y="896537"/>
                </a:lnTo>
                <a:lnTo>
                  <a:pt x="2840484" y="930824"/>
                </a:lnTo>
                <a:lnTo>
                  <a:pt x="2848105" y="965428"/>
                </a:lnTo>
                <a:lnTo>
                  <a:pt x="2855409" y="999715"/>
                </a:lnTo>
                <a:lnTo>
                  <a:pt x="2887165" y="1007016"/>
                </a:lnTo>
                <a:lnTo>
                  <a:pt x="2918921" y="1014001"/>
                </a:lnTo>
                <a:lnTo>
                  <a:pt x="2950677" y="1021938"/>
                </a:lnTo>
                <a:lnTo>
                  <a:pt x="2981798" y="1029874"/>
                </a:lnTo>
                <a:lnTo>
                  <a:pt x="3013554" y="1038446"/>
                </a:lnTo>
                <a:lnTo>
                  <a:pt x="3044992" y="1047335"/>
                </a:lnTo>
                <a:lnTo>
                  <a:pt x="3075796" y="1056224"/>
                </a:lnTo>
                <a:lnTo>
                  <a:pt x="3107234" y="1066383"/>
                </a:lnTo>
                <a:lnTo>
                  <a:pt x="3137402" y="1076225"/>
                </a:lnTo>
                <a:lnTo>
                  <a:pt x="3167252" y="1086384"/>
                </a:lnTo>
                <a:lnTo>
                  <a:pt x="3197421" y="1096861"/>
                </a:lnTo>
                <a:lnTo>
                  <a:pt x="3226954" y="1108290"/>
                </a:lnTo>
                <a:lnTo>
                  <a:pt x="3256487" y="1119718"/>
                </a:lnTo>
                <a:lnTo>
                  <a:pt x="3286020" y="1131782"/>
                </a:lnTo>
                <a:lnTo>
                  <a:pt x="3315235" y="1144481"/>
                </a:lnTo>
                <a:lnTo>
                  <a:pt x="3344133" y="1157497"/>
                </a:lnTo>
                <a:lnTo>
                  <a:pt x="3335877" y="1128925"/>
                </a:lnTo>
                <a:lnTo>
                  <a:pt x="3327303" y="1100353"/>
                </a:lnTo>
                <a:lnTo>
                  <a:pt x="3318094" y="1071780"/>
                </a:lnTo>
                <a:lnTo>
                  <a:pt x="3308566" y="1043843"/>
                </a:lnTo>
                <a:lnTo>
                  <a:pt x="3298722" y="1015588"/>
                </a:lnTo>
                <a:lnTo>
                  <a:pt x="3287925" y="987651"/>
                </a:lnTo>
                <a:lnTo>
                  <a:pt x="3277446" y="960031"/>
                </a:lnTo>
                <a:lnTo>
                  <a:pt x="3266014" y="932411"/>
                </a:lnTo>
                <a:lnTo>
                  <a:pt x="3253946" y="905108"/>
                </a:lnTo>
                <a:lnTo>
                  <a:pt x="3241879" y="877806"/>
                </a:lnTo>
                <a:lnTo>
                  <a:pt x="3229177" y="850821"/>
                </a:lnTo>
                <a:lnTo>
                  <a:pt x="3216157" y="824153"/>
                </a:lnTo>
                <a:lnTo>
                  <a:pt x="3202502" y="797803"/>
                </a:lnTo>
                <a:lnTo>
                  <a:pt x="3188846" y="771771"/>
                </a:lnTo>
                <a:lnTo>
                  <a:pt x="3174239" y="745738"/>
                </a:lnTo>
                <a:lnTo>
                  <a:pt x="3159314" y="720023"/>
                </a:lnTo>
                <a:lnTo>
                  <a:pt x="3132638" y="703515"/>
                </a:lnTo>
                <a:lnTo>
                  <a:pt x="3105964" y="687324"/>
                </a:lnTo>
                <a:lnTo>
                  <a:pt x="3078971" y="671768"/>
                </a:lnTo>
                <a:lnTo>
                  <a:pt x="3051343" y="656846"/>
                </a:lnTo>
                <a:lnTo>
                  <a:pt x="3023716" y="642560"/>
                </a:lnTo>
                <a:lnTo>
                  <a:pt x="2996088" y="628274"/>
                </a:lnTo>
                <a:lnTo>
                  <a:pt x="2967825" y="614623"/>
                </a:lnTo>
                <a:lnTo>
                  <a:pt x="2939245" y="601924"/>
                </a:lnTo>
                <a:lnTo>
                  <a:pt x="2910982" y="589225"/>
                </a:lnTo>
                <a:lnTo>
                  <a:pt x="2881766" y="577479"/>
                </a:lnTo>
                <a:lnTo>
                  <a:pt x="2853186" y="566050"/>
                </a:lnTo>
                <a:lnTo>
                  <a:pt x="2823970" y="554621"/>
                </a:lnTo>
                <a:lnTo>
                  <a:pt x="2794438" y="544144"/>
                </a:lnTo>
                <a:lnTo>
                  <a:pt x="2764904" y="533985"/>
                </a:lnTo>
                <a:lnTo>
                  <a:pt x="2735054" y="524461"/>
                </a:lnTo>
                <a:lnTo>
                  <a:pt x="2705203" y="515572"/>
                </a:lnTo>
                <a:close/>
                <a:moveTo>
                  <a:pt x="2177737" y="433347"/>
                </a:moveTo>
                <a:lnTo>
                  <a:pt x="2177737" y="926379"/>
                </a:lnTo>
                <a:lnTo>
                  <a:pt x="2215526" y="927014"/>
                </a:lnTo>
                <a:lnTo>
                  <a:pt x="2253316" y="927966"/>
                </a:lnTo>
                <a:lnTo>
                  <a:pt x="2291423" y="929871"/>
                </a:lnTo>
                <a:lnTo>
                  <a:pt x="2329213" y="931458"/>
                </a:lnTo>
                <a:lnTo>
                  <a:pt x="2367002" y="933681"/>
                </a:lnTo>
                <a:lnTo>
                  <a:pt x="2404792" y="936221"/>
                </a:lnTo>
                <a:lnTo>
                  <a:pt x="2442264" y="939395"/>
                </a:lnTo>
                <a:lnTo>
                  <a:pt x="2480371" y="942887"/>
                </a:lnTo>
                <a:lnTo>
                  <a:pt x="2517843" y="946697"/>
                </a:lnTo>
                <a:lnTo>
                  <a:pt x="2555633" y="950824"/>
                </a:lnTo>
                <a:lnTo>
                  <a:pt x="2593105" y="955586"/>
                </a:lnTo>
                <a:lnTo>
                  <a:pt x="2630894" y="960348"/>
                </a:lnTo>
                <a:lnTo>
                  <a:pt x="2668366" y="966063"/>
                </a:lnTo>
                <a:lnTo>
                  <a:pt x="2706156" y="972095"/>
                </a:lnTo>
                <a:lnTo>
                  <a:pt x="2743310" y="978127"/>
                </a:lnTo>
                <a:lnTo>
                  <a:pt x="2780465" y="985111"/>
                </a:lnTo>
                <a:lnTo>
                  <a:pt x="2774114" y="955269"/>
                </a:lnTo>
                <a:lnTo>
                  <a:pt x="2766810" y="925109"/>
                </a:lnTo>
                <a:lnTo>
                  <a:pt x="2759506" y="894949"/>
                </a:lnTo>
                <a:lnTo>
                  <a:pt x="2751567" y="865107"/>
                </a:lnTo>
                <a:lnTo>
                  <a:pt x="2743628" y="835265"/>
                </a:lnTo>
                <a:lnTo>
                  <a:pt x="2735372" y="805740"/>
                </a:lnTo>
                <a:lnTo>
                  <a:pt x="2726480" y="776215"/>
                </a:lnTo>
                <a:lnTo>
                  <a:pt x="2717270" y="747008"/>
                </a:lnTo>
                <a:lnTo>
                  <a:pt x="2706791" y="714309"/>
                </a:lnTo>
                <a:lnTo>
                  <a:pt x="2695359" y="681609"/>
                </a:lnTo>
                <a:lnTo>
                  <a:pt x="2683609" y="649545"/>
                </a:lnTo>
                <a:lnTo>
                  <a:pt x="2671224" y="617163"/>
                </a:lnTo>
                <a:lnTo>
                  <a:pt x="2658204" y="585098"/>
                </a:lnTo>
                <a:lnTo>
                  <a:pt x="2644549" y="553351"/>
                </a:lnTo>
                <a:lnTo>
                  <a:pt x="2630894" y="522239"/>
                </a:lnTo>
                <a:lnTo>
                  <a:pt x="2615969" y="491127"/>
                </a:lnTo>
                <a:lnTo>
                  <a:pt x="2589294" y="484777"/>
                </a:lnTo>
                <a:lnTo>
                  <a:pt x="2562301" y="478746"/>
                </a:lnTo>
                <a:lnTo>
                  <a:pt x="2534991" y="473348"/>
                </a:lnTo>
                <a:lnTo>
                  <a:pt x="2507681" y="467952"/>
                </a:lnTo>
                <a:lnTo>
                  <a:pt x="2480689" y="463189"/>
                </a:lnTo>
                <a:lnTo>
                  <a:pt x="2453378" y="458427"/>
                </a:lnTo>
                <a:lnTo>
                  <a:pt x="2426068" y="454618"/>
                </a:lnTo>
                <a:lnTo>
                  <a:pt x="2398441" y="450491"/>
                </a:lnTo>
                <a:lnTo>
                  <a:pt x="2370813" y="447316"/>
                </a:lnTo>
                <a:lnTo>
                  <a:pt x="2343503" y="444141"/>
                </a:lnTo>
                <a:lnTo>
                  <a:pt x="2315875" y="441284"/>
                </a:lnTo>
                <a:lnTo>
                  <a:pt x="2288247" y="439062"/>
                </a:lnTo>
                <a:lnTo>
                  <a:pt x="2260620" y="436839"/>
                </a:lnTo>
                <a:lnTo>
                  <a:pt x="2232992" y="435570"/>
                </a:lnTo>
                <a:lnTo>
                  <a:pt x="2205047" y="434300"/>
                </a:lnTo>
                <a:lnTo>
                  <a:pt x="2177737" y="433347"/>
                </a:lnTo>
                <a:close/>
                <a:moveTo>
                  <a:pt x="2107239" y="432712"/>
                </a:moveTo>
                <a:lnTo>
                  <a:pt x="2079928" y="433347"/>
                </a:lnTo>
                <a:lnTo>
                  <a:pt x="2052618" y="433982"/>
                </a:lnTo>
                <a:lnTo>
                  <a:pt x="2025308" y="434935"/>
                </a:lnTo>
                <a:lnTo>
                  <a:pt x="1997998" y="436205"/>
                </a:lnTo>
                <a:lnTo>
                  <a:pt x="1970688" y="438427"/>
                </a:lnTo>
                <a:lnTo>
                  <a:pt x="1943695" y="440332"/>
                </a:lnTo>
                <a:lnTo>
                  <a:pt x="1916068" y="442871"/>
                </a:lnTo>
                <a:lnTo>
                  <a:pt x="1889075" y="446046"/>
                </a:lnTo>
                <a:lnTo>
                  <a:pt x="1861765" y="448903"/>
                </a:lnTo>
                <a:lnTo>
                  <a:pt x="1834772" y="452395"/>
                </a:lnTo>
                <a:lnTo>
                  <a:pt x="1807462" y="456523"/>
                </a:lnTo>
                <a:lnTo>
                  <a:pt x="1780470" y="460650"/>
                </a:lnTo>
                <a:lnTo>
                  <a:pt x="1753795" y="465412"/>
                </a:lnTo>
                <a:lnTo>
                  <a:pt x="1726802" y="470491"/>
                </a:lnTo>
                <a:lnTo>
                  <a:pt x="1700127" y="475888"/>
                </a:lnTo>
                <a:lnTo>
                  <a:pt x="1673452" y="481920"/>
                </a:lnTo>
                <a:lnTo>
                  <a:pt x="1665513" y="497794"/>
                </a:lnTo>
                <a:lnTo>
                  <a:pt x="1657892" y="513985"/>
                </a:lnTo>
                <a:lnTo>
                  <a:pt x="1642966" y="546049"/>
                </a:lnTo>
                <a:lnTo>
                  <a:pt x="1628994" y="579066"/>
                </a:lnTo>
                <a:lnTo>
                  <a:pt x="1615656" y="612083"/>
                </a:lnTo>
                <a:lnTo>
                  <a:pt x="1602636" y="645418"/>
                </a:lnTo>
                <a:lnTo>
                  <a:pt x="1590251" y="679069"/>
                </a:lnTo>
                <a:lnTo>
                  <a:pt x="1578502" y="713039"/>
                </a:lnTo>
                <a:lnTo>
                  <a:pt x="1567387" y="747008"/>
                </a:lnTo>
                <a:lnTo>
                  <a:pt x="1558496" y="775263"/>
                </a:lnTo>
                <a:lnTo>
                  <a:pt x="1549921" y="804153"/>
                </a:lnTo>
                <a:lnTo>
                  <a:pt x="1541982" y="832725"/>
                </a:lnTo>
                <a:lnTo>
                  <a:pt x="1534043" y="861615"/>
                </a:lnTo>
                <a:lnTo>
                  <a:pt x="1526422" y="890505"/>
                </a:lnTo>
                <a:lnTo>
                  <a:pt x="1519118" y="919395"/>
                </a:lnTo>
                <a:lnTo>
                  <a:pt x="1512449" y="948602"/>
                </a:lnTo>
                <a:lnTo>
                  <a:pt x="1505781" y="977492"/>
                </a:lnTo>
                <a:lnTo>
                  <a:pt x="1542935" y="970825"/>
                </a:lnTo>
                <a:lnTo>
                  <a:pt x="1580407" y="965428"/>
                </a:lnTo>
                <a:lnTo>
                  <a:pt x="1617879" y="959713"/>
                </a:lnTo>
                <a:lnTo>
                  <a:pt x="1655034" y="954951"/>
                </a:lnTo>
                <a:lnTo>
                  <a:pt x="1692823" y="950189"/>
                </a:lnTo>
                <a:lnTo>
                  <a:pt x="1730295" y="946062"/>
                </a:lnTo>
                <a:lnTo>
                  <a:pt x="1768085" y="942252"/>
                </a:lnTo>
                <a:lnTo>
                  <a:pt x="1805557" y="939078"/>
                </a:lnTo>
                <a:lnTo>
                  <a:pt x="1843347" y="935903"/>
                </a:lnTo>
                <a:lnTo>
                  <a:pt x="1880819" y="933363"/>
                </a:lnTo>
                <a:lnTo>
                  <a:pt x="1918608" y="931458"/>
                </a:lnTo>
                <a:lnTo>
                  <a:pt x="1956398" y="929554"/>
                </a:lnTo>
                <a:lnTo>
                  <a:pt x="1994187" y="927966"/>
                </a:lnTo>
                <a:lnTo>
                  <a:pt x="2031659" y="926696"/>
                </a:lnTo>
                <a:lnTo>
                  <a:pt x="2069449" y="926061"/>
                </a:lnTo>
                <a:lnTo>
                  <a:pt x="2107239" y="925744"/>
                </a:lnTo>
                <a:lnTo>
                  <a:pt x="2107239" y="432712"/>
                </a:lnTo>
                <a:close/>
                <a:moveTo>
                  <a:pt x="2763317" y="192705"/>
                </a:moveTo>
                <a:lnTo>
                  <a:pt x="2777924" y="202229"/>
                </a:lnTo>
                <a:lnTo>
                  <a:pt x="2792214" y="212070"/>
                </a:lnTo>
                <a:lnTo>
                  <a:pt x="2806505" y="221912"/>
                </a:lnTo>
                <a:lnTo>
                  <a:pt x="2820160" y="232071"/>
                </a:lnTo>
                <a:lnTo>
                  <a:pt x="2834132" y="242547"/>
                </a:lnTo>
                <a:lnTo>
                  <a:pt x="2847470" y="253024"/>
                </a:lnTo>
                <a:lnTo>
                  <a:pt x="2861125" y="263501"/>
                </a:lnTo>
                <a:lnTo>
                  <a:pt x="2874780" y="274294"/>
                </a:lnTo>
                <a:lnTo>
                  <a:pt x="2887800" y="285723"/>
                </a:lnTo>
                <a:lnTo>
                  <a:pt x="2900820" y="296517"/>
                </a:lnTo>
                <a:lnTo>
                  <a:pt x="2913840" y="307946"/>
                </a:lnTo>
                <a:lnTo>
                  <a:pt x="2926542" y="319693"/>
                </a:lnTo>
                <a:lnTo>
                  <a:pt x="2939245" y="331122"/>
                </a:lnTo>
                <a:lnTo>
                  <a:pt x="2951947" y="342868"/>
                </a:lnTo>
                <a:lnTo>
                  <a:pt x="2964014" y="354932"/>
                </a:lnTo>
                <a:lnTo>
                  <a:pt x="2976399" y="366996"/>
                </a:lnTo>
                <a:lnTo>
                  <a:pt x="2988466" y="379377"/>
                </a:lnTo>
                <a:lnTo>
                  <a:pt x="3000216" y="391441"/>
                </a:lnTo>
                <a:lnTo>
                  <a:pt x="3012284" y="404140"/>
                </a:lnTo>
                <a:lnTo>
                  <a:pt x="3023716" y="416839"/>
                </a:lnTo>
                <a:lnTo>
                  <a:pt x="3046898" y="442236"/>
                </a:lnTo>
                <a:lnTo>
                  <a:pt x="3069127" y="468586"/>
                </a:lnTo>
                <a:lnTo>
                  <a:pt x="3090721" y="495254"/>
                </a:lnTo>
                <a:lnTo>
                  <a:pt x="3111997" y="522556"/>
                </a:lnTo>
                <a:lnTo>
                  <a:pt x="3132321" y="549859"/>
                </a:lnTo>
                <a:lnTo>
                  <a:pt x="3152010" y="577479"/>
                </a:lnTo>
                <a:lnTo>
                  <a:pt x="3167570" y="600337"/>
                </a:lnTo>
                <a:lnTo>
                  <a:pt x="3182496" y="623195"/>
                </a:lnTo>
                <a:lnTo>
                  <a:pt x="3197421" y="646370"/>
                </a:lnTo>
                <a:lnTo>
                  <a:pt x="3211393" y="669863"/>
                </a:lnTo>
                <a:lnTo>
                  <a:pt x="3233305" y="684149"/>
                </a:lnTo>
                <a:lnTo>
                  <a:pt x="3255216" y="698753"/>
                </a:lnTo>
                <a:lnTo>
                  <a:pt x="3270142" y="709547"/>
                </a:lnTo>
                <a:lnTo>
                  <a:pt x="3285385" y="720658"/>
                </a:lnTo>
                <a:lnTo>
                  <a:pt x="3300628" y="731770"/>
                </a:lnTo>
                <a:lnTo>
                  <a:pt x="3315870" y="743198"/>
                </a:lnTo>
                <a:lnTo>
                  <a:pt x="3330478" y="754627"/>
                </a:lnTo>
                <a:lnTo>
                  <a:pt x="3345086" y="766056"/>
                </a:lnTo>
                <a:lnTo>
                  <a:pt x="3359694" y="778120"/>
                </a:lnTo>
                <a:lnTo>
                  <a:pt x="3374302" y="790184"/>
                </a:lnTo>
                <a:lnTo>
                  <a:pt x="3388592" y="802565"/>
                </a:lnTo>
                <a:lnTo>
                  <a:pt x="3402564" y="814947"/>
                </a:lnTo>
                <a:lnTo>
                  <a:pt x="3416854" y="827646"/>
                </a:lnTo>
                <a:lnTo>
                  <a:pt x="3430510" y="840027"/>
                </a:lnTo>
                <a:lnTo>
                  <a:pt x="3444164" y="853361"/>
                </a:lnTo>
                <a:lnTo>
                  <a:pt x="3457502" y="866060"/>
                </a:lnTo>
                <a:lnTo>
                  <a:pt x="3471157" y="879711"/>
                </a:lnTo>
                <a:lnTo>
                  <a:pt x="3484495" y="892727"/>
                </a:lnTo>
                <a:lnTo>
                  <a:pt x="3497197" y="906696"/>
                </a:lnTo>
                <a:lnTo>
                  <a:pt x="3510217" y="920030"/>
                </a:lnTo>
                <a:lnTo>
                  <a:pt x="3522920" y="934316"/>
                </a:lnTo>
                <a:lnTo>
                  <a:pt x="3535304" y="948602"/>
                </a:lnTo>
                <a:lnTo>
                  <a:pt x="3547689" y="962571"/>
                </a:lnTo>
                <a:lnTo>
                  <a:pt x="3559756" y="977174"/>
                </a:lnTo>
                <a:lnTo>
                  <a:pt x="3571506" y="991778"/>
                </a:lnTo>
                <a:lnTo>
                  <a:pt x="3583256" y="1006699"/>
                </a:lnTo>
                <a:lnTo>
                  <a:pt x="3594688" y="1021620"/>
                </a:lnTo>
                <a:lnTo>
                  <a:pt x="3605802" y="1036859"/>
                </a:lnTo>
                <a:lnTo>
                  <a:pt x="3616917" y="1052097"/>
                </a:lnTo>
                <a:lnTo>
                  <a:pt x="3628032" y="1067653"/>
                </a:lnTo>
                <a:lnTo>
                  <a:pt x="3638511" y="1083527"/>
                </a:lnTo>
                <a:lnTo>
                  <a:pt x="3648673" y="1099400"/>
                </a:lnTo>
                <a:lnTo>
                  <a:pt x="3658835" y="1114956"/>
                </a:lnTo>
                <a:lnTo>
                  <a:pt x="3668679" y="1131147"/>
                </a:lnTo>
                <a:lnTo>
                  <a:pt x="3673760" y="1140037"/>
                </a:lnTo>
                <a:lnTo>
                  <a:pt x="3679159" y="1148926"/>
                </a:lnTo>
                <a:lnTo>
                  <a:pt x="3688686" y="1167339"/>
                </a:lnTo>
                <a:lnTo>
                  <a:pt x="3681064" y="1145434"/>
                </a:lnTo>
                <a:lnTo>
                  <a:pt x="3673125" y="1123846"/>
                </a:lnTo>
                <a:lnTo>
                  <a:pt x="3664868" y="1102575"/>
                </a:lnTo>
                <a:lnTo>
                  <a:pt x="3656294" y="1081305"/>
                </a:lnTo>
                <a:lnTo>
                  <a:pt x="3648356" y="1062891"/>
                </a:lnTo>
                <a:lnTo>
                  <a:pt x="3640416" y="1044478"/>
                </a:lnTo>
                <a:lnTo>
                  <a:pt x="3632160" y="1026065"/>
                </a:lnTo>
                <a:lnTo>
                  <a:pt x="3623586" y="1007969"/>
                </a:lnTo>
                <a:lnTo>
                  <a:pt x="3615012" y="989873"/>
                </a:lnTo>
                <a:lnTo>
                  <a:pt x="3606120" y="972095"/>
                </a:lnTo>
                <a:lnTo>
                  <a:pt x="3596911" y="953681"/>
                </a:lnTo>
                <a:lnTo>
                  <a:pt x="3587384" y="936221"/>
                </a:lnTo>
                <a:lnTo>
                  <a:pt x="3577857" y="918442"/>
                </a:lnTo>
                <a:lnTo>
                  <a:pt x="3568330" y="900981"/>
                </a:lnTo>
                <a:lnTo>
                  <a:pt x="3557851" y="883520"/>
                </a:lnTo>
                <a:lnTo>
                  <a:pt x="3547689" y="866377"/>
                </a:lnTo>
                <a:lnTo>
                  <a:pt x="3537210" y="849234"/>
                </a:lnTo>
                <a:lnTo>
                  <a:pt x="3526730" y="832090"/>
                </a:lnTo>
                <a:lnTo>
                  <a:pt x="3515616" y="815264"/>
                </a:lnTo>
                <a:lnTo>
                  <a:pt x="3504818" y="798438"/>
                </a:lnTo>
                <a:lnTo>
                  <a:pt x="3493386" y="781612"/>
                </a:lnTo>
                <a:lnTo>
                  <a:pt x="3481637" y="765104"/>
                </a:lnTo>
                <a:lnTo>
                  <a:pt x="3470204" y="748913"/>
                </a:lnTo>
                <a:lnTo>
                  <a:pt x="3458455" y="732722"/>
                </a:lnTo>
                <a:lnTo>
                  <a:pt x="3446070" y="716531"/>
                </a:lnTo>
                <a:lnTo>
                  <a:pt x="3434003" y="700975"/>
                </a:lnTo>
                <a:lnTo>
                  <a:pt x="3421300" y="685101"/>
                </a:lnTo>
                <a:lnTo>
                  <a:pt x="3408916" y="669545"/>
                </a:lnTo>
                <a:lnTo>
                  <a:pt x="3395896" y="653989"/>
                </a:lnTo>
                <a:lnTo>
                  <a:pt x="3382876" y="638433"/>
                </a:lnTo>
                <a:lnTo>
                  <a:pt x="3369538" y="623195"/>
                </a:lnTo>
                <a:lnTo>
                  <a:pt x="3356518" y="608591"/>
                </a:lnTo>
                <a:lnTo>
                  <a:pt x="3342863" y="593670"/>
                </a:lnTo>
                <a:lnTo>
                  <a:pt x="3328890" y="579066"/>
                </a:lnTo>
                <a:lnTo>
                  <a:pt x="3314918" y="564780"/>
                </a:lnTo>
                <a:lnTo>
                  <a:pt x="3300945" y="550176"/>
                </a:lnTo>
                <a:lnTo>
                  <a:pt x="3286338" y="536208"/>
                </a:lnTo>
                <a:lnTo>
                  <a:pt x="3272047" y="522239"/>
                </a:lnTo>
                <a:lnTo>
                  <a:pt x="3257440" y="508588"/>
                </a:lnTo>
                <a:lnTo>
                  <a:pt x="3242514" y="494619"/>
                </a:lnTo>
                <a:lnTo>
                  <a:pt x="3227589" y="481603"/>
                </a:lnTo>
                <a:lnTo>
                  <a:pt x="3212664" y="468269"/>
                </a:lnTo>
                <a:lnTo>
                  <a:pt x="3197103" y="455253"/>
                </a:lnTo>
                <a:lnTo>
                  <a:pt x="3181860" y="442236"/>
                </a:lnTo>
                <a:lnTo>
                  <a:pt x="3165982" y="429855"/>
                </a:lnTo>
                <a:lnTo>
                  <a:pt x="3150104" y="417156"/>
                </a:lnTo>
                <a:lnTo>
                  <a:pt x="3134226" y="405092"/>
                </a:lnTo>
                <a:lnTo>
                  <a:pt x="3118031" y="392711"/>
                </a:lnTo>
                <a:lnTo>
                  <a:pt x="3101835" y="380965"/>
                </a:lnTo>
                <a:lnTo>
                  <a:pt x="3085957" y="369536"/>
                </a:lnTo>
                <a:lnTo>
                  <a:pt x="3069444" y="357789"/>
                </a:lnTo>
                <a:lnTo>
                  <a:pt x="3052614" y="346360"/>
                </a:lnTo>
                <a:lnTo>
                  <a:pt x="3035783" y="335566"/>
                </a:lnTo>
                <a:lnTo>
                  <a:pt x="3018952" y="324455"/>
                </a:lnTo>
                <a:lnTo>
                  <a:pt x="3001804" y="313661"/>
                </a:lnTo>
                <a:lnTo>
                  <a:pt x="2984656" y="303502"/>
                </a:lnTo>
                <a:lnTo>
                  <a:pt x="2967508" y="293343"/>
                </a:lnTo>
                <a:lnTo>
                  <a:pt x="2949724" y="282866"/>
                </a:lnTo>
                <a:lnTo>
                  <a:pt x="2932258" y="273025"/>
                </a:lnTo>
                <a:lnTo>
                  <a:pt x="2914475" y="263501"/>
                </a:lnTo>
                <a:lnTo>
                  <a:pt x="2896692" y="254294"/>
                </a:lnTo>
                <a:lnTo>
                  <a:pt x="2878908" y="245087"/>
                </a:lnTo>
                <a:lnTo>
                  <a:pt x="2861125" y="236198"/>
                </a:lnTo>
                <a:lnTo>
                  <a:pt x="2843024" y="227309"/>
                </a:lnTo>
                <a:lnTo>
                  <a:pt x="2824606" y="219055"/>
                </a:lnTo>
                <a:lnTo>
                  <a:pt x="2806505" y="210483"/>
                </a:lnTo>
                <a:lnTo>
                  <a:pt x="2787769" y="202546"/>
                </a:lnTo>
                <a:lnTo>
                  <a:pt x="2769350" y="194609"/>
                </a:lnTo>
                <a:lnTo>
                  <a:pt x="2766492" y="193657"/>
                </a:lnTo>
                <a:lnTo>
                  <a:pt x="2763317" y="192705"/>
                </a:lnTo>
                <a:close/>
                <a:moveTo>
                  <a:pt x="1521341" y="192705"/>
                </a:moveTo>
                <a:lnTo>
                  <a:pt x="1518165" y="193657"/>
                </a:lnTo>
                <a:lnTo>
                  <a:pt x="1515307" y="194609"/>
                </a:lnTo>
                <a:lnTo>
                  <a:pt x="1496889" y="202546"/>
                </a:lnTo>
                <a:lnTo>
                  <a:pt x="1478471" y="210483"/>
                </a:lnTo>
                <a:lnTo>
                  <a:pt x="1459734" y="219055"/>
                </a:lnTo>
                <a:lnTo>
                  <a:pt x="1441634" y="227309"/>
                </a:lnTo>
                <a:lnTo>
                  <a:pt x="1423533" y="236198"/>
                </a:lnTo>
                <a:lnTo>
                  <a:pt x="1405749" y="245087"/>
                </a:lnTo>
                <a:lnTo>
                  <a:pt x="1387966" y="254294"/>
                </a:lnTo>
                <a:lnTo>
                  <a:pt x="1370183" y="263501"/>
                </a:lnTo>
                <a:lnTo>
                  <a:pt x="1352399" y="273025"/>
                </a:lnTo>
                <a:lnTo>
                  <a:pt x="1334934" y="282866"/>
                </a:lnTo>
                <a:lnTo>
                  <a:pt x="1317468" y="293343"/>
                </a:lnTo>
                <a:lnTo>
                  <a:pt x="1300320" y="303502"/>
                </a:lnTo>
                <a:lnTo>
                  <a:pt x="1282854" y="313661"/>
                </a:lnTo>
                <a:lnTo>
                  <a:pt x="1265706" y="324455"/>
                </a:lnTo>
                <a:lnTo>
                  <a:pt x="1248875" y="335566"/>
                </a:lnTo>
                <a:lnTo>
                  <a:pt x="1232044" y="346360"/>
                </a:lnTo>
                <a:lnTo>
                  <a:pt x="1215849" y="357789"/>
                </a:lnTo>
                <a:lnTo>
                  <a:pt x="1199336" y="369536"/>
                </a:lnTo>
                <a:lnTo>
                  <a:pt x="1182822" y="380965"/>
                </a:lnTo>
                <a:lnTo>
                  <a:pt x="1166627" y="392711"/>
                </a:lnTo>
                <a:lnTo>
                  <a:pt x="1150431" y="405092"/>
                </a:lnTo>
                <a:lnTo>
                  <a:pt x="1134553" y="417156"/>
                </a:lnTo>
                <a:lnTo>
                  <a:pt x="1118675" y="429855"/>
                </a:lnTo>
                <a:lnTo>
                  <a:pt x="1103115" y="442236"/>
                </a:lnTo>
                <a:lnTo>
                  <a:pt x="1087555" y="455253"/>
                </a:lnTo>
                <a:lnTo>
                  <a:pt x="1072312" y="468269"/>
                </a:lnTo>
                <a:lnTo>
                  <a:pt x="1057386" y="481603"/>
                </a:lnTo>
                <a:lnTo>
                  <a:pt x="1042144" y="494619"/>
                </a:lnTo>
                <a:lnTo>
                  <a:pt x="1027218" y="508588"/>
                </a:lnTo>
                <a:lnTo>
                  <a:pt x="1012928" y="522239"/>
                </a:lnTo>
                <a:lnTo>
                  <a:pt x="998320" y="536208"/>
                </a:lnTo>
                <a:lnTo>
                  <a:pt x="984030" y="550176"/>
                </a:lnTo>
                <a:lnTo>
                  <a:pt x="971328" y="562875"/>
                </a:lnTo>
                <a:lnTo>
                  <a:pt x="958625" y="575891"/>
                </a:lnTo>
                <a:lnTo>
                  <a:pt x="946558" y="588908"/>
                </a:lnTo>
                <a:lnTo>
                  <a:pt x="934173" y="602242"/>
                </a:lnTo>
                <a:lnTo>
                  <a:pt x="922106" y="615575"/>
                </a:lnTo>
                <a:lnTo>
                  <a:pt x="910039" y="628909"/>
                </a:lnTo>
                <a:lnTo>
                  <a:pt x="898289" y="642560"/>
                </a:lnTo>
                <a:lnTo>
                  <a:pt x="886857" y="656212"/>
                </a:lnTo>
                <a:lnTo>
                  <a:pt x="875107" y="670180"/>
                </a:lnTo>
                <a:lnTo>
                  <a:pt x="863993" y="684149"/>
                </a:lnTo>
                <a:lnTo>
                  <a:pt x="841763" y="712404"/>
                </a:lnTo>
                <a:lnTo>
                  <a:pt x="820487" y="740976"/>
                </a:lnTo>
                <a:lnTo>
                  <a:pt x="799210" y="770501"/>
                </a:lnTo>
                <a:lnTo>
                  <a:pt x="779204" y="800026"/>
                </a:lnTo>
                <a:lnTo>
                  <a:pt x="759515" y="830185"/>
                </a:lnTo>
                <a:lnTo>
                  <a:pt x="740462" y="860663"/>
                </a:lnTo>
                <a:lnTo>
                  <a:pt x="722361" y="891457"/>
                </a:lnTo>
                <a:lnTo>
                  <a:pt x="704578" y="922887"/>
                </a:lnTo>
                <a:lnTo>
                  <a:pt x="687747" y="954316"/>
                </a:lnTo>
                <a:lnTo>
                  <a:pt x="671551" y="986698"/>
                </a:lnTo>
                <a:lnTo>
                  <a:pt x="655991" y="1019080"/>
                </a:lnTo>
                <a:lnTo>
                  <a:pt x="673774" y="995905"/>
                </a:lnTo>
                <a:lnTo>
                  <a:pt x="692510" y="973365"/>
                </a:lnTo>
                <a:lnTo>
                  <a:pt x="711246" y="950824"/>
                </a:lnTo>
                <a:lnTo>
                  <a:pt x="730618" y="928919"/>
                </a:lnTo>
                <a:lnTo>
                  <a:pt x="750624" y="907648"/>
                </a:lnTo>
                <a:lnTo>
                  <a:pt x="770630" y="886378"/>
                </a:lnTo>
                <a:lnTo>
                  <a:pt x="791271" y="865742"/>
                </a:lnTo>
                <a:lnTo>
                  <a:pt x="812230" y="845741"/>
                </a:lnTo>
                <a:lnTo>
                  <a:pt x="833507" y="825741"/>
                </a:lnTo>
                <a:lnTo>
                  <a:pt x="855418" y="806375"/>
                </a:lnTo>
                <a:lnTo>
                  <a:pt x="877648" y="787327"/>
                </a:lnTo>
                <a:lnTo>
                  <a:pt x="900194" y="768914"/>
                </a:lnTo>
                <a:lnTo>
                  <a:pt x="923059" y="750500"/>
                </a:lnTo>
                <a:lnTo>
                  <a:pt x="946241" y="732722"/>
                </a:lnTo>
                <a:lnTo>
                  <a:pt x="969422" y="715579"/>
                </a:lnTo>
                <a:lnTo>
                  <a:pt x="993239" y="698753"/>
                </a:lnTo>
                <a:lnTo>
                  <a:pt x="1018327" y="681609"/>
                </a:lnTo>
                <a:lnTo>
                  <a:pt x="1043731" y="665101"/>
                </a:lnTo>
                <a:lnTo>
                  <a:pt x="1069454" y="648910"/>
                </a:lnTo>
                <a:lnTo>
                  <a:pt x="1095494" y="633354"/>
                </a:lnTo>
                <a:lnTo>
                  <a:pt x="1113594" y="605416"/>
                </a:lnTo>
                <a:lnTo>
                  <a:pt x="1132648" y="577479"/>
                </a:lnTo>
                <a:lnTo>
                  <a:pt x="1152337" y="549859"/>
                </a:lnTo>
                <a:lnTo>
                  <a:pt x="1172661" y="522556"/>
                </a:lnTo>
                <a:lnTo>
                  <a:pt x="1193937" y="495254"/>
                </a:lnTo>
                <a:lnTo>
                  <a:pt x="1215849" y="468586"/>
                </a:lnTo>
                <a:lnTo>
                  <a:pt x="1238078" y="442236"/>
                </a:lnTo>
                <a:lnTo>
                  <a:pt x="1260942" y="416839"/>
                </a:lnTo>
                <a:lnTo>
                  <a:pt x="1272374" y="404140"/>
                </a:lnTo>
                <a:lnTo>
                  <a:pt x="1284442" y="391441"/>
                </a:lnTo>
                <a:lnTo>
                  <a:pt x="1296191" y="379377"/>
                </a:lnTo>
                <a:lnTo>
                  <a:pt x="1308259" y="366996"/>
                </a:lnTo>
                <a:lnTo>
                  <a:pt x="1320643" y="354932"/>
                </a:lnTo>
                <a:lnTo>
                  <a:pt x="1332711" y="342868"/>
                </a:lnTo>
                <a:lnTo>
                  <a:pt x="1345413" y="331122"/>
                </a:lnTo>
                <a:lnTo>
                  <a:pt x="1358115" y="319693"/>
                </a:lnTo>
                <a:lnTo>
                  <a:pt x="1371135" y="307946"/>
                </a:lnTo>
                <a:lnTo>
                  <a:pt x="1383838" y="296517"/>
                </a:lnTo>
                <a:lnTo>
                  <a:pt x="1397175" y="285723"/>
                </a:lnTo>
                <a:lnTo>
                  <a:pt x="1410513" y="274294"/>
                </a:lnTo>
                <a:lnTo>
                  <a:pt x="1423533" y="263501"/>
                </a:lnTo>
                <a:lnTo>
                  <a:pt x="1437188" y="253024"/>
                </a:lnTo>
                <a:lnTo>
                  <a:pt x="1450843" y="242547"/>
                </a:lnTo>
                <a:lnTo>
                  <a:pt x="1464815" y="232071"/>
                </a:lnTo>
                <a:lnTo>
                  <a:pt x="1478788" y="221912"/>
                </a:lnTo>
                <a:lnTo>
                  <a:pt x="1492761" y="212070"/>
                </a:lnTo>
                <a:lnTo>
                  <a:pt x="1507051" y="202229"/>
                </a:lnTo>
                <a:lnTo>
                  <a:pt x="1521341" y="192705"/>
                </a:lnTo>
                <a:close/>
                <a:moveTo>
                  <a:pt x="2420987" y="110162"/>
                </a:moveTo>
                <a:lnTo>
                  <a:pt x="2431784" y="119051"/>
                </a:lnTo>
                <a:lnTo>
                  <a:pt x="2442264" y="127941"/>
                </a:lnTo>
                <a:lnTo>
                  <a:pt x="2452743" y="137147"/>
                </a:lnTo>
                <a:lnTo>
                  <a:pt x="2462588" y="146671"/>
                </a:lnTo>
                <a:lnTo>
                  <a:pt x="2472432" y="156196"/>
                </a:lnTo>
                <a:lnTo>
                  <a:pt x="2482276" y="166355"/>
                </a:lnTo>
                <a:lnTo>
                  <a:pt x="2491803" y="176514"/>
                </a:lnTo>
                <a:lnTo>
                  <a:pt x="2501012" y="186355"/>
                </a:lnTo>
                <a:lnTo>
                  <a:pt x="2510539" y="196514"/>
                </a:lnTo>
                <a:lnTo>
                  <a:pt x="2519431" y="206991"/>
                </a:lnTo>
                <a:lnTo>
                  <a:pt x="2528322" y="217785"/>
                </a:lnTo>
                <a:lnTo>
                  <a:pt x="2536897" y="228261"/>
                </a:lnTo>
                <a:lnTo>
                  <a:pt x="2545471" y="239055"/>
                </a:lnTo>
                <a:lnTo>
                  <a:pt x="2553727" y="249849"/>
                </a:lnTo>
                <a:lnTo>
                  <a:pt x="2569923" y="272072"/>
                </a:lnTo>
                <a:lnTo>
                  <a:pt x="2582943" y="291120"/>
                </a:lnTo>
                <a:lnTo>
                  <a:pt x="2595963" y="310804"/>
                </a:lnTo>
                <a:lnTo>
                  <a:pt x="2608030" y="330169"/>
                </a:lnTo>
                <a:lnTo>
                  <a:pt x="2620415" y="349852"/>
                </a:lnTo>
                <a:lnTo>
                  <a:pt x="2631847" y="370171"/>
                </a:lnTo>
                <a:lnTo>
                  <a:pt x="2643279" y="390171"/>
                </a:lnTo>
                <a:lnTo>
                  <a:pt x="2654394" y="410489"/>
                </a:lnTo>
                <a:lnTo>
                  <a:pt x="2665191" y="431442"/>
                </a:lnTo>
                <a:lnTo>
                  <a:pt x="2691548" y="438427"/>
                </a:lnTo>
                <a:lnTo>
                  <a:pt x="2717906" y="446046"/>
                </a:lnTo>
                <a:lnTo>
                  <a:pt x="2743946" y="453348"/>
                </a:lnTo>
                <a:lnTo>
                  <a:pt x="2769986" y="461602"/>
                </a:lnTo>
                <a:lnTo>
                  <a:pt x="2796025" y="470174"/>
                </a:lnTo>
                <a:lnTo>
                  <a:pt x="2822065" y="479063"/>
                </a:lnTo>
                <a:lnTo>
                  <a:pt x="2847788" y="488587"/>
                </a:lnTo>
                <a:lnTo>
                  <a:pt x="2873192" y="498111"/>
                </a:lnTo>
                <a:lnTo>
                  <a:pt x="2898597" y="508270"/>
                </a:lnTo>
                <a:lnTo>
                  <a:pt x="2924002" y="518429"/>
                </a:lnTo>
                <a:lnTo>
                  <a:pt x="2949089" y="529223"/>
                </a:lnTo>
                <a:lnTo>
                  <a:pt x="2974176" y="540652"/>
                </a:lnTo>
                <a:lnTo>
                  <a:pt x="2999264" y="551764"/>
                </a:lnTo>
                <a:lnTo>
                  <a:pt x="3023716" y="563510"/>
                </a:lnTo>
                <a:lnTo>
                  <a:pt x="3048485" y="575891"/>
                </a:lnTo>
                <a:lnTo>
                  <a:pt x="3072620" y="588590"/>
                </a:lnTo>
                <a:lnTo>
                  <a:pt x="3052614" y="561605"/>
                </a:lnTo>
                <a:lnTo>
                  <a:pt x="3031654" y="534938"/>
                </a:lnTo>
                <a:lnTo>
                  <a:pt x="3010696" y="508905"/>
                </a:lnTo>
                <a:lnTo>
                  <a:pt x="2988784" y="483508"/>
                </a:lnTo>
                <a:lnTo>
                  <a:pt x="2966237" y="458427"/>
                </a:lnTo>
                <a:lnTo>
                  <a:pt x="2954805" y="446364"/>
                </a:lnTo>
                <a:lnTo>
                  <a:pt x="2943373" y="433982"/>
                </a:lnTo>
                <a:lnTo>
                  <a:pt x="2931306" y="421918"/>
                </a:lnTo>
                <a:lnTo>
                  <a:pt x="2919556" y="409854"/>
                </a:lnTo>
                <a:lnTo>
                  <a:pt x="2907489" y="398426"/>
                </a:lnTo>
                <a:lnTo>
                  <a:pt x="2895422" y="386997"/>
                </a:lnTo>
                <a:lnTo>
                  <a:pt x="2883354" y="375250"/>
                </a:lnTo>
                <a:lnTo>
                  <a:pt x="2870970" y="364139"/>
                </a:lnTo>
                <a:lnTo>
                  <a:pt x="2858584" y="353027"/>
                </a:lnTo>
                <a:lnTo>
                  <a:pt x="2845565" y="341916"/>
                </a:lnTo>
                <a:lnTo>
                  <a:pt x="2832862" y="331122"/>
                </a:lnTo>
                <a:lnTo>
                  <a:pt x="2819842" y="320645"/>
                </a:lnTo>
                <a:lnTo>
                  <a:pt x="2806822" y="310169"/>
                </a:lnTo>
                <a:lnTo>
                  <a:pt x="2793485" y="299692"/>
                </a:lnTo>
                <a:lnTo>
                  <a:pt x="2780147" y="289851"/>
                </a:lnTo>
                <a:lnTo>
                  <a:pt x="2766810" y="280009"/>
                </a:lnTo>
                <a:lnTo>
                  <a:pt x="2753155" y="270167"/>
                </a:lnTo>
                <a:lnTo>
                  <a:pt x="2739500" y="260643"/>
                </a:lnTo>
                <a:lnTo>
                  <a:pt x="2725527" y="251437"/>
                </a:lnTo>
                <a:lnTo>
                  <a:pt x="2711237" y="242230"/>
                </a:lnTo>
                <a:lnTo>
                  <a:pt x="2697582" y="233023"/>
                </a:lnTo>
                <a:lnTo>
                  <a:pt x="2682974" y="224452"/>
                </a:lnTo>
                <a:lnTo>
                  <a:pt x="2667731" y="215245"/>
                </a:lnTo>
                <a:lnTo>
                  <a:pt x="2651853" y="206356"/>
                </a:lnTo>
                <a:lnTo>
                  <a:pt x="2636293" y="197784"/>
                </a:lnTo>
                <a:lnTo>
                  <a:pt x="2620732" y="189212"/>
                </a:lnTo>
                <a:lnTo>
                  <a:pt x="2604537" y="180958"/>
                </a:lnTo>
                <a:lnTo>
                  <a:pt x="2588341" y="173339"/>
                </a:lnTo>
                <a:lnTo>
                  <a:pt x="2572146" y="166037"/>
                </a:lnTo>
                <a:lnTo>
                  <a:pt x="2555633" y="158418"/>
                </a:lnTo>
                <a:lnTo>
                  <a:pt x="2539437" y="151433"/>
                </a:lnTo>
                <a:lnTo>
                  <a:pt x="2522606" y="144767"/>
                </a:lnTo>
                <a:lnTo>
                  <a:pt x="2506093" y="138100"/>
                </a:lnTo>
                <a:lnTo>
                  <a:pt x="2489263" y="132068"/>
                </a:lnTo>
                <a:lnTo>
                  <a:pt x="2472114" y="126036"/>
                </a:lnTo>
                <a:lnTo>
                  <a:pt x="2455284" y="120321"/>
                </a:lnTo>
                <a:lnTo>
                  <a:pt x="2438136" y="115242"/>
                </a:lnTo>
                <a:lnTo>
                  <a:pt x="2420987" y="110162"/>
                </a:lnTo>
                <a:close/>
                <a:moveTo>
                  <a:pt x="1863670" y="109845"/>
                </a:moveTo>
                <a:lnTo>
                  <a:pt x="1846522" y="114924"/>
                </a:lnTo>
                <a:lnTo>
                  <a:pt x="1829691" y="120321"/>
                </a:lnTo>
                <a:lnTo>
                  <a:pt x="1812543" y="126036"/>
                </a:lnTo>
                <a:lnTo>
                  <a:pt x="1795713" y="132068"/>
                </a:lnTo>
                <a:lnTo>
                  <a:pt x="1778882" y="138100"/>
                </a:lnTo>
                <a:lnTo>
                  <a:pt x="1762051" y="144449"/>
                </a:lnTo>
                <a:lnTo>
                  <a:pt x="1745538" y="151433"/>
                </a:lnTo>
                <a:lnTo>
                  <a:pt x="1729025" y="158418"/>
                </a:lnTo>
                <a:lnTo>
                  <a:pt x="1712512" y="166037"/>
                </a:lnTo>
                <a:lnTo>
                  <a:pt x="1696316" y="173339"/>
                </a:lnTo>
                <a:lnTo>
                  <a:pt x="1680121" y="180958"/>
                </a:lnTo>
                <a:lnTo>
                  <a:pt x="1664560" y="189212"/>
                </a:lnTo>
                <a:lnTo>
                  <a:pt x="1648682" y="197784"/>
                </a:lnTo>
                <a:lnTo>
                  <a:pt x="1632804" y="206356"/>
                </a:lnTo>
                <a:lnTo>
                  <a:pt x="1617244" y="215245"/>
                </a:lnTo>
                <a:lnTo>
                  <a:pt x="1601684" y="224452"/>
                </a:lnTo>
                <a:lnTo>
                  <a:pt x="1588346" y="232388"/>
                </a:lnTo>
                <a:lnTo>
                  <a:pt x="1575009" y="240960"/>
                </a:lnTo>
                <a:lnTo>
                  <a:pt x="1561989" y="249214"/>
                </a:lnTo>
                <a:lnTo>
                  <a:pt x="1548969" y="258104"/>
                </a:lnTo>
                <a:lnTo>
                  <a:pt x="1535949" y="266675"/>
                </a:lnTo>
                <a:lnTo>
                  <a:pt x="1523246" y="276199"/>
                </a:lnTo>
                <a:lnTo>
                  <a:pt x="1510544" y="285088"/>
                </a:lnTo>
                <a:lnTo>
                  <a:pt x="1498159" y="294295"/>
                </a:lnTo>
                <a:lnTo>
                  <a:pt x="1473390" y="313343"/>
                </a:lnTo>
                <a:lnTo>
                  <a:pt x="1449255" y="333027"/>
                </a:lnTo>
                <a:lnTo>
                  <a:pt x="1425438" y="353662"/>
                </a:lnTo>
                <a:lnTo>
                  <a:pt x="1402256" y="374298"/>
                </a:lnTo>
                <a:lnTo>
                  <a:pt x="1379392" y="395886"/>
                </a:lnTo>
                <a:lnTo>
                  <a:pt x="1356845" y="417791"/>
                </a:lnTo>
                <a:lnTo>
                  <a:pt x="1335251" y="440332"/>
                </a:lnTo>
                <a:lnTo>
                  <a:pt x="1313657" y="463189"/>
                </a:lnTo>
                <a:lnTo>
                  <a:pt x="1293016" y="486365"/>
                </a:lnTo>
                <a:lnTo>
                  <a:pt x="1272374" y="510493"/>
                </a:lnTo>
                <a:lnTo>
                  <a:pt x="1252686" y="534938"/>
                </a:lnTo>
                <a:lnTo>
                  <a:pt x="1233314" y="559701"/>
                </a:lnTo>
                <a:lnTo>
                  <a:pt x="1256814" y="548589"/>
                </a:lnTo>
                <a:lnTo>
                  <a:pt x="1280313" y="537478"/>
                </a:lnTo>
                <a:lnTo>
                  <a:pt x="1304448" y="527001"/>
                </a:lnTo>
                <a:lnTo>
                  <a:pt x="1328265" y="516842"/>
                </a:lnTo>
                <a:lnTo>
                  <a:pt x="1352717" y="507000"/>
                </a:lnTo>
                <a:lnTo>
                  <a:pt x="1376851" y="497476"/>
                </a:lnTo>
                <a:lnTo>
                  <a:pt x="1400986" y="488270"/>
                </a:lnTo>
                <a:lnTo>
                  <a:pt x="1425438" y="479698"/>
                </a:lnTo>
                <a:lnTo>
                  <a:pt x="1450208" y="470809"/>
                </a:lnTo>
                <a:lnTo>
                  <a:pt x="1474977" y="462872"/>
                </a:lnTo>
                <a:lnTo>
                  <a:pt x="1499747" y="454935"/>
                </a:lnTo>
                <a:lnTo>
                  <a:pt x="1524834" y="447316"/>
                </a:lnTo>
                <a:lnTo>
                  <a:pt x="1549921" y="440014"/>
                </a:lnTo>
                <a:lnTo>
                  <a:pt x="1575009" y="433347"/>
                </a:lnTo>
                <a:lnTo>
                  <a:pt x="1600096" y="426680"/>
                </a:lnTo>
                <a:lnTo>
                  <a:pt x="1625501" y="420649"/>
                </a:lnTo>
                <a:lnTo>
                  <a:pt x="1635663" y="401283"/>
                </a:lnTo>
                <a:lnTo>
                  <a:pt x="1645824" y="382235"/>
                </a:lnTo>
                <a:lnTo>
                  <a:pt x="1656939" y="363504"/>
                </a:lnTo>
                <a:lnTo>
                  <a:pt x="1667736" y="345091"/>
                </a:lnTo>
                <a:lnTo>
                  <a:pt x="1678851" y="326360"/>
                </a:lnTo>
                <a:lnTo>
                  <a:pt x="1690918" y="307946"/>
                </a:lnTo>
                <a:lnTo>
                  <a:pt x="1702668" y="289851"/>
                </a:lnTo>
                <a:lnTo>
                  <a:pt x="1715370" y="272072"/>
                </a:lnTo>
                <a:lnTo>
                  <a:pt x="1731248" y="249849"/>
                </a:lnTo>
                <a:lnTo>
                  <a:pt x="1747761" y="228261"/>
                </a:lnTo>
                <a:lnTo>
                  <a:pt x="1756653" y="217785"/>
                </a:lnTo>
                <a:lnTo>
                  <a:pt x="1765227" y="206991"/>
                </a:lnTo>
                <a:lnTo>
                  <a:pt x="1774436" y="196514"/>
                </a:lnTo>
                <a:lnTo>
                  <a:pt x="1783645" y="186355"/>
                </a:lnTo>
                <a:lnTo>
                  <a:pt x="1793172" y="176196"/>
                </a:lnTo>
                <a:lnTo>
                  <a:pt x="1802381" y="166355"/>
                </a:lnTo>
                <a:lnTo>
                  <a:pt x="1812226" y="156196"/>
                </a:lnTo>
                <a:lnTo>
                  <a:pt x="1822070" y="146671"/>
                </a:lnTo>
                <a:lnTo>
                  <a:pt x="1832232" y="137147"/>
                </a:lnTo>
                <a:lnTo>
                  <a:pt x="1842711" y="127941"/>
                </a:lnTo>
                <a:lnTo>
                  <a:pt x="1853191" y="118734"/>
                </a:lnTo>
                <a:lnTo>
                  <a:pt x="1863670" y="109845"/>
                </a:lnTo>
                <a:close/>
                <a:moveTo>
                  <a:pt x="2177737" y="72701"/>
                </a:moveTo>
                <a:lnTo>
                  <a:pt x="2177737" y="362869"/>
                </a:lnTo>
                <a:lnTo>
                  <a:pt x="2202506" y="363821"/>
                </a:lnTo>
                <a:lnTo>
                  <a:pt x="2227276" y="364774"/>
                </a:lnTo>
                <a:lnTo>
                  <a:pt x="2252363" y="366043"/>
                </a:lnTo>
                <a:lnTo>
                  <a:pt x="2277133" y="367313"/>
                </a:lnTo>
                <a:lnTo>
                  <a:pt x="2301902" y="369536"/>
                </a:lnTo>
                <a:lnTo>
                  <a:pt x="2326672" y="371758"/>
                </a:lnTo>
                <a:lnTo>
                  <a:pt x="2351442" y="373980"/>
                </a:lnTo>
                <a:lnTo>
                  <a:pt x="2376212" y="376520"/>
                </a:lnTo>
                <a:lnTo>
                  <a:pt x="2400981" y="379695"/>
                </a:lnTo>
                <a:lnTo>
                  <a:pt x="2425751" y="382869"/>
                </a:lnTo>
                <a:lnTo>
                  <a:pt x="2450203" y="386679"/>
                </a:lnTo>
                <a:lnTo>
                  <a:pt x="2474972" y="390489"/>
                </a:lnTo>
                <a:lnTo>
                  <a:pt x="2499425" y="394933"/>
                </a:lnTo>
                <a:lnTo>
                  <a:pt x="2523877" y="399060"/>
                </a:lnTo>
                <a:lnTo>
                  <a:pt x="2548329" y="404140"/>
                </a:lnTo>
                <a:lnTo>
                  <a:pt x="2572781" y="408902"/>
                </a:lnTo>
                <a:lnTo>
                  <a:pt x="2558491" y="384139"/>
                </a:lnTo>
                <a:lnTo>
                  <a:pt x="2543565" y="360012"/>
                </a:lnTo>
                <a:lnTo>
                  <a:pt x="2528322" y="336201"/>
                </a:lnTo>
                <a:lnTo>
                  <a:pt x="2512127" y="312708"/>
                </a:lnTo>
                <a:lnTo>
                  <a:pt x="2503553" y="300645"/>
                </a:lnTo>
                <a:lnTo>
                  <a:pt x="2494661" y="288898"/>
                </a:lnTo>
                <a:lnTo>
                  <a:pt x="2485770" y="277152"/>
                </a:lnTo>
                <a:lnTo>
                  <a:pt x="2476560" y="265405"/>
                </a:lnTo>
                <a:lnTo>
                  <a:pt x="2466716" y="253976"/>
                </a:lnTo>
                <a:lnTo>
                  <a:pt x="2457189" y="242865"/>
                </a:lnTo>
                <a:lnTo>
                  <a:pt x="2447662" y="231753"/>
                </a:lnTo>
                <a:lnTo>
                  <a:pt x="2437818" y="220959"/>
                </a:lnTo>
                <a:lnTo>
                  <a:pt x="2427656" y="210483"/>
                </a:lnTo>
                <a:lnTo>
                  <a:pt x="2416859" y="200006"/>
                </a:lnTo>
                <a:lnTo>
                  <a:pt x="2406380" y="189847"/>
                </a:lnTo>
                <a:lnTo>
                  <a:pt x="2395900" y="180006"/>
                </a:lnTo>
                <a:lnTo>
                  <a:pt x="2385103" y="170482"/>
                </a:lnTo>
                <a:lnTo>
                  <a:pt x="2373671" y="161275"/>
                </a:lnTo>
                <a:lnTo>
                  <a:pt x="2362239" y="152386"/>
                </a:lnTo>
                <a:lnTo>
                  <a:pt x="2350807" y="143814"/>
                </a:lnTo>
                <a:lnTo>
                  <a:pt x="2340645" y="136830"/>
                </a:lnTo>
                <a:lnTo>
                  <a:pt x="2330800" y="130163"/>
                </a:lnTo>
                <a:lnTo>
                  <a:pt x="2320638" y="123814"/>
                </a:lnTo>
                <a:lnTo>
                  <a:pt x="2310477" y="117782"/>
                </a:lnTo>
                <a:lnTo>
                  <a:pt x="2299997" y="112067"/>
                </a:lnTo>
                <a:lnTo>
                  <a:pt x="2289200" y="106670"/>
                </a:lnTo>
                <a:lnTo>
                  <a:pt x="2278403" y="101591"/>
                </a:lnTo>
                <a:lnTo>
                  <a:pt x="2267924" y="96829"/>
                </a:lnTo>
                <a:lnTo>
                  <a:pt x="2256809" y="92384"/>
                </a:lnTo>
                <a:lnTo>
                  <a:pt x="2245694" y="88257"/>
                </a:lnTo>
                <a:lnTo>
                  <a:pt x="2234580" y="84765"/>
                </a:lnTo>
                <a:lnTo>
                  <a:pt x="2223465" y="81590"/>
                </a:lnTo>
                <a:lnTo>
                  <a:pt x="2212033" y="78733"/>
                </a:lnTo>
                <a:lnTo>
                  <a:pt x="2200601" y="76193"/>
                </a:lnTo>
                <a:lnTo>
                  <a:pt x="2189487" y="74288"/>
                </a:lnTo>
                <a:lnTo>
                  <a:pt x="2177737" y="72701"/>
                </a:lnTo>
                <a:close/>
                <a:moveTo>
                  <a:pt x="2107239" y="72701"/>
                </a:moveTo>
                <a:lnTo>
                  <a:pt x="2095806" y="74288"/>
                </a:lnTo>
                <a:lnTo>
                  <a:pt x="2084057" y="76193"/>
                </a:lnTo>
                <a:lnTo>
                  <a:pt x="2072942" y="78733"/>
                </a:lnTo>
                <a:lnTo>
                  <a:pt x="2061192" y="81590"/>
                </a:lnTo>
                <a:lnTo>
                  <a:pt x="2050078" y="84765"/>
                </a:lnTo>
                <a:lnTo>
                  <a:pt x="2039281" y="88257"/>
                </a:lnTo>
                <a:lnTo>
                  <a:pt x="2028166" y="92384"/>
                </a:lnTo>
                <a:lnTo>
                  <a:pt x="2017052" y="96829"/>
                </a:lnTo>
                <a:lnTo>
                  <a:pt x="2006255" y="101591"/>
                </a:lnTo>
                <a:lnTo>
                  <a:pt x="1995775" y="106670"/>
                </a:lnTo>
                <a:lnTo>
                  <a:pt x="1984661" y="112067"/>
                </a:lnTo>
                <a:lnTo>
                  <a:pt x="1974499" y="117782"/>
                </a:lnTo>
                <a:lnTo>
                  <a:pt x="1964019" y="123814"/>
                </a:lnTo>
                <a:lnTo>
                  <a:pt x="1954175" y="130163"/>
                </a:lnTo>
                <a:lnTo>
                  <a:pt x="1944013" y="136830"/>
                </a:lnTo>
                <a:lnTo>
                  <a:pt x="1933851" y="143814"/>
                </a:lnTo>
                <a:lnTo>
                  <a:pt x="1922419" y="152386"/>
                </a:lnTo>
                <a:lnTo>
                  <a:pt x="1911304" y="161275"/>
                </a:lnTo>
                <a:lnTo>
                  <a:pt x="1899872" y="170482"/>
                </a:lnTo>
                <a:lnTo>
                  <a:pt x="1889075" y="180006"/>
                </a:lnTo>
                <a:lnTo>
                  <a:pt x="1878278" y="189847"/>
                </a:lnTo>
                <a:lnTo>
                  <a:pt x="1867799" y="200006"/>
                </a:lnTo>
                <a:lnTo>
                  <a:pt x="1857319" y="210483"/>
                </a:lnTo>
                <a:lnTo>
                  <a:pt x="1847157" y="220959"/>
                </a:lnTo>
                <a:lnTo>
                  <a:pt x="1837313" y="231753"/>
                </a:lnTo>
                <a:lnTo>
                  <a:pt x="1827469" y="242865"/>
                </a:lnTo>
                <a:lnTo>
                  <a:pt x="1817942" y="253976"/>
                </a:lnTo>
                <a:lnTo>
                  <a:pt x="1808733" y="265405"/>
                </a:lnTo>
                <a:lnTo>
                  <a:pt x="1799206" y="277152"/>
                </a:lnTo>
                <a:lnTo>
                  <a:pt x="1789997" y="288898"/>
                </a:lnTo>
                <a:lnTo>
                  <a:pt x="1781105" y="300645"/>
                </a:lnTo>
                <a:lnTo>
                  <a:pt x="1772531" y="312708"/>
                </a:lnTo>
                <a:lnTo>
                  <a:pt x="1758241" y="333979"/>
                </a:lnTo>
                <a:lnTo>
                  <a:pt x="1743950" y="356202"/>
                </a:lnTo>
                <a:lnTo>
                  <a:pt x="1729978" y="378425"/>
                </a:lnTo>
                <a:lnTo>
                  <a:pt x="1716958" y="400648"/>
                </a:lnTo>
                <a:lnTo>
                  <a:pt x="1741092" y="396521"/>
                </a:lnTo>
                <a:lnTo>
                  <a:pt x="1764909" y="392076"/>
                </a:lnTo>
                <a:lnTo>
                  <a:pt x="1789361" y="388266"/>
                </a:lnTo>
                <a:lnTo>
                  <a:pt x="1813496" y="384457"/>
                </a:lnTo>
                <a:lnTo>
                  <a:pt x="1837948" y="380965"/>
                </a:lnTo>
                <a:lnTo>
                  <a:pt x="1862400" y="378107"/>
                </a:lnTo>
                <a:lnTo>
                  <a:pt x="1886852" y="374933"/>
                </a:lnTo>
                <a:lnTo>
                  <a:pt x="1911304" y="372393"/>
                </a:lnTo>
                <a:lnTo>
                  <a:pt x="1935756" y="370488"/>
                </a:lnTo>
                <a:lnTo>
                  <a:pt x="1959891" y="368266"/>
                </a:lnTo>
                <a:lnTo>
                  <a:pt x="1984661" y="366361"/>
                </a:lnTo>
                <a:lnTo>
                  <a:pt x="2009113" y="365091"/>
                </a:lnTo>
                <a:lnTo>
                  <a:pt x="2033565" y="364139"/>
                </a:lnTo>
                <a:lnTo>
                  <a:pt x="2058017" y="363186"/>
                </a:lnTo>
                <a:lnTo>
                  <a:pt x="2082787" y="362551"/>
                </a:lnTo>
                <a:lnTo>
                  <a:pt x="2107239" y="362234"/>
                </a:lnTo>
                <a:lnTo>
                  <a:pt x="2107239" y="72701"/>
                </a:lnTo>
                <a:close/>
                <a:moveTo>
                  <a:pt x="2121529" y="0"/>
                </a:moveTo>
                <a:lnTo>
                  <a:pt x="2142170" y="0"/>
                </a:lnTo>
                <a:lnTo>
                  <a:pt x="2142488" y="0"/>
                </a:lnTo>
                <a:lnTo>
                  <a:pt x="2163447" y="0"/>
                </a:lnTo>
                <a:lnTo>
                  <a:pt x="2184406" y="317"/>
                </a:lnTo>
                <a:lnTo>
                  <a:pt x="2205047" y="952"/>
                </a:lnTo>
                <a:lnTo>
                  <a:pt x="2226323" y="1905"/>
                </a:lnTo>
                <a:lnTo>
                  <a:pt x="2246965" y="2857"/>
                </a:lnTo>
                <a:lnTo>
                  <a:pt x="2268241" y="4762"/>
                </a:lnTo>
                <a:lnTo>
                  <a:pt x="2288882" y="6349"/>
                </a:lnTo>
                <a:lnTo>
                  <a:pt x="2309842" y="8254"/>
                </a:lnTo>
                <a:lnTo>
                  <a:pt x="2330800" y="10159"/>
                </a:lnTo>
                <a:lnTo>
                  <a:pt x="2351759" y="12381"/>
                </a:lnTo>
                <a:lnTo>
                  <a:pt x="2372401" y="15556"/>
                </a:lnTo>
                <a:lnTo>
                  <a:pt x="2393360" y="18096"/>
                </a:lnTo>
                <a:lnTo>
                  <a:pt x="2413684" y="21588"/>
                </a:lnTo>
                <a:lnTo>
                  <a:pt x="2434642" y="25080"/>
                </a:lnTo>
                <a:lnTo>
                  <a:pt x="2455284" y="28572"/>
                </a:lnTo>
                <a:lnTo>
                  <a:pt x="2475608" y="32699"/>
                </a:lnTo>
                <a:lnTo>
                  <a:pt x="2496249" y="36509"/>
                </a:lnTo>
                <a:lnTo>
                  <a:pt x="2516890" y="41271"/>
                </a:lnTo>
                <a:lnTo>
                  <a:pt x="2537532" y="45716"/>
                </a:lnTo>
                <a:lnTo>
                  <a:pt x="2557538" y="50795"/>
                </a:lnTo>
                <a:lnTo>
                  <a:pt x="2578180" y="56192"/>
                </a:lnTo>
                <a:lnTo>
                  <a:pt x="2598186" y="61272"/>
                </a:lnTo>
                <a:lnTo>
                  <a:pt x="2618192" y="67304"/>
                </a:lnTo>
                <a:lnTo>
                  <a:pt x="2638516" y="73336"/>
                </a:lnTo>
                <a:lnTo>
                  <a:pt x="2658522" y="79368"/>
                </a:lnTo>
                <a:lnTo>
                  <a:pt x="2678528" y="85717"/>
                </a:lnTo>
                <a:lnTo>
                  <a:pt x="2698534" y="92384"/>
                </a:lnTo>
                <a:lnTo>
                  <a:pt x="2718223" y="99368"/>
                </a:lnTo>
                <a:lnTo>
                  <a:pt x="2737912" y="106670"/>
                </a:lnTo>
                <a:lnTo>
                  <a:pt x="2757600" y="113972"/>
                </a:lnTo>
                <a:lnTo>
                  <a:pt x="2776972" y="121591"/>
                </a:lnTo>
                <a:lnTo>
                  <a:pt x="2796343" y="129528"/>
                </a:lnTo>
                <a:lnTo>
                  <a:pt x="2816032" y="137782"/>
                </a:lnTo>
                <a:lnTo>
                  <a:pt x="2835085" y="146037"/>
                </a:lnTo>
                <a:lnTo>
                  <a:pt x="2854139" y="154608"/>
                </a:lnTo>
                <a:lnTo>
                  <a:pt x="2872875" y="163497"/>
                </a:lnTo>
                <a:lnTo>
                  <a:pt x="2892246" y="172704"/>
                </a:lnTo>
                <a:lnTo>
                  <a:pt x="2910982" y="181911"/>
                </a:lnTo>
                <a:lnTo>
                  <a:pt x="2929400" y="191752"/>
                </a:lnTo>
                <a:lnTo>
                  <a:pt x="2947819" y="201594"/>
                </a:lnTo>
                <a:lnTo>
                  <a:pt x="2966237" y="211435"/>
                </a:lnTo>
                <a:lnTo>
                  <a:pt x="2984973" y="221594"/>
                </a:lnTo>
                <a:lnTo>
                  <a:pt x="3003074" y="232071"/>
                </a:lnTo>
                <a:lnTo>
                  <a:pt x="3020858" y="242865"/>
                </a:lnTo>
                <a:lnTo>
                  <a:pt x="3038958" y="253976"/>
                </a:lnTo>
                <a:lnTo>
                  <a:pt x="3056742" y="264770"/>
                </a:lnTo>
                <a:lnTo>
                  <a:pt x="3074208" y="276517"/>
                </a:lnTo>
                <a:lnTo>
                  <a:pt x="3091673" y="287946"/>
                </a:lnTo>
                <a:lnTo>
                  <a:pt x="3109139" y="299375"/>
                </a:lnTo>
                <a:lnTo>
                  <a:pt x="3126287" y="311756"/>
                </a:lnTo>
                <a:lnTo>
                  <a:pt x="3143436" y="323820"/>
                </a:lnTo>
                <a:lnTo>
                  <a:pt x="3160266" y="336201"/>
                </a:lnTo>
                <a:lnTo>
                  <a:pt x="3177097" y="348900"/>
                </a:lnTo>
                <a:lnTo>
                  <a:pt x="3193610" y="361599"/>
                </a:lnTo>
                <a:lnTo>
                  <a:pt x="3210123" y="374615"/>
                </a:lnTo>
                <a:lnTo>
                  <a:pt x="3226319" y="387949"/>
                </a:lnTo>
                <a:lnTo>
                  <a:pt x="3242514" y="400965"/>
                </a:lnTo>
                <a:lnTo>
                  <a:pt x="3258710" y="414934"/>
                </a:lnTo>
                <a:lnTo>
                  <a:pt x="3274270" y="428903"/>
                </a:lnTo>
                <a:lnTo>
                  <a:pt x="3290148" y="442554"/>
                </a:lnTo>
                <a:lnTo>
                  <a:pt x="3305708" y="456840"/>
                </a:lnTo>
                <a:lnTo>
                  <a:pt x="3320634" y="470809"/>
                </a:lnTo>
                <a:lnTo>
                  <a:pt x="3335877" y="485730"/>
                </a:lnTo>
                <a:lnTo>
                  <a:pt x="3350802" y="500333"/>
                </a:lnTo>
                <a:lnTo>
                  <a:pt x="3365727" y="515255"/>
                </a:lnTo>
                <a:lnTo>
                  <a:pt x="3380018" y="530176"/>
                </a:lnTo>
                <a:lnTo>
                  <a:pt x="3394308" y="545414"/>
                </a:lnTo>
                <a:lnTo>
                  <a:pt x="3408598" y="560970"/>
                </a:lnTo>
                <a:lnTo>
                  <a:pt x="3422570" y="576526"/>
                </a:lnTo>
                <a:lnTo>
                  <a:pt x="3436226" y="592400"/>
                </a:lnTo>
                <a:lnTo>
                  <a:pt x="3450198" y="608591"/>
                </a:lnTo>
                <a:lnTo>
                  <a:pt x="3463218" y="624464"/>
                </a:lnTo>
                <a:lnTo>
                  <a:pt x="3476556" y="640973"/>
                </a:lnTo>
                <a:lnTo>
                  <a:pt x="3489576" y="657164"/>
                </a:lnTo>
                <a:lnTo>
                  <a:pt x="3502278" y="673672"/>
                </a:lnTo>
                <a:lnTo>
                  <a:pt x="3514980" y="690498"/>
                </a:lnTo>
                <a:lnTo>
                  <a:pt x="3527365" y="707324"/>
                </a:lnTo>
                <a:lnTo>
                  <a:pt x="3539432" y="724468"/>
                </a:lnTo>
                <a:lnTo>
                  <a:pt x="3551500" y="741611"/>
                </a:lnTo>
                <a:lnTo>
                  <a:pt x="3563250" y="758755"/>
                </a:lnTo>
                <a:lnTo>
                  <a:pt x="3574682" y="776215"/>
                </a:lnTo>
                <a:lnTo>
                  <a:pt x="3586431" y="794311"/>
                </a:lnTo>
                <a:lnTo>
                  <a:pt x="3597228" y="812090"/>
                </a:lnTo>
                <a:lnTo>
                  <a:pt x="3608026" y="829868"/>
                </a:lnTo>
                <a:lnTo>
                  <a:pt x="3619140" y="847964"/>
                </a:lnTo>
                <a:lnTo>
                  <a:pt x="3629302" y="866060"/>
                </a:lnTo>
                <a:lnTo>
                  <a:pt x="3639781" y="884155"/>
                </a:lnTo>
                <a:lnTo>
                  <a:pt x="3649626" y="902569"/>
                </a:lnTo>
                <a:lnTo>
                  <a:pt x="3659470" y="921299"/>
                </a:lnTo>
                <a:lnTo>
                  <a:pt x="3668997" y="940030"/>
                </a:lnTo>
                <a:lnTo>
                  <a:pt x="3678524" y="958761"/>
                </a:lnTo>
                <a:lnTo>
                  <a:pt x="3687415" y="977492"/>
                </a:lnTo>
                <a:lnTo>
                  <a:pt x="3696307" y="996540"/>
                </a:lnTo>
                <a:lnTo>
                  <a:pt x="3705199" y="1015906"/>
                </a:lnTo>
                <a:lnTo>
                  <a:pt x="3713455" y="1034954"/>
                </a:lnTo>
                <a:lnTo>
                  <a:pt x="3721712" y="1054320"/>
                </a:lnTo>
                <a:lnTo>
                  <a:pt x="3729651" y="1074003"/>
                </a:lnTo>
                <a:lnTo>
                  <a:pt x="3737272" y="1093368"/>
                </a:lnTo>
                <a:lnTo>
                  <a:pt x="3744576" y="1112734"/>
                </a:lnTo>
                <a:lnTo>
                  <a:pt x="3751562" y="1132417"/>
                </a:lnTo>
                <a:lnTo>
                  <a:pt x="3758549" y="1152418"/>
                </a:lnTo>
                <a:lnTo>
                  <a:pt x="3765535" y="1172101"/>
                </a:lnTo>
                <a:lnTo>
                  <a:pt x="3771886" y="1192102"/>
                </a:lnTo>
                <a:lnTo>
                  <a:pt x="3777920" y="1212102"/>
                </a:lnTo>
                <a:lnTo>
                  <a:pt x="3783954" y="1232103"/>
                </a:lnTo>
                <a:lnTo>
                  <a:pt x="3789670" y="1252739"/>
                </a:lnTo>
                <a:lnTo>
                  <a:pt x="3795068" y="1272739"/>
                </a:lnTo>
                <a:lnTo>
                  <a:pt x="3800149" y="1293057"/>
                </a:lnTo>
                <a:lnTo>
                  <a:pt x="3805230" y="1313375"/>
                </a:lnTo>
                <a:lnTo>
                  <a:pt x="3809993" y="1333694"/>
                </a:lnTo>
                <a:lnTo>
                  <a:pt x="3814439" y="1354329"/>
                </a:lnTo>
                <a:lnTo>
                  <a:pt x="3818568" y="1374965"/>
                </a:lnTo>
                <a:lnTo>
                  <a:pt x="3822696" y="1395283"/>
                </a:lnTo>
                <a:lnTo>
                  <a:pt x="3826189" y="1416236"/>
                </a:lnTo>
                <a:lnTo>
                  <a:pt x="3829682" y="1436554"/>
                </a:lnTo>
                <a:lnTo>
                  <a:pt x="3832858" y="1457507"/>
                </a:lnTo>
                <a:lnTo>
                  <a:pt x="3835716" y="1478143"/>
                </a:lnTo>
                <a:lnTo>
                  <a:pt x="3838256" y="1499096"/>
                </a:lnTo>
                <a:lnTo>
                  <a:pt x="3841114" y="1519731"/>
                </a:lnTo>
                <a:lnTo>
                  <a:pt x="3843020" y="1540684"/>
                </a:lnTo>
                <a:lnTo>
                  <a:pt x="3844925" y="1561637"/>
                </a:lnTo>
                <a:lnTo>
                  <a:pt x="3846513" y="1582273"/>
                </a:lnTo>
                <a:lnTo>
                  <a:pt x="3848100" y="1603226"/>
                </a:lnTo>
                <a:lnTo>
                  <a:pt x="3849371" y="1624179"/>
                </a:lnTo>
                <a:lnTo>
                  <a:pt x="3850324" y="1645132"/>
                </a:lnTo>
                <a:lnTo>
                  <a:pt x="3850641" y="1666085"/>
                </a:lnTo>
                <a:lnTo>
                  <a:pt x="3851276" y="1687038"/>
                </a:lnTo>
                <a:lnTo>
                  <a:pt x="3851276" y="1707991"/>
                </a:lnTo>
                <a:lnTo>
                  <a:pt x="3851276" y="1728944"/>
                </a:lnTo>
                <a:lnTo>
                  <a:pt x="3850641" y="1749897"/>
                </a:lnTo>
                <a:lnTo>
                  <a:pt x="3850324" y="1770850"/>
                </a:lnTo>
                <a:lnTo>
                  <a:pt x="3849371" y="1791804"/>
                </a:lnTo>
                <a:lnTo>
                  <a:pt x="3848100" y="1812757"/>
                </a:lnTo>
                <a:lnTo>
                  <a:pt x="3846513" y="1833710"/>
                </a:lnTo>
                <a:lnTo>
                  <a:pt x="3844925" y="1854663"/>
                </a:lnTo>
                <a:lnTo>
                  <a:pt x="3843020" y="1875616"/>
                </a:lnTo>
                <a:lnTo>
                  <a:pt x="3841114" y="1896251"/>
                </a:lnTo>
                <a:lnTo>
                  <a:pt x="3838256" y="1917204"/>
                </a:lnTo>
                <a:lnTo>
                  <a:pt x="3835716" y="1937840"/>
                </a:lnTo>
                <a:lnTo>
                  <a:pt x="3832858" y="1958793"/>
                </a:lnTo>
                <a:lnTo>
                  <a:pt x="3829682" y="1979429"/>
                </a:lnTo>
                <a:lnTo>
                  <a:pt x="3826189" y="2000382"/>
                </a:lnTo>
                <a:lnTo>
                  <a:pt x="3822696" y="2020700"/>
                </a:lnTo>
                <a:lnTo>
                  <a:pt x="3818568" y="2041653"/>
                </a:lnTo>
                <a:lnTo>
                  <a:pt x="3814439" y="2061971"/>
                </a:lnTo>
                <a:lnTo>
                  <a:pt x="3809993" y="2082289"/>
                </a:lnTo>
                <a:lnTo>
                  <a:pt x="3805230" y="2102925"/>
                </a:lnTo>
                <a:lnTo>
                  <a:pt x="3800149" y="2123243"/>
                </a:lnTo>
                <a:lnTo>
                  <a:pt x="3795068" y="2143561"/>
                </a:lnTo>
                <a:lnTo>
                  <a:pt x="3789670" y="2163879"/>
                </a:lnTo>
                <a:lnTo>
                  <a:pt x="3783954" y="2183880"/>
                </a:lnTo>
                <a:lnTo>
                  <a:pt x="3777920" y="2204198"/>
                </a:lnTo>
                <a:lnTo>
                  <a:pt x="3771886" y="2224198"/>
                </a:lnTo>
                <a:lnTo>
                  <a:pt x="3765535" y="2243882"/>
                </a:lnTo>
                <a:lnTo>
                  <a:pt x="3758549" y="2263882"/>
                </a:lnTo>
                <a:lnTo>
                  <a:pt x="3751562" y="2283565"/>
                </a:lnTo>
                <a:lnTo>
                  <a:pt x="3744576" y="2303249"/>
                </a:lnTo>
                <a:lnTo>
                  <a:pt x="3737272" y="2323249"/>
                </a:lnTo>
                <a:lnTo>
                  <a:pt x="3729651" y="2342615"/>
                </a:lnTo>
                <a:lnTo>
                  <a:pt x="3721712" y="2361663"/>
                </a:lnTo>
                <a:lnTo>
                  <a:pt x="3713455" y="2381346"/>
                </a:lnTo>
                <a:lnTo>
                  <a:pt x="3705199" y="2400394"/>
                </a:lnTo>
                <a:lnTo>
                  <a:pt x="3696307" y="2419443"/>
                </a:lnTo>
                <a:lnTo>
                  <a:pt x="3687415" y="2438491"/>
                </a:lnTo>
                <a:lnTo>
                  <a:pt x="3678524" y="2457539"/>
                </a:lnTo>
                <a:lnTo>
                  <a:pt x="3668997" y="2476270"/>
                </a:lnTo>
                <a:lnTo>
                  <a:pt x="3659470" y="2495001"/>
                </a:lnTo>
                <a:lnTo>
                  <a:pt x="3649626" y="2513414"/>
                </a:lnTo>
                <a:lnTo>
                  <a:pt x="3639781" y="2531827"/>
                </a:lnTo>
                <a:lnTo>
                  <a:pt x="3629302" y="2549923"/>
                </a:lnTo>
                <a:lnTo>
                  <a:pt x="3619140" y="2568336"/>
                </a:lnTo>
                <a:lnTo>
                  <a:pt x="3608026" y="2586432"/>
                </a:lnTo>
                <a:lnTo>
                  <a:pt x="3597228" y="2604211"/>
                </a:lnTo>
                <a:lnTo>
                  <a:pt x="3586431" y="2621989"/>
                </a:lnTo>
                <a:lnTo>
                  <a:pt x="3574682" y="2639767"/>
                </a:lnTo>
                <a:lnTo>
                  <a:pt x="3563250" y="2657228"/>
                </a:lnTo>
                <a:lnTo>
                  <a:pt x="3551500" y="2674372"/>
                </a:lnTo>
                <a:lnTo>
                  <a:pt x="3539432" y="2691832"/>
                </a:lnTo>
                <a:lnTo>
                  <a:pt x="3527365" y="2708658"/>
                </a:lnTo>
                <a:lnTo>
                  <a:pt x="3514980" y="2725802"/>
                </a:lnTo>
                <a:lnTo>
                  <a:pt x="3502278" y="2742310"/>
                </a:lnTo>
                <a:lnTo>
                  <a:pt x="3489576" y="2759136"/>
                </a:lnTo>
                <a:lnTo>
                  <a:pt x="3476556" y="2775645"/>
                </a:lnTo>
                <a:lnTo>
                  <a:pt x="3463218" y="2791836"/>
                </a:lnTo>
                <a:lnTo>
                  <a:pt x="3450198" y="2808027"/>
                </a:lnTo>
                <a:lnTo>
                  <a:pt x="3436226" y="2823900"/>
                </a:lnTo>
                <a:lnTo>
                  <a:pt x="3422570" y="2839774"/>
                </a:lnTo>
                <a:lnTo>
                  <a:pt x="3408598" y="2855330"/>
                </a:lnTo>
                <a:lnTo>
                  <a:pt x="3394308" y="2870568"/>
                </a:lnTo>
                <a:lnTo>
                  <a:pt x="3380018" y="2886124"/>
                </a:lnTo>
                <a:lnTo>
                  <a:pt x="3365727" y="2901045"/>
                </a:lnTo>
                <a:lnTo>
                  <a:pt x="3350802" y="2916284"/>
                </a:lnTo>
                <a:lnTo>
                  <a:pt x="3335877" y="2930570"/>
                </a:lnTo>
                <a:lnTo>
                  <a:pt x="3320634" y="2945491"/>
                </a:lnTo>
                <a:lnTo>
                  <a:pt x="3305708" y="2959777"/>
                </a:lnTo>
                <a:lnTo>
                  <a:pt x="3290148" y="2973746"/>
                </a:lnTo>
                <a:lnTo>
                  <a:pt x="3274270" y="2987715"/>
                </a:lnTo>
                <a:lnTo>
                  <a:pt x="3258710" y="3001684"/>
                </a:lnTo>
                <a:lnTo>
                  <a:pt x="3242514" y="3015017"/>
                </a:lnTo>
                <a:lnTo>
                  <a:pt x="3226319" y="3028669"/>
                </a:lnTo>
                <a:lnTo>
                  <a:pt x="3210123" y="3041685"/>
                </a:lnTo>
                <a:lnTo>
                  <a:pt x="3193610" y="3054701"/>
                </a:lnTo>
                <a:lnTo>
                  <a:pt x="3177097" y="3067400"/>
                </a:lnTo>
                <a:lnTo>
                  <a:pt x="3160266" y="3080099"/>
                </a:lnTo>
                <a:lnTo>
                  <a:pt x="3143436" y="3092480"/>
                </a:lnTo>
                <a:lnTo>
                  <a:pt x="3126287" y="3104862"/>
                </a:lnTo>
                <a:lnTo>
                  <a:pt x="3109139" y="3116608"/>
                </a:lnTo>
                <a:lnTo>
                  <a:pt x="3091673" y="3128672"/>
                </a:lnTo>
                <a:lnTo>
                  <a:pt x="3074208" y="3140101"/>
                </a:lnTo>
                <a:lnTo>
                  <a:pt x="3056742" y="3151212"/>
                </a:lnTo>
                <a:lnTo>
                  <a:pt x="3038958" y="3162641"/>
                </a:lnTo>
                <a:lnTo>
                  <a:pt x="3020858" y="3173435"/>
                </a:lnTo>
                <a:lnTo>
                  <a:pt x="3003074" y="3183912"/>
                </a:lnTo>
                <a:lnTo>
                  <a:pt x="2984973" y="3194388"/>
                </a:lnTo>
                <a:lnTo>
                  <a:pt x="2966237" y="3204865"/>
                </a:lnTo>
                <a:lnTo>
                  <a:pt x="2947819" y="3214706"/>
                </a:lnTo>
                <a:lnTo>
                  <a:pt x="2929400" y="3224548"/>
                </a:lnTo>
                <a:lnTo>
                  <a:pt x="2910982" y="3234072"/>
                </a:lnTo>
                <a:lnTo>
                  <a:pt x="2892246" y="3243279"/>
                </a:lnTo>
                <a:lnTo>
                  <a:pt x="2872875" y="3252485"/>
                </a:lnTo>
                <a:lnTo>
                  <a:pt x="2854139" y="3261374"/>
                </a:lnTo>
                <a:lnTo>
                  <a:pt x="2835085" y="3269946"/>
                </a:lnTo>
                <a:lnTo>
                  <a:pt x="2816032" y="3278200"/>
                </a:lnTo>
                <a:lnTo>
                  <a:pt x="2796343" y="3286455"/>
                </a:lnTo>
                <a:lnTo>
                  <a:pt x="2776972" y="3294391"/>
                </a:lnTo>
                <a:lnTo>
                  <a:pt x="2757600" y="3302011"/>
                </a:lnTo>
                <a:lnTo>
                  <a:pt x="2737912" y="3309630"/>
                </a:lnTo>
                <a:lnTo>
                  <a:pt x="2718223" y="3316932"/>
                </a:lnTo>
                <a:lnTo>
                  <a:pt x="2698534" y="3323916"/>
                </a:lnTo>
                <a:lnTo>
                  <a:pt x="2678528" y="3330266"/>
                </a:lnTo>
                <a:lnTo>
                  <a:pt x="2658522" y="3336932"/>
                </a:lnTo>
                <a:lnTo>
                  <a:pt x="2638833" y="3342964"/>
                </a:lnTo>
                <a:lnTo>
                  <a:pt x="2618510" y="3348996"/>
                </a:lnTo>
                <a:lnTo>
                  <a:pt x="2598186" y="3354711"/>
                </a:lnTo>
                <a:lnTo>
                  <a:pt x="2578180" y="3360108"/>
                </a:lnTo>
                <a:lnTo>
                  <a:pt x="2557538" y="3365505"/>
                </a:lnTo>
                <a:lnTo>
                  <a:pt x="2537532" y="3370267"/>
                </a:lnTo>
                <a:lnTo>
                  <a:pt x="2516890" y="3375029"/>
                </a:lnTo>
                <a:lnTo>
                  <a:pt x="2496566" y="3379473"/>
                </a:lnTo>
                <a:lnTo>
                  <a:pt x="2475608" y="3383918"/>
                </a:lnTo>
                <a:lnTo>
                  <a:pt x="2455284" y="3387728"/>
                </a:lnTo>
                <a:lnTo>
                  <a:pt x="2434642" y="3391537"/>
                </a:lnTo>
                <a:lnTo>
                  <a:pt x="2413684" y="3394712"/>
                </a:lnTo>
                <a:lnTo>
                  <a:pt x="2393360" y="3397887"/>
                </a:lnTo>
                <a:lnTo>
                  <a:pt x="2372401" y="3401061"/>
                </a:lnTo>
                <a:lnTo>
                  <a:pt x="2351759" y="3403601"/>
                </a:lnTo>
                <a:lnTo>
                  <a:pt x="2330800" y="3405824"/>
                </a:lnTo>
                <a:lnTo>
                  <a:pt x="2309842" y="3408363"/>
                </a:lnTo>
                <a:lnTo>
                  <a:pt x="2288882" y="3409951"/>
                </a:lnTo>
                <a:lnTo>
                  <a:pt x="2268241" y="3411538"/>
                </a:lnTo>
                <a:lnTo>
                  <a:pt x="2246965" y="3413125"/>
                </a:lnTo>
                <a:lnTo>
                  <a:pt x="2226323" y="3414078"/>
                </a:lnTo>
                <a:lnTo>
                  <a:pt x="2205047" y="3415030"/>
                </a:lnTo>
                <a:lnTo>
                  <a:pt x="2184406" y="3415665"/>
                </a:lnTo>
                <a:lnTo>
                  <a:pt x="2163447" y="3416300"/>
                </a:lnTo>
                <a:lnTo>
                  <a:pt x="2142488" y="3416300"/>
                </a:lnTo>
                <a:lnTo>
                  <a:pt x="2142170" y="3416300"/>
                </a:lnTo>
                <a:lnTo>
                  <a:pt x="2121529" y="3416300"/>
                </a:lnTo>
                <a:lnTo>
                  <a:pt x="2100252" y="3415665"/>
                </a:lnTo>
                <a:lnTo>
                  <a:pt x="2079611" y="3415030"/>
                </a:lnTo>
                <a:lnTo>
                  <a:pt x="2058334" y="3414078"/>
                </a:lnTo>
                <a:lnTo>
                  <a:pt x="2037693" y="3413125"/>
                </a:lnTo>
                <a:lnTo>
                  <a:pt x="2016417" y="3411538"/>
                </a:lnTo>
                <a:lnTo>
                  <a:pt x="1995775" y="3409951"/>
                </a:lnTo>
                <a:lnTo>
                  <a:pt x="1974816" y="3408363"/>
                </a:lnTo>
                <a:lnTo>
                  <a:pt x="1954175" y="3405824"/>
                </a:lnTo>
                <a:lnTo>
                  <a:pt x="1933216" y="3403601"/>
                </a:lnTo>
                <a:lnTo>
                  <a:pt x="1912257" y="3400744"/>
                </a:lnTo>
                <a:lnTo>
                  <a:pt x="1891616" y="3397887"/>
                </a:lnTo>
                <a:lnTo>
                  <a:pt x="1870974" y="3394712"/>
                </a:lnTo>
                <a:lnTo>
                  <a:pt x="1850333" y="3391220"/>
                </a:lnTo>
                <a:lnTo>
                  <a:pt x="1829374" y="3387410"/>
                </a:lnTo>
                <a:lnTo>
                  <a:pt x="1809050" y="3383601"/>
                </a:lnTo>
                <a:lnTo>
                  <a:pt x="1788409" y="3379473"/>
                </a:lnTo>
                <a:lnTo>
                  <a:pt x="1768085" y="3375029"/>
                </a:lnTo>
                <a:lnTo>
                  <a:pt x="1747444" y="3370267"/>
                </a:lnTo>
                <a:lnTo>
                  <a:pt x="1727120" y="3365505"/>
                </a:lnTo>
                <a:lnTo>
                  <a:pt x="1706796" y="3360108"/>
                </a:lnTo>
                <a:lnTo>
                  <a:pt x="1686472" y="3354711"/>
                </a:lnTo>
                <a:lnTo>
                  <a:pt x="1666466" y="3348996"/>
                </a:lnTo>
                <a:lnTo>
                  <a:pt x="1646142" y="3342964"/>
                </a:lnTo>
                <a:lnTo>
                  <a:pt x="1626136" y="3336932"/>
                </a:lnTo>
                <a:lnTo>
                  <a:pt x="1606447" y="3330266"/>
                </a:lnTo>
                <a:lnTo>
                  <a:pt x="1586123" y="3323916"/>
                </a:lnTo>
                <a:lnTo>
                  <a:pt x="1566434" y="3316932"/>
                </a:lnTo>
                <a:lnTo>
                  <a:pt x="1547063" y="3309630"/>
                </a:lnTo>
                <a:lnTo>
                  <a:pt x="1527057" y="3302011"/>
                </a:lnTo>
                <a:lnTo>
                  <a:pt x="1507686" y="3294391"/>
                </a:lnTo>
                <a:lnTo>
                  <a:pt x="1488315" y="3286455"/>
                </a:lnTo>
                <a:lnTo>
                  <a:pt x="1458464" y="3274073"/>
                </a:lnTo>
                <a:lnTo>
                  <a:pt x="1429249" y="3260740"/>
                </a:lnTo>
                <a:lnTo>
                  <a:pt x="1400033" y="3247406"/>
                </a:lnTo>
                <a:lnTo>
                  <a:pt x="1371453" y="3232802"/>
                </a:lnTo>
                <a:lnTo>
                  <a:pt x="1399081" y="3227405"/>
                </a:lnTo>
                <a:lnTo>
                  <a:pt x="1426708" y="3221373"/>
                </a:lnTo>
                <a:lnTo>
                  <a:pt x="1454336" y="3214389"/>
                </a:lnTo>
                <a:lnTo>
                  <a:pt x="1481329" y="3206770"/>
                </a:lnTo>
                <a:lnTo>
                  <a:pt x="1515307" y="3221691"/>
                </a:lnTo>
                <a:lnTo>
                  <a:pt x="1518165" y="3222643"/>
                </a:lnTo>
                <a:lnTo>
                  <a:pt x="1521341" y="3223913"/>
                </a:lnTo>
                <a:lnTo>
                  <a:pt x="1506733" y="3214071"/>
                </a:lnTo>
                <a:lnTo>
                  <a:pt x="1492126" y="3203595"/>
                </a:lnTo>
                <a:lnTo>
                  <a:pt x="1513402" y="3196928"/>
                </a:lnTo>
                <a:lnTo>
                  <a:pt x="1533726" y="3189944"/>
                </a:lnTo>
                <a:lnTo>
                  <a:pt x="1554685" y="3182642"/>
                </a:lnTo>
                <a:lnTo>
                  <a:pt x="1574691" y="3174705"/>
                </a:lnTo>
                <a:lnTo>
                  <a:pt x="1588346" y="3183277"/>
                </a:lnTo>
                <a:lnTo>
                  <a:pt x="1601684" y="3191531"/>
                </a:lnTo>
                <a:lnTo>
                  <a:pt x="1617244" y="3200738"/>
                </a:lnTo>
                <a:lnTo>
                  <a:pt x="1632804" y="3209627"/>
                </a:lnTo>
                <a:lnTo>
                  <a:pt x="1648682" y="3218198"/>
                </a:lnTo>
                <a:lnTo>
                  <a:pt x="1664560" y="3226770"/>
                </a:lnTo>
                <a:lnTo>
                  <a:pt x="1680121" y="3235024"/>
                </a:lnTo>
                <a:lnTo>
                  <a:pt x="1696316" y="3242961"/>
                </a:lnTo>
                <a:lnTo>
                  <a:pt x="1712512" y="3250580"/>
                </a:lnTo>
                <a:lnTo>
                  <a:pt x="1729025" y="3257882"/>
                </a:lnTo>
                <a:lnTo>
                  <a:pt x="1745538" y="3264867"/>
                </a:lnTo>
                <a:lnTo>
                  <a:pt x="1762051" y="3271851"/>
                </a:lnTo>
                <a:lnTo>
                  <a:pt x="1778882" y="3278200"/>
                </a:lnTo>
                <a:lnTo>
                  <a:pt x="1795713" y="3284550"/>
                </a:lnTo>
                <a:lnTo>
                  <a:pt x="1812543" y="3290582"/>
                </a:lnTo>
                <a:lnTo>
                  <a:pt x="1829691" y="3295979"/>
                </a:lnTo>
                <a:lnTo>
                  <a:pt x="1846522" y="3301376"/>
                </a:lnTo>
                <a:lnTo>
                  <a:pt x="1863670" y="3306455"/>
                </a:lnTo>
                <a:lnTo>
                  <a:pt x="1853191" y="3297566"/>
                </a:lnTo>
                <a:lnTo>
                  <a:pt x="1842711" y="3288042"/>
                </a:lnTo>
                <a:lnTo>
                  <a:pt x="1832232" y="3278835"/>
                </a:lnTo>
                <a:lnTo>
                  <a:pt x="1822070" y="3269311"/>
                </a:lnTo>
                <a:lnTo>
                  <a:pt x="1812226" y="3259787"/>
                </a:lnTo>
                <a:lnTo>
                  <a:pt x="1802381" y="3249946"/>
                </a:lnTo>
                <a:lnTo>
                  <a:pt x="1793172" y="3240104"/>
                </a:lnTo>
                <a:lnTo>
                  <a:pt x="1783645" y="3229945"/>
                </a:lnTo>
                <a:lnTo>
                  <a:pt x="1774436" y="3219468"/>
                </a:lnTo>
                <a:lnTo>
                  <a:pt x="1765227" y="3208992"/>
                </a:lnTo>
                <a:lnTo>
                  <a:pt x="1756653" y="3198515"/>
                </a:lnTo>
                <a:lnTo>
                  <a:pt x="1747761" y="3188039"/>
                </a:lnTo>
                <a:lnTo>
                  <a:pt x="1731248" y="3166133"/>
                </a:lnTo>
                <a:lnTo>
                  <a:pt x="1715370" y="3144545"/>
                </a:lnTo>
                <a:lnTo>
                  <a:pt x="1705843" y="3130577"/>
                </a:lnTo>
                <a:lnTo>
                  <a:pt x="1696634" y="3116925"/>
                </a:lnTo>
                <a:lnTo>
                  <a:pt x="1712194" y="3108354"/>
                </a:lnTo>
                <a:lnTo>
                  <a:pt x="1727437" y="3099465"/>
                </a:lnTo>
                <a:lnTo>
                  <a:pt x="1742680" y="3090258"/>
                </a:lnTo>
                <a:lnTo>
                  <a:pt x="1757605" y="3080734"/>
                </a:lnTo>
                <a:lnTo>
                  <a:pt x="1764909" y="3092163"/>
                </a:lnTo>
                <a:lnTo>
                  <a:pt x="1772531" y="3103592"/>
                </a:lnTo>
                <a:lnTo>
                  <a:pt x="1781105" y="3115656"/>
                </a:lnTo>
                <a:lnTo>
                  <a:pt x="1789997" y="3127719"/>
                </a:lnTo>
                <a:lnTo>
                  <a:pt x="1799206" y="3139148"/>
                </a:lnTo>
                <a:lnTo>
                  <a:pt x="1808733" y="3150895"/>
                </a:lnTo>
                <a:lnTo>
                  <a:pt x="1817942" y="3162324"/>
                </a:lnTo>
                <a:lnTo>
                  <a:pt x="1827469" y="3173435"/>
                </a:lnTo>
                <a:lnTo>
                  <a:pt x="1837313" y="3184547"/>
                </a:lnTo>
                <a:lnTo>
                  <a:pt x="1847157" y="3195658"/>
                </a:lnTo>
                <a:lnTo>
                  <a:pt x="1857319" y="3206135"/>
                </a:lnTo>
                <a:lnTo>
                  <a:pt x="1867799" y="3216294"/>
                </a:lnTo>
                <a:lnTo>
                  <a:pt x="1878278" y="3226453"/>
                </a:lnTo>
                <a:lnTo>
                  <a:pt x="1889075" y="3236294"/>
                </a:lnTo>
                <a:lnTo>
                  <a:pt x="1899872" y="3245818"/>
                </a:lnTo>
                <a:lnTo>
                  <a:pt x="1911304" y="3255025"/>
                </a:lnTo>
                <a:lnTo>
                  <a:pt x="1922419" y="3263914"/>
                </a:lnTo>
                <a:lnTo>
                  <a:pt x="1933851" y="3272486"/>
                </a:lnTo>
                <a:lnTo>
                  <a:pt x="1944013" y="3279153"/>
                </a:lnTo>
                <a:lnTo>
                  <a:pt x="1954175" y="3286137"/>
                </a:lnTo>
                <a:lnTo>
                  <a:pt x="1964019" y="3292487"/>
                </a:lnTo>
                <a:lnTo>
                  <a:pt x="1974499" y="3298519"/>
                </a:lnTo>
                <a:lnTo>
                  <a:pt x="1984661" y="3304233"/>
                </a:lnTo>
                <a:lnTo>
                  <a:pt x="1995775" y="3309630"/>
                </a:lnTo>
                <a:lnTo>
                  <a:pt x="2006255" y="3314710"/>
                </a:lnTo>
                <a:lnTo>
                  <a:pt x="2017052" y="3319472"/>
                </a:lnTo>
                <a:lnTo>
                  <a:pt x="2028166" y="3323916"/>
                </a:lnTo>
                <a:lnTo>
                  <a:pt x="2039281" y="3327726"/>
                </a:lnTo>
                <a:lnTo>
                  <a:pt x="2050078" y="3331535"/>
                </a:lnTo>
                <a:lnTo>
                  <a:pt x="2061192" y="3334710"/>
                </a:lnTo>
                <a:lnTo>
                  <a:pt x="2072942" y="3337567"/>
                </a:lnTo>
                <a:lnTo>
                  <a:pt x="2084057" y="3340107"/>
                </a:lnTo>
                <a:lnTo>
                  <a:pt x="2095806" y="3342012"/>
                </a:lnTo>
                <a:lnTo>
                  <a:pt x="2107239" y="3343599"/>
                </a:lnTo>
                <a:lnTo>
                  <a:pt x="2107239" y="3054384"/>
                </a:lnTo>
                <a:lnTo>
                  <a:pt x="2071989" y="3053749"/>
                </a:lnTo>
                <a:lnTo>
                  <a:pt x="2036740" y="3052479"/>
                </a:lnTo>
                <a:lnTo>
                  <a:pt x="2001174" y="3050574"/>
                </a:lnTo>
                <a:lnTo>
                  <a:pt x="1965925" y="3048352"/>
                </a:lnTo>
                <a:lnTo>
                  <a:pt x="1930993" y="3045495"/>
                </a:lnTo>
                <a:lnTo>
                  <a:pt x="1895744" y="3042002"/>
                </a:lnTo>
                <a:lnTo>
                  <a:pt x="1860812" y="3038193"/>
                </a:lnTo>
                <a:lnTo>
                  <a:pt x="1825563" y="3033431"/>
                </a:lnTo>
                <a:lnTo>
                  <a:pt x="1844934" y="3018827"/>
                </a:lnTo>
                <a:lnTo>
                  <a:pt x="1863670" y="3003588"/>
                </a:lnTo>
                <a:lnTo>
                  <a:pt x="1882089" y="2987715"/>
                </a:lnTo>
                <a:lnTo>
                  <a:pt x="1900190" y="2971841"/>
                </a:lnTo>
                <a:lnTo>
                  <a:pt x="1925912" y="2974064"/>
                </a:lnTo>
                <a:lnTo>
                  <a:pt x="1952269" y="2976603"/>
                </a:lnTo>
                <a:lnTo>
                  <a:pt x="1977992" y="2978508"/>
                </a:lnTo>
                <a:lnTo>
                  <a:pt x="2003714" y="2980096"/>
                </a:lnTo>
                <a:lnTo>
                  <a:pt x="2029754" y="2981365"/>
                </a:lnTo>
                <a:lnTo>
                  <a:pt x="2055476" y="2982318"/>
                </a:lnTo>
                <a:lnTo>
                  <a:pt x="2081516" y="2982953"/>
                </a:lnTo>
                <a:lnTo>
                  <a:pt x="2107239" y="2983905"/>
                </a:lnTo>
                <a:lnTo>
                  <a:pt x="2107239" y="2716595"/>
                </a:lnTo>
                <a:lnTo>
                  <a:pt x="2117083" y="2698817"/>
                </a:lnTo>
                <a:lnTo>
                  <a:pt x="2126610" y="2681356"/>
                </a:lnTo>
                <a:lnTo>
                  <a:pt x="2136137" y="2663578"/>
                </a:lnTo>
                <a:lnTo>
                  <a:pt x="2145028" y="2645482"/>
                </a:lnTo>
                <a:lnTo>
                  <a:pt x="2153602" y="2627386"/>
                </a:lnTo>
                <a:lnTo>
                  <a:pt x="2161859" y="2608655"/>
                </a:lnTo>
                <a:lnTo>
                  <a:pt x="2169798" y="2590242"/>
                </a:lnTo>
                <a:lnTo>
                  <a:pt x="2177737" y="2571511"/>
                </a:lnTo>
                <a:lnTo>
                  <a:pt x="2177737" y="2982635"/>
                </a:lnTo>
                <a:lnTo>
                  <a:pt x="2205047" y="2982000"/>
                </a:lnTo>
                <a:lnTo>
                  <a:pt x="2232992" y="2980731"/>
                </a:lnTo>
                <a:lnTo>
                  <a:pt x="2260620" y="2979143"/>
                </a:lnTo>
                <a:lnTo>
                  <a:pt x="2288247" y="2977238"/>
                </a:lnTo>
                <a:lnTo>
                  <a:pt x="2315875" y="2975016"/>
                </a:lnTo>
                <a:lnTo>
                  <a:pt x="2343503" y="2972159"/>
                </a:lnTo>
                <a:lnTo>
                  <a:pt x="2370813" y="2969302"/>
                </a:lnTo>
                <a:lnTo>
                  <a:pt x="2398441" y="2965809"/>
                </a:lnTo>
                <a:lnTo>
                  <a:pt x="2426068" y="2962000"/>
                </a:lnTo>
                <a:lnTo>
                  <a:pt x="2453378" y="2957873"/>
                </a:lnTo>
                <a:lnTo>
                  <a:pt x="2480689" y="2953428"/>
                </a:lnTo>
                <a:lnTo>
                  <a:pt x="2507681" y="2948349"/>
                </a:lnTo>
                <a:lnTo>
                  <a:pt x="2534991" y="2943269"/>
                </a:lnTo>
                <a:lnTo>
                  <a:pt x="2562301" y="2937555"/>
                </a:lnTo>
                <a:lnTo>
                  <a:pt x="2589294" y="2931205"/>
                </a:lnTo>
                <a:lnTo>
                  <a:pt x="2615969" y="2925173"/>
                </a:lnTo>
                <a:lnTo>
                  <a:pt x="2630894" y="2894061"/>
                </a:lnTo>
                <a:lnTo>
                  <a:pt x="2644549" y="2862632"/>
                </a:lnTo>
                <a:lnTo>
                  <a:pt x="2658204" y="2831202"/>
                </a:lnTo>
                <a:lnTo>
                  <a:pt x="2671224" y="2799137"/>
                </a:lnTo>
                <a:lnTo>
                  <a:pt x="2683609" y="2767073"/>
                </a:lnTo>
                <a:lnTo>
                  <a:pt x="2695359" y="2734691"/>
                </a:lnTo>
                <a:lnTo>
                  <a:pt x="2706791" y="2701991"/>
                </a:lnTo>
                <a:lnTo>
                  <a:pt x="2717270" y="2669609"/>
                </a:lnTo>
                <a:lnTo>
                  <a:pt x="2726480" y="2640085"/>
                </a:lnTo>
                <a:lnTo>
                  <a:pt x="2735372" y="2610560"/>
                </a:lnTo>
                <a:lnTo>
                  <a:pt x="2743628" y="2581035"/>
                </a:lnTo>
                <a:lnTo>
                  <a:pt x="2751567" y="2551193"/>
                </a:lnTo>
                <a:lnTo>
                  <a:pt x="2759506" y="2521351"/>
                </a:lnTo>
                <a:lnTo>
                  <a:pt x="2766810" y="2491509"/>
                </a:lnTo>
                <a:lnTo>
                  <a:pt x="2774114" y="2461349"/>
                </a:lnTo>
                <a:lnTo>
                  <a:pt x="2780465" y="2431189"/>
                </a:lnTo>
                <a:lnTo>
                  <a:pt x="2744898" y="2437856"/>
                </a:lnTo>
                <a:lnTo>
                  <a:pt x="2709332" y="2443888"/>
                </a:lnTo>
                <a:lnTo>
                  <a:pt x="2673765" y="2449602"/>
                </a:lnTo>
                <a:lnTo>
                  <a:pt x="2638198" y="2454682"/>
                </a:lnTo>
                <a:lnTo>
                  <a:pt x="2602314" y="2459761"/>
                </a:lnTo>
                <a:lnTo>
                  <a:pt x="2566430" y="2464206"/>
                </a:lnTo>
                <a:lnTo>
                  <a:pt x="2530546" y="2468333"/>
                </a:lnTo>
                <a:lnTo>
                  <a:pt x="2494979" y="2471825"/>
                </a:lnTo>
                <a:lnTo>
                  <a:pt x="2458777" y="2475635"/>
                </a:lnTo>
                <a:lnTo>
                  <a:pt x="2422893" y="2478492"/>
                </a:lnTo>
                <a:lnTo>
                  <a:pt x="2387008" y="2481032"/>
                </a:lnTo>
                <a:lnTo>
                  <a:pt x="2350807" y="2483572"/>
                </a:lnTo>
                <a:lnTo>
                  <a:pt x="2314605" y="2485477"/>
                </a:lnTo>
                <a:lnTo>
                  <a:pt x="2278721" y="2486746"/>
                </a:lnTo>
                <a:lnTo>
                  <a:pt x="2242836" y="2488016"/>
                </a:lnTo>
                <a:lnTo>
                  <a:pt x="2206635" y="2488969"/>
                </a:lnTo>
                <a:lnTo>
                  <a:pt x="2211716" y="2471508"/>
                </a:lnTo>
                <a:lnTo>
                  <a:pt x="2216796" y="2453730"/>
                </a:lnTo>
                <a:lnTo>
                  <a:pt x="2221242" y="2435951"/>
                </a:lnTo>
                <a:lnTo>
                  <a:pt x="2225688" y="2418173"/>
                </a:lnTo>
                <a:lnTo>
                  <a:pt x="2261255" y="2417220"/>
                </a:lnTo>
                <a:lnTo>
                  <a:pt x="2297139" y="2415633"/>
                </a:lnTo>
                <a:lnTo>
                  <a:pt x="2333341" y="2413728"/>
                </a:lnTo>
                <a:lnTo>
                  <a:pt x="2369225" y="2411506"/>
                </a:lnTo>
                <a:lnTo>
                  <a:pt x="2404792" y="2409284"/>
                </a:lnTo>
                <a:lnTo>
                  <a:pt x="2440676" y="2406426"/>
                </a:lnTo>
                <a:lnTo>
                  <a:pt x="2476560" y="2402934"/>
                </a:lnTo>
                <a:lnTo>
                  <a:pt x="2512127" y="2399442"/>
                </a:lnTo>
                <a:lnTo>
                  <a:pt x="2547694" y="2395315"/>
                </a:lnTo>
                <a:lnTo>
                  <a:pt x="2583260" y="2391188"/>
                </a:lnTo>
                <a:lnTo>
                  <a:pt x="2618827" y="2386426"/>
                </a:lnTo>
                <a:lnTo>
                  <a:pt x="2654394" y="2381346"/>
                </a:lnTo>
                <a:lnTo>
                  <a:pt x="2689960" y="2375632"/>
                </a:lnTo>
                <a:lnTo>
                  <a:pt x="2725210" y="2369600"/>
                </a:lnTo>
                <a:lnTo>
                  <a:pt x="2760459" y="2363250"/>
                </a:lnTo>
                <a:lnTo>
                  <a:pt x="2795390" y="2356584"/>
                </a:lnTo>
                <a:lnTo>
                  <a:pt x="2802694" y="2318805"/>
                </a:lnTo>
                <a:lnTo>
                  <a:pt x="2809045" y="2281026"/>
                </a:lnTo>
                <a:lnTo>
                  <a:pt x="2815396" y="2242612"/>
                </a:lnTo>
                <a:lnTo>
                  <a:pt x="2820478" y="2204833"/>
                </a:lnTo>
                <a:lnTo>
                  <a:pt x="2825876" y="2166419"/>
                </a:lnTo>
                <a:lnTo>
                  <a:pt x="2830322" y="2128322"/>
                </a:lnTo>
                <a:lnTo>
                  <a:pt x="2834768" y="2089908"/>
                </a:lnTo>
                <a:lnTo>
                  <a:pt x="2838578" y="2051494"/>
                </a:lnTo>
                <a:lnTo>
                  <a:pt x="2842072" y="2013080"/>
                </a:lnTo>
                <a:lnTo>
                  <a:pt x="2844930" y="1974667"/>
                </a:lnTo>
                <a:lnTo>
                  <a:pt x="2847470" y="1936253"/>
                </a:lnTo>
                <a:lnTo>
                  <a:pt x="2849693" y="1897839"/>
                </a:lnTo>
                <a:lnTo>
                  <a:pt x="2851281" y="1859107"/>
                </a:lnTo>
                <a:lnTo>
                  <a:pt x="2852868" y="1820693"/>
                </a:lnTo>
                <a:lnTo>
                  <a:pt x="2853821" y="1781962"/>
                </a:lnTo>
                <a:lnTo>
                  <a:pt x="2854139" y="1743231"/>
                </a:lnTo>
                <a:lnTo>
                  <a:pt x="2177737" y="1743231"/>
                </a:lnTo>
                <a:lnTo>
                  <a:pt x="2177737" y="1778787"/>
                </a:lnTo>
                <a:lnTo>
                  <a:pt x="2169798" y="1759739"/>
                </a:lnTo>
                <a:lnTo>
                  <a:pt x="2161859" y="1741326"/>
                </a:lnTo>
                <a:lnTo>
                  <a:pt x="2153602" y="1722912"/>
                </a:lnTo>
                <a:lnTo>
                  <a:pt x="2145028" y="1704817"/>
                </a:lnTo>
                <a:lnTo>
                  <a:pt x="2136137" y="1686721"/>
                </a:lnTo>
                <a:lnTo>
                  <a:pt x="2126610" y="1668942"/>
                </a:lnTo>
                <a:lnTo>
                  <a:pt x="2117083" y="1651164"/>
                </a:lnTo>
                <a:lnTo>
                  <a:pt x="2107239" y="1633386"/>
                </a:lnTo>
                <a:lnTo>
                  <a:pt x="2107239" y="995905"/>
                </a:lnTo>
                <a:lnTo>
                  <a:pt x="2068496" y="996540"/>
                </a:lnTo>
                <a:lnTo>
                  <a:pt x="2029754" y="997492"/>
                </a:lnTo>
                <a:lnTo>
                  <a:pt x="1991012" y="998762"/>
                </a:lnTo>
                <a:lnTo>
                  <a:pt x="1952269" y="1000350"/>
                </a:lnTo>
                <a:lnTo>
                  <a:pt x="1913527" y="1002254"/>
                </a:lnTo>
                <a:lnTo>
                  <a:pt x="1874785" y="1004477"/>
                </a:lnTo>
                <a:lnTo>
                  <a:pt x="1836360" y="1007651"/>
                </a:lnTo>
                <a:lnTo>
                  <a:pt x="1797618" y="1010509"/>
                </a:lnTo>
                <a:lnTo>
                  <a:pt x="1759193" y="1014636"/>
                </a:lnTo>
                <a:lnTo>
                  <a:pt x="1720451" y="1018445"/>
                </a:lnTo>
                <a:lnTo>
                  <a:pt x="1682026" y="1023207"/>
                </a:lnTo>
                <a:lnTo>
                  <a:pt x="1643601" y="1027969"/>
                </a:lnTo>
                <a:lnTo>
                  <a:pt x="1605494" y="1033366"/>
                </a:lnTo>
                <a:lnTo>
                  <a:pt x="1567070" y="1039081"/>
                </a:lnTo>
                <a:lnTo>
                  <a:pt x="1528962" y="1045430"/>
                </a:lnTo>
                <a:lnTo>
                  <a:pt x="1490855" y="1052415"/>
                </a:lnTo>
                <a:lnTo>
                  <a:pt x="1482599" y="1096861"/>
                </a:lnTo>
                <a:lnTo>
                  <a:pt x="1474977" y="1141306"/>
                </a:lnTo>
                <a:lnTo>
                  <a:pt x="1457829" y="1136862"/>
                </a:lnTo>
                <a:lnTo>
                  <a:pt x="1440681" y="1132100"/>
                </a:lnTo>
                <a:lnTo>
                  <a:pt x="1423533" y="1127973"/>
                </a:lnTo>
                <a:lnTo>
                  <a:pt x="1406067" y="1124163"/>
                </a:lnTo>
                <a:lnTo>
                  <a:pt x="1411148" y="1095591"/>
                </a:lnTo>
                <a:lnTo>
                  <a:pt x="1415911" y="1067018"/>
                </a:lnTo>
                <a:lnTo>
                  <a:pt x="1378122" y="1075590"/>
                </a:lnTo>
                <a:lnTo>
                  <a:pt x="1340332" y="1084479"/>
                </a:lnTo>
                <a:lnTo>
                  <a:pt x="1302860" y="1093686"/>
                </a:lnTo>
                <a:lnTo>
                  <a:pt x="1265388" y="1103527"/>
                </a:lnTo>
                <a:lnTo>
                  <a:pt x="1243794" y="1101940"/>
                </a:lnTo>
                <a:lnTo>
                  <a:pt x="1221565" y="1100670"/>
                </a:lnTo>
                <a:lnTo>
                  <a:pt x="1199971" y="1100035"/>
                </a:lnTo>
                <a:lnTo>
                  <a:pt x="1177424" y="1099718"/>
                </a:lnTo>
                <a:lnTo>
                  <a:pt x="1156465" y="1099718"/>
                </a:lnTo>
                <a:lnTo>
                  <a:pt x="1135189" y="1100353"/>
                </a:lnTo>
                <a:lnTo>
                  <a:pt x="1114547" y="1101623"/>
                </a:lnTo>
                <a:lnTo>
                  <a:pt x="1093588" y="1102893"/>
                </a:lnTo>
                <a:lnTo>
                  <a:pt x="1072947" y="1104797"/>
                </a:lnTo>
                <a:lnTo>
                  <a:pt x="1051988" y="1106702"/>
                </a:lnTo>
                <a:lnTo>
                  <a:pt x="1031664" y="1109559"/>
                </a:lnTo>
                <a:lnTo>
                  <a:pt x="1011023" y="1112417"/>
                </a:lnTo>
                <a:lnTo>
                  <a:pt x="1043414" y="1100353"/>
                </a:lnTo>
                <a:lnTo>
                  <a:pt x="1075805" y="1088289"/>
                </a:lnTo>
                <a:lnTo>
                  <a:pt x="1108196" y="1077177"/>
                </a:lnTo>
                <a:lnTo>
                  <a:pt x="1141222" y="1066383"/>
                </a:lnTo>
                <a:lnTo>
                  <a:pt x="1176789" y="1054954"/>
                </a:lnTo>
                <a:lnTo>
                  <a:pt x="1212673" y="1044795"/>
                </a:lnTo>
                <a:lnTo>
                  <a:pt x="1248875" y="1034954"/>
                </a:lnTo>
                <a:lnTo>
                  <a:pt x="1285077" y="1025430"/>
                </a:lnTo>
                <a:lnTo>
                  <a:pt x="1321278" y="1016541"/>
                </a:lnTo>
                <a:lnTo>
                  <a:pt x="1357798" y="1007969"/>
                </a:lnTo>
                <a:lnTo>
                  <a:pt x="1394317" y="1000032"/>
                </a:lnTo>
                <a:lnTo>
                  <a:pt x="1430837" y="992413"/>
                </a:lnTo>
                <a:lnTo>
                  <a:pt x="1438140" y="958761"/>
                </a:lnTo>
                <a:lnTo>
                  <a:pt x="1445762" y="925109"/>
                </a:lnTo>
                <a:lnTo>
                  <a:pt x="1453701" y="891457"/>
                </a:lnTo>
                <a:lnTo>
                  <a:pt x="1462275" y="858123"/>
                </a:lnTo>
                <a:lnTo>
                  <a:pt x="1471167" y="824788"/>
                </a:lnTo>
                <a:lnTo>
                  <a:pt x="1480376" y="791454"/>
                </a:lnTo>
                <a:lnTo>
                  <a:pt x="1489903" y="758437"/>
                </a:lnTo>
                <a:lnTo>
                  <a:pt x="1500065" y="725420"/>
                </a:lnTo>
                <a:lnTo>
                  <a:pt x="1509274" y="697483"/>
                </a:lnTo>
                <a:lnTo>
                  <a:pt x="1518801" y="669545"/>
                </a:lnTo>
                <a:lnTo>
                  <a:pt x="1528962" y="641608"/>
                </a:lnTo>
                <a:lnTo>
                  <a:pt x="1539442" y="613353"/>
                </a:lnTo>
                <a:lnTo>
                  <a:pt x="1549921" y="585733"/>
                </a:lnTo>
                <a:lnTo>
                  <a:pt x="1561036" y="558431"/>
                </a:lnTo>
                <a:lnTo>
                  <a:pt x="1572786" y="531128"/>
                </a:lnTo>
                <a:lnTo>
                  <a:pt x="1584853" y="503508"/>
                </a:lnTo>
                <a:lnTo>
                  <a:pt x="1556273" y="511445"/>
                </a:lnTo>
                <a:lnTo>
                  <a:pt x="1527375" y="520017"/>
                </a:lnTo>
                <a:lnTo>
                  <a:pt x="1499112" y="528906"/>
                </a:lnTo>
                <a:lnTo>
                  <a:pt x="1471167" y="538113"/>
                </a:lnTo>
                <a:lnTo>
                  <a:pt x="1442586" y="548272"/>
                </a:lnTo>
                <a:lnTo>
                  <a:pt x="1414959" y="558431"/>
                </a:lnTo>
                <a:lnTo>
                  <a:pt x="1387331" y="569225"/>
                </a:lnTo>
                <a:lnTo>
                  <a:pt x="1359703" y="580019"/>
                </a:lnTo>
                <a:lnTo>
                  <a:pt x="1332075" y="591765"/>
                </a:lnTo>
                <a:lnTo>
                  <a:pt x="1304765" y="603829"/>
                </a:lnTo>
                <a:lnTo>
                  <a:pt x="1278090" y="616210"/>
                </a:lnTo>
                <a:lnTo>
                  <a:pt x="1251098" y="628909"/>
                </a:lnTo>
                <a:lnTo>
                  <a:pt x="1224740" y="642560"/>
                </a:lnTo>
                <a:lnTo>
                  <a:pt x="1198065" y="656212"/>
                </a:lnTo>
                <a:lnTo>
                  <a:pt x="1172025" y="670498"/>
                </a:lnTo>
                <a:lnTo>
                  <a:pt x="1146303" y="685101"/>
                </a:lnTo>
                <a:lnTo>
                  <a:pt x="1130425" y="710816"/>
                </a:lnTo>
                <a:lnTo>
                  <a:pt x="1115500" y="736849"/>
                </a:lnTo>
                <a:lnTo>
                  <a:pt x="1100575" y="762882"/>
                </a:lnTo>
                <a:lnTo>
                  <a:pt x="1086284" y="789549"/>
                </a:lnTo>
                <a:lnTo>
                  <a:pt x="1072629" y="816217"/>
                </a:lnTo>
                <a:lnTo>
                  <a:pt x="1058974" y="843202"/>
                </a:lnTo>
                <a:lnTo>
                  <a:pt x="1045954" y="870504"/>
                </a:lnTo>
                <a:lnTo>
                  <a:pt x="1033569" y="897807"/>
                </a:lnTo>
                <a:lnTo>
                  <a:pt x="1021820" y="925427"/>
                </a:lnTo>
                <a:lnTo>
                  <a:pt x="1010070" y="953046"/>
                </a:lnTo>
                <a:lnTo>
                  <a:pt x="998955" y="981301"/>
                </a:lnTo>
                <a:lnTo>
                  <a:pt x="988476" y="1009556"/>
                </a:lnTo>
                <a:lnTo>
                  <a:pt x="977996" y="1037811"/>
                </a:lnTo>
                <a:lnTo>
                  <a:pt x="968152" y="1066383"/>
                </a:lnTo>
                <a:lnTo>
                  <a:pt x="958943" y="1094956"/>
                </a:lnTo>
                <a:lnTo>
                  <a:pt x="950051" y="1123846"/>
                </a:lnTo>
                <a:lnTo>
                  <a:pt x="930363" y="1128608"/>
                </a:lnTo>
                <a:lnTo>
                  <a:pt x="910356" y="1133370"/>
                </a:lnTo>
                <a:lnTo>
                  <a:pt x="890668" y="1138449"/>
                </a:lnTo>
                <a:lnTo>
                  <a:pt x="871296" y="1144164"/>
                </a:lnTo>
                <a:lnTo>
                  <a:pt x="877965" y="1119718"/>
                </a:lnTo>
                <a:lnTo>
                  <a:pt x="884952" y="1095591"/>
                </a:lnTo>
                <a:lnTo>
                  <a:pt x="892573" y="1071145"/>
                </a:lnTo>
                <a:lnTo>
                  <a:pt x="900194" y="1047018"/>
                </a:lnTo>
                <a:lnTo>
                  <a:pt x="908451" y="1023525"/>
                </a:lnTo>
                <a:lnTo>
                  <a:pt x="916707" y="999715"/>
                </a:lnTo>
                <a:lnTo>
                  <a:pt x="925282" y="975904"/>
                </a:lnTo>
                <a:lnTo>
                  <a:pt x="934491" y="952094"/>
                </a:lnTo>
                <a:lnTo>
                  <a:pt x="943700" y="928601"/>
                </a:lnTo>
                <a:lnTo>
                  <a:pt x="953544" y="905426"/>
                </a:lnTo>
                <a:lnTo>
                  <a:pt x="963389" y="882251"/>
                </a:lnTo>
                <a:lnTo>
                  <a:pt x="973551" y="859075"/>
                </a:lnTo>
                <a:lnTo>
                  <a:pt x="984030" y="836217"/>
                </a:lnTo>
                <a:lnTo>
                  <a:pt x="994827" y="813359"/>
                </a:lnTo>
                <a:lnTo>
                  <a:pt x="1006259" y="790502"/>
                </a:lnTo>
                <a:lnTo>
                  <a:pt x="1017691" y="768279"/>
                </a:lnTo>
                <a:lnTo>
                  <a:pt x="989746" y="788597"/>
                </a:lnTo>
                <a:lnTo>
                  <a:pt x="962119" y="809550"/>
                </a:lnTo>
                <a:lnTo>
                  <a:pt x="948463" y="820661"/>
                </a:lnTo>
                <a:lnTo>
                  <a:pt x="934808" y="831455"/>
                </a:lnTo>
                <a:lnTo>
                  <a:pt x="921788" y="842567"/>
                </a:lnTo>
                <a:lnTo>
                  <a:pt x="908451" y="853996"/>
                </a:lnTo>
                <a:lnTo>
                  <a:pt x="895431" y="865107"/>
                </a:lnTo>
                <a:lnTo>
                  <a:pt x="882411" y="876536"/>
                </a:lnTo>
                <a:lnTo>
                  <a:pt x="869709" y="888600"/>
                </a:lnTo>
                <a:lnTo>
                  <a:pt x="857006" y="900346"/>
                </a:lnTo>
                <a:lnTo>
                  <a:pt x="844621" y="912093"/>
                </a:lnTo>
                <a:lnTo>
                  <a:pt x="831919" y="924474"/>
                </a:lnTo>
                <a:lnTo>
                  <a:pt x="819852" y="936538"/>
                </a:lnTo>
                <a:lnTo>
                  <a:pt x="807785" y="949237"/>
                </a:lnTo>
                <a:lnTo>
                  <a:pt x="796035" y="961618"/>
                </a:lnTo>
                <a:lnTo>
                  <a:pt x="784603" y="974634"/>
                </a:lnTo>
                <a:lnTo>
                  <a:pt x="772853" y="987333"/>
                </a:lnTo>
                <a:lnTo>
                  <a:pt x="761421" y="1000350"/>
                </a:lnTo>
                <a:lnTo>
                  <a:pt x="749989" y="1013366"/>
                </a:lnTo>
                <a:lnTo>
                  <a:pt x="739192" y="1026700"/>
                </a:lnTo>
                <a:lnTo>
                  <a:pt x="728395" y="1040351"/>
                </a:lnTo>
                <a:lnTo>
                  <a:pt x="717915" y="1053685"/>
                </a:lnTo>
                <a:lnTo>
                  <a:pt x="707118" y="1067653"/>
                </a:lnTo>
                <a:lnTo>
                  <a:pt x="696956" y="1081305"/>
                </a:lnTo>
                <a:lnTo>
                  <a:pt x="687112" y="1095591"/>
                </a:lnTo>
                <a:lnTo>
                  <a:pt x="677267" y="1109559"/>
                </a:lnTo>
                <a:lnTo>
                  <a:pt x="667741" y="1123846"/>
                </a:lnTo>
                <a:lnTo>
                  <a:pt x="658214" y="1138449"/>
                </a:lnTo>
                <a:lnTo>
                  <a:pt x="649005" y="1153053"/>
                </a:lnTo>
                <a:lnTo>
                  <a:pt x="639795" y="1167657"/>
                </a:lnTo>
                <a:lnTo>
                  <a:pt x="631856" y="1181308"/>
                </a:lnTo>
                <a:lnTo>
                  <a:pt x="623917" y="1195276"/>
                </a:lnTo>
                <a:lnTo>
                  <a:pt x="616296" y="1208928"/>
                </a:lnTo>
                <a:lnTo>
                  <a:pt x="608675" y="1223214"/>
                </a:lnTo>
                <a:lnTo>
                  <a:pt x="601371" y="1237183"/>
                </a:lnTo>
                <a:lnTo>
                  <a:pt x="594384" y="1251469"/>
                </a:lnTo>
                <a:lnTo>
                  <a:pt x="587398" y="1265755"/>
                </a:lnTo>
                <a:lnTo>
                  <a:pt x="580729" y="1280359"/>
                </a:lnTo>
                <a:lnTo>
                  <a:pt x="566122" y="1290200"/>
                </a:lnTo>
                <a:lnTo>
                  <a:pt x="551514" y="1300359"/>
                </a:lnTo>
                <a:lnTo>
                  <a:pt x="537224" y="1310836"/>
                </a:lnTo>
                <a:lnTo>
                  <a:pt x="523251" y="1321630"/>
                </a:lnTo>
                <a:lnTo>
                  <a:pt x="508961" y="1332424"/>
                </a:lnTo>
                <a:lnTo>
                  <a:pt x="495306" y="1343535"/>
                </a:lnTo>
                <a:lnTo>
                  <a:pt x="481651" y="1355282"/>
                </a:lnTo>
                <a:lnTo>
                  <a:pt x="468313" y="1366711"/>
                </a:lnTo>
                <a:lnTo>
                  <a:pt x="472442" y="1346710"/>
                </a:lnTo>
                <a:lnTo>
                  <a:pt x="476887" y="1326709"/>
                </a:lnTo>
                <a:lnTo>
                  <a:pt x="481651" y="1307026"/>
                </a:lnTo>
                <a:lnTo>
                  <a:pt x="486097" y="1287025"/>
                </a:lnTo>
                <a:lnTo>
                  <a:pt x="491495" y="1267025"/>
                </a:lnTo>
                <a:lnTo>
                  <a:pt x="496894" y="1247659"/>
                </a:lnTo>
                <a:lnTo>
                  <a:pt x="502292" y="1227976"/>
                </a:lnTo>
                <a:lnTo>
                  <a:pt x="508326" y="1208293"/>
                </a:lnTo>
                <a:lnTo>
                  <a:pt x="514359" y="1188610"/>
                </a:lnTo>
                <a:lnTo>
                  <a:pt x="520393" y="1169244"/>
                </a:lnTo>
                <a:lnTo>
                  <a:pt x="527062" y="1150196"/>
                </a:lnTo>
                <a:lnTo>
                  <a:pt x="533731" y="1130512"/>
                </a:lnTo>
                <a:lnTo>
                  <a:pt x="540717" y="1111464"/>
                </a:lnTo>
                <a:lnTo>
                  <a:pt x="548021" y="1092416"/>
                </a:lnTo>
                <a:lnTo>
                  <a:pt x="555325" y="1073050"/>
                </a:lnTo>
                <a:lnTo>
                  <a:pt x="563264" y="1054320"/>
                </a:lnTo>
                <a:lnTo>
                  <a:pt x="571203" y="1034954"/>
                </a:lnTo>
                <a:lnTo>
                  <a:pt x="579777" y="1015906"/>
                </a:lnTo>
                <a:lnTo>
                  <a:pt x="588351" y="996540"/>
                </a:lnTo>
                <a:lnTo>
                  <a:pt x="597242" y="977492"/>
                </a:lnTo>
                <a:lnTo>
                  <a:pt x="606134" y="958761"/>
                </a:lnTo>
                <a:lnTo>
                  <a:pt x="615978" y="940030"/>
                </a:lnTo>
                <a:lnTo>
                  <a:pt x="625505" y="921299"/>
                </a:lnTo>
                <a:lnTo>
                  <a:pt x="635032" y="902569"/>
                </a:lnTo>
                <a:lnTo>
                  <a:pt x="645194" y="884155"/>
                </a:lnTo>
                <a:lnTo>
                  <a:pt x="655356" y="866060"/>
                </a:lnTo>
                <a:lnTo>
                  <a:pt x="665835" y="847964"/>
                </a:lnTo>
                <a:lnTo>
                  <a:pt x="676632" y="829868"/>
                </a:lnTo>
                <a:lnTo>
                  <a:pt x="687429" y="812090"/>
                </a:lnTo>
                <a:lnTo>
                  <a:pt x="698544" y="794311"/>
                </a:lnTo>
                <a:lnTo>
                  <a:pt x="709976" y="776215"/>
                </a:lnTo>
                <a:lnTo>
                  <a:pt x="721408" y="758755"/>
                </a:lnTo>
                <a:lnTo>
                  <a:pt x="733476" y="741611"/>
                </a:lnTo>
                <a:lnTo>
                  <a:pt x="745225" y="724468"/>
                </a:lnTo>
                <a:lnTo>
                  <a:pt x="757293" y="707324"/>
                </a:lnTo>
                <a:lnTo>
                  <a:pt x="769995" y="690498"/>
                </a:lnTo>
                <a:lnTo>
                  <a:pt x="782380" y="673672"/>
                </a:lnTo>
                <a:lnTo>
                  <a:pt x="795400" y="657164"/>
                </a:lnTo>
                <a:lnTo>
                  <a:pt x="808102" y="640973"/>
                </a:lnTo>
                <a:lnTo>
                  <a:pt x="821440" y="624464"/>
                </a:lnTo>
                <a:lnTo>
                  <a:pt x="835095" y="608591"/>
                </a:lnTo>
                <a:lnTo>
                  <a:pt x="848432" y="592400"/>
                </a:lnTo>
                <a:lnTo>
                  <a:pt x="862405" y="576526"/>
                </a:lnTo>
                <a:lnTo>
                  <a:pt x="876060" y="560970"/>
                </a:lnTo>
                <a:lnTo>
                  <a:pt x="890350" y="545414"/>
                </a:lnTo>
                <a:lnTo>
                  <a:pt x="904958" y="530176"/>
                </a:lnTo>
                <a:lnTo>
                  <a:pt x="919566" y="515255"/>
                </a:lnTo>
                <a:lnTo>
                  <a:pt x="933856" y="500333"/>
                </a:lnTo>
                <a:lnTo>
                  <a:pt x="948781" y="485730"/>
                </a:lnTo>
                <a:lnTo>
                  <a:pt x="964024" y="470809"/>
                </a:lnTo>
                <a:lnTo>
                  <a:pt x="979584" y="456840"/>
                </a:lnTo>
                <a:lnTo>
                  <a:pt x="994510" y="442554"/>
                </a:lnTo>
                <a:lnTo>
                  <a:pt x="1010388" y="428903"/>
                </a:lnTo>
                <a:lnTo>
                  <a:pt x="1026266" y="414934"/>
                </a:lnTo>
                <a:lnTo>
                  <a:pt x="1042144" y="400965"/>
                </a:lnTo>
                <a:lnTo>
                  <a:pt x="1058339" y="387949"/>
                </a:lnTo>
                <a:lnTo>
                  <a:pt x="1074535" y="374615"/>
                </a:lnTo>
                <a:lnTo>
                  <a:pt x="1091048" y="361599"/>
                </a:lnTo>
                <a:lnTo>
                  <a:pt x="1107561" y="348900"/>
                </a:lnTo>
                <a:lnTo>
                  <a:pt x="1124391" y="336201"/>
                </a:lnTo>
                <a:lnTo>
                  <a:pt x="1141222" y="323820"/>
                </a:lnTo>
                <a:lnTo>
                  <a:pt x="1158370" y="311756"/>
                </a:lnTo>
                <a:lnTo>
                  <a:pt x="1175519" y="299375"/>
                </a:lnTo>
                <a:lnTo>
                  <a:pt x="1192984" y="287946"/>
                </a:lnTo>
                <a:lnTo>
                  <a:pt x="1210450" y="276517"/>
                </a:lnTo>
                <a:lnTo>
                  <a:pt x="1227916" y="264770"/>
                </a:lnTo>
                <a:lnTo>
                  <a:pt x="1245699" y="253976"/>
                </a:lnTo>
                <a:lnTo>
                  <a:pt x="1263800" y="242865"/>
                </a:lnTo>
                <a:lnTo>
                  <a:pt x="1281584" y="232071"/>
                </a:lnTo>
                <a:lnTo>
                  <a:pt x="1299684" y="221594"/>
                </a:lnTo>
                <a:lnTo>
                  <a:pt x="1318420" y="211435"/>
                </a:lnTo>
                <a:lnTo>
                  <a:pt x="1336839" y="201594"/>
                </a:lnTo>
                <a:lnTo>
                  <a:pt x="1355257" y="191752"/>
                </a:lnTo>
                <a:lnTo>
                  <a:pt x="1373676" y="181911"/>
                </a:lnTo>
                <a:lnTo>
                  <a:pt x="1392412" y="172704"/>
                </a:lnTo>
                <a:lnTo>
                  <a:pt x="1411783" y="163497"/>
                </a:lnTo>
                <a:lnTo>
                  <a:pt x="1430519" y="154608"/>
                </a:lnTo>
                <a:lnTo>
                  <a:pt x="1449573" y="146037"/>
                </a:lnTo>
                <a:lnTo>
                  <a:pt x="1468944" y="137782"/>
                </a:lnTo>
                <a:lnTo>
                  <a:pt x="1488315" y="129528"/>
                </a:lnTo>
                <a:lnTo>
                  <a:pt x="1507686" y="121591"/>
                </a:lnTo>
                <a:lnTo>
                  <a:pt x="1527057" y="113972"/>
                </a:lnTo>
                <a:lnTo>
                  <a:pt x="1547063" y="106670"/>
                </a:lnTo>
                <a:lnTo>
                  <a:pt x="1566434" y="99368"/>
                </a:lnTo>
                <a:lnTo>
                  <a:pt x="1586123" y="92384"/>
                </a:lnTo>
                <a:lnTo>
                  <a:pt x="1606447" y="85717"/>
                </a:lnTo>
                <a:lnTo>
                  <a:pt x="1626136" y="79368"/>
                </a:lnTo>
                <a:lnTo>
                  <a:pt x="1646142" y="73336"/>
                </a:lnTo>
                <a:lnTo>
                  <a:pt x="1666466" y="67304"/>
                </a:lnTo>
                <a:lnTo>
                  <a:pt x="1686472" y="61272"/>
                </a:lnTo>
                <a:lnTo>
                  <a:pt x="1706796" y="56192"/>
                </a:lnTo>
                <a:lnTo>
                  <a:pt x="1727120" y="50795"/>
                </a:lnTo>
                <a:lnTo>
                  <a:pt x="1747444" y="45716"/>
                </a:lnTo>
                <a:lnTo>
                  <a:pt x="1768085" y="41271"/>
                </a:lnTo>
                <a:lnTo>
                  <a:pt x="1788409" y="36509"/>
                </a:lnTo>
                <a:lnTo>
                  <a:pt x="1809050" y="32699"/>
                </a:lnTo>
                <a:lnTo>
                  <a:pt x="1829374" y="28572"/>
                </a:lnTo>
                <a:lnTo>
                  <a:pt x="1850333" y="25080"/>
                </a:lnTo>
                <a:lnTo>
                  <a:pt x="1870974" y="21588"/>
                </a:lnTo>
                <a:lnTo>
                  <a:pt x="1891616" y="18096"/>
                </a:lnTo>
                <a:lnTo>
                  <a:pt x="1912257" y="15556"/>
                </a:lnTo>
                <a:lnTo>
                  <a:pt x="1933216" y="12381"/>
                </a:lnTo>
                <a:lnTo>
                  <a:pt x="1954175" y="10159"/>
                </a:lnTo>
                <a:lnTo>
                  <a:pt x="1974816" y="8254"/>
                </a:lnTo>
                <a:lnTo>
                  <a:pt x="1995775" y="6349"/>
                </a:lnTo>
                <a:lnTo>
                  <a:pt x="2016417" y="4762"/>
                </a:lnTo>
                <a:lnTo>
                  <a:pt x="2037693" y="2857"/>
                </a:lnTo>
                <a:lnTo>
                  <a:pt x="2058334" y="1905"/>
                </a:lnTo>
                <a:lnTo>
                  <a:pt x="2079611" y="952"/>
                </a:lnTo>
                <a:lnTo>
                  <a:pt x="2100252" y="317"/>
                </a:lnTo>
                <a:lnTo>
                  <a:pt x="2121529" y="0"/>
                </a:lnTo>
                <a:close/>
              </a:path>
            </a:pathLst>
          </a:custGeom>
          <a:solidFill>
            <a:srgbClr val="E9474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99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7" grpId="0" animBg="1"/>
      <p:bldP spid="53" grpId="0"/>
      <p:bldP spid="58" grpId="0" animBg="1"/>
      <p:bldP spid="59" grpId="0" animBg="1"/>
      <p:bldP spid="60" grpId="0" animBg="1"/>
      <p:bldP spid="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淘宝网Chenying0907出品 65"/>
          <p:cNvGrpSpPr/>
          <p:nvPr/>
        </p:nvGrpSpPr>
        <p:grpSpPr>
          <a:xfrm>
            <a:off x="4541769" y="776377"/>
            <a:ext cx="2608094" cy="577970"/>
            <a:chOff x="6977188" y="1841953"/>
            <a:chExt cx="4158578" cy="1058968"/>
          </a:xfrm>
        </p:grpSpPr>
        <p:sp>
          <p:nvSpPr>
            <p:cNvPr id="67" name="淘宝网Chenying0907出品 1"/>
            <p:cNvSpPr/>
            <p:nvPr/>
          </p:nvSpPr>
          <p:spPr bwMode="auto">
            <a:xfrm>
              <a:off x="6977188" y="1902560"/>
              <a:ext cx="4158578" cy="998361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3D3D3"/>
                </a:gs>
              </a:gsLst>
              <a:lin ang="2700000" scaled="1"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68" name="淘宝网Chenying0907出品 2"/>
            <p:cNvSpPr/>
            <p:nvPr/>
          </p:nvSpPr>
          <p:spPr bwMode="auto">
            <a:xfrm>
              <a:off x="7134952" y="2014082"/>
              <a:ext cx="3860738" cy="775317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69" name="淘宝网Chenying0907出品 23"/>
            <p:cNvSpPr txBox="1"/>
            <p:nvPr/>
          </p:nvSpPr>
          <p:spPr>
            <a:xfrm>
              <a:off x="7656031" y="1841953"/>
              <a:ext cx="3328433" cy="916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800" b="1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思维导图</a:t>
              </a:r>
              <a:endParaRPr lang="zh-CN" altLang="en-US" sz="2800" b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3" name="淘宝网Chenying0907出品 1"/>
          <p:cNvGrpSpPr/>
          <p:nvPr/>
        </p:nvGrpSpPr>
        <p:grpSpPr>
          <a:xfrm>
            <a:off x="4106174" y="776377"/>
            <a:ext cx="762316" cy="622593"/>
            <a:chOff x="3391804" y="931025"/>
            <a:chExt cx="565458" cy="496091"/>
          </a:xfrm>
        </p:grpSpPr>
        <p:grpSp>
          <p:nvGrpSpPr>
            <p:cNvPr id="4" name="淘宝网Chenying0907出品 70"/>
            <p:cNvGrpSpPr/>
            <p:nvPr/>
          </p:nvGrpSpPr>
          <p:grpSpPr>
            <a:xfrm rot="16200000">
              <a:off x="3426487" y="896342"/>
              <a:ext cx="496091" cy="565458"/>
              <a:chOff x="8439634" y="3544648"/>
              <a:chExt cx="1611146" cy="1817848"/>
            </a:xfrm>
          </p:grpSpPr>
          <p:sp>
            <p:nvSpPr>
              <p:cNvPr id="75" name="淘宝网Chenying0907出品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7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7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</a:gradFill>
              </a:ln>
              <a:effectLst>
                <a:outerShdw blurRad="1270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6" name="淘宝网Chenying0907出品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E87071"/>
              </a:solidFill>
              <a:ln w="1587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7" name="TextBox 174"/>
            <p:cNvSpPr txBox="1"/>
            <p:nvPr/>
          </p:nvSpPr>
          <p:spPr>
            <a:xfrm>
              <a:off x="3445614" y="972023"/>
              <a:ext cx="455036" cy="4169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2800" b="1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淘宝网Chenying0907出品 78"/>
          <p:cNvGrpSpPr/>
          <p:nvPr/>
        </p:nvGrpSpPr>
        <p:grpSpPr>
          <a:xfrm>
            <a:off x="4514438" y="1552755"/>
            <a:ext cx="2843894" cy="577970"/>
            <a:chOff x="6977188" y="1823894"/>
            <a:chExt cx="4158578" cy="1077027"/>
          </a:xfrm>
        </p:grpSpPr>
        <p:sp>
          <p:nvSpPr>
            <p:cNvPr id="80" name="淘宝网Chenying0907出品 1"/>
            <p:cNvSpPr/>
            <p:nvPr/>
          </p:nvSpPr>
          <p:spPr bwMode="auto">
            <a:xfrm>
              <a:off x="6977188" y="1902560"/>
              <a:ext cx="4158578" cy="998361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3D3D3"/>
                </a:gs>
              </a:gsLst>
              <a:lin ang="2700000" scaled="1"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81" name="淘宝网Chenying0907出品 2"/>
            <p:cNvSpPr/>
            <p:nvPr/>
          </p:nvSpPr>
          <p:spPr bwMode="auto">
            <a:xfrm>
              <a:off x="7134952" y="2014082"/>
              <a:ext cx="3860738" cy="775317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00AF92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82" name="淘宝网Chenying0907出品 23"/>
            <p:cNvSpPr txBox="1"/>
            <p:nvPr/>
          </p:nvSpPr>
          <p:spPr>
            <a:xfrm>
              <a:off x="7716950" y="1823894"/>
              <a:ext cx="3098885" cy="897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800" b="1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知识讲解</a:t>
              </a:r>
              <a:endParaRPr lang="zh-CN" altLang="en-US" sz="2800" b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6" name="淘宝网Chenying0907出品 82"/>
          <p:cNvGrpSpPr/>
          <p:nvPr/>
        </p:nvGrpSpPr>
        <p:grpSpPr>
          <a:xfrm>
            <a:off x="4088918" y="1570004"/>
            <a:ext cx="750502" cy="603849"/>
            <a:chOff x="3141518" y="833627"/>
            <a:chExt cx="588171" cy="486980"/>
          </a:xfrm>
        </p:grpSpPr>
        <p:grpSp>
          <p:nvGrpSpPr>
            <p:cNvPr id="7" name="淘宝网Chenying0907出品 83"/>
            <p:cNvGrpSpPr/>
            <p:nvPr/>
          </p:nvGrpSpPr>
          <p:grpSpPr>
            <a:xfrm rot="16200000">
              <a:off x="3192114" y="783031"/>
              <a:ext cx="486980" cy="588171"/>
              <a:chOff x="8785534" y="2740028"/>
              <a:chExt cx="1581555" cy="1890866"/>
            </a:xfrm>
          </p:grpSpPr>
          <p:sp>
            <p:nvSpPr>
              <p:cNvPr id="86" name="淘宝网Chenying0907出品 5"/>
              <p:cNvSpPr/>
              <p:nvPr/>
            </p:nvSpPr>
            <p:spPr bwMode="auto">
              <a:xfrm rot="5400000">
                <a:off x="8630879" y="2894683"/>
                <a:ext cx="1890866" cy="158155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7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7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</a:gradFill>
              </a:ln>
              <a:effectLst>
                <a:outerShdw blurRad="1270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淘宝网Chenying0907出品 5"/>
              <p:cNvSpPr/>
              <p:nvPr/>
            </p:nvSpPr>
            <p:spPr bwMode="auto">
              <a:xfrm rot="5400000">
                <a:off x="8800266" y="3085266"/>
                <a:ext cx="1612867" cy="117411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0AF92"/>
              </a:solidFill>
              <a:ln w="1587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5" name="TextBox 174"/>
            <p:cNvSpPr txBox="1"/>
            <p:nvPr/>
          </p:nvSpPr>
          <p:spPr>
            <a:xfrm>
              <a:off x="3208686" y="861457"/>
              <a:ext cx="514241" cy="421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2800" b="1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8" name="淘宝网Chenying0907出品 87"/>
          <p:cNvGrpSpPr/>
          <p:nvPr/>
        </p:nvGrpSpPr>
        <p:grpSpPr>
          <a:xfrm>
            <a:off x="4557571" y="2337759"/>
            <a:ext cx="2714497" cy="667853"/>
            <a:chOff x="6977188" y="1820043"/>
            <a:chExt cx="4158578" cy="1185290"/>
          </a:xfrm>
        </p:grpSpPr>
        <p:sp>
          <p:nvSpPr>
            <p:cNvPr id="89" name="淘宝网Chenying0907出品 1"/>
            <p:cNvSpPr/>
            <p:nvPr/>
          </p:nvSpPr>
          <p:spPr bwMode="auto">
            <a:xfrm>
              <a:off x="6977188" y="1902560"/>
              <a:ext cx="4158578" cy="998361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3D3D3"/>
                </a:gs>
              </a:gsLst>
              <a:lin ang="2700000" scaled="1"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90" name="淘宝网Chenying0907出品 2"/>
            <p:cNvSpPr/>
            <p:nvPr/>
          </p:nvSpPr>
          <p:spPr bwMode="auto">
            <a:xfrm>
              <a:off x="7134953" y="2014080"/>
              <a:ext cx="3860738" cy="775319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FFB850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91" name="淘宝网Chenying0907出品 23"/>
            <p:cNvSpPr txBox="1"/>
            <p:nvPr/>
          </p:nvSpPr>
          <p:spPr>
            <a:xfrm>
              <a:off x="7532384" y="1820043"/>
              <a:ext cx="3068809" cy="1185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800" b="1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核心知识点</a:t>
              </a:r>
              <a:endParaRPr lang="zh-CN" altLang="en-US" sz="2800" b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9" name="淘宝网Chenying0907出品 91"/>
          <p:cNvGrpSpPr/>
          <p:nvPr/>
        </p:nvGrpSpPr>
        <p:grpSpPr>
          <a:xfrm>
            <a:off x="4071668" y="2329131"/>
            <a:ext cx="819509" cy="642205"/>
            <a:chOff x="3391804" y="931025"/>
            <a:chExt cx="588149" cy="496091"/>
          </a:xfrm>
        </p:grpSpPr>
        <p:grpSp>
          <p:nvGrpSpPr>
            <p:cNvPr id="10" name="淘宝网Chenying0907出品 92"/>
            <p:cNvGrpSpPr/>
            <p:nvPr/>
          </p:nvGrpSpPr>
          <p:grpSpPr>
            <a:xfrm rot="16200000">
              <a:off x="3426487" y="896342"/>
              <a:ext cx="496091" cy="565458"/>
              <a:chOff x="8439634" y="3544648"/>
              <a:chExt cx="1611146" cy="1817848"/>
            </a:xfrm>
          </p:grpSpPr>
          <p:sp>
            <p:nvSpPr>
              <p:cNvPr id="95" name="淘宝网Chenying0907出品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7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7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</a:gradFill>
              </a:ln>
              <a:effectLst>
                <a:outerShdw blurRad="1270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6" name="淘宝网Chenying0907出品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FFB850"/>
              </a:solidFill>
              <a:ln w="1587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94" name="TextBox 174"/>
            <p:cNvSpPr txBox="1"/>
            <p:nvPr/>
          </p:nvSpPr>
          <p:spPr>
            <a:xfrm>
              <a:off x="3472075" y="995860"/>
              <a:ext cx="507878" cy="404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2800" b="1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11" name="淘宝网Chenying0907出品 96"/>
          <p:cNvGrpSpPr/>
          <p:nvPr/>
        </p:nvGrpSpPr>
        <p:grpSpPr>
          <a:xfrm>
            <a:off x="4567649" y="3217652"/>
            <a:ext cx="2760468" cy="646982"/>
            <a:chOff x="6977188" y="1862984"/>
            <a:chExt cx="4158578" cy="1037937"/>
          </a:xfrm>
        </p:grpSpPr>
        <p:sp>
          <p:nvSpPr>
            <p:cNvPr id="98" name="淘宝网Chenying0907出品 1"/>
            <p:cNvSpPr/>
            <p:nvPr/>
          </p:nvSpPr>
          <p:spPr bwMode="auto">
            <a:xfrm>
              <a:off x="6977188" y="1902560"/>
              <a:ext cx="4158578" cy="998361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3D3D3"/>
                </a:gs>
              </a:gsLst>
              <a:lin ang="2700000" scaled="1"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99" name="淘宝网Chenying0907出品 2"/>
            <p:cNvSpPr/>
            <p:nvPr/>
          </p:nvSpPr>
          <p:spPr bwMode="auto">
            <a:xfrm>
              <a:off x="7134952" y="2014082"/>
              <a:ext cx="3860738" cy="775317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C55884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00" name="淘宝网Chenying0907出品 23"/>
            <p:cNvSpPr txBox="1"/>
            <p:nvPr/>
          </p:nvSpPr>
          <p:spPr>
            <a:xfrm>
              <a:off x="7835510" y="1862984"/>
              <a:ext cx="3213659" cy="918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800" b="1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知识判断</a:t>
              </a:r>
              <a:endParaRPr lang="zh-CN" altLang="en-US" sz="2800" b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2" name="淘宝网Chenying0907出品 100"/>
          <p:cNvGrpSpPr/>
          <p:nvPr/>
        </p:nvGrpSpPr>
        <p:grpSpPr>
          <a:xfrm>
            <a:off x="4071668" y="3234906"/>
            <a:ext cx="788196" cy="643383"/>
            <a:chOff x="3391804" y="931025"/>
            <a:chExt cx="565458" cy="496091"/>
          </a:xfrm>
        </p:grpSpPr>
        <p:grpSp>
          <p:nvGrpSpPr>
            <p:cNvPr id="13" name="淘宝网Chenying0907出品 101"/>
            <p:cNvGrpSpPr/>
            <p:nvPr/>
          </p:nvGrpSpPr>
          <p:grpSpPr>
            <a:xfrm rot="16200000">
              <a:off x="3426487" y="896342"/>
              <a:ext cx="496091" cy="565458"/>
              <a:chOff x="8439634" y="3544648"/>
              <a:chExt cx="1611146" cy="1817848"/>
            </a:xfrm>
          </p:grpSpPr>
          <p:sp>
            <p:nvSpPr>
              <p:cNvPr id="104" name="淘宝网Chenying0907出品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7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7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</a:gradFill>
              </a:ln>
              <a:effectLst>
                <a:outerShdw blurRad="1270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6" name="淘宝网Chenying0907出品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55884"/>
              </a:solidFill>
              <a:ln w="1587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3" name="TextBox 174"/>
            <p:cNvSpPr txBox="1"/>
            <p:nvPr/>
          </p:nvSpPr>
          <p:spPr>
            <a:xfrm>
              <a:off x="3481240" y="987760"/>
              <a:ext cx="472830" cy="403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2800" b="1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183" name="淘宝网Chenying0907出品 182"/>
          <p:cNvSpPr/>
          <p:nvPr/>
        </p:nvSpPr>
        <p:spPr>
          <a:xfrm>
            <a:off x="1909949" y="3137184"/>
            <a:ext cx="152374" cy="152353"/>
          </a:xfrm>
          <a:prstGeom prst="ellipse">
            <a:avLst/>
          </a:prstGeom>
          <a:solidFill>
            <a:srgbClr val="FFB850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86" name="淘宝网Chenying0907出品 185"/>
          <p:cNvSpPr/>
          <p:nvPr/>
        </p:nvSpPr>
        <p:spPr>
          <a:xfrm>
            <a:off x="1035161" y="2705409"/>
            <a:ext cx="344869" cy="341553"/>
          </a:xfrm>
          <a:prstGeom prst="ellipse">
            <a:avLst/>
          </a:prstGeom>
          <a:solidFill>
            <a:srgbClr val="00AF92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87" name="淘宝网Chenying0907出品 186"/>
          <p:cNvSpPr/>
          <p:nvPr/>
        </p:nvSpPr>
        <p:spPr>
          <a:xfrm>
            <a:off x="2001245" y="3378890"/>
            <a:ext cx="361029" cy="362632"/>
          </a:xfrm>
          <a:prstGeom prst="ellipse">
            <a:avLst/>
          </a:prstGeom>
          <a:solidFill>
            <a:srgbClr val="00B0F0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88" name="淘宝网Chenying0907出品 187"/>
          <p:cNvSpPr/>
          <p:nvPr/>
        </p:nvSpPr>
        <p:spPr>
          <a:xfrm>
            <a:off x="1212716" y="3228061"/>
            <a:ext cx="248949" cy="252257"/>
          </a:xfrm>
          <a:prstGeom prst="ellipse">
            <a:avLst/>
          </a:prstGeom>
          <a:solidFill>
            <a:srgbClr val="FFB850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89" name="淘宝网Chenying0907出品 188"/>
          <p:cNvSpPr/>
          <p:nvPr/>
        </p:nvSpPr>
        <p:spPr>
          <a:xfrm>
            <a:off x="3467437" y="2742480"/>
            <a:ext cx="388472" cy="394704"/>
          </a:xfrm>
          <a:prstGeom prst="ellipse">
            <a:avLst/>
          </a:prstGeom>
          <a:solidFill>
            <a:srgbClr val="21AB82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0" name="淘宝网Chenying0907出品 189"/>
          <p:cNvSpPr/>
          <p:nvPr/>
        </p:nvSpPr>
        <p:spPr>
          <a:xfrm>
            <a:off x="3115981" y="3168842"/>
            <a:ext cx="181767" cy="184474"/>
          </a:xfrm>
          <a:prstGeom prst="ellipse">
            <a:avLst/>
          </a:prstGeom>
          <a:solidFill>
            <a:srgbClr val="C65885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1" name="淘宝网Chenying0907出品 190"/>
          <p:cNvSpPr/>
          <p:nvPr/>
        </p:nvSpPr>
        <p:spPr>
          <a:xfrm>
            <a:off x="1499413" y="3037163"/>
            <a:ext cx="133062" cy="132330"/>
          </a:xfrm>
          <a:prstGeom prst="ellipse">
            <a:avLst/>
          </a:prstGeom>
          <a:solidFill>
            <a:srgbClr val="00B0F0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2" name="淘宝网Chenying0907出品 191"/>
          <p:cNvSpPr/>
          <p:nvPr/>
        </p:nvSpPr>
        <p:spPr>
          <a:xfrm>
            <a:off x="1565944" y="3279002"/>
            <a:ext cx="220652" cy="208732"/>
          </a:xfrm>
          <a:prstGeom prst="ellipse">
            <a:avLst/>
          </a:prstGeom>
          <a:solidFill>
            <a:srgbClr val="663C77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3" name="淘宝网Chenying0907出品 192"/>
          <p:cNvSpPr/>
          <p:nvPr/>
        </p:nvSpPr>
        <p:spPr>
          <a:xfrm>
            <a:off x="3374426" y="3322429"/>
            <a:ext cx="312689" cy="319295"/>
          </a:xfrm>
          <a:prstGeom prst="ellipse">
            <a:avLst/>
          </a:prstGeom>
          <a:solidFill>
            <a:srgbClr val="C65885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5" name="淘宝网Chenying0907出品 194"/>
          <p:cNvSpPr/>
          <p:nvPr/>
        </p:nvSpPr>
        <p:spPr>
          <a:xfrm>
            <a:off x="2495307" y="3236870"/>
            <a:ext cx="270663" cy="264005"/>
          </a:xfrm>
          <a:prstGeom prst="ellipse">
            <a:avLst/>
          </a:prstGeom>
          <a:solidFill>
            <a:srgbClr val="663C77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196" name="淘宝网Chenying0907出品 195"/>
          <p:cNvSpPr/>
          <p:nvPr/>
        </p:nvSpPr>
        <p:spPr>
          <a:xfrm>
            <a:off x="2444888" y="3661749"/>
            <a:ext cx="207165" cy="205001"/>
          </a:xfrm>
          <a:prstGeom prst="ellipse">
            <a:avLst/>
          </a:prstGeom>
          <a:solidFill>
            <a:srgbClr val="FFB850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227" name="淘宝网Chenying0907出品 226"/>
          <p:cNvSpPr/>
          <p:nvPr/>
        </p:nvSpPr>
        <p:spPr>
          <a:xfrm>
            <a:off x="1626945" y="3597244"/>
            <a:ext cx="211074" cy="202414"/>
          </a:xfrm>
          <a:prstGeom prst="ellipse">
            <a:avLst/>
          </a:prstGeom>
          <a:solidFill>
            <a:srgbClr val="C65885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63" name="淘宝网Chenying0907出品 62"/>
          <p:cNvSpPr/>
          <p:nvPr/>
        </p:nvSpPr>
        <p:spPr>
          <a:xfrm>
            <a:off x="2899002" y="3500825"/>
            <a:ext cx="248949" cy="252257"/>
          </a:xfrm>
          <a:prstGeom prst="ellipse">
            <a:avLst/>
          </a:prstGeom>
          <a:solidFill>
            <a:srgbClr val="01ACBE"/>
          </a:solidFill>
          <a:ln w="12700">
            <a:noFill/>
          </a:ln>
          <a:effectLst>
            <a:outerShdw blurRad="254000" dist="254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grpSp>
        <p:nvGrpSpPr>
          <p:cNvPr id="14" name="淘宝网Chenying0907出品 177"/>
          <p:cNvGrpSpPr/>
          <p:nvPr/>
        </p:nvGrpSpPr>
        <p:grpSpPr>
          <a:xfrm>
            <a:off x="1242204" y="1026543"/>
            <a:ext cx="2199736" cy="2045674"/>
            <a:chOff x="3881858" y="5509627"/>
            <a:chExt cx="1016511" cy="1016511"/>
          </a:xfrm>
        </p:grpSpPr>
        <p:sp>
          <p:nvSpPr>
            <p:cNvPr id="179" name="淘宝网Chenying0907出品 178"/>
            <p:cNvSpPr/>
            <p:nvPr/>
          </p:nvSpPr>
          <p:spPr>
            <a:xfrm>
              <a:off x="3881858" y="5509627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0" name="淘宝网Chenying0907出品 179"/>
            <p:cNvSpPr/>
            <p:nvPr/>
          </p:nvSpPr>
          <p:spPr>
            <a:xfrm>
              <a:off x="4034463" y="5662232"/>
              <a:ext cx="711301" cy="711301"/>
            </a:xfrm>
            <a:prstGeom prst="ellipse">
              <a:avLst/>
            </a:prstGeom>
            <a:solidFill>
              <a:srgbClr val="E87071"/>
            </a:solidFill>
            <a:ln w="15875">
              <a:solidFill>
                <a:schemeClr val="bg1"/>
              </a:solidFill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淘宝网Chenying0907出品 22"/>
            <p:cNvSpPr txBox="1"/>
            <p:nvPr/>
          </p:nvSpPr>
          <p:spPr>
            <a:xfrm>
              <a:off x="4047693" y="5715712"/>
              <a:ext cx="679764" cy="596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endParaRPr lang="en-US" altLang="zh-CN" sz="480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Agency FB" panose="020B0503020202020204" pitchFamily="34" charset="0"/>
                  <a:ea typeface="等线" panose="02010600030101010101" pitchFamily="2" charset="-122"/>
                </a:rPr>
                <a:t>Content</a:t>
              </a:r>
              <a:endParaRPr lang="zh-CN" altLang="en-US" sz="2400">
                <a:solidFill>
                  <a:schemeClr val="bg1"/>
                </a:solidFill>
                <a:latin typeface="Agency FB" panose="020B0503020202020204" pitchFamily="34" charset="0"/>
                <a:ea typeface="等线" panose="02010600030101010101" pitchFamily="2" charset="-122"/>
              </a:endParaRPr>
            </a:p>
          </p:txBody>
        </p:sp>
      </p:grpSp>
      <p:grpSp>
        <p:nvGrpSpPr>
          <p:cNvPr id="55" name="淘宝网Chenying0907出品 65"/>
          <p:cNvGrpSpPr/>
          <p:nvPr/>
        </p:nvGrpSpPr>
        <p:grpSpPr>
          <a:xfrm>
            <a:off x="4651036" y="4183811"/>
            <a:ext cx="2608094" cy="607491"/>
            <a:chOff x="6977188" y="1861500"/>
            <a:chExt cx="4158578" cy="1039421"/>
          </a:xfrm>
        </p:grpSpPr>
        <p:sp>
          <p:nvSpPr>
            <p:cNvPr id="56" name="淘宝网Chenying0907出品 1"/>
            <p:cNvSpPr/>
            <p:nvPr/>
          </p:nvSpPr>
          <p:spPr bwMode="auto">
            <a:xfrm>
              <a:off x="6977188" y="1902560"/>
              <a:ext cx="4158578" cy="998361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3D3D3"/>
                </a:gs>
              </a:gsLst>
              <a:lin ang="2700000" scaled="1"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57" name="淘宝网Chenying0907出品 2"/>
            <p:cNvSpPr/>
            <p:nvPr/>
          </p:nvSpPr>
          <p:spPr bwMode="auto">
            <a:xfrm>
              <a:off x="7134952" y="2014082"/>
              <a:ext cx="3860738" cy="775317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60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58" name="淘宝网Chenying0907出品 23"/>
            <p:cNvSpPr txBox="1"/>
            <p:nvPr/>
          </p:nvSpPr>
          <p:spPr>
            <a:xfrm>
              <a:off x="7793578" y="1861500"/>
              <a:ext cx="3328433" cy="980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800" b="1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典例剖析</a:t>
              </a:r>
              <a:endParaRPr lang="zh-CN" altLang="en-US" sz="2800" b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59" name="淘宝网Chenying0907出品 1"/>
          <p:cNvGrpSpPr/>
          <p:nvPr/>
        </p:nvGrpSpPr>
        <p:grpSpPr>
          <a:xfrm>
            <a:off x="4106174" y="4123427"/>
            <a:ext cx="759441" cy="662850"/>
            <a:chOff x="3391804" y="931025"/>
            <a:chExt cx="565458" cy="496091"/>
          </a:xfrm>
        </p:grpSpPr>
        <p:grpSp>
          <p:nvGrpSpPr>
            <p:cNvPr id="60" name="淘宝网Chenying0907出品 70"/>
            <p:cNvGrpSpPr/>
            <p:nvPr/>
          </p:nvGrpSpPr>
          <p:grpSpPr>
            <a:xfrm rot="16200000">
              <a:off x="3426487" y="896342"/>
              <a:ext cx="496091" cy="565458"/>
              <a:chOff x="8439634" y="3544648"/>
              <a:chExt cx="1611146" cy="1817848"/>
            </a:xfrm>
          </p:grpSpPr>
          <p:sp>
            <p:nvSpPr>
              <p:cNvPr id="62" name="淘宝网Chenying0907出品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7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7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</a:gradFill>
              </a:ln>
              <a:effectLst>
                <a:outerShdw blurRad="1270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淘宝网Chenying0907出品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E87071"/>
              </a:solidFill>
              <a:ln w="1587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174"/>
            <p:cNvSpPr txBox="1"/>
            <p:nvPr/>
          </p:nvSpPr>
          <p:spPr>
            <a:xfrm>
              <a:off x="3449659" y="1009129"/>
              <a:ext cx="475167" cy="3915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Agency FB" panose="020B0503020202020204" pitchFamily="34" charset="0"/>
                </a:rPr>
                <a:t>05</a:t>
              </a:r>
              <a:endParaRPr lang="zh-CN" altLang="en-US" sz="2800" b="1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99618E-07 2.84172E-06 L 0.04652 -0.17618" pathEditMode="relative" rAng="0" ptsTypes="AA">
                                      <p:cBhvr>
                                        <p:cTn id="51" dur="2000" spd="-100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-882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1.5414E-06 3.29836E-06 L 0.13366 -0.11509" pathEditMode="relative" rAng="0" ptsTypes="AA">
                                      <p:cBhvr>
                                        <p:cTn id="53" dur="2000" spd="-100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3" y="-577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60371E-07 -3.48658E-07 L 0.02517 -0.24344" pathEditMode="relative" rAng="0" ptsTypes="AA">
                                      <p:cBhvr>
                                        <p:cTn id="55" dur="2000" spd="-100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-12188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81861E-06 7.2817E-07 L 0.11959 -0.20796" pathEditMode="relative" rAng="0" ptsTypes="AA">
                                      <p:cBhvr>
                                        <p:cTn id="57" dur="2000" spd="-100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1" y="-10398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31054E-06 1.42857E-06 L -0.1347 -0.1228" pathEditMode="relative" rAng="0" ptsTypes="AA">
                                      <p:cBhvr>
                                        <p:cTn id="59" dur="2000" spd="-100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5" y="-614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7056E-06 -3.56063E-06 L -0.08505 -0.18512" pathEditMode="relative" rAng="0" ptsTypes="AA">
                                      <p:cBhvr>
                                        <p:cTn id="61" dur="2000" spd="-100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3" y="-9256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42284E-06 1.11385E-06 L 0.09443 -0.15458" pathEditMode="relative" rAng="0" ptsTypes="AA">
                                      <p:cBhvr>
                                        <p:cTn id="63" dur="2000" spd="-100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1" y="-774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51015E-06 -1.65998E-06 L 0.08124 -0.21351" pathEditMode="relative" rAng="0" ptsTypes="AA">
                                      <p:cBhvr>
                                        <p:cTn id="65" dur="2000" spd="-100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-1067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08957E-06 -1.55816E-06 L -0.12029 -0.22801" pathEditMode="relative" rAng="0" ptsTypes="AA">
                                      <p:cBhvr>
                                        <p:cTn id="67" dur="2000" spd="-100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3" y="-11416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3.67645E-06 -4.73928E-06 L -0.02204 -0.2061" pathEditMode="relative" rAng="0" ptsTypes="AA">
                                      <p:cBhvr>
                                        <p:cTn id="69" dur="2000" spd="-100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1030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53428E-06 -2.87874E-06 L -0.01302 -0.28293" pathEditMode="relative" rAng="0" ptsTypes="AA">
                                      <p:cBhvr>
                                        <p:cTn id="71" dur="2000" spd="-100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-14162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3.1557E-06 -3.91546E-06 L 0.07637 -0.27028" pathEditMode="relative" rAng="0" ptsTypes="AA">
                                      <p:cBhvr>
                                        <p:cTn id="73" dur="2000" spd="-100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" y="-1351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1.8226E-06 6.88059E-07 L -0.06683 -0.2564" pathEditMode="relative" rAng="0" ptsTypes="AA">
                                      <p:cBhvr>
                                        <p:cTn id="75" dur="2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0" y="-12836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1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 tmFilter="0, 0; .2, .5; .8, .5; 1, 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50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1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 tmFilter="0, 0; .2, .5; .8, .5; 1, 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500" autoRev="1" fill="hold"/>
                                        <p:tgtEl>
                                          <p:spTgt spid="1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2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1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 tmFilter="0, 0; .2, .5; .8, .5; 1, 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500" autoRev="1" fill="hold"/>
                                        <p:tgtEl>
                                          <p:spTgt spid="1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2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 tmFilter="0, 0; .2, .5; .8, .5; 1, 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500" autoRev="1" fill="hold"/>
                                        <p:tgtEl>
                                          <p:spTgt spid="1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grpId="2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 tmFilter="0, 0; .2, .5; .8, .5; 1, 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500" autoRev="1" fill="hold"/>
                                        <p:tgtEl>
                                          <p:spTgt spid="1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2" nodeType="withEffect">
                                  <p:stCondLst>
                                    <p:cond delay="2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 tmFilter="0, 0; .2, .5; .8, .5; 1, 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500" autoRev="1" fill="hold"/>
                                        <p:tgtEl>
                                          <p:spTgt spid="1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2" nodeType="with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 tmFilter="0, 0; .2, .5; .8, .5; 1, 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500" autoRev="1" fill="hold"/>
                                        <p:tgtEl>
                                          <p:spTgt spid="1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 tmFilter="0, 0; .2, .5; .8, .5; 1, 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500" autoRev="1" fill="hold"/>
                                        <p:tgtEl>
                                          <p:spTgt spid="1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2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000" tmFilter="0, 0; .2, .5; .8, .5; 1, 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500" autoRev="1" fill="hold"/>
                                        <p:tgtEl>
                                          <p:spTgt spid="2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0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50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0"/>
                            </p:stCondLst>
                            <p:childTnLst>
                              <p:par>
                                <p:cTn id="1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0" animBg="1"/>
      <p:bldP spid="183" grpId="1" animBg="1"/>
      <p:bldP spid="183" grpId="2" animBg="1"/>
      <p:bldP spid="186" grpId="0" animBg="1"/>
      <p:bldP spid="186" grpId="1" animBg="1"/>
      <p:bldP spid="186" grpId="2" animBg="1"/>
      <p:bldP spid="187" grpId="0" animBg="1"/>
      <p:bldP spid="187" grpId="1" animBg="1"/>
      <p:bldP spid="187" grpId="2" animBg="1"/>
      <p:bldP spid="188" grpId="0" animBg="1"/>
      <p:bldP spid="188" grpId="1" animBg="1"/>
      <p:bldP spid="188" grpId="2" animBg="1"/>
      <p:bldP spid="189" grpId="0" animBg="1"/>
      <p:bldP spid="189" grpId="1" animBg="1"/>
      <p:bldP spid="189" grpId="2" animBg="1"/>
      <p:bldP spid="190" grpId="0" animBg="1"/>
      <p:bldP spid="190" grpId="1" animBg="1"/>
      <p:bldP spid="190" grpId="2" animBg="1"/>
      <p:bldP spid="191" grpId="0" animBg="1"/>
      <p:bldP spid="191" grpId="1" animBg="1"/>
      <p:bldP spid="191" grpId="2" animBg="1"/>
      <p:bldP spid="192" grpId="0" animBg="1"/>
      <p:bldP spid="192" grpId="1" animBg="1"/>
      <p:bldP spid="192" grpId="2" animBg="1"/>
      <p:bldP spid="193" grpId="0" animBg="1"/>
      <p:bldP spid="193" grpId="1" animBg="1"/>
      <p:bldP spid="193" grpId="2" animBg="1"/>
      <p:bldP spid="195" grpId="0" animBg="1"/>
      <p:bldP spid="195" grpId="1" animBg="1"/>
      <p:bldP spid="195" grpId="2" animBg="1"/>
      <p:bldP spid="196" grpId="0" animBg="1"/>
      <p:bldP spid="196" grpId="1" animBg="1"/>
      <p:bldP spid="196" grpId="2" animBg="1"/>
      <p:bldP spid="227" grpId="0" animBg="1"/>
      <p:bldP spid="227" grpId="1" animBg="1"/>
      <p:bldP spid="227" grpId="2" animBg="1"/>
      <p:bldP spid="63" grpId="0" animBg="1"/>
      <p:bldP spid="63" grpId="1" animBg="1"/>
      <p:bldP spid="6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13"/>
          <p:cNvGrpSpPr/>
          <p:nvPr/>
        </p:nvGrpSpPr>
        <p:grpSpPr>
          <a:xfrm>
            <a:off x="279400" y="685879"/>
            <a:ext cx="8646249" cy="3677499"/>
            <a:chOff x="867" y="2552"/>
            <a:chExt cx="17990" cy="6137"/>
          </a:xfrm>
        </p:grpSpPr>
        <p:sp>
          <p:nvSpPr>
            <p:cNvPr id="9" name="矩形 8"/>
            <p:cNvSpPr/>
            <p:nvPr/>
          </p:nvSpPr>
          <p:spPr>
            <a:xfrm>
              <a:off x="867" y="2566"/>
              <a:ext cx="17990" cy="6123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prstDash val="sysDot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0" name="文本框 6"/>
            <p:cNvSpPr txBox="1">
              <a:spLocks noChangeArrowheads="1"/>
            </p:cNvSpPr>
            <p:nvPr/>
          </p:nvSpPr>
          <p:spPr bwMode="auto">
            <a:xfrm>
              <a:off x="1009" y="4514"/>
              <a:ext cx="17688" cy="40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800" b="1">
                  <a:latin typeface="宋体" panose="02010600030101010101" pitchFamily="2" charset="-122"/>
                </a:rPr>
                <a:t>                 </a:t>
              </a:r>
              <a:r>
                <a:rPr lang="en-US" altLang="zh-CN" sz="1800" b="1">
                  <a:latin typeface="宋体" panose="02010600030101010101" pitchFamily="2" charset="-122"/>
                  <a:sym typeface="宋体" panose="02010600030101010101" pitchFamily="2" charset="-122"/>
                </a:rPr>
                <a:t>                  </a:t>
              </a:r>
              <a:r>
                <a:rPr lang="zh-CN" altLang="zh-CN" sz="1800" b="1">
                  <a:latin typeface="宋体" panose="02010600030101010101" pitchFamily="2" charset="-122"/>
                </a:rPr>
                <a:t>  </a:t>
              </a:r>
              <a:endParaRPr lang="zh-CN" altLang="zh-CN" sz="1800" b="1">
                <a:latin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zh-CN" sz="1800" b="1">
                  <a:latin typeface="宋体" panose="02010600030101010101" pitchFamily="2" charset="-122"/>
                </a:rPr>
                <a:t>   </a:t>
              </a:r>
              <a:r>
                <a:rPr lang="zh-CN" altLang="zh-CN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每个人都要</a:t>
              </a:r>
              <a:r>
                <a:rPr lang="zh-CN" altLang="zh-CN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参加</a:t>
              </a:r>
              <a:r>
                <a:rPr lang="zh-CN" altLang="zh-CN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社会活动，在社会活动中</a:t>
              </a:r>
              <a:r>
                <a:rPr lang="zh-CN" altLang="zh-CN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形成社会关系</a:t>
              </a:r>
              <a:r>
                <a:rPr lang="zh-CN" altLang="zh-CN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，在社会关系中</a:t>
              </a:r>
              <a:r>
                <a:rPr lang="zh-CN" altLang="zh-CN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确定社会身份</a:t>
              </a:r>
              <a:r>
                <a:rPr lang="zh-CN" altLang="zh-CN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承担社会责任，遵守社会规则，维护国家安全和利益。</a:t>
              </a:r>
              <a:endPara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" name="文本框 16"/>
            <p:cNvSpPr txBox="1">
              <a:spLocks noChangeArrowheads="1"/>
            </p:cNvSpPr>
            <p:nvPr/>
          </p:nvSpPr>
          <p:spPr bwMode="auto">
            <a:xfrm>
              <a:off x="868" y="2552"/>
              <a:ext cx="10287" cy="9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30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八年级上</a:t>
              </a:r>
              <a:r>
                <a:rPr lang="en-US" altLang="zh-CN" sz="3000" b="1" err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册知识串讲</a:t>
              </a:r>
              <a:endParaRPr lang="en-US" altLang="zh-CN" sz="3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12" name="图片 1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38015" y="1369524"/>
            <a:ext cx="851024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74906" y="3532020"/>
            <a:ext cx="6747681" cy="48474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700" b="1">
                <a:ln w="0"/>
                <a:solidFill>
                  <a:schemeClr val="tx1"/>
                </a:solidFill>
              </a:rPr>
              <a:t>个人要承担</a:t>
            </a:r>
            <a:r>
              <a:rPr lang="zh-CN" altLang="en-US" sz="2700" b="1">
                <a:ln w="0"/>
                <a:solidFill>
                  <a:srgbClr val="FF0000"/>
                </a:solidFill>
              </a:rPr>
              <a:t>社会责任</a:t>
            </a:r>
            <a:r>
              <a:rPr lang="zh-CN" altLang="en-US" sz="2700" b="1">
                <a:ln w="0"/>
                <a:solidFill>
                  <a:schemeClr val="tx1"/>
                </a:solidFill>
              </a:rPr>
              <a:t>：奉献社会、关爱他人</a:t>
            </a:r>
            <a:endParaRPr lang="zh-CN" altLang="en-US" sz="2700" b="1">
              <a:ln w="0"/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000" y="1952310"/>
            <a:ext cx="2819400" cy="80791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维护国家利益：公民义务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01599" y="1932770"/>
            <a:ext cx="3163002" cy="90024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700" b="1">
                <a:ln w="0"/>
                <a:solidFill>
                  <a:schemeClr val="tx1"/>
                </a:solidFill>
              </a:rPr>
              <a:t>个人要遵守</a:t>
            </a:r>
            <a:r>
              <a:rPr lang="zh-CN" altLang="en-US" sz="2700" b="1">
                <a:ln w="0"/>
                <a:solidFill>
                  <a:srgbClr val="FF0000"/>
                </a:solidFill>
              </a:rPr>
              <a:t>社会规则</a:t>
            </a:r>
            <a:r>
              <a:rPr lang="zh-CN" altLang="en-US" sz="2700" b="1">
                <a:ln w="0"/>
                <a:solidFill>
                  <a:schemeClr val="tx1"/>
                </a:solidFill>
              </a:rPr>
              <a:t>：道德、法律等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7167" y="680203"/>
            <a:ext cx="4660571" cy="48474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700" b="1">
                <a:ln w="0"/>
              </a:rPr>
              <a:t>个人的</a:t>
            </a:r>
            <a:r>
              <a:rPr lang="zh-CN" altLang="en-US" sz="2700" b="1">
                <a:ln w="0"/>
                <a:solidFill>
                  <a:srgbClr val="FF0000"/>
                </a:solidFill>
              </a:rPr>
              <a:t>社会生活</a:t>
            </a:r>
            <a:r>
              <a:rPr lang="zh-CN" altLang="en-US" sz="2700" b="1">
                <a:ln w="0"/>
              </a:rPr>
              <a:t>：现实、网络</a:t>
            </a:r>
            <a:endParaRPr lang="zh-CN" altLang="en-US" sz="2700" b="1">
              <a:ln w="0"/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488267" y="1786467"/>
            <a:ext cx="1684867" cy="1145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700" b="1"/>
              <a:t>个人与社会</a:t>
            </a:r>
            <a:endParaRPr lang="zh-CN" altLang="en-US" sz="2700" b="1"/>
          </a:p>
        </p:txBody>
      </p:sp>
      <p:sp>
        <p:nvSpPr>
          <p:cNvPr id="3" name="箭头: 上 2"/>
          <p:cNvSpPr/>
          <p:nvPr/>
        </p:nvSpPr>
        <p:spPr>
          <a:xfrm>
            <a:off x="4162922" y="1236133"/>
            <a:ext cx="349811" cy="514578"/>
          </a:xfrm>
          <a:prstGeom prst="up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箭头: 上 9"/>
          <p:cNvSpPr/>
          <p:nvPr/>
        </p:nvSpPr>
        <p:spPr>
          <a:xfrm rot="5400000">
            <a:off x="5179364" y="2096287"/>
            <a:ext cx="439051" cy="462887"/>
          </a:xfrm>
          <a:prstGeom prst="up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箭头: 上 12"/>
          <p:cNvSpPr/>
          <p:nvPr/>
        </p:nvSpPr>
        <p:spPr>
          <a:xfrm rot="10800000">
            <a:off x="4135678" y="2952877"/>
            <a:ext cx="377054" cy="529914"/>
          </a:xfrm>
          <a:prstGeom prst="up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箭头: 上 13"/>
          <p:cNvSpPr/>
          <p:nvPr/>
        </p:nvSpPr>
        <p:spPr>
          <a:xfrm rot="16200000">
            <a:off x="2994793" y="2122727"/>
            <a:ext cx="423852" cy="512295"/>
          </a:xfrm>
          <a:prstGeom prst="upArrow">
            <a:avLst>
              <a:gd name="adj1" fmla="val 42308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3" grpId="0" animBg="1"/>
      <p:bldP spid="10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8711" y="341940"/>
            <a:ext cx="2124620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人在社会中</a:t>
            </a:r>
            <a:r>
              <a:rPr lang="en-US" altLang="zh-CN" sz="2400" b="1">
                <a:ln w="0"/>
                <a:solidFill>
                  <a:schemeClr val="tx1"/>
                </a:solidFill>
              </a:rPr>
              <a:t>……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20518" y="118534"/>
            <a:ext cx="3301224" cy="43858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rgbClr val="C00000"/>
                </a:solidFill>
              </a:rPr>
              <a:t>第二单元 遵守社会规则</a:t>
            </a:r>
            <a:endParaRPr lang="zh-CN" altLang="en-US" sz="2400" b="1">
              <a:ln w="0"/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8376" y="1148867"/>
            <a:ext cx="2353158" cy="4385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良好的社会秩序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10" name="箭头: 下 9"/>
          <p:cNvSpPr/>
          <p:nvPr/>
        </p:nvSpPr>
        <p:spPr>
          <a:xfrm>
            <a:off x="1024467" y="822109"/>
            <a:ext cx="238421" cy="28207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箭头: 下 10"/>
          <p:cNvSpPr/>
          <p:nvPr/>
        </p:nvSpPr>
        <p:spPr>
          <a:xfrm>
            <a:off x="1079022" y="1621766"/>
            <a:ext cx="216379" cy="33234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1984415"/>
            <a:ext cx="3903134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制定社会规则：</a:t>
            </a:r>
            <a:r>
              <a:rPr lang="zh-CN" altLang="en-US" sz="2100" b="1">
                <a:ln w="0"/>
                <a:solidFill>
                  <a:srgbClr val="FF0000"/>
                </a:solidFill>
              </a:rPr>
              <a:t>法律、道德</a:t>
            </a:r>
            <a:r>
              <a:rPr lang="zh-CN" altLang="en-US" sz="2100">
                <a:ln w="0"/>
                <a:solidFill>
                  <a:schemeClr val="tx1"/>
                </a:solidFill>
              </a:rPr>
              <a:t>等</a:t>
            </a:r>
            <a:endParaRPr lang="zh-CN" altLang="en-US" sz="2400">
              <a:ln w="0"/>
              <a:solidFill>
                <a:schemeClr val="tx1"/>
              </a:solidFill>
            </a:endParaRPr>
          </a:p>
        </p:txBody>
      </p:sp>
      <p:sp>
        <p:nvSpPr>
          <p:cNvPr id="13" name="箭头: 下 12"/>
          <p:cNvSpPr/>
          <p:nvPr/>
        </p:nvSpPr>
        <p:spPr>
          <a:xfrm>
            <a:off x="487744" y="2428343"/>
            <a:ext cx="274256" cy="232824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箭头: 下 13"/>
          <p:cNvSpPr/>
          <p:nvPr/>
        </p:nvSpPr>
        <p:spPr>
          <a:xfrm>
            <a:off x="1622490" y="2429183"/>
            <a:ext cx="223243" cy="254750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01600" y="2621748"/>
            <a:ext cx="956733" cy="191590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保障社会秩序的实现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96949" y="2667264"/>
            <a:ext cx="914451" cy="191590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明确社会秩序的内容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047000" y="637732"/>
            <a:ext cx="3767734" cy="11772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marL="386080" indent="-386080">
              <a:buFont typeface="+mj-ea"/>
              <a:buAutoNum type="circleNumDbPlain"/>
            </a:pPr>
            <a:r>
              <a:rPr lang="zh-CN" altLang="en-US" sz="2400">
                <a:ln w="0"/>
                <a:solidFill>
                  <a:schemeClr val="tx1"/>
                </a:solidFill>
              </a:rPr>
              <a:t>社会正常运行</a:t>
            </a:r>
            <a:endParaRPr lang="en-US" altLang="zh-CN" sz="2400">
              <a:ln w="0"/>
              <a:solidFill>
                <a:schemeClr val="tx1"/>
              </a:solidFill>
            </a:endParaRPr>
          </a:p>
          <a:p>
            <a:pPr marL="386080" indent="-386080">
              <a:buFont typeface="+mj-ea"/>
              <a:buAutoNum type="circleNumDbPlain"/>
            </a:pPr>
            <a:r>
              <a:rPr lang="zh-CN" altLang="en-US" sz="2400">
                <a:ln w="0"/>
                <a:solidFill>
                  <a:schemeClr val="tx1"/>
                </a:solidFill>
              </a:rPr>
              <a:t>保障人民安居乐业</a:t>
            </a:r>
            <a:endParaRPr lang="en-US" altLang="zh-CN" sz="2400">
              <a:ln w="0"/>
              <a:solidFill>
                <a:schemeClr val="tx1"/>
              </a:solidFill>
            </a:endParaRPr>
          </a:p>
          <a:p>
            <a:pPr marL="386080" indent="-386080">
              <a:buFont typeface="+mj-ea"/>
              <a:buAutoNum type="circleNumDbPlain"/>
            </a:pPr>
            <a:r>
              <a:rPr lang="zh-CN" altLang="en-US" sz="2400">
                <a:ln w="0"/>
                <a:solidFill>
                  <a:schemeClr val="tx1"/>
                </a:solidFill>
              </a:rPr>
              <a:t>创造良好社会环境</a:t>
            </a:r>
            <a:endParaRPr lang="zh-CN" altLang="en-US" sz="2400">
              <a:ln w="0"/>
              <a:solidFill>
                <a:schemeClr val="tx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87299" y="2078288"/>
            <a:ext cx="4023768" cy="392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100" b="1">
                <a:ln w="0"/>
                <a:solidFill>
                  <a:schemeClr val="tx1"/>
                </a:solidFill>
              </a:rPr>
              <a:t>社会规则和社会秩序的关系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27" name="箭头: 下 26"/>
          <p:cNvSpPr/>
          <p:nvPr/>
        </p:nvSpPr>
        <p:spPr>
          <a:xfrm>
            <a:off x="5530784" y="2468304"/>
            <a:ext cx="235016" cy="274896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4138099" y="2745241"/>
            <a:ext cx="3219296" cy="3924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100" b="1">
                <a:ln w="0"/>
                <a:solidFill>
                  <a:schemeClr val="tx1"/>
                </a:solidFill>
              </a:rPr>
              <a:t>社会规则和自由的关系 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29" name="箭头: 下 28"/>
          <p:cNvSpPr/>
          <p:nvPr/>
        </p:nvSpPr>
        <p:spPr>
          <a:xfrm>
            <a:off x="4529667" y="3127131"/>
            <a:ext cx="262433" cy="28493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箭头: 下 29"/>
          <p:cNvSpPr/>
          <p:nvPr/>
        </p:nvSpPr>
        <p:spPr>
          <a:xfrm>
            <a:off x="6632664" y="3148126"/>
            <a:ext cx="216870" cy="27240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324600" y="3412193"/>
            <a:ext cx="914400" cy="8079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划定</a:t>
            </a:r>
            <a:endParaRPr lang="en-US" altLang="zh-CN" sz="2400" b="1">
              <a:ln w="0"/>
              <a:solidFill>
                <a:schemeClr val="tx1"/>
              </a:solidFill>
            </a:endParaRPr>
          </a:p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边界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37466" y="4469964"/>
            <a:ext cx="4394201" cy="4385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遵守规则、维护和改进规则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34" name="箭头: 虚尾 33"/>
          <p:cNvSpPr/>
          <p:nvPr/>
        </p:nvSpPr>
        <p:spPr>
          <a:xfrm rot="5400000">
            <a:off x="5058981" y="3526220"/>
            <a:ext cx="1210438" cy="694267"/>
          </a:xfrm>
          <a:prstGeom prst="stripedRightArrow">
            <a:avLst>
              <a:gd name="adj1" fmla="val 39474"/>
              <a:gd name="adj2" fmla="val 10156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/>
          </a:p>
        </p:txBody>
      </p:sp>
      <p:sp>
        <p:nvSpPr>
          <p:cNvPr id="23" name="右箭头 22"/>
          <p:cNvSpPr/>
          <p:nvPr/>
        </p:nvSpPr>
        <p:spPr>
          <a:xfrm>
            <a:off x="2548467" y="1303866"/>
            <a:ext cx="1456267" cy="2709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709334" y="948268"/>
            <a:ext cx="1058333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700" b="1">
                <a:solidFill>
                  <a:srgbClr val="FF0000"/>
                </a:solidFill>
              </a:rPr>
              <a:t>作用</a:t>
            </a:r>
            <a:endParaRPr lang="zh-CN" altLang="en-US" sz="2700" b="1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435599" y="3335866"/>
            <a:ext cx="313268" cy="8079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/>
              <a:t>选择</a:t>
            </a:r>
            <a:endParaRPr lang="zh-CN" altLang="en-US" sz="2400" b="1"/>
          </a:p>
        </p:txBody>
      </p:sp>
      <p:sp>
        <p:nvSpPr>
          <p:cNvPr id="36" name="TextBox 35"/>
          <p:cNvSpPr txBox="1"/>
          <p:nvPr/>
        </p:nvSpPr>
        <p:spPr>
          <a:xfrm>
            <a:off x="681487" y="750498"/>
            <a:ext cx="1078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需    要</a:t>
            </a:r>
            <a:endParaRPr lang="zh-CN" altLang="en-US" sz="2000" b="1"/>
          </a:p>
        </p:txBody>
      </p:sp>
      <p:sp>
        <p:nvSpPr>
          <p:cNvPr id="37" name="TextBox 36"/>
          <p:cNvSpPr txBox="1"/>
          <p:nvPr/>
        </p:nvSpPr>
        <p:spPr>
          <a:xfrm>
            <a:off x="750497" y="1552754"/>
            <a:ext cx="940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依    靠</a:t>
            </a:r>
            <a:endParaRPr lang="zh-CN" altLang="en-US" sz="2000" b="1"/>
          </a:p>
        </p:txBody>
      </p:sp>
      <p:sp>
        <p:nvSpPr>
          <p:cNvPr id="38" name="矩形 37"/>
          <p:cNvSpPr/>
          <p:nvPr/>
        </p:nvSpPr>
        <p:spPr>
          <a:xfrm>
            <a:off x="4294517" y="3469703"/>
            <a:ext cx="914400" cy="8079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保障自由</a:t>
            </a:r>
            <a:endParaRPr lang="en-US" altLang="zh-CN" sz="2400" b="1">
              <a:ln w="0"/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23" grpId="0" animBg="1"/>
      <p:bldP spid="24" grpId="0"/>
      <p:bldP spid="35" grpId="0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3219296" cy="3924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100" b="1">
                <a:ln w="0"/>
                <a:solidFill>
                  <a:schemeClr val="tx1"/>
                </a:solidFill>
              </a:rPr>
              <a:t>社会规则和自由的关系</a:t>
            </a:r>
            <a:r>
              <a:rPr lang="zh-CN" altLang="en-US" sz="1800" b="1">
                <a:ln w="0"/>
                <a:solidFill>
                  <a:schemeClr val="tx1"/>
                </a:solidFill>
              </a:rPr>
              <a:t> </a:t>
            </a:r>
            <a:endParaRPr lang="zh-CN" altLang="en-US" sz="1800" b="1">
              <a:ln w="0"/>
              <a:solidFill>
                <a:schemeClr val="tx1"/>
              </a:solidFill>
            </a:endParaRPr>
          </a:p>
        </p:txBody>
      </p:sp>
      <p:sp>
        <p:nvSpPr>
          <p:cNvPr id="29" name="箭头: 下 28"/>
          <p:cNvSpPr/>
          <p:nvPr/>
        </p:nvSpPr>
        <p:spPr>
          <a:xfrm>
            <a:off x="654059" y="418880"/>
            <a:ext cx="133066" cy="23282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箭头: 下 29"/>
          <p:cNvSpPr/>
          <p:nvPr/>
        </p:nvSpPr>
        <p:spPr>
          <a:xfrm>
            <a:off x="2260386" y="406411"/>
            <a:ext cx="133066" cy="23282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148293" y="644675"/>
            <a:ext cx="654173" cy="592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700" b="1">
                <a:ln w="0"/>
                <a:solidFill>
                  <a:schemeClr val="tx1"/>
                </a:solidFill>
              </a:rPr>
              <a:t>划定边界</a:t>
            </a:r>
            <a:endParaRPr lang="zh-CN" altLang="en-US" sz="1700" b="1">
              <a:ln w="0"/>
              <a:solidFill>
                <a:schemeClr val="tx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5647" y="1516177"/>
            <a:ext cx="3219296" cy="34624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800" b="1" u="sng">
                <a:ln w="0"/>
                <a:solidFill>
                  <a:srgbClr val="FF0000"/>
                </a:solidFill>
              </a:rPr>
              <a:t>遵守规则</a:t>
            </a:r>
            <a:r>
              <a:rPr lang="zh-CN" altLang="en-US" sz="1800" b="1">
                <a:ln w="0"/>
                <a:solidFill>
                  <a:schemeClr val="tx1"/>
                </a:solidFill>
              </a:rPr>
              <a:t>、</a:t>
            </a:r>
            <a:r>
              <a:rPr lang="zh-CN" altLang="en-US" sz="1800" b="1">
                <a:ln w="0"/>
                <a:solidFill>
                  <a:srgbClr val="002060"/>
                </a:solidFill>
              </a:rPr>
              <a:t>维护和改进规则</a:t>
            </a:r>
            <a:endParaRPr lang="zh-CN" altLang="en-US" sz="1800" b="1">
              <a:ln w="0"/>
              <a:solidFill>
                <a:srgbClr val="002060"/>
              </a:solidFill>
            </a:endParaRPr>
          </a:p>
        </p:txBody>
      </p:sp>
      <p:sp>
        <p:nvSpPr>
          <p:cNvPr id="34" name="箭头: 虚尾 33"/>
          <p:cNvSpPr/>
          <p:nvPr/>
        </p:nvSpPr>
        <p:spPr>
          <a:xfrm rot="5400000">
            <a:off x="879566" y="652601"/>
            <a:ext cx="1079720" cy="561479"/>
          </a:xfrm>
          <a:prstGeom prst="stripedRightArrow">
            <a:avLst>
              <a:gd name="adj1" fmla="val 39474"/>
              <a:gd name="adj2" fmla="val 10156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400" b="1"/>
              <a:t>选择</a:t>
            </a:r>
            <a:endParaRPr lang="zh-CN" altLang="en-US" sz="1400" b="1"/>
          </a:p>
        </p:txBody>
      </p:sp>
      <p:sp>
        <p:nvSpPr>
          <p:cNvPr id="24" name="箭头: 下 23"/>
          <p:cNvSpPr/>
          <p:nvPr/>
        </p:nvSpPr>
        <p:spPr>
          <a:xfrm>
            <a:off x="694328" y="1848004"/>
            <a:ext cx="203277" cy="443159"/>
          </a:xfrm>
          <a:prstGeom prst="downArrow">
            <a:avLst>
              <a:gd name="adj1" fmla="val 50000"/>
              <a:gd name="adj2" fmla="val 83498"/>
            </a:avLst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2281178"/>
            <a:ext cx="2480733" cy="26699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1800" b="1">
                <a:ln w="0"/>
                <a:solidFill>
                  <a:schemeClr val="tx1"/>
                </a:solidFill>
              </a:rPr>
              <a:t>①要</a:t>
            </a:r>
            <a:r>
              <a:rPr lang="zh-CN" altLang="en-US" sz="1800" b="1">
                <a:ln w="0"/>
                <a:solidFill>
                  <a:srgbClr val="FF0000"/>
                </a:solidFill>
              </a:rPr>
              <a:t>自律</a:t>
            </a:r>
            <a:r>
              <a:rPr lang="zh-CN" altLang="en-US" sz="1800" b="1">
                <a:ln w="0"/>
                <a:solidFill>
                  <a:schemeClr val="tx1"/>
                </a:solidFill>
              </a:rPr>
              <a:t>和</a:t>
            </a:r>
            <a:r>
              <a:rPr lang="zh-CN" altLang="en-US" sz="1800" b="1">
                <a:ln w="0"/>
                <a:solidFill>
                  <a:srgbClr val="FF0000"/>
                </a:solidFill>
              </a:rPr>
              <a:t>他律</a:t>
            </a:r>
            <a:r>
              <a:rPr lang="zh-CN" altLang="en-US" sz="1800" b="1">
                <a:ln w="0"/>
                <a:solidFill>
                  <a:schemeClr val="tx1"/>
                </a:solidFill>
              </a:rPr>
              <a:t>；</a:t>
            </a:r>
            <a:endParaRPr lang="en-US" altLang="zh-CN" sz="1800" b="1">
              <a:ln w="0"/>
              <a:solidFill>
                <a:schemeClr val="tx1"/>
              </a:solidFill>
            </a:endParaRPr>
          </a:p>
          <a:p>
            <a:r>
              <a:rPr lang="zh-CN" altLang="en-US" sz="1800" b="1">
                <a:ln w="0"/>
                <a:solidFill>
                  <a:schemeClr val="tx1"/>
                </a:solidFill>
              </a:rPr>
              <a:t>②要</a:t>
            </a:r>
            <a:r>
              <a:rPr lang="zh-CN" altLang="en-US" sz="1800" b="1">
                <a:ln w="0"/>
                <a:solidFill>
                  <a:srgbClr val="FF0000"/>
                </a:solidFill>
              </a:rPr>
              <a:t>敬畏规则</a:t>
            </a:r>
            <a:r>
              <a:rPr lang="zh-CN" altLang="en-US" sz="1800" b="1">
                <a:ln w="0"/>
                <a:solidFill>
                  <a:schemeClr val="tx1"/>
                </a:solidFill>
              </a:rPr>
              <a:t>，将规则内化于心、外化于行。</a:t>
            </a:r>
            <a:endParaRPr lang="en-US" altLang="zh-CN" sz="1800" b="1">
              <a:ln w="0"/>
              <a:solidFill>
                <a:schemeClr val="tx1"/>
              </a:solidFill>
            </a:endParaRPr>
          </a:p>
          <a:p>
            <a:r>
              <a:rPr lang="zh-CN" altLang="en-US" sz="1800">
                <a:latin typeface="+mn-ea"/>
              </a:rPr>
              <a:t>③公民在行使自由和权利的时，</a:t>
            </a:r>
            <a:r>
              <a:rPr lang="zh-CN" altLang="en-US" sz="1800" b="1">
                <a:solidFill>
                  <a:srgbClr val="FF0000"/>
                </a:solidFill>
                <a:latin typeface="+mn-ea"/>
              </a:rPr>
              <a:t>不得损害国家的、社会的、集体的利益和其他公民的合法的自由和权利</a:t>
            </a:r>
            <a:r>
              <a:rPr lang="zh-CN" altLang="en-US" sz="2100"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  <a:endParaRPr lang="zh-CN" altLang="en-US" sz="2100"/>
          </a:p>
          <a:p>
            <a:endParaRPr lang="zh-CN" altLang="en-US" sz="1700" b="1">
              <a:ln w="0"/>
              <a:solidFill>
                <a:schemeClr val="tx1"/>
              </a:solidFill>
            </a:endParaRPr>
          </a:p>
        </p:txBody>
      </p:sp>
      <p:sp>
        <p:nvSpPr>
          <p:cNvPr id="3" name="箭头: 右 2"/>
          <p:cNvSpPr/>
          <p:nvPr/>
        </p:nvSpPr>
        <p:spPr>
          <a:xfrm>
            <a:off x="2489199" y="2887134"/>
            <a:ext cx="1828801" cy="156633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8" name="双括号 7"/>
          <p:cNvSpPr/>
          <p:nvPr/>
        </p:nvSpPr>
        <p:spPr>
          <a:xfrm>
            <a:off x="4318421" y="2782652"/>
            <a:ext cx="4613912" cy="2110903"/>
          </a:xfrm>
          <a:prstGeom prst="bracketPair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4461698" y="2807061"/>
            <a:ext cx="4385970" cy="200824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00" b="1">
                <a:ln w="0"/>
              </a:rPr>
              <a:t>讲道德：</a:t>
            </a:r>
            <a:r>
              <a:rPr lang="zh-CN" altLang="en-US" sz="2100" b="1">
                <a:ln w="0"/>
                <a:solidFill>
                  <a:srgbClr val="FF0000"/>
                </a:solidFill>
              </a:rPr>
              <a:t>尊重他人、文明有礼、诚实守信；增强公德意识。</a:t>
            </a:r>
            <a:endParaRPr lang="en-US" altLang="zh-CN" sz="2100" b="1">
              <a:ln w="0"/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100" b="1">
                <a:ln w="0"/>
              </a:rPr>
              <a:t>遵守法律：</a:t>
            </a:r>
            <a:r>
              <a:rPr lang="zh-CN" altLang="en-US" sz="2100" b="1">
                <a:ln w="0"/>
                <a:solidFill>
                  <a:srgbClr val="FF0000"/>
                </a:solidFill>
              </a:rPr>
              <a:t>做守法公民，增强法治意识，预防犯罪，学会运用法律。</a:t>
            </a:r>
            <a:endParaRPr lang="zh-CN" altLang="en-US" sz="2100" b="1">
              <a:ln w="0"/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6132" y="3310467"/>
            <a:ext cx="1718735" cy="71558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在社会生活中个人应</a:t>
            </a:r>
            <a:endParaRPr lang="zh-CN" altLang="en-US" sz="2100" b="1">
              <a:solidFill>
                <a:srgbClr val="FF0000"/>
              </a:solidFill>
            </a:endParaRPr>
          </a:p>
        </p:txBody>
      </p:sp>
      <p:sp>
        <p:nvSpPr>
          <p:cNvPr id="17" name="任意多边形: 形状 18"/>
          <p:cNvSpPr/>
          <p:nvPr/>
        </p:nvSpPr>
        <p:spPr>
          <a:xfrm rot="5055476">
            <a:off x="2969052" y="256453"/>
            <a:ext cx="1226447" cy="1312877"/>
          </a:xfrm>
          <a:custGeom>
            <a:avLst/>
            <a:gdLst>
              <a:gd name="connsiteX0" fmla="*/ 0 w 1101213"/>
              <a:gd name="connsiteY0" fmla="*/ 0 h 993411"/>
              <a:gd name="connsiteX1" fmla="*/ 9832 w 1101213"/>
              <a:gd name="connsiteY1" fmla="*/ 49161 h 993411"/>
              <a:gd name="connsiteX2" fmla="*/ 108155 w 1101213"/>
              <a:gd name="connsiteY2" fmla="*/ 137651 h 993411"/>
              <a:gd name="connsiteX3" fmla="*/ 176981 w 1101213"/>
              <a:gd name="connsiteY3" fmla="*/ 206477 h 993411"/>
              <a:gd name="connsiteX4" fmla="*/ 235974 w 1101213"/>
              <a:gd name="connsiteY4" fmla="*/ 275303 h 993411"/>
              <a:gd name="connsiteX5" fmla="*/ 304800 w 1101213"/>
              <a:gd name="connsiteY5" fmla="*/ 334297 h 993411"/>
              <a:gd name="connsiteX6" fmla="*/ 403123 w 1101213"/>
              <a:gd name="connsiteY6" fmla="*/ 442451 h 993411"/>
              <a:gd name="connsiteX7" fmla="*/ 442452 w 1101213"/>
              <a:gd name="connsiteY7" fmla="*/ 481780 h 993411"/>
              <a:gd name="connsiteX8" fmla="*/ 471948 w 1101213"/>
              <a:gd name="connsiteY8" fmla="*/ 511277 h 993411"/>
              <a:gd name="connsiteX9" fmla="*/ 501445 w 1101213"/>
              <a:gd name="connsiteY9" fmla="*/ 550606 h 993411"/>
              <a:gd name="connsiteX10" fmla="*/ 530942 w 1101213"/>
              <a:gd name="connsiteY10" fmla="*/ 570271 h 993411"/>
              <a:gd name="connsiteX11" fmla="*/ 599768 w 1101213"/>
              <a:gd name="connsiteY11" fmla="*/ 639097 h 993411"/>
              <a:gd name="connsiteX12" fmla="*/ 639097 w 1101213"/>
              <a:gd name="connsiteY12" fmla="*/ 668593 h 993411"/>
              <a:gd name="connsiteX13" fmla="*/ 678426 w 1101213"/>
              <a:gd name="connsiteY13" fmla="*/ 707922 h 993411"/>
              <a:gd name="connsiteX14" fmla="*/ 757084 w 1101213"/>
              <a:gd name="connsiteY14" fmla="*/ 776748 h 993411"/>
              <a:gd name="connsiteX15" fmla="*/ 806245 w 1101213"/>
              <a:gd name="connsiteY15" fmla="*/ 835742 h 993411"/>
              <a:gd name="connsiteX16" fmla="*/ 835742 w 1101213"/>
              <a:gd name="connsiteY16" fmla="*/ 855406 h 993411"/>
              <a:gd name="connsiteX17" fmla="*/ 904568 w 1101213"/>
              <a:gd name="connsiteY17" fmla="*/ 904568 h 993411"/>
              <a:gd name="connsiteX18" fmla="*/ 963561 w 1101213"/>
              <a:gd name="connsiteY18" fmla="*/ 924232 h 993411"/>
              <a:gd name="connsiteX19" fmla="*/ 993058 w 1101213"/>
              <a:gd name="connsiteY19" fmla="*/ 943897 h 993411"/>
              <a:gd name="connsiteX20" fmla="*/ 1022555 w 1101213"/>
              <a:gd name="connsiteY20" fmla="*/ 953729 h 993411"/>
              <a:gd name="connsiteX21" fmla="*/ 1091381 w 1101213"/>
              <a:gd name="connsiteY21" fmla="*/ 993058 h 993411"/>
              <a:gd name="connsiteX22" fmla="*/ 1101213 w 1101213"/>
              <a:gd name="connsiteY22" fmla="*/ 993058 h 993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01213" h="993411">
                <a:moveTo>
                  <a:pt x="0" y="0"/>
                </a:moveTo>
                <a:cubicBezTo>
                  <a:pt x="3277" y="16387"/>
                  <a:pt x="562" y="35256"/>
                  <a:pt x="9832" y="49161"/>
                </a:cubicBezTo>
                <a:cubicBezTo>
                  <a:pt x="83020" y="158943"/>
                  <a:pt x="53116" y="88117"/>
                  <a:pt x="108155" y="137651"/>
                </a:cubicBezTo>
                <a:cubicBezTo>
                  <a:pt x="132271" y="159355"/>
                  <a:pt x="157514" y="180521"/>
                  <a:pt x="176981" y="206477"/>
                </a:cubicBezTo>
                <a:cubicBezTo>
                  <a:pt x="200296" y="237564"/>
                  <a:pt x="207214" y="250651"/>
                  <a:pt x="235974" y="275303"/>
                </a:cubicBezTo>
                <a:cubicBezTo>
                  <a:pt x="277820" y="311171"/>
                  <a:pt x="271019" y="294885"/>
                  <a:pt x="304800" y="334297"/>
                </a:cubicBezTo>
                <a:cubicBezTo>
                  <a:pt x="402726" y="448544"/>
                  <a:pt x="225769" y="265099"/>
                  <a:pt x="403123" y="442451"/>
                </a:cubicBezTo>
                <a:lnTo>
                  <a:pt x="442452" y="481780"/>
                </a:lnTo>
                <a:cubicBezTo>
                  <a:pt x="452284" y="491612"/>
                  <a:pt x="463605" y="500153"/>
                  <a:pt x="471948" y="511277"/>
                </a:cubicBezTo>
                <a:cubicBezTo>
                  <a:pt x="481780" y="524387"/>
                  <a:pt x="489858" y="539019"/>
                  <a:pt x="501445" y="550606"/>
                </a:cubicBezTo>
                <a:cubicBezTo>
                  <a:pt x="509801" y="558962"/>
                  <a:pt x="522158" y="562366"/>
                  <a:pt x="530942" y="570271"/>
                </a:cubicBezTo>
                <a:cubicBezTo>
                  <a:pt x="555058" y="591976"/>
                  <a:pt x="573812" y="619630"/>
                  <a:pt x="599768" y="639097"/>
                </a:cubicBezTo>
                <a:cubicBezTo>
                  <a:pt x="612878" y="648929"/>
                  <a:pt x="626765" y="657802"/>
                  <a:pt x="639097" y="668593"/>
                </a:cubicBezTo>
                <a:cubicBezTo>
                  <a:pt x="653050" y="680802"/>
                  <a:pt x="664473" y="695713"/>
                  <a:pt x="678426" y="707922"/>
                </a:cubicBezTo>
                <a:cubicBezTo>
                  <a:pt x="730079" y="753119"/>
                  <a:pt x="709005" y="720655"/>
                  <a:pt x="757084" y="776748"/>
                </a:cubicBezTo>
                <a:cubicBezTo>
                  <a:pt x="795755" y="821864"/>
                  <a:pt x="755103" y="793124"/>
                  <a:pt x="806245" y="835742"/>
                </a:cubicBezTo>
                <a:cubicBezTo>
                  <a:pt x="815323" y="843307"/>
                  <a:pt x="826664" y="847841"/>
                  <a:pt x="835742" y="855406"/>
                </a:cubicBezTo>
                <a:cubicBezTo>
                  <a:pt x="879601" y="891955"/>
                  <a:pt x="848588" y="882176"/>
                  <a:pt x="904568" y="904568"/>
                </a:cubicBezTo>
                <a:cubicBezTo>
                  <a:pt x="923813" y="912266"/>
                  <a:pt x="963561" y="924232"/>
                  <a:pt x="963561" y="924232"/>
                </a:cubicBezTo>
                <a:cubicBezTo>
                  <a:pt x="973393" y="930787"/>
                  <a:pt x="982489" y="938612"/>
                  <a:pt x="993058" y="943897"/>
                </a:cubicBezTo>
                <a:cubicBezTo>
                  <a:pt x="1002328" y="948532"/>
                  <a:pt x="1013556" y="948587"/>
                  <a:pt x="1022555" y="953729"/>
                </a:cubicBezTo>
                <a:cubicBezTo>
                  <a:pt x="1078169" y="985508"/>
                  <a:pt x="1041282" y="980534"/>
                  <a:pt x="1091381" y="993058"/>
                </a:cubicBezTo>
                <a:cubicBezTo>
                  <a:pt x="1094560" y="993853"/>
                  <a:pt x="1097936" y="993058"/>
                  <a:pt x="1101213" y="993058"/>
                </a:cubicBezTo>
              </a:path>
            </a:pathLst>
          </a:custGeom>
          <a:noFill/>
          <a:ln w="28575" cmpd="sng">
            <a:solidFill>
              <a:srgbClr val="002060"/>
            </a:solidFill>
          </a:ln>
          <a:effectLst>
            <a:outerShdw blurRad="50800" dist="50800" dir="5400000" sx="116000" sy="11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53283" y="728133"/>
            <a:ext cx="2573060" cy="3924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100" b="1">
                <a:ln w="0"/>
                <a:solidFill>
                  <a:schemeClr val="tx1"/>
                </a:solidFill>
              </a:rPr>
              <a:t>规则不是一成不变的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092689" y="1127271"/>
            <a:ext cx="4704178" cy="13619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100" b="1">
                <a:ln w="0"/>
                <a:solidFill>
                  <a:schemeClr val="tx1"/>
                </a:solidFill>
              </a:rPr>
              <a:t>公民：</a:t>
            </a:r>
            <a:endParaRPr lang="en-US" altLang="zh-CN" sz="2100" b="1">
              <a:ln w="0"/>
              <a:solidFill>
                <a:schemeClr val="tx1"/>
              </a:solidFill>
            </a:endParaRPr>
          </a:p>
          <a:p>
            <a:r>
              <a:rPr lang="zh-CN" altLang="en-US" sz="2100" b="1">
                <a:ln w="0"/>
                <a:solidFill>
                  <a:schemeClr val="tx1"/>
                </a:solidFill>
              </a:rPr>
              <a:t>①积极参与规则的改进和完善；</a:t>
            </a:r>
            <a:endParaRPr lang="en-US" altLang="zh-CN" sz="2100" b="1">
              <a:ln w="0"/>
              <a:solidFill>
                <a:schemeClr val="tx1"/>
              </a:solidFill>
            </a:endParaRPr>
          </a:p>
          <a:p>
            <a:r>
              <a:rPr lang="zh-CN" altLang="en-US" sz="2100" b="1">
                <a:ln w="0"/>
                <a:solidFill>
                  <a:schemeClr val="tx1"/>
                </a:solidFill>
              </a:rPr>
              <a:t>②沟通交流、寻求共识</a:t>
            </a:r>
            <a:endParaRPr lang="en-US" altLang="zh-CN" sz="2100" b="1">
              <a:ln w="0"/>
              <a:solidFill>
                <a:schemeClr val="tx1"/>
              </a:solidFill>
            </a:endParaRPr>
          </a:p>
          <a:p>
            <a:r>
              <a:rPr lang="zh-CN" altLang="en-US" sz="2100" b="1">
                <a:ln w="0"/>
                <a:solidFill>
                  <a:schemeClr val="tx1"/>
                </a:solidFill>
              </a:rPr>
              <a:t>③积极为新规则的形成建言献策。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83420" y="0"/>
            <a:ext cx="3690581" cy="7155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b="1">
                <a:ln w="0"/>
                <a:solidFill>
                  <a:schemeClr val="tx1"/>
                </a:solidFill>
              </a:rPr>
              <a:t>a.</a:t>
            </a:r>
            <a:r>
              <a:rPr lang="zh-CN" altLang="en-US" sz="2100" b="1">
                <a:ln w="0"/>
                <a:solidFill>
                  <a:schemeClr val="tx1"/>
                </a:solidFill>
              </a:rPr>
              <a:t>自己做起，自觉；</a:t>
            </a:r>
            <a:r>
              <a:rPr lang="en-US" altLang="zh-CN" sz="2100" b="1">
                <a:ln w="0"/>
                <a:solidFill>
                  <a:schemeClr val="tx1"/>
                </a:solidFill>
              </a:rPr>
              <a:t>b.</a:t>
            </a:r>
            <a:r>
              <a:rPr lang="zh-CN" altLang="en-US" sz="2100" b="1">
                <a:ln w="0"/>
                <a:solidFill>
                  <a:schemeClr val="tx1"/>
                </a:solidFill>
              </a:rPr>
              <a:t>监督、提醒、帮助，劝导他人守规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4640" y="684931"/>
            <a:ext cx="654173" cy="592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700" b="1">
                <a:ln w="0"/>
                <a:solidFill>
                  <a:schemeClr val="tx1"/>
                </a:solidFill>
              </a:rPr>
              <a:t>保障自由</a:t>
            </a:r>
            <a:endParaRPr lang="zh-CN" altLang="en-US" sz="1700" b="1">
              <a:ln w="0"/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5" grpId="0" animBg="1"/>
      <p:bldP spid="3" grpId="0" animBg="1"/>
      <p:bldP spid="8" grpId="0" animBg="1"/>
      <p:bldP spid="37" grpId="0"/>
      <p:bldP spid="16" grpId="0"/>
      <p:bldP spid="17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矩形 19"/>
          <p:cNvSpPr/>
          <p:nvPr/>
        </p:nvSpPr>
        <p:spPr>
          <a:xfrm>
            <a:off x="948266" y="804334"/>
            <a:ext cx="1540934" cy="236220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2603" y="196287"/>
            <a:ext cx="754053" cy="4385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rgbClr val="FF0000"/>
                </a:solidFill>
              </a:rPr>
              <a:t>个人</a:t>
            </a:r>
            <a:endParaRPr lang="zh-CN" altLang="en-US" sz="2400" b="1">
              <a:ln w="0"/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88428" y="102976"/>
            <a:ext cx="754053" cy="4385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chemeClr val="tx1"/>
                </a:solidFill>
              </a:rPr>
              <a:t>他人</a:t>
            </a:r>
            <a:endParaRPr lang="zh-CN" altLang="en-US" sz="2400" b="1">
              <a:ln w="0"/>
              <a:solidFill>
                <a:schemeClr val="tx1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1060798" y="282249"/>
            <a:ext cx="1909689" cy="116058"/>
          </a:xfrm>
          <a:custGeom>
            <a:avLst/>
            <a:gdLst>
              <a:gd name="connsiteX0" fmla="*/ 0 w 1674055"/>
              <a:gd name="connsiteY0" fmla="*/ 211015 h 211015"/>
              <a:gd name="connsiteX1" fmla="*/ 140677 w 1674055"/>
              <a:gd name="connsiteY1" fmla="*/ 182880 h 211015"/>
              <a:gd name="connsiteX2" fmla="*/ 196948 w 1674055"/>
              <a:gd name="connsiteY2" fmla="*/ 154744 h 211015"/>
              <a:gd name="connsiteX3" fmla="*/ 450166 w 1674055"/>
              <a:gd name="connsiteY3" fmla="*/ 126609 h 211015"/>
              <a:gd name="connsiteX4" fmla="*/ 773723 w 1674055"/>
              <a:gd name="connsiteY4" fmla="*/ 112541 h 211015"/>
              <a:gd name="connsiteX5" fmla="*/ 801858 w 1674055"/>
              <a:gd name="connsiteY5" fmla="*/ 140677 h 211015"/>
              <a:gd name="connsiteX6" fmla="*/ 886265 w 1674055"/>
              <a:gd name="connsiteY6" fmla="*/ 196948 h 211015"/>
              <a:gd name="connsiteX7" fmla="*/ 1139483 w 1674055"/>
              <a:gd name="connsiteY7" fmla="*/ 182880 h 211015"/>
              <a:gd name="connsiteX8" fmla="*/ 1209822 w 1674055"/>
              <a:gd name="connsiteY8" fmla="*/ 140677 h 211015"/>
              <a:gd name="connsiteX9" fmla="*/ 1266092 w 1674055"/>
              <a:gd name="connsiteY9" fmla="*/ 126609 h 211015"/>
              <a:gd name="connsiteX10" fmla="*/ 1294228 w 1674055"/>
              <a:gd name="connsiteY10" fmla="*/ 98474 h 211015"/>
              <a:gd name="connsiteX11" fmla="*/ 1350498 w 1674055"/>
              <a:gd name="connsiteY11" fmla="*/ 14068 h 211015"/>
              <a:gd name="connsiteX12" fmla="*/ 1392702 w 1674055"/>
              <a:gd name="connsiteY12" fmla="*/ 0 h 211015"/>
              <a:gd name="connsiteX13" fmla="*/ 1448972 w 1674055"/>
              <a:gd name="connsiteY13" fmla="*/ 14068 h 211015"/>
              <a:gd name="connsiteX14" fmla="*/ 1533378 w 1674055"/>
              <a:gd name="connsiteY14" fmla="*/ 42203 h 211015"/>
              <a:gd name="connsiteX15" fmla="*/ 1674055 w 1674055"/>
              <a:gd name="connsiteY15" fmla="*/ 56271 h 21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74055" h="211015">
                <a:moveTo>
                  <a:pt x="0" y="211015"/>
                </a:moveTo>
                <a:cubicBezTo>
                  <a:pt x="29178" y="206152"/>
                  <a:pt x="107097" y="195473"/>
                  <a:pt x="140677" y="182880"/>
                </a:cubicBezTo>
                <a:cubicBezTo>
                  <a:pt x="160313" y="175516"/>
                  <a:pt x="176716" y="160262"/>
                  <a:pt x="196948" y="154744"/>
                </a:cubicBezTo>
                <a:cubicBezTo>
                  <a:pt x="239726" y="143077"/>
                  <a:pt x="429491" y="128489"/>
                  <a:pt x="450166" y="126609"/>
                </a:cubicBezTo>
                <a:cubicBezTo>
                  <a:pt x="544971" y="31807"/>
                  <a:pt x="487668" y="75229"/>
                  <a:pt x="773723" y="112541"/>
                </a:cubicBezTo>
                <a:cubicBezTo>
                  <a:pt x="786875" y="114256"/>
                  <a:pt x="791247" y="132719"/>
                  <a:pt x="801858" y="140677"/>
                </a:cubicBezTo>
                <a:cubicBezTo>
                  <a:pt x="828910" y="160966"/>
                  <a:pt x="886265" y="196948"/>
                  <a:pt x="886265" y="196948"/>
                </a:cubicBezTo>
                <a:cubicBezTo>
                  <a:pt x="970671" y="192259"/>
                  <a:pt x="1055328" y="190895"/>
                  <a:pt x="1139483" y="182880"/>
                </a:cubicBezTo>
                <a:cubicBezTo>
                  <a:pt x="1215377" y="175652"/>
                  <a:pt x="1152320" y="169428"/>
                  <a:pt x="1209822" y="140677"/>
                </a:cubicBezTo>
                <a:cubicBezTo>
                  <a:pt x="1227115" y="132031"/>
                  <a:pt x="1247335" y="131298"/>
                  <a:pt x="1266092" y="126609"/>
                </a:cubicBezTo>
                <a:cubicBezTo>
                  <a:pt x="1275471" y="117231"/>
                  <a:pt x="1286270" y="109085"/>
                  <a:pt x="1294228" y="98474"/>
                </a:cubicBezTo>
                <a:cubicBezTo>
                  <a:pt x="1314517" y="71423"/>
                  <a:pt x="1318419" y="24761"/>
                  <a:pt x="1350498" y="14068"/>
                </a:cubicBezTo>
                <a:lnTo>
                  <a:pt x="1392702" y="0"/>
                </a:lnTo>
                <a:cubicBezTo>
                  <a:pt x="1411459" y="4689"/>
                  <a:pt x="1430453" y="8512"/>
                  <a:pt x="1448972" y="14068"/>
                </a:cubicBezTo>
                <a:cubicBezTo>
                  <a:pt x="1477378" y="22590"/>
                  <a:pt x="1503868" y="39252"/>
                  <a:pt x="1533378" y="42203"/>
                </a:cubicBezTo>
                <a:lnTo>
                  <a:pt x="1674055" y="5627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09144" y="813294"/>
            <a:ext cx="1708656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尊重他人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4"/>
          <p:cNvSpPr txBox="1">
            <a:spLocks noChangeArrowheads="1"/>
          </p:cNvSpPr>
          <p:nvPr/>
        </p:nvSpPr>
        <p:spPr bwMode="auto">
          <a:xfrm>
            <a:off x="1043010" y="1657237"/>
            <a:ext cx="1522390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2400" b="1">
                <a:latin typeface="黑体" panose="02010609060101010101" charset="-122"/>
                <a:ea typeface="黑体" panose="02010609060101010101" charset="-122"/>
              </a:rPr>
              <a:t>文明有礼</a:t>
            </a:r>
            <a:endParaRPr lang="zh-CN" altLang="zh-CN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4"/>
          <p:cNvSpPr txBox="1">
            <a:spLocks noChangeArrowheads="1"/>
          </p:cNvSpPr>
          <p:nvPr/>
        </p:nvSpPr>
        <p:spPr bwMode="auto">
          <a:xfrm>
            <a:off x="1009143" y="2528565"/>
            <a:ext cx="1539323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2400" b="1">
                <a:latin typeface="黑体" panose="02010609060101010101" charset="-122"/>
                <a:ea typeface="黑体" panose="02010609060101010101" charset="-122"/>
              </a:rPr>
              <a:t>诚实守信</a:t>
            </a:r>
            <a:endParaRPr lang="zh-CN" altLang="zh-CN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9985" y="2758937"/>
            <a:ext cx="3014015" cy="199187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285308" y="2155124"/>
            <a:ext cx="677108" cy="3924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100" b="1">
                <a:ln w="0"/>
                <a:solidFill>
                  <a:schemeClr val="tx1"/>
                </a:solidFill>
              </a:rPr>
              <a:t>他人</a:t>
            </a:r>
            <a:endParaRPr lang="zh-CN" altLang="en-US" sz="2100" b="1">
              <a:ln w="0"/>
              <a:solidFill>
                <a:schemeClr val="tx1"/>
              </a:solidFill>
            </a:endParaRPr>
          </a:p>
        </p:txBody>
      </p:sp>
      <p:sp>
        <p:nvSpPr>
          <p:cNvPr id="11" name="弧形 10"/>
          <p:cNvSpPr/>
          <p:nvPr/>
        </p:nvSpPr>
        <p:spPr>
          <a:xfrm>
            <a:off x="7465778" y="2675987"/>
            <a:ext cx="147710" cy="1299663"/>
          </a:xfrm>
          <a:prstGeom prst="arc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2" name="下箭头 11"/>
          <p:cNvSpPr/>
          <p:nvPr/>
        </p:nvSpPr>
        <p:spPr>
          <a:xfrm>
            <a:off x="1504089" y="3175001"/>
            <a:ext cx="305972" cy="755234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4"/>
          <p:cNvSpPr txBox="1">
            <a:spLocks noChangeArrowheads="1"/>
          </p:cNvSpPr>
          <p:nvPr/>
        </p:nvSpPr>
        <p:spPr bwMode="auto">
          <a:xfrm>
            <a:off x="204036" y="3961123"/>
            <a:ext cx="5612564" cy="71558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100" b="1">
                <a:latin typeface="黑体" panose="02010609060101010101" charset="-122"/>
                <a:ea typeface="黑体" panose="02010609060101010101" charset="-122"/>
              </a:rPr>
              <a:t>践行中华传统美德、社会主义核心价值观</a:t>
            </a:r>
            <a:endParaRPr lang="en-US" altLang="zh-CN" sz="2100" b="1"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100" b="1">
                <a:latin typeface="黑体" panose="02010609060101010101" charset="-122"/>
                <a:ea typeface="黑体" panose="02010609060101010101" charset="-122"/>
              </a:rPr>
              <a:t>建设文明中国</a:t>
            </a:r>
            <a:endParaRPr lang="en-US" altLang="zh-CN" sz="21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左右箭头 18"/>
          <p:cNvSpPr/>
          <p:nvPr/>
        </p:nvSpPr>
        <p:spPr>
          <a:xfrm>
            <a:off x="2497667" y="1778000"/>
            <a:ext cx="1354667" cy="34713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 useBgFill="1">
        <p:nvSpPr>
          <p:cNvPr id="16" name="矩形 15"/>
          <p:cNvSpPr/>
          <p:nvPr/>
        </p:nvSpPr>
        <p:spPr>
          <a:xfrm>
            <a:off x="3890433" y="1244600"/>
            <a:ext cx="2755901" cy="1337733"/>
          </a:xfrm>
          <a:prstGeom prst="rect">
            <a:avLst/>
          </a:prstGeom>
          <a:blipFill dpi="0" rotWithShape="0">
            <a:blip r:embed="rId2">
              <a:alphaModFix amt="34000"/>
              <a:lum/>
            </a:blip>
            <a:stretch>
              <a:fillRect l="-61538" t="-34050" r="-431868" b="-83692"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28533" y="1244601"/>
            <a:ext cx="2582335" cy="13157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700" b="1"/>
              <a:t>1.</a:t>
            </a:r>
            <a:r>
              <a:rPr lang="zh-CN" altLang="en-US" sz="2700" b="1"/>
              <a:t>是什么</a:t>
            </a:r>
            <a:r>
              <a:rPr lang="en-US" altLang="zh-CN" sz="2700" b="1"/>
              <a:t>/</a:t>
            </a:r>
            <a:r>
              <a:rPr lang="zh-CN" altLang="en-US" sz="2700" b="1"/>
              <a:t>含义</a:t>
            </a:r>
            <a:endParaRPr lang="en-US" altLang="zh-CN" sz="2700" b="1"/>
          </a:p>
          <a:p>
            <a:r>
              <a:rPr lang="en-US" altLang="zh-CN" sz="2700" b="1"/>
              <a:t>2.</a:t>
            </a:r>
            <a:r>
              <a:rPr lang="zh-CN" altLang="en-US" sz="2700" b="1"/>
              <a:t>重要性</a:t>
            </a:r>
            <a:r>
              <a:rPr lang="en-US" altLang="zh-CN" sz="2700" b="1"/>
              <a:t>/</a:t>
            </a:r>
            <a:r>
              <a:rPr lang="zh-CN" altLang="en-US" sz="2700" b="1"/>
              <a:t>意义</a:t>
            </a:r>
            <a:endParaRPr lang="en-US" altLang="zh-CN" sz="2700" b="1"/>
          </a:p>
          <a:p>
            <a:r>
              <a:rPr lang="en-US" altLang="zh-CN" sz="2700" b="1"/>
              <a:t>3.</a:t>
            </a:r>
            <a:r>
              <a:rPr lang="zh-CN" altLang="en-US" sz="2700" b="1"/>
              <a:t>怎么做</a:t>
            </a:r>
            <a:r>
              <a:rPr lang="en-US" altLang="zh-CN" sz="2700" b="1"/>
              <a:t>/</a:t>
            </a:r>
            <a:r>
              <a:rPr lang="zh-CN" altLang="en-US" sz="2700" b="1"/>
              <a:t>措施</a:t>
            </a:r>
            <a:endParaRPr lang="zh-CN" altLang="en-US" sz="27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  <p:bldP spid="3" grpId="0" animBg="1"/>
      <p:bldP spid="4" grpId="0" animBg="1"/>
      <p:bldP spid="5" grpId="0"/>
      <p:bldP spid="12" grpId="0" animBg="1"/>
      <p:bldP spid="13" grpId="0" animBg="1"/>
      <p:bldP spid="19" grpId="0" animBg="1"/>
      <p:bldP spid="16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同心圆 25"/>
          <p:cNvSpPr/>
          <p:nvPr/>
        </p:nvSpPr>
        <p:spPr>
          <a:xfrm>
            <a:off x="6849535" y="889001"/>
            <a:ext cx="1168400" cy="897467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992759" y="217648"/>
            <a:ext cx="6581633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zh-CN" altLang="zh-CN" sz="2100" b="1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zh-CN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1)</a:t>
            </a:r>
            <a:r>
              <a:rPr lang="zh-CN" altLang="en-US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指引</a:t>
            </a:r>
            <a:r>
              <a:rPr lang="zh-CN" altLang="zh-CN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r>
              <a:rPr lang="zh-CN" altLang="en-US" sz="21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为人们的行为提供一个模式、标准或方向。</a:t>
            </a:r>
            <a:endParaRPr lang="zh-CN" altLang="zh-CN" sz="2100" b="1">
              <a:solidFill>
                <a:schemeClr val="accent6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just"/>
            <a:r>
              <a:rPr lang="zh-CN" altLang="zh-CN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(2)</a:t>
            </a:r>
            <a:r>
              <a:rPr lang="zh-CN" altLang="en-US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评价</a:t>
            </a:r>
            <a:r>
              <a:rPr lang="zh-CN" altLang="zh-CN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r>
              <a:rPr lang="zh-CN" altLang="en-US" sz="21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是评价人们的行为是否合法有效的准绳。</a:t>
            </a:r>
            <a:endParaRPr lang="zh-CN" altLang="en-US" sz="2100" b="1">
              <a:solidFill>
                <a:schemeClr val="accent6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just"/>
            <a:endParaRPr lang="zh-CN" altLang="zh-CN" sz="1800" b="1">
              <a:solidFill>
                <a:schemeClr val="accent6">
                  <a:lumMod val="50000"/>
                </a:schemeClr>
              </a:solidFill>
              <a:latin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7807" y="768541"/>
            <a:ext cx="1677383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法律的作用</a:t>
            </a:r>
            <a:endParaRPr lang="zh-CN" altLang="en-US" sz="2400" b="1">
              <a:ln w="0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1831564" y="431800"/>
            <a:ext cx="217370" cy="1202267"/>
          </a:xfrm>
          <a:prstGeom prst="leftBrace">
            <a:avLst>
              <a:gd name="adj1" fmla="val 92847"/>
              <a:gd name="adj2" fmla="val 44309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001927" y="1107736"/>
            <a:ext cx="6574808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(3)</a:t>
            </a:r>
            <a:r>
              <a:rPr lang="zh-CN" altLang="en-US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强制：</a:t>
            </a:r>
            <a:r>
              <a:rPr lang="zh-CN" altLang="en-US" sz="21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法律是最刚性的社会规则，不   </a:t>
            </a:r>
            <a:r>
              <a:rPr lang="zh-CN" altLang="en-US" sz="21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违法</a:t>
            </a:r>
            <a:r>
              <a:rPr lang="zh-CN" altLang="en-US" sz="21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 是人们行为的底线。</a:t>
            </a:r>
            <a:endParaRPr lang="zh-CN" altLang="en-US" sz="2100" b="1">
              <a:solidFill>
                <a:schemeClr val="accent6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3784598" y="1778000"/>
            <a:ext cx="3547535" cy="838199"/>
          </a:xfrm>
          <a:custGeom>
            <a:avLst/>
            <a:gdLst>
              <a:gd name="connsiteX0" fmla="*/ 4684889 w 4684889"/>
              <a:gd name="connsiteY0" fmla="*/ 0 h 1128889"/>
              <a:gd name="connsiteX1" fmla="*/ 4662311 w 4684889"/>
              <a:gd name="connsiteY1" fmla="*/ 158044 h 1128889"/>
              <a:gd name="connsiteX2" fmla="*/ 4651022 w 4684889"/>
              <a:gd name="connsiteY2" fmla="*/ 191911 h 1128889"/>
              <a:gd name="connsiteX3" fmla="*/ 4605867 w 4684889"/>
              <a:gd name="connsiteY3" fmla="*/ 293511 h 1128889"/>
              <a:gd name="connsiteX4" fmla="*/ 4583289 w 4684889"/>
              <a:gd name="connsiteY4" fmla="*/ 383822 h 1128889"/>
              <a:gd name="connsiteX5" fmla="*/ 4515556 w 4684889"/>
              <a:gd name="connsiteY5" fmla="*/ 485422 h 1128889"/>
              <a:gd name="connsiteX6" fmla="*/ 4492978 w 4684889"/>
              <a:gd name="connsiteY6" fmla="*/ 519289 h 1128889"/>
              <a:gd name="connsiteX7" fmla="*/ 4447822 w 4684889"/>
              <a:gd name="connsiteY7" fmla="*/ 564444 h 1128889"/>
              <a:gd name="connsiteX8" fmla="*/ 4402667 w 4684889"/>
              <a:gd name="connsiteY8" fmla="*/ 620889 h 1128889"/>
              <a:gd name="connsiteX9" fmla="*/ 4357511 w 4684889"/>
              <a:gd name="connsiteY9" fmla="*/ 654755 h 1128889"/>
              <a:gd name="connsiteX10" fmla="*/ 4255911 w 4684889"/>
              <a:gd name="connsiteY10" fmla="*/ 756355 h 1128889"/>
              <a:gd name="connsiteX11" fmla="*/ 4222045 w 4684889"/>
              <a:gd name="connsiteY11" fmla="*/ 790222 h 1128889"/>
              <a:gd name="connsiteX12" fmla="*/ 4120445 w 4684889"/>
              <a:gd name="connsiteY12" fmla="*/ 857955 h 1128889"/>
              <a:gd name="connsiteX13" fmla="*/ 4030133 w 4684889"/>
              <a:gd name="connsiteY13" fmla="*/ 880533 h 1128889"/>
              <a:gd name="connsiteX14" fmla="*/ 3973689 w 4684889"/>
              <a:gd name="connsiteY14" fmla="*/ 903111 h 1128889"/>
              <a:gd name="connsiteX15" fmla="*/ 3860800 w 4684889"/>
              <a:gd name="connsiteY15" fmla="*/ 914400 h 1128889"/>
              <a:gd name="connsiteX16" fmla="*/ 3206045 w 4684889"/>
              <a:gd name="connsiteY16" fmla="*/ 903111 h 1128889"/>
              <a:gd name="connsiteX17" fmla="*/ 2698045 w 4684889"/>
              <a:gd name="connsiteY17" fmla="*/ 903111 h 1128889"/>
              <a:gd name="connsiteX18" fmla="*/ 2573867 w 4684889"/>
              <a:gd name="connsiteY18" fmla="*/ 914400 h 1128889"/>
              <a:gd name="connsiteX19" fmla="*/ 2540000 w 4684889"/>
              <a:gd name="connsiteY19" fmla="*/ 925689 h 1128889"/>
              <a:gd name="connsiteX20" fmla="*/ 2494845 w 4684889"/>
              <a:gd name="connsiteY20" fmla="*/ 936978 h 1128889"/>
              <a:gd name="connsiteX21" fmla="*/ 2404533 w 4684889"/>
              <a:gd name="connsiteY21" fmla="*/ 982133 h 1128889"/>
              <a:gd name="connsiteX22" fmla="*/ 2370667 w 4684889"/>
              <a:gd name="connsiteY22" fmla="*/ 1004711 h 1128889"/>
              <a:gd name="connsiteX23" fmla="*/ 2336800 w 4684889"/>
              <a:gd name="connsiteY23" fmla="*/ 1038578 h 1128889"/>
              <a:gd name="connsiteX24" fmla="*/ 2302933 w 4684889"/>
              <a:gd name="connsiteY24" fmla="*/ 1049866 h 1128889"/>
              <a:gd name="connsiteX25" fmla="*/ 2190045 w 4684889"/>
              <a:gd name="connsiteY25" fmla="*/ 1095022 h 1128889"/>
              <a:gd name="connsiteX26" fmla="*/ 2156178 w 4684889"/>
              <a:gd name="connsiteY26" fmla="*/ 1106311 h 1128889"/>
              <a:gd name="connsiteX27" fmla="*/ 2032000 w 4684889"/>
              <a:gd name="connsiteY27" fmla="*/ 1117600 h 1128889"/>
              <a:gd name="connsiteX28" fmla="*/ 1524000 w 4684889"/>
              <a:gd name="connsiteY28" fmla="*/ 1106311 h 1128889"/>
              <a:gd name="connsiteX29" fmla="*/ 1433689 w 4684889"/>
              <a:gd name="connsiteY29" fmla="*/ 1095022 h 1128889"/>
              <a:gd name="connsiteX30" fmla="*/ 1286933 w 4684889"/>
              <a:gd name="connsiteY30" fmla="*/ 1027289 h 1128889"/>
              <a:gd name="connsiteX31" fmla="*/ 1219200 w 4684889"/>
              <a:gd name="connsiteY31" fmla="*/ 1004711 h 1128889"/>
              <a:gd name="connsiteX32" fmla="*/ 1072445 w 4684889"/>
              <a:gd name="connsiteY32" fmla="*/ 948266 h 1128889"/>
              <a:gd name="connsiteX33" fmla="*/ 1016000 w 4684889"/>
              <a:gd name="connsiteY33" fmla="*/ 936978 h 1128889"/>
              <a:gd name="connsiteX34" fmla="*/ 801511 w 4684889"/>
              <a:gd name="connsiteY34" fmla="*/ 880533 h 1128889"/>
              <a:gd name="connsiteX35" fmla="*/ 349956 w 4684889"/>
              <a:gd name="connsiteY35" fmla="*/ 857955 h 1128889"/>
              <a:gd name="connsiteX36" fmla="*/ 304800 w 4684889"/>
              <a:gd name="connsiteY36" fmla="*/ 880533 h 1128889"/>
              <a:gd name="connsiteX37" fmla="*/ 203200 w 4684889"/>
              <a:gd name="connsiteY37" fmla="*/ 936978 h 1128889"/>
              <a:gd name="connsiteX38" fmla="*/ 112889 w 4684889"/>
              <a:gd name="connsiteY38" fmla="*/ 1004711 h 1128889"/>
              <a:gd name="connsiteX39" fmla="*/ 79022 w 4684889"/>
              <a:gd name="connsiteY39" fmla="*/ 1027289 h 1128889"/>
              <a:gd name="connsiteX40" fmla="*/ 11289 w 4684889"/>
              <a:gd name="connsiteY40" fmla="*/ 1095022 h 1128889"/>
              <a:gd name="connsiteX41" fmla="*/ 0 w 4684889"/>
              <a:gd name="connsiteY41" fmla="*/ 1128889 h 11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684889" h="1128889">
                <a:moveTo>
                  <a:pt x="4684889" y="0"/>
                </a:moveTo>
                <a:cubicBezTo>
                  <a:pt x="4680007" y="39059"/>
                  <a:pt x="4671612" y="116190"/>
                  <a:pt x="4662311" y="158044"/>
                </a:cubicBezTo>
                <a:cubicBezTo>
                  <a:pt x="4659730" y="169660"/>
                  <a:pt x="4655200" y="180769"/>
                  <a:pt x="4651022" y="191911"/>
                </a:cubicBezTo>
                <a:cubicBezTo>
                  <a:pt x="4629401" y="249569"/>
                  <a:pt x="4631523" y="242198"/>
                  <a:pt x="4605867" y="293511"/>
                </a:cubicBezTo>
                <a:cubicBezTo>
                  <a:pt x="4601573" y="314979"/>
                  <a:pt x="4594860" y="360681"/>
                  <a:pt x="4583289" y="383822"/>
                </a:cubicBezTo>
                <a:cubicBezTo>
                  <a:pt x="4557844" y="434712"/>
                  <a:pt x="4547064" y="441310"/>
                  <a:pt x="4515556" y="485422"/>
                </a:cubicBezTo>
                <a:cubicBezTo>
                  <a:pt x="4507670" y="496463"/>
                  <a:pt x="4501808" y="508988"/>
                  <a:pt x="4492978" y="519289"/>
                </a:cubicBezTo>
                <a:cubicBezTo>
                  <a:pt x="4479125" y="535451"/>
                  <a:pt x="4461964" y="548534"/>
                  <a:pt x="4447822" y="564444"/>
                </a:cubicBezTo>
                <a:cubicBezTo>
                  <a:pt x="4431814" y="582453"/>
                  <a:pt x="4419705" y="603851"/>
                  <a:pt x="4402667" y="620889"/>
                </a:cubicBezTo>
                <a:cubicBezTo>
                  <a:pt x="4389363" y="634193"/>
                  <a:pt x="4370097" y="640770"/>
                  <a:pt x="4357511" y="654755"/>
                </a:cubicBezTo>
                <a:cubicBezTo>
                  <a:pt x="4259978" y="763125"/>
                  <a:pt x="4346296" y="711164"/>
                  <a:pt x="4255911" y="756355"/>
                </a:cubicBezTo>
                <a:cubicBezTo>
                  <a:pt x="4244622" y="767644"/>
                  <a:pt x="4234166" y="779832"/>
                  <a:pt x="4222045" y="790222"/>
                </a:cubicBezTo>
                <a:cubicBezTo>
                  <a:pt x="4195575" y="812911"/>
                  <a:pt x="4150762" y="842797"/>
                  <a:pt x="4120445" y="857955"/>
                </a:cubicBezTo>
                <a:cubicBezTo>
                  <a:pt x="4097302" y="869526"/>
                  <a:pt x="4051603" y="876239"/>
                  <a:pt x="4030133" y="880533"/>
                </a:cubicBezTo>
                <a:cubicBezTo>
                  <a:pt x="4011318" y="888059"/>
                  <a:pt x="3993560" y="899137"/>
                  <a:pt x="3973689" y="903111"/>
                </a:cubicBezTo>
                <a:cubicBezTo>
                  <a:pt x="3936606" y="910528"/>
                  <a:pt x="3898617" y="914400"/>
                  <a:pt x="3860800" y="914400"/>
                </a:cubicBezTo>
                <a:cubicBezTo>
                  <a:pt x="3642516" y="914400"/>
                  <a:pt x="3424297" y="906874"/>
                  <a:pt x="3206045" y="903111"/>
                </a:cubicBezTo>
                <a:cubicBezTo>
                  <a:pt x="3013516" y="854979"/>
                  <a:pt x="3153065" y="885610"/>
                  <a:pt x="2698045" y="903111"/>
                </a:cubicBezTo>
                <a:cubicBezTo>
                  <a:pt x="2656512" y="904708"/>
                  <a:pt x="2615260" y="910637"/>
                  <a:pt x="2573867" y="914400"/>
                </a:cubicBezTo>
                <a:cubicBezTo>
                  <a:pt x="2562578" y="918163"/>
                  <a:pt x="2551442" y="922420"/>
                  <a:pt x="2540000" y="925689"/>
                </a:cubicBezTo>
                <a:cubicBezTo>
                  <a:pt x="2525082" y="929951"/>
                  <a:pt x="2509166" y="931011"/>
                  <a:pt x="2494845" y="936978"/>
                </a:cubicBezTo>
                <a:cubicBezTo>
                  <a:pt x="2463777" y="949923"/>
                  <a:pt x="2432537" y="963463"/>
                  <a:pt x="2404533" y="982133"/>
                </a:cubicBezTo>
                <a:cubicBezTo>
                  <a:pt x="2393244" y="989659"/>
                  <a:pt x="2381090" y="996025"/>
                  <a:pt x="2370667" y="1004711"/>
                </a:cubicBezTo>
                <a:cubicBezTo>
                  <a:pt x="2358402" y="1014932"/>
                  <a:pt x="2350084" y="1029722"/>
                  <a:pt x="2336800" y="1038578"/>
                </a:cubicBezTo>
                <a:cubicBezTo>
                  <a:pt x="2326899" y="1045179"/>
                  <a:pt x="2313870" y="1045179"/>
                  <a:pt x="2302933" y="1049866"/>
                </a:cubicBezTo>
                <a:cubicBezTo>
                  <a:pt x="2186643" y="1099704"/>
                  <a:pt x="2344239" y="1043623"/>
                  <a:pt x="2190045" y="1095022"/>
                </a:cubicBezTo>
                <a:cubicBezTo>
                  <a:pt x="2178756" y="1098785"/>
                  <a:pt x="2168029" y="1105234"/>
                  <a:pt x="2156178" y="1106311"/>
                </a:cubicBezTo>
                <a:lnTo>
                  <a:pt x="2032000" y="1117600"/>
                </a:lnTo>
                <a:lnTo>
                  <a:pt x="1524000" y="1106311"/>
                </a:lnTo>
                <a:cubicBezTo>
                  <a:pt x="1493684" y="1105167"/>
                  <a:pt x="1463003" y="1102839"/>
                  <a:pt x="1433689" y="1095022"/>
                </a:cubicBezTo>
                <a:cubicBezTo>
                  <a:pt x="1382926" y="1081485"/>
                  <a:pt x="1334971" y="1047305"/>
                  <a:pt x="1286933" y="1027289"/>
                </a:cubicBezTo>
                <a:cubicBezTo>
                  <a:pt x="1264965" y="1018136"/>
                  <a:pt x="1241413" y="1013254"/>
                  <a:pt x="1219200" y="1004711"/>
                </a:cubicBezTo>
                <a:cubicBezTo>
                  <a:pt x="1176836" y="988417"/>
                  <a:pt x="1118756" y="957527"/>
                  <a:pt x="1072445" y="948266"/>
                </a:cubicBezTo>
                <a:cubicBezTo>
                  <a:pt x="1053630" y="944503"/>
                  <a:pt x="1034408" y="942392"/>
                  <a:pt x="1016000" y="936978"/>
                </a:cubicBezTo>
                <a:cubicBezTo>
                  <a:pt x="813617" y="877454"/>
                  <a:pt x="950949" y="901882"/>
                  <a:pt x="801511" y="880533"/>
                </a:cubicBezTo>
                <a:cubicBezTo>
                  <a:pt x="610327" y="808838"/>
                  <a:pt x="698633" y="828898"/>
                  <a:pt x="349956" y="857955"/>
                </a:cubicBezTo>
                <a:cubicBezTo>
                  <a:pt x="333185" y="859353"/>
                  <a:pt x="319230" y="871875"/>
                  <a:pt x="304800" y="880533"/>
                </a:cubicBezTo>
                <a:cubicBezTo>
                  <a:pt x="207756" y="938760"/>
                  <a:pt x="271321" y="914271"/>
                  <a:pt x="203200" y="936978"/>
                </a:cubicBezTo>
                <a:cubicBezTo>
                  <a:pt x="173096" y="959556"/>
                  <a:pt x="144199" y="983838"/>
                  <a:pt x="112889" y="1004711"/>
                </a:cubicBezTo>
                <a:cubicBezTo>
                  <a:pt x="101600" y="1012237"/>
                  <a:pt x="89163" y="1018275"/>
                  <a:pt x="79022" y="1027289"/>
                </a:cubicBezTo>
                <a:cubicBezTo>
                  <a:pt x="55157" y="1048502"/>
                  <a:pt x="11289" y="1095022"/>
                  <a:pt x="11289" y="1095022"/>
                </a:cubicBezTo>
                <a:lnTo>
                  <a:pt x="0" y="1128889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540935" y="2616201"/>
            <a:ext cx="6570132" cy="484748"/>
          </a:xfrm>
          <a:prstGeom prst="rect">
            <a:avLst/>
          </a:prstGeom>
          <a:solidFill>
            <a:srgbClr val="0070C0"/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700">
                <a:solidFill>
                  <a:schemeClr val="bg1"/>
                </a:solidFill>
              </a:rPr>
              <a:t>违反法律、法规的规定，危害社会的行为。</a:t>
            </a:r>
            <a:endParaRPr lang="zh-CN" altLang="en-US" sz="27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/>
      <p:bldP spid="15" grpId="0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2833" y="334612"/>
            <a:ext cx="409035" cy="154657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违法行为</a:t>
            </a:r>
            <a:endParaRPr lang="zh-CN" altLang="en-US" sz="2400" b="1">
              <a:ln w="0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600122" y="139099"/>
            <a:ext cx="187279" cy="1943702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60606" y="0"/>
            <a:ext cx="1985159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民事违法行为</a:t>
            </a:r>
            <a:endParaRPr lang="zh-CN" altLang="en-US" sz="2400" b="1">
              <a:ln w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45958" y="540977"/>
            <a:ext cx="4509889" cy="43858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一般违法行为（</a:t>
            </a:r>
            <a:r>
              <a:rPr lang="zh-CN" altLang="en-US" sz="2100" b="1">
                <a:ln w="0"/>
              </a:rPr>
              <a:t>对社会危害</a:t>
            </a:r>
            <a:r>
              <a:rPr lang="zh-CN" altLang="en-US" sz="2100" b="1">
                <a:ln w="0"/>
                <a:solidFill>
                  <a:srgbClr val="FF0000"/>
                </a:solidFill>
              </a:rPr>
              <a:t>轻微</a:t>
            </a:r>
            <a:r>
              <a:rPr lang="zh-CN" altLang="en-US" sz="2400" b="1">
                <a:ln w="0"/>
              </a:rPr>
              <a:t>）</a:t>
            </a:r>
            <a:endParaRPr lang="zh-CN" altLang="en-US" sz="2400" b="1">
              <a:ln w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892144"/>
            <a:ext cx="3635567" cy="8079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刑事违法行为</a:t>
            </a:r>
            <a:endParaRPr lang="en-US" altLang="zh-CN" sz="2400" b="1">
              <a:ln w="0"/>
            </a:endParaRPr>
          </a:p>
          <a:p>
            <a:pPr algn="ctr"/>
            <a:r>
              <a:rPr lang="zh-CN" altLang="en-US" sz="2400" b="1">
                <a:ln w="0"/>
              </a:rPr>
              <a:t>     犯罪（</a:t>
            </a:r>
            <a:r>
              <a:rPr lang="zh-CN" altLang="en-US" sz="2100" b="1">
                <a:ln w="0"/>
              </a:rPr>
              <a:t>对社会危害</a:t>
            </a:r>
            <a:r>
              <a:rPr lang="zh-CN" altLang="en-US" sz="2100" b="1">
                <a:ln w="0"/>
                <a:solidFill>
                  <a:srgbClr val="FF0000"/>
                </a:solidFill>
              </a:rPr>
              <a:t>严重</a:t>
            </a:r>
            <a:r>
              <a:rPr lang="zh-CN" altLang="en-US" sz="2400" b="1">
                <a:ln w="0"/>
              </a:rPr>
              <a:t>）</a:t>
            </a:r>
            <a:endParaRPr lang="zh-CN" altLang="en-US" sz="2400" b="1">
              <a:ln w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8271" y="920666"/>
            <a:ext cx="1985159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2400" b="1">
                <a:ln w="0"/>
              </a:rPr>
              <a:t>行政违法行为</a:t>
            </a:r>
            <a:endParaRPr lang="zh-CN" altLang="en-US" sz="2400" b="1">
              <a:ln w="0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2700867" y="127000"/>
            <a:ext cx="245533" cy="13208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09656" y="425563"/>
            <a:ext cx="1823477" cy="4385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（特定个体）</a:t>
            </a:r>
            <a:endParaRPr lang="zh-CN" altLang="en-US" sz="2400"/>
          </a:p>
        </p:txBody>
      </p:sp>
      <p:sp>
        <p:nvSpPr>
          <p:cNvPr id="14" name="文本框 13"/>
          <p:cNvSpPr txBox="1"/>
          <p:nvPr/>
        </p:nvSpPr>
        <p:spPr>
          <a:xfrm>
            <a:off x="756912" y="1329102"/>
            <a:ext cx="1783090" cy="4385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（公共危害）</a:t>
            </a:r>
            <a:endParaRPr lang="zh-CN" altLang="en-US" sz="2400"/>
          </a:p>
        </p:txBody>
      </p:sp>
      <p:sp>
        <p:nvSpPr>
          <p:cNvPr id="16" name="右箭头 15"/>
          <p:cNvSpPr/>
          <p:nvPr/>
        </p:nvSpPr>
        <p:spPr>
          <a:xfrm>
            <a:off x="2658533" y="110067"/>
            <a:ext cx="1176868" cy="2286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84600" y="0"/>
            <a:ext cx="2040467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/>
              <a:t>民事责任</a:t>
            </a:r>
            <a:r>
              <a:rPr lang="en-US" altLang="zh-CN" sz="2400"/>
              <a:t>(P48)</a:t>
            </a:r>
            <a:endParaRPr lang="zh-CN" altLang="en-US" sz="2400"/>
          </a:p>
        </p:txBody>
      </p:sp>
      <p:sp>
        <p:nvSpPr>
          <p:cNvPr id="18" name="右箭头 17"/>
          <p:cNvSpPr/>
          <p:nvPr/>
        </p:nvSpPr>
        <p:spPr>
          <a:xfrm>
            <a:off x="2688166" y="1202267"/>
            <a:ext cx="1189567" cy="1820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43867" y="1126067"/>
            <a:ext cx="245533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/>
              <a:t>行政制裁</a:t>
            </a:r>
            <a:r>
              <a:rPr lang="en-US" altLang="zh-CN" sz="2400"/>
              <a:t>(P48)</a:t>
            </a:r>
            <a:endParaRPr lang="zh-CN" altLang="en-US" sz="2400"/>
          </a:p>
        </p:txBody>
      </p:sp>
      <p:sp>
        <p:nvSpPr>
          <p:cNvPr id="20" name="右箭头 19"/>
          <p:cNvSpPr/>
          <p:nvPr/>
        </p:nvSpPr>
        <p:spPr>
          <a:xfrm>
            <a:off x="2726267" y="2031999"/>
            <a:ext cx="1049867" cy="220135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01533" y="1938868"/>
            <a:ext cx="2446868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/>
              <a:t>刑罚处罚</a:t>
            </a:r>
            <a:r>
              <a:rPr lang="en-US" altLang="zh-CN" sz="2400"/>
              <a:t>(P54)</a:t>
            </a:r>
            <a:endParaRPr lang="zh-CN" altLang="en-US" sz="2400"/>
          </a:p>
        </p:txBody>
      </p:sp>
      <p:sp>
        <p:nvSpPr>
          <p:cNvPr id="23" name="右大括号 22"/>
          <p:cNvSpPr/>
          <p:nvPr/>
        </p:nvSpPr>
        <p:spPr>
          <a:xfrm>
            <a:off x="5858934" y="194734"/>
            <a:ext cx="719667" cy="2006600"/>
          </a:xfrm>
          <a:prstGeom prst="rightBrace">
            <a:avLst/>
          </a:prstGeom>
          <a:ln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6604000" y="1041400"/>
            <a:ext cx="2540000" cy="1177245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无论是一般违法还是犯罪，都要承担法律责任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25" name="下箭头 24"/>
          <p:cNvSpPr/>
          <p:nvPr/>
        </p:nvSpPr>
        <p:spPr>
          <a:xfrm>
            <a:off x="677333" y="2667000"/>
            <a:ext cx="254000" cy="711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143885" y="3048001"/>
            <a:ext cx="346249" cy="524933"/>
          </a:xfrm>
          <a:prstGeom prst="rect">
            <a:avLst/>
          </a:prstGeom>
          <a:noFill/>
        </p:spPr>
        <p:txBody>
          <a:bodyPr vert="eaVert" wrap="square" lIns="68580" tIns="34290" rIns="68580" bIns="34290" rtlCol="0">
            <a:spAutoFit/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01601" y="2616200"/>
            <a:ext cx="694267" cy="71558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基本特征</a:t>
            </a:r>
            <a:endParaRPr lang="zh-CN" altLang="en-US" sz="2100" b="1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0" y="3361266"/>
            <a:ext cx="2413001" cy="1398844"/>
          </a:xfrm>
          <a:prstGeom prst="rect">
            <a:avLst/>
          </a:prstGeom>
          <a:solidFill>
            <a:srgbClr val="FF0000"/>
          </a:solidFill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/>
                </a:solidFill>
              </a:rPr>
              <a:t>严重社会危害性</a:t>
            </a:r>
            <a:endParaRPr lang="en-US" altLang="zh-CN" sz="24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/>
                </a:solidFill>
              </a:rPr>
              <a:t>刑事违法性</a:t>
            </a:r>
            <a:endParaRPr lang="en-US" altLang="zh-CN" sz="24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/>
                </a:solidFill>
              </a:rPr>
              <a:t>应受刑法处罚性</a:t>
            </a:r>
            <a:endParaRPr lang="zh-CN" altLang="en-US" sz="2400">
              <a:solidFill>
                <a:schemeClr val="bg1"/>
              </a:solidFill>
            </a:endParaRPr>
          </a:p>
        </p:txBody>
      </p:sp>
      <p:grpSp>
        <p:nvGrpSpPr>
          <p:cNvPr id="9" name="组合 43"/>
          <p:cNvGrpSpPr/>
          <p:nvPr/>
        </p:nvGrpSpPr>
        <p:grpSpPr>
          <a:xfrm>
            <a:off x="2411754" y="3338665"/>
            <a:ext cx="2103120" cy="461596"/>
            <a:chOff x="9162" y="2631"/>
            <a:chExt cx="4416" cy="970"/>
          </a:xfrm>
        </p:grpSpPr>
        <p:sp>
          <p:nvSpPr>
            <p:cNvPr id="37" name="矩形 13"/>
            <p:cNvSpPr>
              <a:spLocks noChangeArrowheads="1"/>
            </p:cNvSpPr>
            <p:nvPr/>
          </p:nvSpPr>
          <p:spPr bwMode="auto">
            <a:xfrm>
              <a:off x="9959" y="2631"/>
              <a:ext cx="3619" cy="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zh-CN" sz="2400" b="1">
                  <a:solidFill>
                    <a:srgbClr val="FF0000"/>
                  </a:solidFill>
                  <a:latin typeface="方正卡通简体" charset="-122"/>
                  <a:ea typeface="方正卡通简体" charset="-122"/>
                </a:rPr>
                <a:t>最本质特征</a:t>
              </a:r>
              <a:endParaRPr lang="zh-TW" altLang="zh-CN" sz="2400" b="1">
                <a:solidFill>
                  <a:srgbClr val="FF0000"/>
                </a:solidFill>
                <a:latin typeface="方正卡通简体" charset="-122"/>
                <a:ea typeface="方正卡通简体" charset="-122"/>
              </a:endParaRPr>
            </a:p>
          </p:txBody>
        </p:sp>
        <p:sp>
          <p:nvSpPr>
            <p:cNvPr id="38" name="右箭头 37"/>
            <p:cNvSpPr/>
            <p:nvPr/>
          </p:nvSpPr>
          <p:spPr>
            <a:xfrm>
              <a:off x="9162" y="2910"/>
              <a:ext cx="877" cy="423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400">
                <a:solidFill>
                  <a:srgbClr val="FFFFFF"/>
                </a:solidFill>
                <a:latin typeface="方正卡通简体" charset="-122"/>
                <a:ea typeface="方正卡通简体" charset="-122"/>
              </a:endParaRPr>
            </a:p>
          </p:txBody>
        </p:sp>
      </p:grpSp>
      <p:grpSp>
        <p:nvGrpSpPr>
          <p:cNvPr id="10" name="组合 44"/>
          <p:cNvGrpSpPr/>
          <p:nvPr/>
        </p:nvGrpSpPr>
        <p:grpSpPr>
          <a:xfrm>
            <a:off x="2411754" y="3886953"/>
            <a:ext cx="2719336" cy="461596"/>
            <a:chOff x="9161" y="4588"/>
            <a:chExt cx="5708" cy="970"/>
          </a:xfrm>
        </p:grpSpPr>
        <p:sp>
          <p:nvSpPr>
            <p:cNvPr id="40" name="矩形 14"/>
            <p:cNvSpPr>
              <a:spLocks noChangeArrowheads="1"/>
            </p:cNvSpPr>
            <p:nvPr/>
          </p:nvSpPr>
          <p:spPr bwMode="auto">
            <a:xfrm>
              <a:off x="9959" y="4588"/>
              <a:ext cx="4910" cy="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zh-CN" sz="24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犯罪的法律</a:t>
              </a:r>
              <a:r>
                <a:rPr lang="zh-CN" altLang="zh-TW" sz="24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标志</a:t>
              </a:r>
              <a:endParaRPr lang="zh-CN" altLang="zh-TW" sz="2400">
                <a:solidFill>
                  <a:srgbClr val="000000"/>
                </a:solidFill>
                <a:latin typeface="方正卡通简体" charset="-122"/>
                <a:ea typeface="方正卡通简体" charset="-122"/>
              </a:endParaRPr>
            </a:p>
          </p:txBody>
        </p:sp>
        <p:sp>
          <p:nvSpPr>
            <p:cNvPr id="41" name="右箭头 40"/>
            <p:cNvSpPr/>
            <p:nvPr/>
          </p:nvSpPr>
          <p:spPr>
            <a:xfrm>
              <a:off x="9161" y="4853"/>
              <a:ext cx="877" cy="38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400">
                <a:solidFill>
                  <a:srgbClr val="FFFFFF"/>
                </a:solidFill>
                <a:latin typeface="方正卡通简体" charset="-122"/>
                <a:ea typeface="方正卡通简体" charset="-122"/>
              </a:endParaRPr>
            </a:p>
          </p:txBody>
        </p:sp>
      </p:grpSp>
      <p:grpSp>
        <p:nvGrpSpPr>
          <p:cNvPr id="11" name="组合 45"/>
          <p:cNvGrpSpPr/>
          <p:nvPr/>
        </p:nvGrpSpPr>
        <p:grpSpPr>
          <a:xfrm>
            <a:off x="2403183" y="4359155"/>
            <a:ext cx="3820048" cy="738519"/>
            <a:chOff x="3383" y="9727"/>
            <a:chExt cx="7705" cy="1550"/>
          </a:xfrm>
        </p:grpSpPr>
        <p:sp>
          <p:nvSpPr>
            <p:cNvPr id="46" name="矩形 15"/>
            <p:cNvSpPr>
              <a:spLocks noChangeArrowheads="1"/>
            </p:cNvSpPr>
            <p:nvPr/>
          </p:nvSpPr>
          <p:spPr bwMode="auto">
            <a:xfrm>
              <a:off x="4194" y="9727"/>
              <a:ext cx="6894" cy="1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zh-CN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犯罪</a:t>
              </a:r>
              <a:r>
                <a:rPr lang="zh-CN" altLang="zh-TW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的</a:t>
              </a:r>
              <a:r>
                <a:rPr lang="zh-TW" altLang="zh-CN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严重</a:t>
              </a:r>
              <a:r>
                <a:rPr lang="zh-CN" altLang="zh-TW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社会</a:t>
              </a:r>
              <a:r>
                <a:rPr lang="zh-TW" altLang="zh-CN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危害性</a:t>
              </a:r>
              <a:r>
                <a:rPr lang="zh-CN" altLang="zh-TW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和</a:t>
              </a:r>
              <a:r>
                <a:rPr lang="zh-TW" altLang="zh-CN" sz="2100">
                  <a:solidFill>
                    <a:srgbClr val="000000"/>
                  </a:solidFill>
                  <a:latin typeface="方正卡通简体" charset="-122"/>
                  <a:ea typeface="方正卡通简体" charset="-122"/>
                </a:rPr>
                <a:t>刑事违法性的</a:t>
              </a:r>
              <a:r>
                <a:rPr lang="zh-TW" altLang="zh-CN" sz="2100" b="1">
                  <a:solidFill>
                    <a:srgbClr val="FF0000"/>
                  </a:solidFill>
                  <a:latin typeface="方正卡通简体" charset="-122"/>
                  <a:ea typeface="方正卡通简体" charset="-122"/>
                </a:rPr>
                <a:t>必然法律后果</a:t>
              </a:r>
              <a:endParaRPr lang="zh-TW" altLang="zh-CN" sz="2100" b="1">
                <a:solidFill>
                  <a:srgbClr val="FF0000"/>
                </a:solidFill>
                <a:latin typeface="方正卡通简体" charset="-122"/>
                <a:ea typeface="方正卡通简体" charset="-122"/>
              </a:endParaRPr>
            </a:p>
          </p:txBody>
        </p:sp>
        <p:sp>
          <p:nvSpPr>
            <p:cNvPr id="47" name="右箭头 46"/>
            <p:cNvSpPr/>
            <p:nvPr/>
          </p:nvSpPr>
          <p:spPr>
            <a:xfrm>
              <a:off x="3383" y="9996"/>
              <a:ext cx="878" cy="392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400">
                <a:solidFill>
                  <a:srgbClr val="FFFFFF"/>
                </a:solidFill>
                <a:latin typeface="方正卡通简体" charset="-122"/>
                <a:ea typeface="方正卡通简体" charset="-122"/>
              </a:endParaRPr>
            </a:p>
          </p:txBody>
        </p:sp>
      </p:grpSp>
      <p:sp>
        <p:nvSpPr>
          <p:cNvPr id="48" name="直角上箭头 47"/>
          <p:cNvSpPr/>
          <p:nvPr/>
        </p:nvSpPr>
        <p:spPr>
          <a:xfrm rot="5400000">
            <a:off x="4419600" y="2429938"/>
            <a:ext cx="922867" cy="71966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5240867" y="2497667"/>
            <a:ext cx="3801533" cy="1546577"/>
          </a:xfrm>
          <a:prstGeom prst="rect">
            <a:avLst/>
          </a:prstGeom>
          <a:solidFill>
            <a:srgbClr val="92D050"/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主刑</a:t>
            </a:r>
            <a:r>
              <a:rPr lang="zh-CN" altLang="en-US" sz="2400">
                <a:solidFill>
                  <a:srgbClr val="FF0000"/>
                </a:solidFill>
              </a:rPr>
              <a:t>：</a:t>
            </a:r>
            <a:r>
              <a:rPr lang="zh-CN" altLang="en-US" sz="2400"/>
              <a:t>管制、拘役、有期徒刑、无期徒刑、死刑</a:t>
            </a:r>
            <a:endParaRPr lang="en-US" altLang="zh-CN" sz="2400"/>
          </a:p>
          <a:p>
            <a:r>
              <a:rPr lang="zh-CN" altLang="en-US" sz="2400" b="1">
                <a:solidFill>
                  <a:srgbClr val="FF0000"/>
                </a:solidFill>
              </a:rPr>
              <a:t>附加刑：</a:t>
            </a:r>
            <a:r>
              <a:rPr lang="zh-CN" altLang="en-US" sz="2400"/>
              <a:t>罚金、剥夺政治权利、没收财产、驱逐出境</a:t>
            </a:r>
            <a:endParaRPr lang="zh-CN" altLang="en-US" sz="2400"/>
          </a:p>
        </p:txBody>
      </p:sp>
      <p:sp>
        <p:nvSpPr>
          <p:cNvPr id="52" name="右箭头 51"/>
          <p:cNvSpPr/>
          <p:nvPr/>
        </p:nvSpPr>
        <p:spPr>
          <a:xfrm>
            <a:off x="863600" y="2971800"/>
            <a:ext cx="1244600" cy="2370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999067" y="2650067"/>
            <a:ext cx="939800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含义</a:t>
            </a:r>
            <a:endParaRPr lang="zh-CN" altLang="en-US" sz="2400" b="1">
              <a:solidFill>
                <a:srgbClr val="7030A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4266" y="2819401"/>
            <a:ext cx="154093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（</a:t>
            </a:r>
            <a:r>
              <a:rPr lang="en-US" altLang="zh-CN" sz="2400" b="1">
                <a:solidFill>
                  <a:srgbClr val="7030A0"/>
                </a:solidFill>
              </a:rPr>
              <a:t>P53</a:t>
            </a:r>
            <a:r>
              <a:rPr lang="zh-CN" altLang="en-US" sz="2400" b="1">
                <a:solidFill>
                  <a:srgbClr val="7030A0"/>
                </a:solidFill>
              </a:rPr>
              <a:t>）</a:t>
            </a:r>
            <a:endParaRPr lang="zh-CN" altLang="en-US" sz="2400" b="1">
              <a:solidFill>
                <a:srgbClr val="7030A0"/>
              </a:solidFill>
            </a:endParaRPr>
          </a:p>
        </p:txBody>
      </p:sp>
      <p:sp>
        <p:nvSpPr>
          <p:cNvPr id="42" name="下箭头 41"/>
          <p:cNvSpPr/>
          <p:nvPr/>
        </p:nvSpPr>
        <p:spPr>
          <a:xfrm>
            <a:off x="7103534" y="4047066"/>
            <a:ext cx="609600" cy="38946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50001" y="4436534"/>
            <a:ext cx="2692399" cy="392415"/>
          </a:xfrm>
          <a:prstGeom prst="rect">
            <a:avLst/>
          </a:prstGeom>
          <a:solidFill>
            <a:srgbClr val="92D050"/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预防犯罪（</a:t>
            </a:r>
            <a:r>
              <a:rPr lang="en-US" altLang="zh-CN" sz="2100" b="1">
                <a:solidFill>
                  <a:srgbClr val="FF0000"/>
                </a:solidFill>
              </a:rPr>
              <a:t>P55-56</a:t>
            </a:r>
            <a:r>
              <a:rPr lang="zh-CN" altLang="en-US" sz="2100" b="1">
                <a:solidFill>
                  <a:srgbClr val="FF0000"/>
                </a:solidFill>
              </a:rPr>
              <a:t>）</a:t>
            </a:r>
            <a:endParaRPr lang="zh-CN" altLang="en-US" sz="1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13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3" grpId="0" animBg="1"/>
      <p:bldP spid="24" grpId="0" animBg="1"/>
      <p:bldP spid="25" grpId="0" animBg="1"/>
      <p:bldP spid="27" grpId="0"/>
      <p:bldP spid="35" grpId="0" animBg="1"/>
      <p:bldP spid="48" grpId="0" animBg="1"/>
      <p:bldP spid="49" grpId="0" animBg="1"/>
      <p:bldP spid="52" grpId="0" animBg="1"/>
      <p:bldP spid="53" grpId="0"/>
      <p:bldP spid="54" grpId="0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3" name="表格 7270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66738" y="3198029"/>
          <a:ext cx="8010525" cy="1827848"/>
        </p:xfrm>
        <a:graphic>
          <a:graphicData uri="http://schemas.openxmlformats.org/drawingml/2006/table">
            <a:tbl>
              <a:tblPr/>
              <a:tblGrid>
                <a:gridCol w="2462213"/>
                <a:gridCol w="3320891"/>
                <a:gridCol w="2227421"/>
              </a:tblGrid>
              <a:tr h="38862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endParaRPr lang="zh-CN" altLang="en-US" sz="140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lnTlToBr w="12700" cap="rnd">
                      <a:solidFill>
                        <a:schemeClr val="tx1"/>
                      </a:solidFill>
                      <a:miter lim="800000"/>
                    </a:lnTlToBr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 dirty="0">
                          <a:solidFill>
                            <a:srgbClr val="C00000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罚款（行政违法）</a:t>
                      </a:r>
                      <a:endParaRPr lang="zh-CN" altLang="en-US" sz="2100" dirty="0">
                        <a:solidFill>
                          <a:srgbClr val="C00000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 dirty="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罚金（犯罪）</a:t>
                      </a:r>
                      <a:endParaRPr lang="zh-CN" altLang="en-US" sz="2100" dirty="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24815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性质不同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行政处罚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刑罚中的附加刑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适用对象不同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dirty="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一般违法者</a:t>
                      </a:r>
                      <a:endParaRPr lang="zh-CN" altLang="en-US" sz="1800" dirty="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犯罪分子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25793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适用的机关不同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dirty="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由特定的国家行政机关行使</a:t>
                      </a:r>
                      <a:endParaRPr lang="zh-CN" altLang="en-US" sz="1800" dirty="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dirty="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由人民法院行使</a:t>
                      </a:r>
                      <a:endParaRPr lang="zh-CN" altLang="en-US" sz="1800" dirty="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38936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624364" y="123111"/>
          <a:ext cx="8053388" cy="1676876"/>
        </p:xfrm>
        <a:graphic>
          <a:graphicData uri="http://schemas.openxmlformats.org/drawingml/2006/table">
            <a:tbl>
              <a:tblPr/>
              <a:tblGrid>
                <a:gridCol w="2450306"/>
                <a:gridCol w="3363754"/>
                <a:gridCol w="2239328"/>
              </a:tblGrid>
              <a:tr h="511016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endParaRPr lang="zh-CN" altLang="en-US" sz="140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lnTlToBr w="12700" cap="rnd">
                      <a:solidFill>
                        <a:schemeClr val="tx1"/>
                      </a:solidFill>
                      <a:miter lim="800000"/>
                    </a:lnTlToBr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 dirty="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行政</a:t>
                      </a:r>
                      <a:r>
                        <a:rPr lang="zh-CN" altLang="zh-CN" sz="2100" dirty="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拘留</a:t>
                      </a:r>
                      <a:r>
                        <a:rPr lang="zh-CN" altLang="en-US" sz="2100" dirty="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（行政违法）</a:t>
                      </a:r>
                      <a:endParaRPr lang="zh-CN" altLang="zh-CN" sz="2100" dirty="0">
                        <a:solidFill>
                          <a:srgbClr val="C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 dirty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拘役（犯罪）</a:t>
                      </a:r>
                      <a:endParaRPr lang="zh-CN" altLang="en-US" sz="2100" dirty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254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性质不同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dirty="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行政处罚</a:t>
                      </a:r>
                      <a:endParaRPr lang="zh-CN" altLang="en-US" sz="1800" dirty="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刑罚中的主刑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适用对象不同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一般违法者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犯罪分子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100">
                          <a:solidFill>
                            <a:srgbClr val="0000FF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适用的机关不同</a:t>
                      </a:r>
                      <a:endParaRPr lang="zh-CN" altLang="en-US" sz="2100">
                        <a:solidFill>
                          <a:srgbClr val="0000FF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0" marR="68580" marT="34290" marB="34290" anchor="ctr">
                    <a:lnL w="254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由特定的国家行政机关行使</a:t>
                      </a:r>
                      <a:endParaRPr lang="zh-CN" altLang="en-US" sz="180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1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dirty="0">
                          <a:latin typeface="宋体" panose="02010600030101010101" pitchFamily="2" charset="-122"/>
                          <a:ea typeface="等线" panose="02010600030101010101" pitchFamily="2" charset="-122"/>
                        </a:rPr>
                        <a:t>由人民法院行使</a:t>
                      </a:r>
                      <a:endParaRPr lang="zh-CN" altLang="en-US" sz="1800" dirty="0">
                        <a:latin typeface="宋体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8580" marR="68580" marT="34290" marB="3429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54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54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474844" y="2133169"/>
            <a:ext cx="5111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Calibri" panose="020F0502020204030204"/>
                <a:ea typeface="微软雅黑" panose="020B0503020204020204" pitchFamily="34" charset="-122"/>
                <a:cs typeface="Arial" panose="020B0604020202020204"/>
              </a:rPr>
              <a:t>赔偿损失、返还财产属于民事违法</a:t>
            </a:r>
            <a:endParaRPr lang="zh-CN" altLang="en-US" sz="2400" b="1" dirty="0">
              <a:solidFill>
                <a:prstClr val="black"/>
              </a:solidFill>
              <a:latin typeface="Calibri" panose="020F0502020204030204"/>
              <a:ea typeface="微软雅黑" panose="020B0503020204020204" pitchFamily="34" charset="-122"/>
              <a:cs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000">
        <p:fade/>
      </p:transition>
    </mc:Choice>
    <mc:Fallback>
      <p:transition spd="med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4890654"/>
            <a:ext cx="9144000" cy="25284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3" name="矩形 12"/>
          <p:cNvSpPr/>
          <p:nvPr/>
        </p:nvSpPr>
        <p:spPr>
          <a:xfrm>
            <a:off x="8950036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8" name="矩形 17"/>
          <p:cNvSpPr/>
          <p:nvPr/>
        </p:nvSpPr>
        <p:spPr>
          <a:xfrm>
            <a:off x="0" y="1"/>
            <a:ext cx="9144000" cy="42949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4" name="流程图: 磁盘 23"/>
          <p:cNvSpPr/>
          <p:nvPr/>
        </p:nvSpPr>
        <p:spPr>
          <a:xfrm>
            <a:off x="228600" y="173183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5" name="椭圆 24"/>
          <p:cNvSpPr/>
          <p:nvPr/>
        </p:nvSpPr>
        <p:spPr>
          <a:xfrm>
            <a:off x="381000" y="0"/>
            <a:ext cx="297873" cy="235527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6" name="流程图: 磁盘 25"/>
          <p:cNvSpPr/>
          <p:nvPr/>
        </p:nvSpPr>
        <p:spPr>
          <a:xfrm>
            <a:off x="8336973" y="176646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7" name="椭圆 26"/>
          <p:cNvSpPr/>
          <p:nvPr/>
        </p:nvSpPr>
        <p:spPr>
          <a:xfrm>
            <a:off x="8496300" y="0"/>
            <a:ext cx="297873" cy="23552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8" name="TextBox 27"/>
          <p:cNvSpPr txBox="1"/>
          <p:nvPr/>
        </p:nvSpPr>
        <p:spPr>
          <a:xfrm>
            <a:off x="103909" y="0"/>
            <a:ext cx="90400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 ◆考点精讲               </a:t>
            </a:r>
            <a:r>
              <a:rPr lang="zh-CN" altLang="en-US" sz="21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endParaRPr lang="zh-CN" altLang="en-US" sz="2100" dirty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9491" y="595746"/>
            <a:ext cx="598516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/>
              <a:t>◆怎样为建设诚信社会建言献策（补充）</a:t>
            </a:r>
            <a:endParaRPr lang="zh-CN" altLang="en-US" sz="2400"/>
          </a:p>
        </p:txBody>
      </p:sp>
      <p:sp>
        <p:nvSpPr>
          <p:cNvPr id="16" name="TextBox 15"/>
          <p:cNvSpPr txBox="1"/>
          <p:nvPr/>
        </p:nvSpPr>
        <p:spPr>
          <a:xfrm>
            <a:off x="394854" y="1115291"/>
            <a:ext cx="60682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sz="1800" dirty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）国家：</a:t>
            </a:r>
            <a:endParaRPr lang="en-US" altLang="zh-CN" sz="1800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①建立诚信档案，加强社会信用体系建设，完善个人守信激励和失信惩戒机制，营造诚信氛围；</a:t>
            </a:r>
            <a:endParaRPr lang="en-US" altLang="zh-CN" sz="1800" dirty="0"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②完善立法，加大执法力度。严惩违背诚信的行为；</a:t>
            </a:r>
            <a:endParaRPr lang="en-US" altLang="zh-CN" sz="1800" dirty="0"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③加强诚信教育，提高公民诚信意识；</a:t>
            </a:r>
            <a:endParaRPr lang="zh-CN" altLang="en-US" sz="1800" dirty="0">
              <a:latin typeface="+mn-ea"/>
            </a:endParaRPr>
          </a:p>
          <a:p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sz="1800" dirty="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）企业：</a:t>
            </a:r>
            <a:endParaRPr lang="en-US" altLang="zh-CN" sz="1800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以诚信为本，依法诚信经营，提升企业形象和信誉。</a:t>
            </a:r>
            <a:endParaRPr lang="zh-CN" altLang="en-US" sz="1800" dirty="0">
              <a:latin typeface="+mn-ea"/>
            </a:endParaRPr>
          </a:p>
          <a:p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sz="1800" dirty="0">
                <a:solidFill>
                  <a:srgbClr val="FF0000"/>
                </a:solidFill>
                <a:latin typeface="+mn-ea"/>
              </a:rPr>
              <a:t>3</a:t>
            </a:r>
            <a:r>
              <a:rPr lang="zh-CN" altLang="en-US" sz="1800" dirty="0">
                <a:solidFill>
                  <a:srgbClr val="FF0000"/>
                </a:solidFill>
                <a:latin typeface="+mn-ea"/>
              </a:rPr>
              <a:t>）个人：</a:t>
            </a:r>
            <a:endParaRPr lang="en-US" altLang="zh-CN" sz="1800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①树立诚信意识，信守承诺；</a:t>
            </a:r>
            <a:endParaRPr lang="en-US" altLang="zh-CN" sz="1800" dirty="0"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②努力学习，提高自身道德素质；</a:t>
            </a:r>
            <a:endParaRPr lang="en-US" altLang="zh-CN" sz="1800" dirty="0">
              <a:latin typeface="+mn-ea"/>
            </a:endParaRPr>
          </a:p>
          <a:p>
            <a:r>
              <a:rPr lang="zh-CN" altLang="en-US" sz="1800" dirty="0">
                <a:latin typeface="+mn-ea"/>
              </a:rPr>
              <a:t>③自觉遵纪守法，践行社会主义核心价值观。</a:t>
            </a:r>
            <a:endParaRPr lang="zh-CN" altLang="en-US" sz="1800" dirty="0">
              <a:latin typeface="+mn-ea"/>
            </a:endParaRPr>
          </a:p>
        </p:txBody>
      </p:sp>
      <p:pic>
        <p:nvPicPr>
          <p:cNvPr id="36866" name="Picture 2" descr="http://img.tuguaishou.com/ips_templ_preview/09/dd/45/lg_4154662_1627021513_60fa60c94a79e.jpg!l800?auth_key=2263824000-0-0-b23c6725c486d32770387f57be1d0900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6428509" y="590741"/>
            <a:ext cx="2403115" cy="427220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4890654"/>
            <a:ext cx="9144000" cy="25284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3" name="矩形 12"/>
          <p:cNvSpPr/>
          <p:nvPr/>
        </p:nvSpPr>
        <p:spPr>
          <a:xfrm>
            <a:off x="8950036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8" name="矩形 17"/>
          <p:cNvSpPr/>
          <p:nvPr/>
        </p:nvSpPr>
        <p:spPr>
          <a:xfrm>
            <a:off x="0" y="1"/>
            <a:ext cx="9144000" cy="42949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4" name="流程图: 磁盘 23"/>
          <p:cNvSpPr/>
          <p:nvPr/>
        </p:nvSpPr>
        <p:spPr>
          <a:xfrm>
            <a:off x="228600" y="173183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5" name="椭圆 24"/>
          <p:cNvSpPr/>
          <p:nvPr/>
        </p:nvSpPr>
        <p:spPr>
          <a:xfrm>
            <a:off x="381000" y="0"/>
            <a:ext cx="297873" cy="235527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6" name="流程图: 磁盘 25"/>
          <p:cNvSpPr/>
          <p:nvPr/>
        </p:nvSpPr>
        <p:spPr>
          <a:xfrm>
            <a:off x="8336973" y="176646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7" name="椭圆 26"/>
          <p:cNvSpPr/>
          <p:nvPr/>
        </p:nvSpPr>
        <p:spPr>
          <a:xfrm>
            <a:off x="8496300" y="0"/>
            <a:ext cx="297873" cy="23552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8" name="TextBox 27"/>
          <p:cNvSpPr txBox="1"/>
          <p:nvPr/>
        </p:nvSpPr>
        <p:spPr>
          <a:xfrm>
            <a:off x="103909" y="0"/>
            <a:ext cx="90400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 ◆考点精讲               </a:t>
            </a:r>
            <a:r>
              <a:rPr lang="zh-CN" altLang="en-US" sz="21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endParaRPr lang="zh-CN" altLang="en-US" sz="2100" dirty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127" y="574963"/>
            <a:ext cx="8298873" cy="4154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100">
                <a:latin typeface="+mn-ea"/>
              </a:rPr>
              <a:t>◆</a:t>
            </a:r>
            <a:r>
              <a:rPr lang="zh-CN" altLang="en-US" sz="2100" b="1">
                <a:latin typeface="+mn-ea"/>
              </a:rPr>
              <a:t>未成年人容易走上违法犯罪的原因（校园欺凌频发的原因）</a:t>
            </a:r>
            <a:r>
              <a:rPr lang="en-US" sz="2100" b="1">
                <a:latin typeface="+mn-ea"/>
              </a:rPr>
              <a:t>(</a:t>
            </a:r>
            <a:r>
              <a:rPr lang="zh-CN" altLang="en-US" sz="2100" b="1">
                <a:latin typeface="+mn-ea"/>
              </a:rPr>
              <a:t>补充</a:t>
            </a:r>
            <a:r>
              <a:rPr lang="en-US" sz="2100" b="1">
                <a:latin typeface="+mn-ea"/>
              </a:rPr>
              <a:t>)</a:t>
            </a:r>
            <a:endParaRPr lang="zh-CN" altLang="en-US" sz="210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128" y="1046018"/>
            <a:ext cx="5133109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>
                <a:solidFill>
                  <a:srgbClr val="FF0000"/>
                </a:solidFill>
                <a:latin typeface="+mn-ea"/>
              </a:rPr>
              <a:t>①社会因素：</a:t>
            </a:r>
            <a:endParaRPr lang="en-US" altLang="zh-CN" sz="1500">
              <a:solidFill>
                <a:srgbClr val="FF0000"/>
              </a:solidFill>
              <a:latin typeface="+mn-ea"/>
            </a:endParaRPr>
          </a:p>
          <a:p>
            <a:r>
              <a:rPr lang="en-US" sz="1500">
                <a:latin typeface="+mn-ea"/>
              </a:rPr>
              <a:t>A.</a:t>
            </a:r>
            <a:r>
              <a:rPr lang="zh-CN" altLang="en-US" sz="1500">
                <a:latin typeface="+mn-ea"/>
              </a:rPr>
              <a:t>对未成年人的法制、道德教育的力度不够；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B.</a:t>
            </a:r>
            <a:r>
              <a:rPr lang="zh-CN" altLang="en-US" sz="1500">
                <a:latin typeface="+mn-ea"/>
              </a:rPr>
              <a:t>社会环境的污染，使青少年不能明辨是非；</a:t>
            </a:r>
            <a:endParaRPr lang="zh-CN" altLang="en-US" sz="1500">
              <a:latin typeface="+mn-ea"/>
            </a:endParaRPr>
          </a:p>
          <a:p>
            <a:r>
              <a:rPr lang="zh-CN" altLang="en-US" sz="1500">
                <a:solidFill>
                  <a:srgbClr val="FF0000"/>
                </a:solidFill>
                <a:latin typeface="+mn-ea"/>
              </a:rPr>
              <a:t>②学校因素：</a:t>
            </a:r>
            <a:endParaRPr lang="en-US" altLang="zh-CN" sz="1500">
              <a:solidFill>
                <a:srgbClr val="FF0000"/>
              </a:solidFill>
              <a:latin typeface="+mn-ea"/>
            </a:endParaRPr>
          </a:p>
          <a:p>
            <a:r>
              <a:rPr lang="en-US" sz="1500">
                <a:latin typeface="+mn-ea"/>
              </a:rPr>
              <a:t>A.</a:t>
            </a:r>
            <a:r>
              <a:rPr lang="zh-CN" altLang="en-US" sz="1500">
                <a:latin typeface="+mn-ea"/>
              </a:rPr>
              <a:t>学校教育失当、管理不力；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B.</a:t>
            </a:r>
            <a:r>
              <a:rPr lang="zh-CN" altLang="en-US" sz="1500">
                <a:latin typeface="+mn-ea"/>
              </a:rPr>
              <a:t>版面追求上学率，忽视了学生道德、法律的教育；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C.</a:t>
            </a:r>
            <a:r>
              <a:rPr lang="zh-CN" altLang="en-US" sz="1500">
                <a:latin typeface="+mn-ea"/>
              </a:rPr>
              <a:t>控辍保学力度不够</a:t>
            </a:r>
            <a:endParaRPr lang="zh-CN" altLang="en-US" sz="1500">
              <a:latin typeface="+mn-ea"/>
            </a:endParaRPr>
          </a:p>
          <a:p>
            <a:r>
              <a:rPr lang="zh-CN" altLang="en-US" sz="1500">
                <a:solidFill>
                  <a:srgbClr val="FF0000"/>
                </a:solidFill>
                <a:latin typeface="+mn-ea"/>
              </a:rPr>
              <a:t>③家庭因素：</a:t>
            </a:r>
            <a:endParaRPr lang="en-US" altLang="zh-CN" sz="1500">
              <a:solidFill>
                <a:srgbClr val="FF0000"/>
              </a:solidFill>
              <a:latin typeface="+mn-ea"/>
            </a:endParaRPr>
          </a:p>
          <a:p>
            <a:r>
              <a:rPr lang="en-US" sz="1500">
                <a:latin typeface="+mn-ea"/>
              </a:rPr>
              <a:t>A.</a:t>
            </a:r>
            <a:r>
              <a:rPr lang="zh-CN" altLang="en-US" sz="1500">
                <a:latin typeface="+mn-ea"/>
              </a:rPr>
              <a:t>对孩子管教不力，听之任之；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B.</a:t>
            </a:r>
            <a:r>
              <a:rPr lang="zh-CN" altLang="en-US" sz="1500">
                <a:latin typeface="+mn-ea"/>
              </a:rPr>
              <a:t>父母教育方式简单粗暴；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C.</a:t>
            </a:r>
            <a:r>
              <a:rPr lang="zh-CN" altLang="en-US" sz="1500">
                <a:latin typeface="+mn-ea"/>
              </a:rPr>
              <a:t>家庭关系不和睦以及家庭成员的不良品行的影响</a:t>
            </a:r>
            <a:endParaRPr lang="zh-CN" altLang="en-US" sz="1500">
              <a:latin typeface="+mn-ea"/>
            </a:endParaRPr>
          </a:p>
          <a:p>
            <a:r>
              <a:rPr lang="zh-CN" altLang="en-US" sz="1500">
                <a:solidFill>
                  <a:srgbClr val="FF0000"/>
                </a:solidFill>
                <a:latin typeface="+mn-ea"/>
              </a:rPr>
              <a:t>④个人因素：</a:t>
            </a:r>
            <a:endParaRPr lang="en-US" altLang="zh-CN" sz="1500">
              <a:solidFill>
                <a:srgbClr val="FF0000"/>
              </a:solidFill>
              <a:latin typeface="+mn-ea"/>
            </a:endParaRPr>
          </a:p>
          <a:p>
            <a:r>
              <a:rPr lang="en-US" sz="1500">
                <a:latin typeface="+mn-ea"/>
              </a:rPr>
              <a:t>A.</a:t>
            </a:r>
            <a:r>
              <a:rPr lang="zh-CN" altLang="en-US" sz="1500">
                <a:latin typeface="+mn-ea"/>
              </a:rPr>
              <a:t>自身素质不高，认知能力不足，容易受不良诱惑的影响；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B.</a:t>
            </a:r>
            <a:r>
              <a:rPr lang="zh-CN" altLang="en-US" sz="1500">
                <a:latin typeface="+mn-ea"/>
              </a:rPr>
              <a:t>法律意识不强，缺泛自我保护的意识和能力；</a:t>
            </a:r>
            <a:endParaRPr lang="en-US" altLang="zh-CN" sz="1500">
              <a:latin typeface="+mn-ea"/>
            </a:endParaRPr>
          </a:p>
          <a:p>
            <a:r>
              <a:rPr lang="en-US" sz="1500">
                <a:latin typeface="+mn-ea"/>
              </a:rPr>
              <a:t>C.</a:t>
            </a:r>
            <a:r>
              <a:rPr lang="zh-CN" altLang="en-US" sz="1500">
                <a:latin typeface="+mn-ea"/>
              </a:rPr>
              <a:t>交友不慎，盲目模仿，从众心理等；</a:t>
            </a:r>
            <a:endParaRPr lang="zh-CN" altLang="en-US" sz="1500">
              <a:latin typeface="+mn-ea"/>
            </a:endParaRPr>
          </a:p>
        </p:txBody>
      </p:sp>
      <p:pic>
        <p:nvPicPr>
          <p:cNvPr id="38916" name="Picture 4" descr="https://p0.ssl.qhimgs1.com/sdr/400__/t01fcc88cbac5d6855a.jp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348446" y="1103926"/>
            <a:ext cx="3610899" cy="269914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4890654"/>
            <a:ext cx="9144000" cy="25284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3" name="矩形 12"/>
          <p:cNvSpPr/>
          <p:nvPr/>
        </p:nvSpPr>
        <p:spPr>
          <a:xfrm>
            <a:off x="8950036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193964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8" name="矩形 17"/>
          <p:cNvSpPr/>
          <p:nvPr/>
        </p:nvSpPr>
        <p:spPr>
          <a:xfrm>
            <a:off x="0" y="1"/>
            <a:ext cx="9144000" cy="42949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4" name="流程图: 磁盘 23"/>
          <p:cNvSpPr/>
          <p:nvPr/>
        </p:nvSpPr>
        <p:spPr>
          <a:xfrm>
            <a:off x="228600" y="173183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5" name="椭圆 24"/>
          <p:cNvSpPr/>
          <p:nvPr/>
        </p:nvSpPr>
        <p:spPr>
          <a:xfrm>
            <a:off x="381000" y="0"/>
            <a:ext cx="297873" cy="235527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6" name="流程图: 磁盘 25"/>
          <p:cNvSpPr/>
          <p:nvPr/>
        </p:nvSpPr>
        <p:spPr>
          <a:xfrm>
            <a:off x="8336973" y="176646"/>
            <a:ext cx="602673" cy="387927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7" name="椭圆 26"/>
          <p:cNvSpPr/>
          <p:nvPr/>
        </p:nvSpPr>
        <p:spPr>
          <a:xfrm>
            <a:off x="8496300" y="0"/>
            <a:ext cx="297873" cy="23552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8" name="TextBox 27"/>
          <p:cNvSpPr txBox="1"/>
          <p:nvPr/>
        </p:nvSpPr>
        <p:spPr>
          <a:xfrm>
            <a:off x="103909" y="0"/>
            <a:ext cx="90400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 ◆考点精讲               </a:t>
            </a:r>
            <a:r>
              <a:rPr lang="zh-CN" altLang="en-US" sz="21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endParaRPr lang="zh-CN" altLang="en-US" sz="2100" dirty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127" y="574963"/>
            <a:ext cx="8298873" cy="4154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100">
                <a:latin typeface="+mn-ea"/>
              </a:rPr>
              <a:t>◆</a:t>
            </a:r>
            <a:r>
              <a:rPr lang="zh-CN" altLang="en-US" sz="2100" b="1">
                <a:solidFill>
                  <a:srgbClr val="002060"/>
                </a:solidFill>
              </a:rPr>
              <a:t>请你就预防未成年人违法犯罪提几条合理化建议（补充）</a:t>
            </a:r>
            <a:endParaRPr lang="zh-CN" altLang="en-US" sz="210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128" y="1046017"/>
            <a:ext cx="461356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>
                <a:solidFill>
                  <a:srgbClr val="FF0000"/>
                </a:solidFill>
              </a:rPr>
              <a:t>①国家、社会</a:t>
            </a:r>
            <a:r>
              <a:rPr lang="zh-CN" altLang="en-US" sz="1500" b="1">
                <a:solidFill>
                  <a:srgbClr val="7030A0"/>
                </a:solidFill>
              </a:rPr>
              <a:t>：</a:t>
            </a:r>
            <a:endParaRPr lang="en-US" altLang="zh-CN" sz="1500" b="1">
              <a:solidFill>
                <a:srgbClr val="7030A0"/>
              </a:solidFill>
            </a:endParaRPr>
          </a:p>
          <a:p>
            <a:r>
              <a:rPr lang="zh-CN" altLang="en-US" sz="1500" b="1"/>
              <a:t>要完善相关的法律法规，加强治安管理，营造文明和谐的社会环境；有关部门要加大执法力度，打击侵犯未成年人合法权益的违法犯罪行为。</a:t>
            </a:r>
            <a:endParaRPr lang="zh-CN" altLang="en-US" sz="1500" b="1"/>
          </a:p>
          <a:p>
            <a:r>
              <a:rPr lang="zh-CN" altLang="en-US" sz="1500" b="1">
                <a:solidFill>
                  <a:srgbClr val="FF0000"/>
                </a:solidFill>
              </a:rPr>
              <a:t>②学校</a:t>
            </a:r>
            <a:r>
              <a:rPr lang="zh-CN" altLang="en-US" sz="1500" b="1">
                <a:solidFill>
                  <a:srgbClr val="7030A0"/>
                </a:solidFill>
              </a:rPr>
              <a:t>：</a:t>
            </a:r>
            <a:endParaRPr lang="en-US" altLang="zh-CN" sz="1500" b="1">
              <a:solidFill>
                <a:srgbClr val="7030A0"/>
              </a:solidFill>
            </a:endParaRPr>
          </a:p>
          <a:p>
            <a:r>
              <a:rPr lang="zh-CN" altLang="en-US" sz="1500" b="1"/>
              <a:t>要加强对未成年人的教育管理，加强未成年人的思想道德教育，积极开展各种形式的道德实践活动。</a:t>
            </a:r>
            <a:endParaRPr lang="zh-CN" altLang="en-US" sz="1500" b="1"/>
          </a:p>
          <a:p>
            <a:r>
              <a:rPr lang="zh-CN" altLang="en-US" sz="1500" b="1">
                <a:solidFill>
                  <a:srgbClr val="FF0000"/>
                </a:solidFill>
              </a:rPr>
              <a:t>③家庭</a:t>
            </a:r>
            <a:r>
              <a:rPr lang="zh-CN" altLang="en-US" sz="1500" b="1">
                <a:solidFill>
                  <a:srgbClr val="7030A0"/>
                </a:solidFill>
              </a:rPr>
              <a:t>：</a:t>
            </a:r>
            <a:endParaRPr lang="en-US" altLang="zh-CN" sz="1500" b="1">
              <a:solidFill>
                <a:srgbClr val="7030A0"/>
              </a:solidFill>
            </a:endParaRPr>
          </a:p>
          <a:p>
            <a:r>
              <a:rPr lang="zh-CN" altLang="en-US" sz="1500" b="1"/>
              <a:t>家长要以健康的思想和行为来教育和影响未成年子女，认真履行家庭保护的责任。</a:t>
            </a:r>
            <a:endParaRPr lang="zh-CN" altLang="en-US" sz="1500" b="1"/>
          </a:p>
          <a:p>
            <a:r>
              <a:rPr lang="zh-CN" altLang="en-US" sz="1500" b="1">
                <a:solidFill>
                  <a:srgbClr val="FF0000"/>
                </a:solidFill>
              </a:rPr>
              <a:t>④未成年人</a:t>
            </a:r>
            <a:r>
              <a:rPr lang="zh-CN" altLang="en-US" sz="1500" b="1">
                <a:solidFill>
                  <a:srgbClr val="7030A0"/>
                </a:solidFill>
              </a:rPr>
              <a:t>：</a:t>
            </a:r>
            <a:endParaRPr lang="en-US" altLang="zh-CN" sz="1500" b="1">
              <a:solidFill>
                <a:srgbClr val="7030A0"/>
              </a:solidFill>
            </a:endParaRPr>
          </a:p>
          <a:p>
            <a:r>
              <a:rPr lang="zh-CN" altLang="en-US" sz="1500" b="1"/>
              <a:t>树立法律意识，遵纪守法；学习法律知识，懂法、守法、用法、护法；加强思想道德修养，增强明辨是非能力，学会拒绝不良诱惑；防微杜渐，正视错误，勇于改正</a:t>
            </a:r>
            <a:r>
              <a:rPr lang="zh-CN" altLang="en-US" sz="1500"/>
              <a:t>。</a:t>
            </a:r>
            <a:endParaRPr lang="zh-CN" altLang="en-US" sz="1500"/>
          </a:p>
        </p:txBody>
      </p:sp>
      <p:pic>
        <p:nvPicPr>
          <p:cNvPr id="38914" name="Picture 2" descr="https://pic.ibaotu.com/00/03/94/897888piCqGV.jpg-1.jpg!ww7002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327466" y="1413165"/>
            <a:ext cx="3468221" cy="233449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557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维护秩序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P22-25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293215" y="737484"/>
            <a:ext cx="72376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社会秩序的含义和内容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分类？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P23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02177" y="1420558"/>
            <a:ext cx="7927424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+mn-ea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）含义：是社会生活的一种有序化状态。</a:t>
            </a:r>
            <a:endParaRPr lang="zh-CN" altLang="en-US" sz="2800" b="1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+mn-ea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）内容</a:t>
            </a:r>
            <a:r>
              <a:rPr lang="en-US" altLang="zh-CN" sz="2800" b="1">
                <a:solidFill>
                  <a:srgbClr val="002060"/>
                </a:solidFill>
                <a:latin typeface="+mn-ea"/>
              </a:rPr>
              <a:t>/</a:t>
            </a: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分类： </a:t>
            </a:r>
            <a:endParaRPr lang="en-US" altLang="zh-CN" sz="2800" b="1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  ①社会管理秩序 </a:t>
            </a:r>
            <a:endParaRPr lang="en-US" altLang="zh-CN" sz="2800" b="1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  ②生产秩序 </a:t>
            </a:r>
            <a:endParaRPr lang="en-US" altLang="zh-CN" sz="2800" b="1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  ③交通秩序</a:t>
            </a:r>
            <a:endParaRPr lang="en-US" altLang="zh-CN" sz="2800" b="1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02060"/>
                </a:solidFill>
                <a:latin typeface="+mn-ea"/>
              </a:rPr>
              <a:t>  ④公共场所秩序</a:t>
            </a:r>
            <a:endParaRPr lang="zh-CN" altLang="en-US" sz="2800" b="1">
              <a:solidFill>
                <a:srgbClr val="00206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55270" y="182268"/>
            <a:ext cx="779317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社会秩序的重要性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作用？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P23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4171" y="956870"/>
            <a:ext cx="872691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社会层面：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社会正常运行需要秩序。遵守社会秩序才能避免混乱、减少障碍、化解矛盾，提高社会运行效率，降低社会管理成本。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个人层面：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社会秩序是人民安居乐业的保障。社会秩序营造良好的社会环境，使我们享有人身自由和财产安全，享有公平的发展机遇，感受生活的美好，激发对生活的热情。  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9391" y="113258"/>
            <a:ext cx="714619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社会规则的含义和种类。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P25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31656" y="890208"/>
            <a:ext cx="8567286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）含义：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社会规则是人们为了维护有秩序的社会环境，在逐渐达成默契与共识的基础上形成的。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）种类：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①道德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约定俗成、风俗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②纪律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单位或集体定制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③法律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国家制定或认可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 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右大括号 3"/>
          <p:cNvSpPr/>
          <p:nvPr/>
        </p:nvSpPr>
        <p:spPr>
          <a:xfrm>
            <a:off x="7272068" y="3717985"/>
            <a:ext cx="172528" cy="95753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599871" y="3668730"/>
            <a:ext cx="974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强制性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9391" y="216775"/>
            <a:ext cx="86816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社会规则与社会秩序的关系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P25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5777" y="1105868"/>
            <a:ext cx="8662177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20000"/>
              </a:lnSpc>
            </a:pP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社会规则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明确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社会秩序的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indent="-514350">
              <a:lnSpc>
                <a:spcPct val="120000"/>
              </a:lnSpc>
            </a:pP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社会规则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保障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社会秩序的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实现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endParaRPr lang="en-US" altLang="zh-CN" sz="32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lvl="0" indent="-514350">
              <a:lnSpc>
                <a:spcPct val="120000"/>
              </a:lnSpc>
            </a:pP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社会规则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维护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社会秩序。约束人们的行为，调整社会关系。（补充）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5811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遵守规则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P26-31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302092" y="811101"/>
            <a:ext cx="73840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自由与规则的关系？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P27-28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8142" y="1445145"/>
            <a:ext cx="881745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自由与规则不可分。社会规则划定了自由的边界。</a:t>
            </a:r>
            <a:endParaRPr lang="en-US" altLang="zh-CN" sz="27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/>
            <a:r>
              <a:rPr lang="zh-CN" altLang="en-US" sz="27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①自由不是随心所欲，它受道德、纪律、法律等社会规则的约束。②公民在行使自由和权利的时候，不得损坏国家的、社会的、集体的利益和其他公民的合法的自由和权利。</a:t>
            </a:r>
            <a:endParaRPr lang="en-US" altLang="zh-CN" sz="27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社会规则是人们享有自由的保障。</a:t>
            </a:r>
            <a:endParaRPr lang="en-US" altLang="zh-CN" sz="27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7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①人们建立规则的目的不是限制自由，而是保证每个人不越过自由的边界，促进社会有序运行。</a:t>
            </a:r>
            <a:endParaRPr lang="en-US" altLang="zh-CN" sz="27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7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②违反规则、扰乱秩序的行为应当受到相应的处罚。</a:t>
            </a:r>
            <a:endParaRPr lang="zh-CN" altLang="en-US" sz="27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03517" y="113257"/>
            <a:ext cx="8790316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如何做到自觉遵守社会规则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P28-31</a:t>
            </a:r>
            <a:endParaRPr lang="zh-CN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6649" y="888944"/>
            <a:ext cx="87903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）遵守社会规则需要他律和自律。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）遵守社会规则需要我们发自内心地敬畏规则，将规则作为自己行动的准绳。将规则内化于心、外化于行。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）我们要坚定维护规则。 ①从自己做起，自觉遵守规则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②在保护自身安全的基础上，提醒、监督、帮助他人遵守规则。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）我们要积极改进规则。（</a:t>
            </a:r>
            <a:r>
              <a:rPr lang="zh-CN" altLang="en-US" sz="2800" b="1">
                <a:solidFill>
                  <a:srgbClr val="294A5A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原因：规则</a:t>
            </a:r>
            <a:r>
              <a:rPr lang="zh-CN" altLang="en-US" sz="2800" b="1" u="sng">
                <a:solidFill>
                  <a:srgbClr val="ED5A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不是一成不变</a:t>
            </a:r>
            <a:r>
              <a:rPr lang="zh-CN" altLang="en-US" sz="2800" b="1">
                <a:solidFill>
                  <a:srgbClr val="294A5A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的。做法：</a:t>
            </a:r>
            <a:r>
              <a:rPr lang="zh-CN" altLang="en-US" sz="2800" b="1" u="sng">
                <a:solidFill>
                  <a:srgbClr val="ED5A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积极参与</a:t>
            </a:r>
            <a:r>
              <a:rPr lang="zh-CN" altLang="en-US" sz="2800" b="1">
                <a:solidFill>
                  <a:srgbClr val="294A5A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规则的改进和完善，善于与他人</a:t>
            </a:r>
            <a:r>
              <a:rPr lang="zh-CN" altLang="en-US" sz="2800" b="1" u="sng">
                <a:solidFill>
                  <a:srgbClr val="ED5A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沟通交流</a:t>
            </a:r>
            <a:r>
              <a:rPr lang="zh-CN" altLang="en-US" sz="2800" b="1">
                <a:solidFill>
                  <a:srgbClr val="294A5A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、寻求共识，积极为新规则的形成</a:t>
            </a:r>
            <a:r>
              <a:rPr lang="zh-CN" altLang="en-US" sz="2800" b="1" u="sng">
                <a:solidFill>
                  <a:srgbClr val="ED5A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建言献策</a:t>
            </a:r>
            <a:r>
              <a:rPr lang="zh-CN" altLang="en-US" sz="2800" b="1">
                <a:solidFill>
                  <a:srgbClr val="294A5A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/>
              </a:rPr>
              <a:t>。）</a:t>
            </a:r>
            <a:endParaRPr lang="zh-CN" altLang="en-US" sz="2800" b="1">
              <a:solidFill>
                <a:srgbClr val="294A5A"/>
              </a:solidFill>
              <a:latin typeface="楷体" panose="02010609060101010101" pitchFamily="49" charset="-122"/>
              <a:ea typeface="楷体" panose="02010609060101010101" pitchFamily="49" charset="-122"/>
              <a:cs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840" y="4333428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825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尊重他人（原因、做法）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P32-36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137436" y="801469"/>
            <a:ext cx="4262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原因：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P32-34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3903" y="1431454"/>
            <a:ext cx="44512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）对个人：</a:t>
            </a:r>
            <a:r>
              <a:rPr lang="en-US" altLang="zh-CN" sz="2400" b="1">
                <a:solidFill>
                  <a:srgbClr val="002060"/>
                </a:solidFill>
                <a:latin typeface="+mn-ea"/>
              </a:rPr>
              <a:t>①</a:t>
            </a:r>
            <a:r>
              <a:rPr lang="zh-CN" altLang="en-US" sz="2400" b="1">
                <a:solidFill>
                  <a:srgbClr val="002060"/>
                </a:solidFill>
                <a:latin typeface="+mn-ea"/>
              </a:rPr>
              <a:t>尊重他人是一个人内在修养的外在表现；②每个人都是有尊严的个体，都希望得到他人和社会的尊重。</a:t>
            </a:r>
            <a:endParaRPr lang="zh-CN" altLang="en-US" sz="2400" b="1">
              <a:solidFill>
                <a:srgbClr val="002060"/>
              </a:solidFill>
              <a:latin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）对社会</a:t>
            </a:r>
            <a:r>
              <a:rPr lang="en-US" altLang="zh-CN" sz="2400" b="1">
                <a:solidFill>
                  <a:srgbClr val="FF0000"/>
                </a:solidFill>
                <a:latin typeface="+mn-ea"/>
              </a:rPr>
              <a:t>:</a:t>
            </a:r>
            <a:r>
              <a:rPr lang="en-US" altLang="zh-CN" sz="2400" b="1">
                <a:solidFill>
                  <a:srgbClr val="002060"/>
                </a:solidFill>
                <a:latin typeface="+mn-ea"/>
              </a:rPr>
              <a:t> </a:t>
            </a:r>
            <a:r>
              <a:rPr lang="zh-CN" altLang="en-US" sz="2400" b="1">
                <a:solidFill>
                  <a:srgbClr val="002060"/>
                </a:solidFill>
                <a:latin typeface="+mn-ea"/>
              </a:rPr>
              <a:t>尊重使社会生活和谐融洽。尊重是维系良好人际关系的前提，是文明社会的特征。 尊重可以促进社会进步，提高社会文明程度。</a:t>
            </a:r>
            <a:endParaRPr lang="zh-CN" altLang="en-US" sz="2400" b="1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39474" y="712328"/>
            <a:ext cx="2203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怎么做：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4652964" y="1007823"/>
            <a:ext cx="13927" cy="4135677"/>
          </a:xfrm>
          <a:prstGeom prst="line">
            <a:avLst/>
          </a:prstGeom>
          <a:ln w="4762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4615133" y="1244584"/>
            <a:ext cx="442535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（1）积极关注、重视他人</a:t>
            </a:r>
            <a:r>
              <a:rPr lang="zh-CN" altLang="en-US" sz="2000" b="1" noProof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。考虑他人感受，认真对待他人，对他人请求给予热情帮助。</a:t>
            </a:r>
            <a:endParaRPr lang="zh-CN" altLang="en-US" sz="2000" b="1" noProof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（2）平等对待他人</a:t>
            </a:r>
            <a:r>
              <a:rPr lang="zh-CN" altLang="en-US" sz="2000" b="1" noProof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。每个人在人格和法律地位上都是平等的。我们不能以家境，身体，智能，性别等方面的原因而轻视/歧视他人。</a:t>
            </a:r>
            <a:endParaRPr lang="zh-CN" altLang="en-US" sz="2000" b="1" noProof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（3）学会换位思考</a:t>
            </a:r>
            <a:r>
              <a:rPr lang="zh-CN" altLang="en-US" sz="2000" b="1" noProof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。设身处地为他人着想，不把自己的意志强加给他人。</a:t>
            </a:r>
            <a:endParaRPr lang="zh-CN" altLang="en-US" sz="2000" b="1" noProof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）学会欣赏他人</a:t>
            </a:r>
            <a:r>
              <a:rPr lang="zh-CN" altLang="en-US" sz="2000" b="1" noProof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。善于发现他人的潜质和特长，给予他人积极的评价。</a:t>
            </a:r>
            <a:endParaRPr lang="zh-CN" altLang="en-US" sz="2000" b="1" noProof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814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以礼待人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P37-40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647985" y="930361"/>
            <a:ext cx="57355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礼的体现及主要表现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P37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136" y="1564630"/>
            <a:ext cx="861695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体现：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礼体现一个人的尊重、谦让、与人为善等良好品质。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主要表现：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语言文明、仪表端庄、举止文明等方面。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4286" y="120769"/>
            <a:ext cx="69873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文明有礼的重要性 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P37-39</a:t>
            </a:r>
            <a:endParaRPr lang="zh-CN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7033" y="678047"/>
            <a:ext cx="8652295" cy="4465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对个人：是一个人立身处世的前提。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①文明有礼是一个人思想道德素质、科学文化素质和交际能力的外在表现；②文明有礼会使人变得优雅可亲，更容易赢得他人的尊重与认可。</a:t>
            </a:r>
            <a:endParaRPr lang="zh-CN" altLang="en-US" sz="24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对社会：文明有礼促进社会和谐。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①文明礼貌是处理人与人之间关系、维系社会正常生活的一种道德行为规范，是沟通人与人之间情感的桥梁；②有助于人们友好交往，增进人们的团结友爱，有利于形成安定有序、文明祥和的社会。</a:t>
            </a:r>
            <a:endParaRPr lang="zh-CN" altLang="en-US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对国家：文明有礼体现国家形象。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①在与外国人交往的过程中，我们的一言一行都体现了中国形象；②我们举行的各种仪式，体现了民族的尊严和国家的形象。</a:t>
            </a:r>
            <a:endParaRPr lang="zh-CN" altLang="en-US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89773" y="129397"/>
            <a:ext cx="718932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如何做文明有礼的人？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P39-40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5659" y="873687"/>
            <a:ext cx="8738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做文明有礼的人，要态度谦和，用语文明。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①以礼相待，要态度谦恭，说话和气，以理服人，以情感人；②谈吐文雅，不说粗话脏话；③与人交谈时，尊重对方，多用商量的口吻说话，不自以为是，不盛气凌人。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做文明有礼的人，要仪表整洁，举止端庄。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着装得体、举止稳重、彬彬有礼、落落大方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做文明有礼的人，需要在社会生活中不断学习、观察、思考和践行。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从小事做起，从细节做起，要影响和带动身边的人，共同创建文明有礼的社会风尚。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814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诚实守信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P41-43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630732" y="809591"/>
            <a:ext cx="57355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诚信的含义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P41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3751" y="1383475"/>
            <a:ext cx="8616951" cy="3643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诚信就是诚实、守信用。</a:t>
            </a:r>
            <a:endParaRPr lang="zh-CN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(2)从道德角度看：诚信是社会主义核心价值观在公民个人层面的一个价值准则，是一种道德规范和品质，是中华民族的传统美德；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）</a:t>
            </a:r>
            <a:r>
              <a:rPr lang="zh-CN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从法律角度看：诚信也是一项民法原则。民法意义上的诚信原则，强调人们在社会活动中讲信用、守诺言、诚实不欺。</a:t>
            </a:r>
            <a:endParaRPr lang="zh-CN" altLang="zh-CN" sz="2800" b="1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98407" y="0"/>
            <a:ext cx="80311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诚信的重要性（讲诚信原因）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P41-43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9396" y="557277"/>
            <a:ext cx="8859328" cy="445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诚信是社会主义核心价值观在公民个人层面的一个价值准则，是一种道德规范和品质，是中华民族的传统美德，也是一项民法原则。 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对个人：诚信是一个人安身立命之本，是我们融入社会的“通行证”。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对企业：诚信是企业的无形资产。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①一个企业只有坚持诚信经营、诚信办事，才能塑造良好的形象和信誉，赢得客户；②才能带来持久的效益，长盛不衰。</a:t>
            </a:r>
            <a:endParaRPr lang="en-US" altLang="zh-CN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）对社会、国家：诚信促进社会文明、国家兴旺。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①能够增进社会互信，减少社会矛盾，净化社会风气，促进社会和谐；②能够降低社会交往和市场交易成本，积累社会资本；③能够提高国家的形象和声誉，增强国家的文化软实力。</a:t>
            </a:r>
            <a:endParaRPr lang="zh-CN" altLang="en-US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89773" y="129397"/>
            <a:ext cx="8138235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如何做一个诚信的人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践行诚信？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P43-45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7033" y="804675"/>
            <a:ext cx="8738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树立诚信意识。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我们要真诚待人，信守承诺，说老实话，办老实事，做老实人。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运用诚信智慧。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当尊重他人隐私与对人诚实发生冲突时我们应该：①遵循伦理原则和法律要求；②权衡利弊，既恪守诚实的要求，又尊重他人隐私。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珍惜个人的诚信记录。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大力弘扬诚信文化，共同营造“以诚实守信为荣、以见利忘义为耻”的良好社会风尚，提高全社会信用水平，营造社会诚信环境，努力促进社会发展和文明进步。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55267" y="0"/>
            <a:ext cx="8138235" cy="641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谈谈如何构建诚信的社会。（补充）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8022" y="619185"/>
            <a:ext cx="88075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）国家：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要大力开展以诚信为主题的宣传教育活动，营造良好的社会风气；完善相关法律法规，依法惩治各类不诚信行为，让失信者寸步难行。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）媒体：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要大力宣传诚信价值观，对不诚信的单位和个人给予曝光，营造建设诚信社会的良好氛围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）个人：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要树立诚信意识，不轻易许诺；运用诚信智慧，做到既恪守诚实的要求，又尊重他人隐私；珍惜个人的诚信记录，大力弘扬诚信文化。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）企业：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以诚信为本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依法诚信经营。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）社会：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要共同营造“以诚实守信为荣、以见利忘义为耻”的良好风尚，提高全社会信用水平，营造社会诚信环境，努力促进社会发展和文明进步。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814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法不可违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P46-51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630731" y="809591"/>
            <a:ext cx="82027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为什么“法不可违”（法律作用）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P46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3751" y="1495618"/>
            <a:ext cx="8616951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法律是最刚性的社会规则，不违法是人们行为的底线。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规范作用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法律作为一种行为规范，为人们的行为提供一个模式、标准或方向。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指引作用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法律是评价人们的行为是否合法有效的准绳。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评价作用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98407" y="0"/>
            <a:ext cx="80311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违法行为的含义、分类及后果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P48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9396" y="557277"/>
            <a:ext cx="8859328" cy="445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含义：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违反法律、法规的规定，危害社会的行为。</a:t>
            </a:r>
            <a:endParaRPr lang="en-US" altLang="zh-CN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分类：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根据违反法律的类别，违法行为分为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民事违法行为、行政违法行为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刑事违法行为。</a:t>
            </a: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B.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根据对社会的危害程度，可分为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一般违法行为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犯罪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endParaRPr lang="en-US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后果：</a:t>
            </a: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无论是一般违法行为还是犯罪，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都要承担法律责任。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1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80169" y="2426511"/>
            <a:ext cx="7614925" cy="1765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4288" y="112144"/>
            <a:ext cx="81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一般违法行为与犯罪的区别和联系。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P48-56</a:t>
            </a:r>
            <a:endParaRPr lang="zh-CN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28570" y="730059"/>
          <a:ext cx="8742902" cy="3933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690"/>
                <a:gridCol w="1120167"/>
                <a:gridCol w="2732772"/>
                <a:gridCol w="1824635"/>
                <a:gridCol w="2557638"/>
              </a:tblGrid>
              <a:tr h="624991">
                <a:tc rowSpan="2"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altLang="zh-CN"/>
                        <a:t>                   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分类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比较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solidFill>
                      <a:srgbClr val="A9D18E"/>
                    </a:solidFill>
                  </a:tcPr>
                </a:tc>
                <a:tc rowSpan="2"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一般违法行为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　</a:t>
                      </a: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犯罪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624991">
                <a:tc vMerge="1" gridSpan="2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 vMerge="1"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行政违法行为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624991"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区别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危害程度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相对轻微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相对轻微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严重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624991">
                <a:tc v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触犯法律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民事法律规范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行政法律规范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刑事法律规范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4288" y="112144"/>
            <a:ext cx="81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一般违法行为与犯罪的区别和联系。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P48-56</a:t>
            </a:r>
            <a:endParaRPr lang="zh-CN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63903" y="685800"/>
          <a:ext cx="8824822" cy="4226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447"/>
                <a:gridCol w="1130662"/>
                <a:gridCol w="2560252"/>
                <a:gridCol w="2128245"/>
                <a:gridCol w="2493216"/>
              </a:tblGrid>
              <a:tr h="621260">
                <a:tc rowSpan="2"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altLang="zh-CN"/>
                        <a:t>                   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分类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比较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solidFill>
                      <a:srgbClr val="A9D18E"/>
                    </a:solidFill>
                  </a:tcPr>
                </a:tc>
                <a:tc rowSpan="2"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一般违法行为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　</a:t>
                      </a: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犯罪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621260">
                <a:tc vMerge="1" gridSpan="2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 vMerge="1"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行政违法行为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455006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区别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处罚机关</a:t>
                      </a:r>
                      <a:endParaRPr lang="zh-CN" altLang="en-US" sz="16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人民法院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行政机关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人民法院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443757">
                <a:tc v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相关法律</a:t>
                      </a:r>
                      <a:endParaRPr lang="zh-CN" altLang="en-US" sz="16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民法总则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治安管理处罚法等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刑法</a:t>
                      </a:r>
                      <a:endParaRPr lang="zh-CN" altLang="en-US" sz="16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2085660">
                <a:tc v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典型表现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欠债不还、侵犯他人民事权利、没有依法履行合同义务等</a:t>
                      </a:r>
                      <a:endParaRPr lang="zh-CN" altLang="en-US" sz="18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谎报险情、破坏铁路封闭网、扰乱社会治安、破坏公共秩序、殴打他人造成轻伤等</a:t>
                      </a:r>
                      <a:endParaRPr lang="zh-CN" altLang="en-US" sz="1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黑体" panose="02010609060101010101" charset="-122"/>
                        </a:rPr>
                        <a:t>拦路抢劫、殴打他人致重伤甚至死亡、故意杀人等</a:t>
                      </a:r>
                      <a:endParaRPr lang="zh-CN" altLang="en-US" sz="1800" b="1">
                        <a:latin typeface="宋体" panose="02010600030101010101" pitchFamily="2" charset="-122"/>
                        <a:ea typeface="宋体" panose="02010600030101010101" pitchFamily="2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4288" y="112144"/>
            <a:ext cx="81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一般违法行为与犯罪的区别和联系。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P48-56</a:t>
            </a:r>
            <a:endParaRPr lang="zh-CN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48927" y="814695"/>
          <a:ext cx="8693150" cy="4096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594"/>
                <a:gridCol w="2522050"/>
                <a:gridCol w="2096491"/>
                <a:gridCol w="2456015"/>
              </a:tblGrid>
              <a:tr h="665719"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altLang="zh-CN"/>
                        <a:t>                   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分类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比较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solidFill>
                      <a:srgbClr val="A9D1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一般违法行为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　</a:t>
                      </a:r>
                      <a:r>
                        <a:rPr lang="zh-CN" altLang="en-US" sz="2400">
                          <a:solidFill>
                            <a:srgbClr val="00B050"/>
                          </a:solidFill>
                          <a:uFillTx/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犯罪</a:t>
                      </a:r>
                      <a:endParaRPr lang="zh-CN" altLang="en-US" sz="2400">
                        <a:solidFill>
                          <a:srgbClr val="00B050"/>
                        </a:solidFill>
                        <a:uFillTx/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665719">
                <a:tc v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行政违法行为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刑事违法行为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</a:tr>
              <a:tr h="237756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联系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①都损害了国家和人民的利益，具有社会危害性；都是违法行为；都触犯了法律或法规；②一般违法行为和犯罪之间没有不可逾越的鸿沟。有一般违法行为的人，若不及时改正，任其发展下去，就有可能导致犯罪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。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24288" y="112144"/>
            <a:ext cx="81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遵章守法的原因及做法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P51</a:t>
            </a:r>
            <a:endParaRPr lang="zh-CN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1539" y="756151"/>
            <a:ext cx="841075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(1)原因：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遵章守法是社会和谐的保证。</a:t>
            </a:r>
            <a:endParaRPr lang="zh-CN" altLang="zh-CN" sz="2400" b="1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(2)做法：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①我们要认识一般违法行为的危害，自觉依法规范自己的行为；②社会生活中，我们要分清是非，增强守法观念，严格遵守治安管理的法律规定；③社会交往中，我们要依法从事民事活动，积极防范民事侵权行为和合同违约行为，既要维护自己的权益，又要尊重他人的权益，促进社会健康和谐发展。</a:t>
            </a:r>
            <a:endParaRPr lang="zh-CN" altLang="zh-CN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814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七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预防犯罪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P52-56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630731" y="809591"/>
            <a:ext cx="82027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刑法的内容及作用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P52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8257" y="1469739"/>
            <a:ext cx="8616951" cy="2091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内容：它明确规定了什么行为是犯罪，以及对犯罪应当判处什么样的刑罚。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作用：惩治犯罪、保护国家和人民利益的有力武器。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98407" y="138022"/>
            <a:ext cx="87471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犯罪的含义、基本特征及法律后果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P53-54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5275" y="816070"/>
            <a:ext cx="8859328" cy="3585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含义：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是指具有严重社会危害性、触犯了刑法、应当受到刑罚处罚的行为。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基本特征：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①严重社会危害性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最本质特征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、②刑事违法性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法律标志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、③应受刑罚处罚性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必然法律后果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。犯罪的三个特征是相互联系、不可分割的，它们共同构成了区分罪与非罪的标准。</a:t>
            </a:r>
            <a:endParaRPr lang="en-US" altLang="zh-CN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8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后果：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刑罚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98407" y="138022"/>
            <a:ext cx="87471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刑罚的含义和种类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P54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5275" y="626289"/>
            <a:ext cx="88593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含义：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刑罚又称刑事处罚、刑事处分，是指审判机关依法对犯罪分子适用的最严厉的强制性法律制裁方法，以限制或剥夺犯罪人权益为主要内容。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种类：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根据我国刑法的规定，刑罚分为主刑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管制、拘役、有期徒刑、无期徒刑、死刑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和附加刑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罚金、剥夺政治权利、没收财产、驱逐出境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两大类。</a:t>
            </a:r>
            <a:endParaRPr lang="en-US" altLang="zh-CN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①主刑只能独立使用，而附加刑可以独立使用又可以附加使用；②拘留≠拘役，罚款≠罚金，拘留和罚款适用于行政违法行为，拘役和罚金适用于刑事违法行为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犯罪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2371725" y="1871932"/>
            <a:ext cx="1190984" cy="961947"/>
            <a:chOff x="3379304" y="1027043"/>
            <a:chExt cx="1868557" cy="1883249"/>
          </a:xfrm>
        </p:grpSpPr>
        <p:sp>
          <p:nvSpPr>
            <p:cNvPr id="24" name="圆角矩形 35"/>
            <p:cNvSpPr/>
            <p:nvPr/>
          </p:nvSpPr>
          <p:spPr>
            <a:xfrm>
              <a:off x="3379304" y="1152939"/>
              <a:ext cx="1868557" cy="821635"/>
            </a:xfrm>
            <a:prstGeom prst="roundRect">
              <a:avLst/>
            </a:prstGeom>
            <a:solidFill>
              <a:srgbClr val="44546A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25" name="圆角矩形 36"/>
            <p:cNvSpPr/>
            <p:nvPr/>
          </p:nvSpPr>
          <p:spPr>
            <a:xfrm>
              <a:off x="3379304" y="1027043"/>
              <a:ext cx="1868557" cy="821635"/>
            </a:xfrm>
            <a:prstGeom prst="roundRect">
              <a:avLst/>
            </a:pr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379304" y="1027043"/>
              <a:ext cx="1868557" cy="218661"/>
            </a:xfrm>
            <a:prstGeom prst="rect">
              <a:avLst/>
            </a:prstGeom>
            <a:solidFill>
              <a:srgbClr val="4472C4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27" name="文本框 5"/>
            <p:cNvSpPr txBox="1"/>
            <p:nvPr/>
          </p:nvSpPr>
          <p:spPr>
            <a:xfrm>
              <a:off x="3663970" y="1240270"/>
              <a:ext cx="1583142" cy="167002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3765">
                <a:defRPr/>
              </a:pPr>
              <a:r>
                <a:rPr lang="zh-CN" altLang="en-US" b="1" kern="0" spc="600" noProof="1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刑罚</a:t>
              </a:r>
              <a:endParaRPr lang="zh-CN" altLang="en-US" b="1" kern="0" spc="600" noProof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3496281" y="2631057"/>
            <a:ext cx="1524291" cy="872452"/>
            <a:chOff x="3379304" y="1027043"/>
            <a:chExt cx="2398420" cy="1866950"/>
          </a:xfrm>
        </p:grpSpPr>
        <p:sp>
          <p:nvSpPr>
            <p:cNvPr id="29" name="圆角矩形 31"/>
            <p:cNvSpPr/>
            <p:nvPr/>
          </p:nvSpPr>
          <p:spPr>
            <a:xfrm>
              <a:off x="3379304" y="1152939"/>
              <a:ext cx="1868557" cy="821635"/>
            </a:xfrm>
            <a:prstGeom prst="roundRect">
              <a:avLst/>
            </a:prstGeom>
            <a:solidFill>
              <a:srgbClr val="44546A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0" name="圆角矩形 32"/>
            <p:cNvSpPr/>
            <p:nvPr/>
          </p:nvSpPr>
          <p:spPr>
            <a:xfrm>
              <a:off x="3379304" y="1027043"/>
              <a:ext cx="1868557" cy="821635"/>
            </a:xfrm>
            <a:prstGeom prst="roundRect">
              <a:avLst/>
            </a:pr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504719" y="1079126"/>
              <a:ext cx="1868557" cy="218662"/>
            </a:xfrm>
            <a:prstGeom prst="rect">
              <a:avLst/>
            </a:prstGeom>
            <a:solidFill>
              <a:srgbClr val="4472C4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2" name="文本框 11"/>
            <p:cNvSpPr txBox="1"/>
            <p:nvPr/>
          </p:nvSpPr>
          <p:spPr>
            <a:xfrm>
              <a:off x="3504718" y="1223971"/>
              <a:ext cx="2273006" cy="167002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3765">
                <a:defRPr/>
              </a:pPr>
              <a:r>
                <a:rPr lang="zh-CN" altLang="en-US" b="1" kern="0" spc="600" noProof="1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附加刑</a:t>
              </a:r>
              <a:endParaRPr lang="zh-CN" altLang="en-US" b="1" kern="0" spc="600" noProof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981075" y="2622430"/>
            <a:ext cx="1321530" cy="751478"/>
            <a:chOff x="3379304" y="923398"/>
            <a:chExt cx="1868557" cy="1805773"/>
          </a:xfrm>
        </p:grpSpPr>
        <p:sp>
          <p:nvSpPr>
            <p:cNvPr id="34" name="圆角矩形 27"/>
            <p:cNvSpPr/>
            <p:nvPr/>
          </p:nvSpPr>
          <p:spPr>
            <a:xfrm>
              <a:off x="3379304" y="1152939"/>
              <a:ext cx="1868557" cy="821635"/>
            </a:xfrm>
            <a:prstGeom prst="roundRect">
              <a:avLst/>
            </a:prstGeom>
            <a:solidFill>
              <a:srgbClr val="44546A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6" name="圆角矩形 28"/>
            <p:cNvSpPr/>
            <p:nvPr/>
          </p:nvSpPr>
          <p:spPr>
            <a:xfrm>
              <a:off x="3379304" y="923398"/>
              <a:ext cx="1868557" cy="821635"/>
            </a:xfrm>
            <a:prstGeom prst="roundRect">
              <a:avLst/>
            </a:pr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379304" y="1027043"/>
              <a:ext cx="1868557" cy="218661"/>
            </a:xfrm>
            <a:prstGeom prst="rect">
              <a:avLst/>
            </a:prstGeom>
            <a:solidFill>
              <a:srgbClr val="4472C4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38" name="文本框 16"/>
            <p:cNvSpPr txBox="1"/>
            <p:nvPr/>
          </p:nvSpPr>
          <p:spPr>
            <a:xfrm>
              <a:off x="3541997" y="1053708"/>
              <a:ext cx="1584808" cy="167546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3765">
                <a:defRPr/>
              </a:pPr>
              <a:r>
                <a:rPr lang="zh-CN" altLang="en-US" b="1" kern="0" spc="600" noProof="1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主刑</a:t>
              </a:r>
              <a:endParaRPr lang="zh-CN" altLang="en-US" b="1" kern="0" spc="600" noProof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1178719" y="2471737"/>
            <a:ext cx="2925366" cy="223838"/>
            <a:chOff x="2946315" y="2030786"/>
            <a:chExt cx="6814921" cy="579748"/>
          </a:xfrm>
        </p:grpSpPr>
        <p:sp>
          <p:nvSpPr>
            <p:cNvPr id="40" name="任意多边形 24"/>
            <p:cNvSpPr/>
            <p:nvPr/>
          </p:nvSpPr>
          <p:spPr>
            <a:xfrm>
              <a:off x="2946315" y="2030786"/>
              <a:ext cx="6814921" cy="540136"/>
            </a:xfrm>
            <a:custGeom>
              <a:avLst/>
              <a:gdLst>
                <a:gd name="connsiteX0" fmla="*/ 499250 w 6814921"/>
                <a:gd name="connsiteY0" fmla="*/ 540136 h 540136"/>
                <a:gd name="connsiteX1" fmla="*/ 578763 w 6814921"/>
                <a:gd name="connsiteY1" fmla="*/ 63057 h 540136"/>
                <a:gd name="connsiteX2" fmla="*/ 6316955 w 6814921"/>
                <a:gd name="connsiteY2" fmla="*/ 49805 h 540136"/>
                <a:gd name="connsiteX3" fmla="*/ 6515737 w 6814921"/>
                <a:gd name="connsiteY3" fmla="*/ 473875 h 540136"/>
                <a:gd name="connsiteX4" fmla="*/ 6515737 w 6814921"/>
                <a:gd name="connsiteY4" fmla="*/ 473875 h 540136"/>
                <a:gd name="connsiteX5" fmla="*/ 6555494 w 6814921"/>
                <a:gd name="connsiteY5" fmla="*/ 500379 h 540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14921" h="540136">
                  <a:moveTo>
                    <a:pt x="499250" y="540136"/>
                  </a:moveTo>
                  <a:cubicBezTo>
                    <a:pt x="54198" y="342457"/>
                    <a:pt x="-390854" y="144779"/>
                    <a:pt x="578763" y="63057"/>
                  </a:cubicBezTo>
                  <a:cubicBezTo>
                    <a:pt x="1548380" y="-18665"/>
                    <a:pt x="5327459" y="-18665"/>
                    <a:pt x="6316955" y="49805"/>
                  </a:cubicBezTo>
                  <a:cubicBezTo>
                    <a:pt x="7306451" y="118275"/>
                    <a:pt x="6515737" y="473875"/>
                    <a:pt x="6515737" y="473875"/>
                  </a:cubicBezTo>
                  <a:lnTo>
                    <a:pt x="6515737" y="473875"/>
                  </a:lnTo>
                  <a:lnTo>
                    <a:pt x="6555494" y="500379"/>
                  </a:lnTo>
                </a:path>
              </a:pathLst>
            </a:custGeom>
            <a:noFill/>
            <a:ln w="12700" cap="flat" cmpd="sng" algn="ctr">
              <a:solidFill>
                <a:srgbClr val="7030A0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3346171" y="2461481"/>
              <a:ext cx="145774" cy="145774"/>
            </a:xfrm>
            <a:prstGeom prst="ellipse">
              <a:avLst/>
            </a:prstGeom>
            <a:solidFill>
              <a:srgbClr val="7030A0"/>
            </a:solidFill>
            <a:ln w="12700" cap="flat" cmpd="sng" algn="ctr">
              <a:solidFill>
                <a:srgbClr val="7030A0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9448799" y="2464760"/>
              <a:ext cx="145774" cy="145774"/>
            </a:xfrm>
            <a:prstGeom prst="ellipse">
              <a:avLst/>
            </a:prstGeom>
            <a:solidFill>
              <a:srgbClr val="7030A0"/>
            </a:solidFill>
            <a:ln w="12700" cap="flat" cmpd="sng" algn="ctr">
              <a:solidFill>
                <a:srgbClr val="7030A0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3765">
                <a:defRPr/>
              </a:pPr>
              <a:endParaRPr lang="zh-CN" altLang="en-US" kern="0" noProof="1">
                <a:solidFill>
                  <a:sysClr val="window" lastClr="FFFFFF"/>
                </a:solidFill>
              </a:endParaRPr>
            </a:p>
          </p:txBody>
        </p:sp>
      </p:grpSp>
      <p:sp>
        <p:nvSpPr>
          <p:cNvPr id="43" name="圆角矩形 7"/>
          <p:cNvSpPr/>
          <p:nvPr/>
        </p:nvSpPr>
        <p:spPr>
          <a:xfrm>
            <a:off x="3881399" y="3249146"/>
            <a:ext cx="396685" cy="1331494"/>
          </a:xfrm>
          <a:prstGeom prst="roundRect">
            <a:avLst/>
          </a:prstGeom>
          <a:solidFill>
            <a:srgbClr val="FFC000">
              <a:lumMod val="40000"/>
              <a:lumOff val="6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b="1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圆角矩形 8"/>
          <p:cNvSpPr/>
          <p:nvPr/>
        </p:nvSpPr>
        <p:spPr>
          <a:xfrm>
            <a:off x="4436170" y="3249190"/>
            <a:ext cx="396685" cy="1331494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b="1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圆角矩形 9"/>
          <p:cNvSpPr/>
          <p:nvPr/>
        </p:nvSpPr>
        <p:spPr>
          <a:xfrm>
            <a:off x="4905454" y="3295729"/>
            <a:ext cx="332357" cy="1284890"/>
          </a:xfrm>
          <a:prstGeom prst="roundRect">
            <a:avLst/>
          </a:prstGeom>
          <a:solidFill>
            <a:srgbClr val="ED7D31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46" name="圆角矩形 10"/>
          <p:cNvSpPr/>
          <p:nvPr/>
        </p:nvSpPr>
        <p:spPr>
          <a:xfrm>
            <a:off x="2544204" y="3228984"/>
            <a:ext cx="332360" cy="1284890"/>
          </a:xfrm>
          <a:prstGeom prst="roundRect">
            <a:avLst/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47" name="圆角矩形 11"/>
          <p:cNvSpPr/>
          <p:nvPr/>
        </p:nvSpPr>
        <p:spPr>
          <a:xfrm>
            <a:off x="2161720" y="3217913"/>
            <a:ext cx="332358" cy="1284890"/>
          </a:xfrm>
          <a:prstGeom prst="round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48" name="圆角矩形 12"/>
          <p:cNvSpPr/>
          <p:nvPr/>
        </p:nvSpPr>
        <p:spPr>
          <a:xfrm>
            <a:off x="1709229" y="3228984"/>
            <a:ext cx="332359" cy="1284890"/>
          </a:xfrm>
          <a:prstGeom prst="roundRect">
            <a:avLst/>
          </a:prstGeom>
          <a:solidFill>
            <a:srgbClr val="5B9BD5">
              <a:lumMod val="40000"/>
              <a:lumOff val="6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49" name="圆角矩形 13"/>
          <p:cNvSpPr/>
          <p:nvPr/>
        </p:nvSpPr>
        <p:spPr>
          <a:xfrm>
            <a:off x="1216379" y="3211840"/>
            <a:ext cx="332358" cy="1284891"/>
          </a:xfrm>
          <a:prstGeom prst="roundRect">
            <a:avLst/>
          </a:prstGeom>
          <a:solidFill>
            <a:srgbClr val="70AD47">
              <a:lumMod val="40000"/>
              <a:lumOff val="6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50" name="圆角矩形 14"/>
          <p:cNvSpPr/>
          <p:nvPr/>
        </p:nvSpPr>
        <p:spPr>
          <a:xfrm>
            <a:off x="771388" y="3180764"/>
            <a:ext cx="332357" cy="1284893"/>
          </a:xfrm>
          <a:prstGeom prst="roundRect">
            <a:avLst/>
          </a:prstGeom>
          <a:solidFill>
            <a:srgbClr val="70AD47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kern="0" noProof="1">
              <a:solidFill>
                <a:sysClr val="window" lastClr="FFFFFF"/>
              </a:solidFill>
            </a:endParaRPr>
          </a:p>
        </p:txBody>
      </p:sp>
      <p:sp>
        <p:nvSpPr>
          <p:cNvPr id="51" name="文本框 71"/>
          <p:cNvSpPr txBox="1"/>
          <p:nvPr/>
        </p:nvSpPr>
        <p:spPr>
          <a:xfrm>
            <a:off x="787105" y="3422621"/>
            <a:ext cx="300949" cy="60593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管制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252897" y="3415721"/>
            <a:ext cx="259523" cy="6059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拘役</a:t>
            </a:r>
            <a:endParaRPr lang="zh-CN" altLang="en-US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600721" y="3433041"/>
            <a:ext cx="216475" cy="10265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lnSpc>
                <a:spcPts val="3800"/>
              </a:lnSpc>
              <a:defRPr/>
            </a:pPr>
            <a:r>
              <a:rPr lang="zh-CN" altLang="en-US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死刑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741248" y="3318072"/>
            <a:ext cx="220237" cy="11599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有期徒刑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208869" y="3307000"/>
            <a:ext cx="235058" cy="11599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无期徒刑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83"/>
          <p:cNvSpPr txBox="1"/>
          <p:nvPr/>
        </p:nvSpPr>
        <p:spPr>
          <a:xfrm>
            <a:off x="4921033" y="3472471"/>
            <a:ext cx="302153" cy="115993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驱逐出境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4504876" y="3482061"/>
            <a:ext cx="258929" cy="11599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没收财产</a:t>
            </a:r>
            <a:endParaRPr lang="zh-CN" altLang="en-US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1"/>
          <p:cNvSpPr txBox="1"/>
          <p:nvPr/>
        </p:nvSpPr>
        <p:spPr>
          <a:xfrm>
            <a:off x="3932677" y="3326476"/>
            <a:ext cx="236597" cy="171393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spc="-15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剥夺政治权利</a:t>
            </a:r>
            <a:endParaRPr lang="zh-CN" altLang="en-US" b="1" spc="-150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圆角矩形 40"/>
          <p:cNvSpPr/>
          <p:nvPr/>
        </p:nvSpPr>
        <p:spPr>
          <a:xfrm>
            <a:off x="3344842" y="3300939"/>
            <a:ext cx="332360" cy="1279507"/>
          </a:xfrm>
          <a:prstGeom prst="roundRect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765">
              <a:defRPr/>
            </a:pPr>
            <a:endParaRPr lang="zh-CN" altLang="en-US" b="1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1364" y="3482093"/>
            <a:ext cx="239313" cy="6059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51439" tIns="25719" rIns="51439" bIns="25719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罚金</a:t>
            </a:r>
            <a:endParaRPr lang="zh-CN" altLang="en-US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65" name="内容占位符 2"/>
          <p:cNvSpPr txBox="1">
            <a:spLocks noChangeArrowheads="1"/>
          </p:cNvSpPr>
          <p:nvPr/>
        </p:nvSpPr>
        <p:spPr bwMode="auto">
          <a:xfrm>
            <a:off x="905482" y="231159"/>
            <a:ext cx="6724650" cy="5710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/>
          <a:lstStyle/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刑罚的种类</a:t>
            </a:r>
            <a:endParaRPr lang="zh-CN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525422" y="2054907"/>
            <a:ext cx="3411544" cy="2531462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68580" tIns="34290" rIns="68580" bIns="342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拘留与拘役；</a:t>
            </a:r>
            <a:endParaRPr lang="zh-CN" altLang="en-US" sz="2000" b="1" noProof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罚款与罚金与赔偿的区别：</a:t>
            </a:r>
            <a:endParaRPr lang="zh-CN" altLang="en-US" sz="2000" b="1" noProof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拘留，</a:t>
            </a:r>
            <a:r>
              <a:rPr lang="zh-CN" altLang="en-US" sz="20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一般适用于</a:t>
            </a: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行政违法行为。</a:t>
            </a:r>
            <a:endParaRPr lang="zh-CN" altLang="en-US" sz="2000" b="1" noProof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拘役，</a:t>
            </a:r>
            <a:r>
              <a:rPr lang="zh-CN" altLang="en-US" sz="20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适用于</a:t>
            </a: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犯罪。</a:t>
            </a:r>
            <a:endParaRPr lang="zh-CN" altLang="en-US" sz="2000" b="1" noProof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罚款，</a:t>
            </a:r>
            <a:r>
              <a:rPr lang="zh-CN" altLang="en-US" sz="20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适用于</a:t>
            </a: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行政违法行为。</a:t>
            </a:r>
            <a:endParaRPr lang="zh-CN" altLang="en-US" sz="2000" b="1" noProof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罚金，</a:t>
            </a:r>
            <a:r>
              <a:rPr lang="zh-CN" altLang="en-US" sz="20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适用于</a:t>
            </a: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犯罪。</a:t>
            </a:r>
            <a:endParaRPr lang="zh-CN" altLang="en-US" sz="2000" b="1" noProof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2000" b="1" noProof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赔偿，适用于民事违法行为。</a:t>
            </a:r>
            <a:endParaRPr lang="zh-CN" altLang="en-US" sz="2000" b="1" noProof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20771" y="120769"/>
            <a:ext cx="89024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青少年如何加强自我防范，预防犯罪？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P55-56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5275" y="738432"/>
            <a:ext cx="88593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）我们作为社会成员，要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珍惜美好生活，认清犯罪危害，远离犯罪。</a:t>
            </a:r>
            <a:endParaRPr lang="en-US" altLang="zh-CN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）预防犯罪，需要我们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杜绝不良行为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，不良行为和犯罪之间没有不可逾越的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鸿沟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增强法治观念，依法自律，做一个自觉守法的人。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）我们要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从小事做起，避免沾染不良习气，自觉遵纪守法，防患于未然。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4401" y="124287"/>
            <a:ext cx="6814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善用法律 </a:t>
            </a: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P57-62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6742" y="130907"/>
            <a:ext cx="648647" cy="61959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</a:gradFill>
          <a:ln w="41275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89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9480000">
            <a:off x="274482" y="194852"/>
            <a:ext cx="493466" cy="503857"/>
          </a:xfrm>
          <a:prstGeom prst="ellipse">
            <a:avLst/>
          </a:prstGeom>
          <a:gradFill flip="none" rotWithShape="1">
            <a:gsLst>
              <a:gs pos="0">
                <a:srgbClr val="F17445"/>
              </a:gs>
              <a:gs pos="100000">
                <a:srgbClr val="CC3300">
                  <a:lumMod val="99000"/>
                </a:srgbClr>
              </a:gs>
            </a:gsLst>
            <a:lin ang="10200000" scaled="0"/>
          </a:gradFill>
          <a:ln w="38100">
            <a:gradFill flip="none" rotWithShape="1">
              <a:gsLst>
                <a:gs pos="0">
                  <a:srgbClr val="CC3300"/>
                </a:gs>
                <a:gs pos="100000">
                  <a:srgbClr val="F17445"/>
                </a:gs>
              </a:gsLst>
              <a:lin ang="5400000" scaled="1"/>
            </a:gradFill>
          </a:ln>
          <a:effectLst>
            <a:outerShdw blurRad="4445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347506" y="267419"/>
            <a:ext cx="351235" cy="345056"/>
            <a:chOff x="3552943" y="2498822"/>
            <a:chExt cx="398028" cy="398028"/>
          </a:xfrm>
        </p:grpSpPr>
        <p:sp>
          <p:nvSpPr>
            <p:cNvPr id="10" name="椭圆 9"/>
            <p:cNvSpPr/>
            <p:nvPr/>
          </p:nvSpPr>
          <p:spPr>
            <a:xfrm>
              <a:off x="3552943" y="2498822"/>
              <a:ext cx="398028" cy="39802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</a:gradFill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</a:gradFill>
            </a:ln>
            <a:effectLst>
              <a:outerShdw blurRad="4445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43"/>
            <p:cNvGrpSpPr/>
            <p:nvPr/>
          </p:nvGrpSpPr>
          <p:grpSpPr>
            <a:xfrm>
              <a:off x="3653065" y="2597912"/>
              <a:ext cx="197783" cy="199848"/>
              <a:chOff x="4528189" y="3001023"/>
              <a:chExt cx="464228" cy="469075"/>
            </a:xfrm>
            <a:solidFill>
              <a:srgbClr val="009288"/>
            </a:solidFill>
          </p:grpSpPr>
          <p:sp>
            <p:nvSpPr>
              <p:cNvPr id="12" name="Freeform 6"/>
              <p:cNvSpPr/>
              <p:nvPr/>
            </p:nvSpPr>
            <p:spPr bwMode="auto">
              <a:xfrm>
                <a:off x="4720975" y="3001023"/>
                <a:ext cx="78877" cy="276289"/>
              </a:xfrm>
              <a:custGeom>
                <a:avLst/>
                <a:gdLst>
                  <a:gd name="T0" fmla="*/ 178 w 358"/>
                  <a:gd name="T1" fmla="*/ 1254 h 1254"/>
                  <a:gd name="T2" fmla="*/ 143 w 358"/>
                  <a:gd name="T3" fmla="*/ 1252 h 1254"/>
                  <a:gd name="T4" fmla="*/ 108 w 358"/>
                  <a:gd name="T5" fmla="*/ 1241 h 1254"/>
                  <a:gd name="T6" fmla="*/ 78 w 358"/>
                  <a:gd name="T7" fmla="*/ 1224 h 1254"/>
                  <a:gd name="T8" fmla="*/ 51 w 358"/>
                  <a:gd name="T9" fmla="*/ 1203 h 1254"/>
                  <a:gd name="T10" fmla="*/ 30 w 358"/>
                  <a:gd name="T11" fmla="*/ 1176 h 1254"/>
                  <a:gd name="T12" fmla="*/ 13 w 358"/>
                  <a:gd name="T13" fmla="*/ 1146 h 1254"/>
                  <a:gd name="T14" fmla="*/ 2 w 358"/>
                  <a:gd name="T15" fmla="*/ 1111 h 1254"/>
                  <a:gd name="T16" fmla="*/ 0 w 358"/>
                  <a:gd name="T17" fmla="*/ 1076 h 1254"/>
                  <a:gd name="T18" fmla="*/ 0 w 358"/>
                  <a:gd name="T19" fmla="*/ 178 h 1254"/>
                  <a:gd name="T20" fmla="*/ 2 w 358"/>
                  <a:gd name="T21" fmla="*/ 142 h 1254"/>
                  <a:gd name="T22" fmla="*/ 13 w 358"/>
                  <a:gd name="T23" fmla="*/ 108 h 1254"/>
                  <a:gd name="T24" fmla="*/ 30 w 358"/>
                  <a:gd name="T25" fmla="*/ 78 h 1254"/>
                  <a:gd name="T26" fmla="*/ 51 w 358"/>
                  <a:gd name="T27" fmla="*/ 51 h 1254"/>
                  <a:gd name="T28" fmla="*/ 78 w 358"/>
                  <a:gd name="T29" fmla="*/ 30 h 1254"/>
                  <a:gd name="T30" fmla="*/ 108 w 358"/>
                  <a:gd name="T31" fmla="*/ 13 h 1254"/>
                  <a:gd name="T32" fmla="*/ 143 w 358"/>
                  <a:gd name="T33" fmla="*/ 2 h 1254"/>
                  <a:gd name="T34" fmla="*/ 178 w 358"/>
                  <a:gd name="T35" fmla="*/ 0 h 1254"/>
                  <a:gd name="T36" fmla="*/ 197 w 358"/>
                  <a:gd name="T37" fmla="*/ 0 h 1254"/>
                  <a:gd name="T38" fmla="*/ 231 w 358"/>
                  <a:gd name="T39" fmla="*/ 7 h 1254"/>
                  <a:gd name="T40" fmla="*/ 264 w 358"/>
                  <a:gd name="T41" fmla="*/ 21 h 1254"/>
                  <a:gd name="T42" fmla="*/ 292 w 358"/>
                  <a:gd name="T43" fmla="*/ 41 h 1254"/>
                  <a:gd name="T44" fmla="*/ 317 w 358"/>
                  <a:gd name="T45" fmla="*/ 64 h 1254"/>
                  <a:gd name="T46" fmla="*/ 336 w 358"/>
                  <a:gd name="T47" fmla="*/ 93 h 1254"/>
                  <a:gd name="T48" fmla="*/ 350 w 358"/>
                  <a:gd name="T49" fmla="*/ 125 h 1254"/>
                  <a:gd name="T50" fmla="*/ 357 w 358"/>
                  <a:gd name="T51" fmla="*/ 160 h 1254"/>
                  <a:gd name="T52" fmla="*/ 358 w 358"/>
                  <a:gd name="T53" fmla="*/ 1076 h 1254"/>
                  <a:gd name="T54" fmla="*/ 357 w 358"/>
                  <a:gd name="T55" fmla="*/ 1094 h 1254"/>
                  <a:gd name="T56" fmla="*/ 350 w 358"/>
                  <a:gd name="T57" fmla="*/ 1129 h 1254"/>
                  <a:gd name="T58" fmla="*/ 336 w 358"/>
                  <a:gd name="T59" fmla="*/ 1160 h 1254"/>
                  <a:gd name="T60" fmla="*/ 317 w 358"/>
                  <a:gd name="T61" fmla="*/ 1190 h 1254"/>
                  <a:gd name="T62" fmla="*/ 292 w 358"/>
                  <a:gd name="T63" fmla="*/ 1213 h 1254"/>
                  <a:gd name="T64" fmla="*/ 264 w 358"/>
                  <a:gd name="T65" fmla="*/ 1233 h 1254"/>
                  <a:gd name="T66" fmla="*/ 231 w 358"/>
                  <a:gd name="T67" fmla="*/ 1247 h 1254"/>
                  <a:gd name="T68" fmla="*/ 197 w 358"/>
                  <a:gd name="T69" fmla="*/ 1254 h 1254"/>
                  <a:gd name="T70" fmla="*/ 178 w 358"/>
                  <a:gd name="T71" fmla="*/ 1254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8" h="1254">
                    <a:moveTo>
                      <a:pt x="178" y="1254"/>
                    </a:moveTo>
                    <a:lnTo>
                      <a:pt x="178" y="1254"/>
                    </a:lnTo>
                    <a:lnTo>
                      <a:pt x="160" y="1254"/>
                    </a:lnTo>
                    <a:lnTo>
                      <a:pt x="143" y="1252"/>
                    </a:lnTo>
                    <a:lnTo>
                      <a:pt x="125" y="1247"/>
                    </a:lnTo>
                    <a:lnTo>
                      <a:pt x="108" y="1241"/>
                    </a:lnTo>
                    <a:lnTo>
                      <a:pt x="94" y="1233"/>
                    </a:lnTo>
                    <a:lnTo>
                      <a:pt x="78" y="1224"/>
                    </a:lnTo>
                    <a:lnTo>
                      <a:pt x="65" y="1213"/>
                    </a:lnTo>
                    <a:lnTo>
                      <a:pt x="51" y="1203"/>
                    </a:lnTo>
                    <a:lnTo>
                      <a:pt x="41" y="1190"/>
                    </a:lnTo>
                    <a:lnTo>
                      <a:pt x="30" y="1176"/>
                    </a:lnTo>
                    <a:lnTo>
                      <a:pt x="21" y="1160"/>
                    </a:lnTo>
                    <a:lnTo>
                      <a:pt x="13" y="1146"/>
                    </a:lnTo>
                    <a:lnTo>
                      <a:pt x="8" y="1129"/>
                    </a:lnTo>
                    <a:lnTo>
                      <a:pt x="2" y="1111"/>
                    </a:lnTo>
                    <a:lnTo>
                      <a:pt x="0" y="1094"/>
                    </a:lnTo>
                    <a:lnTo>
                      <a:pt x="0" y="10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60"/>
                    </a:lnTo>
                    <a:lnTo>
                      <a:pt x="2" y="142"/>
                    </a:lnTo>
                    <a:lnTo>
                      <a:pt x="8" y="125"/>
                    </a:lnTo>
                    <a:lnTo>
                      <a:pt x="13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1" y="51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4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3" y="2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197" y="0"/>
                    </a:lnTo>
                    <a:lnTo>
                      <a:pt x="214" y="2"/>
                    </a:lnTo>
                    <a:lnTo>
                      <a:pt x="231" y="7"/>
                    </a:lnTo>
                    <a:lnTo>
                      <a:pt x="249" y="13"/>
                    </a:lnTo>
                    <a:lnTo>
                      <a:pt x="264" y="21"/>
                    </a:lnTo>
                    <a:lnTo>
                      <a:pt x="279" y="30"/>
                    </a:lnTo>
                    <a:lnTo>
                      <a:pt x="292" y="41"/>
                    </a:lnTo>
                    <a:lnTo>
                      <a:pt x="305" y="51"/>
                    </a:lnTo>
                    <a:lnTo>
                      <a:pt x="317" y="64"/>
                    </a:lnTo>
                    <a:lnTo>
                      <a:pt x="328" y="78"/>
                    </a:lnTo>
                    <a:lnTo>
                      <a:pt x="336" y="93"/>
                    </a:lnTo>
                    <a:lnTo>
                      <a:pt x="344" y="108"/>
                    </a:lnTo>
                    <a:lnTo>
                      <a:pt x="350" y="125"/>
                    </a:lnTo>
                    <a:lnTo>
                      <a:pt x="354" y="142"/>
                    </a:lnTo>
                    <a:lnTo>
                      <a:pt x="357" y="160"/>
                    </a:lnTo>
                    <a:lnTo>
                      <a:pt x="358" y="178"/>
                    </a:lnTo>
                    <a:lnTo>
                      <a:pt x="358" y="1076"/>
                    </a:lnTo>
                    <a:lnTo>
                      <a:pt x="358" y="1076"/>
                    </a:lnTo>
                    <a:lnTo>
                      <a:pt x="357" y="1094"/>
                    </a:lnTo>
                    <a:lnTo>
                      <a:pt x="354" y="1111"/>
                    </a:lnTo>
                    <a:lnTo>
                      <a:pt x="350" y="1129"/>
                    </a:lnTo>
                    <a:lnTo>
                      <a:pt x="344" y="1146"/>
                    </a:lnTo>
                    <a:lnTo>
                      <a:pt x="336" y="1160"/>
                    </a:lnTo>
                    <a:lnTo>
                      <a:pt x="328" y="1176"/>
                    </a:lnTo>
                    <a:lnTo>
                      <a:pt x="317" y="1190"/>
                    </a:lnTo>
                    <a:lnTo>
                      <a:pt x="305" y="1203"/>
                    </a:lnTo>
                    <a:lnTo>
                      <a:pt x="292" y="1213"/>
                    </a:lnTo>
                    <a:lnTo>
                      <a:pt x="279" y="1224"/>
                    </a:lnTo>
                    <a:lnTo>
                      <a:pt x="264" y="1233"/>
                    </a:lnTo>
                    <a:lnTo>
                      <a:pt x="249" y="1241"/>
                    </a:lnTo>
                    <a:lnTo>
                      <a:pt x="231" y="1247"/>
                    </a:lnTo>
                    <a:lnTo>
                      <a:pt x="214" y="1252"/>
                    </a:lnTo>
                    <a:lnTo>
                      <a:pt x="197" y="1254"/>
                    </a:lnTo>
                    <a:lnTo>
                      <a:pt x="178" y="1254"/>
                    </a:lnTo>
                    <a:lnTo>
                      <a:pt x="178" y="1254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4528189" y="3052139"/>
                <a:ext cx="464228" cy="417959"/>
              </a:xfrm>
              <a:custGeom>
                <a:avLst/>
                <a:gdLst>
                  <a:gd name="T0" fmla="*/ 893 w 2107"/>
                  <a:gd name="T1" fmla="*/ 1886 h 1897"/>
                  <a:gd name="T2" fmla="*/ 643 w 2107"/>
                  <a:gd name="T3" fmla="*/ 1815 h 1897"/>
                  <a:gd name="T4" fmla="*/ 423 w 2107"/>
                  <a:gd name="T5" fmla="*/ 1688 h 1897"/>
                  <a:gd name="T6" fmla="*/ 241 w 2107"/>
                  <a:gd name="T7" fmla="*/ 1514 h 1897"/>
                  <a:gd name="T8" fmla="*/ 103 w 2107"/>
                  <a:gd name="T9" fmla="*/ 1300 h 1897"/>
                  <a:gd name="T10" fmla="*/ 21 w 2107"/>
                  <a:gd name="T11" fmla="*/ 1056 h 1897"/>
                  <a:gd name="T12" fmla="*/ 0 w 2107"/>
                  <a:gd name="T13" fmla="*/ 844 h 1897"/>
                  <a:gd name="T14" fmla="*/ 25 w 2107"/>
                  <a:gd name="T15" fmla="*/ 615 h 1897"/>
                  <a:gd name="T16" fmla="*/ 123 w 2107"/>
                  <a:gd name="T17" fmla="*/ 349 h 1897"/>
                  <a:gd name="T18" fmla="*/ 291 w 2107"/>
                  <a:gd name="T19" fmla="*/ 117 h 1897"/>
                  <a:gd name="T20" fmla="*/ 388 w 2107"/>
                  <a:gd name="T21" fmla="*/ 27 h 1897"/>
                  <a:gd name="T22" fmla="*/ 459 w 2107"/>
                  <a:gd name="T23" fmla="*/ 2 h 1897"/>
                  <a:gd name="T24" fmla="*/ 533 w 2107"/>
                  <a:gd name="T25" fmla="*/ 11 h 1897"/>
                  <a:gd name="T26" fmla="*/ 597 w 2107"/>
                  <a:gd name="T27" fmla="*/ 56 h 1897"/>
                  <a:gd name="T28" fmla="*/ 626 w 2107"/>
                  <a:gd name="T29" fmla="*/ 110 h 1897"/>
                  <a:gd name="T30" fmla="*/ 631 w 2107"/>
                  <a:gd name="T31" fmla="*/ 186 h 1897"/>
                  <a:gd name="T32" fmla="*/ 599 w 2107"/>
                  <a:gd name="T33" fmla="*/ 255 h 1897"/>
                  <a:gd name="T34" fmla="*/ 517 w 2107"/>
                  <a:gd name="T35" fmla="*/ 334 h 1897"/>
                  <a:gd name="T36" fmla="*/ 401 w 2107"/>
                  <a:gd name="T37" fmla="*/ 496 h 1897"/>
                  <a:gd name="T38" fmla="*/ 331 w 2107"/>
                  <a:gd name="T39" fmla="*/ 682 h 1897"/>
                  <a:gd name="T40" fmla="*/ 314 w 2107"/>
                  <a:gd name="T41" fmla="*/ 844 h 1897"/>
                  <a:gd name="T42" fmla="*/ 337 w 2107"/>
                  <a:gd name="T43" fmla="*/ 1028 h 1897"/>
                  <a:gd name="T44" fmla="*/ 404 w 2107"/>
                  <a:gd name="T45" fmla="*/ 1196 h 1897"/>
                  <a:gd name="T46" fmla="*/ 506 w 2107"/>
                  <a:gd name="T47" fmla="*/ 1341 h 1897"/>
                  <a:gd name="T48" fmla="*/ 641 w 2107"/>
                  <a:gd name="T49" fmla="*/ 1457 h 1897"/>
                  <a:gd name="T50" fmla="*/ 799 w 2107"/>
                  <a:gd name="T51" fmla="*/ 1539 h 1897"/>
                  <a:gd name="T52" fmla="*/ 978 w 2107"/>
                  <a:gd name="T53" fmla="*/ 1580 h 1897"/>
                  <a:gd name="T54" fmla="*/ 1129 w 2107"/>
                  <a:gd name="T55" fmla="*/ 1580 h 1897"/>
                  <a:gd name="T56" fmla="*/ 1308 w 2107"/>
                  <a:gd name="T57" fmla="*/ 1539 h 1897"/>
                  <a:gd name="T58" fmla="*/ 1466 w 2107"/>
                  <a:gd name="T59" fmla="*/ 1457 h 1897"/>
                  <a:gd name="T60" fmla="*/ 1601 w 2107"/>
                  <a:gd name="T61" fmla="*/ 1341 h 1897"/>
                  <a:gd name="T62" fmla="*/ 1705 w 2107"/>
                  <a:gd name="T63" fmla="*/ 1196 h 1897"/>
                  <a:gd name="T64" fmla="*/ 1771 w 2107"/>
                  <a:gd name="T65" fmla="*/ 1028 h 1897"/>
                  <a:gd name="T66" fmla="*/ 1793 w 2107"/>
                  <a:gd name="T67" fmla="*/ 844 h 1897"/>
                  <a:gd name="T68" fmla="*/ 1776 w 2107"/>
                  <a:gd name="T69" fmla="*/ 682 h 1897"/>
                  <a:gd name="T70" fmla="*/ 1707 w 2107"/>
                  <a:gd name="T71" fmla="*/ 496 h 1897"/>
                  <a:gd name="T72" fmla="*/ 1589 w 2107"/>
                  <a:gd name="T73" fmla="*/ 334 h 1897"/>
                  <a:gd name="T74" fmla="*/ 1507 w 2107"/>
                  <a:gd name="T75" fmla="*/ 255 h 1897"/>
                  <a:gd name="T76" fmla="*/ 1477 w 2107"/>
                  <a:gd name="T77" fmla="*/ 186 h 1897"/>
                  <a:gd name="T78" fmla="*/ 1481 w 2107"/>
                  <a:gd name="T79" fmla="*/ 110 h 1897"/>
                  <a:gd name="T80" fmla="*/ 1511 w 2107"/>
                  <a:gd name="T81" fmla="*/ 56 h 1897"/>
                  <a:gd name="T82" fmla="*/ 1574 w 2107"/>
                  <a:gd name="T83" fmla="*/ 11 h 1897"/>
                  <a:gd name="T84" fmla="*/ 1648 w 2107"/>
                  <a:gd name="T85" fmla="*/ 2 h 1897"/>
                  <a:gd name="T86" fmla="*/ 1719 w 2107"/>
                  <a:gd name="T87" fmla="*/ 27 h 1897"/>
                  <a:gd name="T88" fmla="*/ 1817 w 2107"/>
                  <a:gd name="T89" fmla="*/ 117 h 1897"/>
                  <a:gd name="T90" fmla="*/ 1984 w 2107"/>
                  <a:gd name="T91" fmla="*/ 349 h 1897"/>
                  <a:gd name="T92" fmla="*/ 2082 w 2107"/>
                  <a:gd name="T93" fmla="*/ 615 h 1897"/>
                  <a:gd name="T94" fmla="*/ 2107 w 2107"/>
                  <a:gd name="T95" fmla="*/ 844 h 1897"/>
                  <a:gd name="T96" fmla="*/ 2086 w 2107"/>
                  <a:gd name="T97" fmla="*/ 1056 h 1897"/>
                  <a:gd name="T98" fmla="*/ 2004 w 2107"/>
                  <a:gd name="T99" fmla="*/ 1300 h 1897"/>
                  <a:gd name="T100" fmla="*/ 1866 w 2107"/>
                  <a:gd name="T101" fmla="*/ 1514 h 1897"/>
                  <a:gd name="T102" fmla="*/ 1683 w 2107"/>
                  <a:gd name="T103" fmla="*/ 1688 h 1897"/>
                  <a:gd name="T104" fmla="*/ 1464 w 2107"/>
                  <a:gd name="T105" fmla="*/ 1815 h 1897"/>
                  <a:gd name="T106" fmla="*/ 1214 w 2107"/>
                  <a:gd name="T107" fmla="*/ 1886 h 1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07" h="1897">
                    <a:moveTo>
                      <a:pt x="1053" y="1897"/>
                    </a:moveTo>
                    <a:lnTo>
                      <a:pt x="1053" y="1897"/>
                    </a:lnTo>
                    <a:lnTo>
                      <a:pt x="999" y="1896"/>
                    </a:lnTo>
                    <a:lnTo>
                      <a:pt x="946" y="1892"/>
                    </a:lnTo>
                    <a:lnTo>
                      <a:pt x="893" y="1886"/>
                    </a:lnTo>
                    <a:lnTo>
                      <a:pt x="842" y="1876"/>
                    </a:lnTo>
                    <a:lnTo>
                      <a:pt x="790" y="1864"/>
                    </a:lnTo>
                    <a:lnTo>
                      <a:pt x="741" y="1850"/>
                    </a:lnTo>
                    <a:lnTo>
                      <a:pt x="692" y="1834"/>
                    </a:lnTo>
                    <a:lnTo>
                      <a:pt x="643" y="1815"/>
                    </a:lnTo>
                    <a:lnTo>
                      <a:pt x="597" y="1794"/>
                    </a:lnTo>
                    <a:lnTo>
                      <a:pt x="552" y="1770"/>
                    </a:lnTo>
                    <a:lnTo>
                      <a:pt x="507" y="1745"/>
                    </a:lnTo>
                    <a:lnTo>
                      <a:pt x="465" y="1717"/>
                    </a:lnTo>
                    <a:lnTo>
                      <a:pt x="423" y="1688"/>
                    </a:lnTo>
                    <a:lnTo>
                      <a:pt x="384" y="1657"/>
                    </a:lnTo>
                    <a:lnTo>
                      <a:pt x="345" y="1623"/>
                    </a:lnTo>
                    <a:lnTo>
                      <a:pt x="308" y="1589"/>
                    </a:lnTo>
                    <a:lnTo>
                      <a:pt x="274" y="1552"/>
                    </a:lnTo>
                    <a:lnTo>
                      <a:pt x="241" y="1514"/>
                    </a:lnTo>
                    <a:lnTo>
                      <a:pt x="209" y="1474"/>
                    </a:lnTo>
                    <a:lnTo>
                      <a:pt x="180" y="1433"/>
                    </a:lnTo>
                    <a:lnTo>
                      <a:pt x="152" y="1390"/>
                    </a:lnTo>
                    <a:lnTo>
                      <a:pt x="127" y="1345"/>
                    </a:lnTo>
                    <a:lnTo>
                      <a:pt x="103" y="1300"/>
                    </a:lnTo>
                    <a:lnTo>
                      <a:pt x="82" y="1254"/>
                    </a:lnTo>
                    <a:lnTo>
                      <a:pt x="64" y="1205"/>
                    </a:lnTo>
                    <a:lnTo>
                      <a:pt x="48" y="1156"/>
                    </a:lnTo>
                    <a:lnTo>
                      <a:pt x="33" y="1107"/>
                    </a:lnTo>
                    <a:lnTo>
                      <a:pt x="21" y="1056"/>
                    </a:lnTo>
                    <a:lnTo>
                      <a:pt x="12" y="1004"/>
                    </a:lnTo>
                    <a:lnTo>
                      <a:pt x="5" y="951"/>
                    </a:lnTo>
                    <a:lnTo>
                      <a:pt x="1" y="89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0" y="815"/>
                    </a:lnTo>
                    <a:lnTo>
                      <a:pt x="1" y="785"/>
                    </a:lnTo>
                    <a:lnTo>
                      <a:pt x="7" y="727"/>
                    </a:lnTo>
                    <a:lnTo>
                      <a:pt x="13" y="670"/>
                    </a:lnTo>
                    <a:lnTo>
                      <a:pt x="25" y="615"/>
                    </a:lnTo>
                    <a:lnTo>
                      <a:pt x="38" y="559"/>
                    </a:lnTo>
                    <a:lnTo>
                      <a:pt x="56" y="505"/>
                    </a:lnTo>
                    <a:lnTo>
                      <a:pt x="75" y="452"/>
                    </a:lnTo>
                    <a:lnTo>
                      <a:pt x="98" y="399"/>
                    </a:lnTo>
                    <a:lnTo>
                      <a:pt x="123" y="349"/>
                    </a:lnTo>
                    <a:lnTo>
                      <a:pt x="152" y="298"/>
                    </a:lnTo>
                    <a:lnTo>
                      <a:pt x="183" y="251"/>
                    </a:lnTo>
                    <a:lnTo>
                      <a:pt x="216" y="204"/>
                    </a:lnTo>
                    <a:lnTo>
                      <a:pt x="251" y="159"/>
                    </a:lnTo>
                    <a:lnTo>
                      <a:pt x="291" y="117"/>
                    </a:lnTo>
                    <a:lnTo>
                      <a:pt x="332" y="76"/>
                    </a:lnTo>
                    <a:lnTo>
                      <a:pt x="353" y="56"/>
                    </a:lnTo>
                    <a:lnTo>
                      <a:pt x="376" y="38"/>
                    </a:lnTo>
                    <a:lnTo>
                      <a:pt x="376" y="38"/>
                    </a:lnTo>
                    <a:lnTo>
                      <a:pt x="388" y="27"/>
                    </a:lnTo>
                    <a:lnTo>
                      <a:pt x="401" y="19"/>
                    </a:lnTo>
                    <a:lnTo>
                      <a:pt x="416" y="12"/>
                    </a:lnTo>
                    <a:lnTo>
                      <a:pt x="430" y="7"/>
                    </a:lnTo>
                    <a:lnTo>
                      <a:pt x="445" y="3"/>
                    </a:lnTo>
                    <a:lnTo>
                      <a:pt x="459" y="2"/>
                    </a:lnTo>
                    <a:lnTo>
                      <a:pt x="475" y="0"/>
                    </a:lnTo>
                    <a:lnTo>
                      <a:pt x="490" y="0"/>
                    </a:lnTo>
                    <a:lnTo>
                      <a:pt x="504" y="3"/>
                    </a:lnTo>
                    <a:lnTo>
                      <a:pt x="519" y="7"/>
                    </a:lnTo>
                    <a:lnTo>
                      <a:pt x="533" y="11"/>
                    </a:lnTo>
                    <a:lnTo>
                      <a:pt x="548" y="18"/>
                    </a:lnTo>
                    <a:lnTo>
                      <a:pt x="561" y="26"/>
                    </a:lnTo>
                    <a:lnTo>
                      <a:pt x="573" y="34"/>
                    </a:lnTo>
                    <a:lnTo>
                      <a:pt x="585" y="44"/>
                    </a:lnTo>
                    <a:lnTo>
                      <a:pt x="597" y="56"/>
                    </a:lnTo>
                    <a:lnTo>
                      <a:pt x="597" y="56"/>
                    </a:lnTo>
                    <a:lnTo>
                      <a:pt x="606" y="69"/>
                    </a:lnTo>
                    <a:lnTo>
                      <a:pt x="614" y="83"/>
                    </a:lnTo>
                    <a:lnTo>
                      <a:pt x="621" y="97"/>
                    </a:lnTo>
                    <a:lnTo>
                      <a:pt x="626" y="110"/>
                    </a:lnTo>
                    <a:lnTo>
                      <a:pt x="630" y="126"/>
                    </a:lnTo>
                    <a:lnTo>
                      <a:pt x="633" y="141"/>
                    </a:lnTo>
                    <a:lnTo>
                      <a:pt x="634" y="155"/>
                    </a:lnTo>
                    <a:lnTo>
                      <a:pt x="633" y="171"/>
                    </a:lnTo>
                    <a:lnTo>
                      <a:pt x="631" y="186"/>
                    </a:lnTo>
                    <a:lnTo>
                      <a:pt x="627" y="200"/>
                    </a:lnTo>
                    <a:lnTo>
                      <a:pt x="622" y="215"/>
                    </a:lnTo>
                    <a:lnTo>
                      <a:pt x="617" y="228"/>
                    </a:lnTo>
                    <a:lnTo>
                      <a:pt x="609" y="243"/>
                    </a:lnTo>
                    <a:lnTo>
                      <a:pt x="599" y="255"/>
                    </a:lnTo>
                    <a:lnTo>
                      <a:pt x="589" y="267"/>
                    </a:lnTo>
                    <a:lnTo>
                      <a:pt x="577" y="277"/>
                    </a:lnTo>
                    <a:lnTo>
                      <a:pt x="577" y="277"/>
                    </a:lnTo>
                    <a:lnTo>
                      <a:pt x="547" y="305"/>
                    </a:lnTo>
                    <a:lnTo>
                      <a:pt x="517" y="334"/>
                    </a:lnTo>
                    <a:lnTo>
                      <a:pt x="491" y="363"/>
                    </a:lnTo>
                    <a:lnTo>
                      <a:pt x="466" y="395"/>
                    </a:lnTo>
                    <a:lnTo>
                      <a:pt x="442" y="427"/>
                    </a:lnTo>
                    <a:lnTo>
                      <a:pt x="421" y="461"/>
                    </a:lnTo>
                    <a:lnTo>
                      <a:pt x="401" y="496"/>
                    </a:lnTo>
                    <a:lnTo>
                      <a:pt x="382" y="531"/>
                    </a:lnTo>
                    <a:lnTo>
                      <a:pt x="367" y="568"/>
                    </a:lnTo>
                    <a:lnTo>
                      <a:pt x="353" y="605"/>
                    </a:lnTo>
                    <a:lnTo>
                      <a:pt x="341" y="644"/>
                    </a:lnTo>
                    <a:lnTo>
                      <a:pt x="331" y="682"/>
                    </a:lnTo>
                    <a:lnTo>
                      <a:pt x="324" y="722"/>
                    </a:lnTo>
                    <a:lnTo>
                      <a:pt x="318" y="762"/>
                    </a:lnTo>
                    <a:lnTo>
                      <a:pt x="315" y="803"/>
                    </a:lnTo>
                    <a:lnTo>
                      <a:pt x="314" y="844"/>
                    </a:lnTo>
                    <a:lnTo>
                      <a:pt x="314" y="844"/>
                    </a:lnTo>
                    <a:lnTo>
                      <a:pt x="315" y="882"/>
                    </a:lnTo>
                    <a:lnTo>
                      <a:pt x="318" y="919"/>
                    </a:lnTo>
                    <a:lnTo>
                      <a:pt x="322" y="956"/>
                    </a:lnTo>
                    <a:lnTo>
                      <a:pt x="328" y="992"/>
                    </a:lnTo>
                    <a:lnTo>
                      <a:pt x="337" y="1028"/>
                    </a:lnTo>
                    <a:lnTo>
                      <a:pt x="347" y="1063"/>
                    </a:lnTo>
                    <a:lnTo>
                      <a:pt x="359" y="1098"/>
                    </a:lnTo>
                    <a:lnTo>
                      <a:pt x="372" y="1131"/>
                    </a:lnTo>
                    <a:lnTo>
                      <a:pt x="386" y="1164"/>
                    </a:lnTo>
                    <a:lnTo>
                      <a:pt x="404" y="1196"/>
                    </a:lnTo>
                    <a:lnTo>
                      <a:pt x="421" y="1228"/>
                    </a:lnTo>
                    <a:lnTo>
                      <a:pt x="441" y="1257"/>
                    </a:lnTo>
                    <a:lnTo>
                      <a:pt x="461" y="1286"/>
                    </a:lnTo>
                    <a:lnTo>
                      <a:pt x="483" y="1314"/>
                    </a:lnTo>
                    <a:lnTo>
                      <a:pt x="506" y="1341"/>
                    </a:lnTo>
                    <a:lnTo>
                      <a:pt x="531" y="1367"/>
                    </a:lnTo>
                    <a:lnTo>
                      <a:pt x="556" y="1392"/>
                    </a:lnTo>
                    <a:lnTo>
                      <a:pt x="584" y="1414"/>
                    </a:lnTo>
                    <a:lnTo>
                      <a:pt x="611" y="1437"/>
                    </a:lnTo>
                    <a:lnTo>
                      <a:pt x="641" y="1457"/>
                    </a:lnTo>
                    <a:lnTo>
                      <a:pt x="670" y="1477"/>
                    </a:lnTo>
                    <a:lnTo>
                      <a:pt x="701" y="1494"/>
                    </a:lnTo>
                    <a:lnTo>
                      <a:pt x="733" y="1511"/>
                    </a:lnTo>
                    <a:lnTo>
                      <a:pt x="766" y="1526"/>
                    </a:lnTo>
                    <a:lnTo>
                      <a:pt x="799" y="1539"/>
                    </a:lnTo>
                    <a:lnTo>
                      <a:pt x="834" y="1551"/>
                    </a:lnTo>
                    <a:lnTo>
                      <a:pt x="869" y="1560"/>
                    </a:lnTo>
                    <a:lnTo>
                      <a:pt x="905" y="1569"/>
                    </a:lnTo>
                    <a:lnTo>
                      <a:pt x="941" y="1576"/>
                    </a:lnTo>
                    <a:lnTo>
                      <a:pt x="978" y="1580"/>
                    </a:lnTo>
                    <a:lnTo>
                      <a:pt x="1015" y="1582"/>
                    </a:lnTo>
                    <a:lnTo>
                      <a:pt x="1053" y="1584"/>
                    </a:lnTo>
                    <a:lnTo>
                      <a:pt x="1053" y="1584"/>
                    </a:lnTo>
                    <a:lnTo>
                      <a:pt x="1092" y="1582"/>
                    </a:lnTo>
                    <a:lnTo>
                      <a:pt x="1129" y="1580"/>
                    </a:lnTo>
                    <a:lnTo>
                      <a:pt x="1166" y="1576"/>
                    </a:lnTo>
                    <a:lnTo>
                      <a:pt x="1203" y="1569"/>
                    </a:lnTo>
                    <a:lnTo>
                      <a:pt x="1239" y="1560"/>
                    </a:lnTo>
                    <a:lnTo>
                      <a:pt x="1273" y="1551"/>
                    </a:lnTo>
                    <a:lnTo>
                      <a:pt x="1308" y="1539"/>
                    </a:lnTo>
                    <a:lnTo>
                      <a:pt x="1342" y="1526"/>
                    </a:lnTo>
                    <a:lnTo>
                      <a:pt x="1374" y="1511"/>
                    </a:lnTo>
                    <a:lnTo>
                      <a:pt x="1405" y="1494"/>
                    </a:lnTo>
                    <a:lnTo>
                      <a:pt x="1437" y="1477"/>
                    </a:lnTo>
                    <a:lnTo>
                      <a:pt x="1466" y="1457"/>
                    </a:lnTo>
                    <a:lnTo>
                      <a:pt x="1495" y="1437"/>
                    </a:lnTo>
                    <a:lnTo>
                      <a:pt x="1525" y="1414"/>
                    </a:lnTo>
                    <a:lnTo>
                      <a:pt x="1551" y="1392"/>
                    </a:lnTo>
                    <a:lnTo>
                      <a:pt x="1576" y="1367"/>
                    </a:lnTo>
                    <a:lnTo>
                      <a:pt x="1601" y="1341"/>
                    </a:lnTo>
                    <a:lnTo>
                      <a:pt x="1624" y="1314"/>
                    </a:lnTo>
                    <a:lnTo>
                      <a:pt x="1646" y="1286"/>
                    </a:lnTo>
                    <a:lnTo>
                      <a:pt x="1667" y="1257"/>
                    </a:lnTo>
                    <a:lnTo>
                      <a:pt x="1686" y="1228"/>
                    </a:lnTo>
                    <a:lnTo>
                      <a:pt x="1705" y="1196"/>
                    </a:lnTo>
                    <a:lnTo>
                      <a:pt x="1720" y="1164"/>
                    </a:lnTo>
                    <a:lnTo>
                      <a:pt x="1735" y="1131"/>
                    </a:lnTo>
                    <a:lnTo>
                      <a:pt x="1748" y="1098"/>
                    </a:lnTo>
                    <a:lnTo>
                      <a:pt x="1760" y="1063"/>
                    </a:lnTo>
                    <a:lnTo>
                      <a:pt x="1771" y="1028"/>
                    </a:lnTo>
                    <a:lnTo>
                      <a:pt x="1779" y="992"/>
                    </a:lnTo>
                    <a:lnTo>
                      <a:pt x="1785" y="956"/>
                    </a:lnTo>
                    <a:lnTo>
                      <a:pt x="1789" y="919"/>
                    </a:lnTo>
                    <a:lnTo>
                      <a:pt x="1792" y="882"/>
                    </a:lnTo>
                    <a:lnTo>
                      <a:pt x="1793" y="844"/>
                    </a:lnTo>
                    <a:lnTo>
                      <a:pt x="1793" y="844"/>
                    </a:lnTo>
                    <a:lnTo>
                      <a:pt x="1792" y="803"/>
                    </a:lnTo>
                    <a:lnTo>
                      <a:pt x="1789" y="762"/>
                    </a:lnTo>
                    <a:lnTo>
                      <a:pt x="1784" y="722"/>
                    </a:lnTo>
                    <a:lnTo>
                      <a:pt x="1776" y="682"/>
                    </a:lnTo>
                    <a:lnTo>
                      <a:pt x="1767" y="644"/>
                    </a:lnTo>
                    <a:lnTo>
                      <a:pt x="1755" y="605"/>
                    </a:lnTo>
                    <a:lnTo>
                      <a:pt x="1740" y="568"/>
                    </a:lnTo>
                    <a:lnTo>
                      <a:pt x="1724" y="531"/>
                    </a:lnTo>
                    <a:lnTo>
                      <a:pt x="1707" y="496"/>
                    </a:lnTo>
                    <a:lnTo>
                      <a:pt x="1687" y="461"/>
                    </a:lnTo>
                    <a:lnTo>
                      <a:pt x="1665" y="427"/>
                    </a:lnTo>
                    <a:lnTo>
                      <a:pt x="1641" y="395"/>
                    </a:lnTo>
                    <a:lnTo>
                      <a:pt x="1616" y="363"/>
                    </a:lnTo>
                    <a:lnTo>
                      <a:pt x="1589" y="334"/>
                    </a:lnTo>
                    <a:lnTo>
                      <a:pt x="1560" y="305"/>
                    </a:lnTo>
                    <a:lnTo>
                      <a:pt x="1530" y="277"/>
                    </a:lnTo>
                    <a:lnTo>
                      <a:pt x="1530" y="277"/>
                    </a:lnTo>
                    <a:lnTo>
                      <a:pt x="1518" y="267"/>
                    </a:lnTo>
                    <a:lnTo>
                      <a:pt x="1507" y="255"/>
                    </a:lnTo>
                    <a:lnTo>
                      <a:pt x="1498" y="243"/>
                    </a:lnTo>
                    <a:lnTo>
                      <a:pt x="1491" y="228"/>
                    </a:lnTo>
                    <a:lnTo>
                      <a:pt x="1485" y="215"/>
                    </a:lnTo>
                    <a:lnTo>
                      <a:pt x="1480" y="200"/>
                    </a:lnTo>
                    <a:lnTo>
                      <a:pt x="1477" y="186"/>
                    </a:lnTo>
                    <a:lnTo>
                      <a:pt x="1474" y="171"/>
                    </a:lnTo>
                    <a:lnTo>
                      <a:pt x="1474" y="155"/>
                    </a:lnTo>
                    <a:lnTo>
                      <a:pt x="1474" y="141"/>
                    </a:lnTo>
                    <a:lnTo>
                      <a:pt x="1477" y="126"/>
                    </a:lnTo>
                    <a:lnTo>
                      <a:pt x="1481" y="110"/>
                    </a:lnTo>
                    <a:lnTo>
                      <a:pt x="1486" y="97"/>
                    </a:lnTo>
                    <a:lnTo>
                      <a:pt x="1493" y="83"/>
                    </a:lnTo>
                    <a:lnTo>
                      <a:pt x="1501" y="69"/>
                    </a:lnTo>
                    <a:lnTo>
                      <a:pt x="1511" y="56"/>
                    </a:lnTo>
                    <a:lnTo>
                      <a:pt x="1511" y="56"/>
                    </a:lnTo>
                    <a:lnTo>
                      <a:pt x="1522" y="44"/>
                    </a:lnTo>
                    <a:lnTo>
                      <a:pt x="1534" y="34"/>
                    </a:lnTo>
                    <a:lnTo>
                      <a:pt x="1546" y="26"/>
                    </a:lnTo>
                    <a:lnTo>
                      <a:pt x="1559" y="18"/>
                    </a:lnTo>
                    <a:lnTo>
                      <a:pt x="1574" y="11"/>
                    </a:lnTo>
                    <a:lnTo>
                      <a:pt x="1588" y="7"/>
                    </a:lnTo>
                    <a:lnTo>
                      <a:pt x="1603" y="3"/>
                    </a:lnTo>
                    <a:lnTo>
                      <a:pt x="1617" y="0"/>
                    </a:lnTo>
                    <a:lnTo>
                      <a:pt x="1633" y="0"/>
                    </a:lnTo>
                    <a:lnTo>
                      <a:pt x="1648" y="2"/>
                    </a:lnTo>
                    <a:lnTo>
                      <a:pt x="1662" y="3"/>
                    </a:lnTo>
                    <a:lnTo>
                      <a:pt x="1677" y="7"/>
                    </a:lnTo>
                    <a:lnTo>
                      <a:pt x="1691" y="12"/>
                    </a:lnTo>
                    <a:lnTo>
                      <a:pt x="1706" y="19"/>
                    </a:lnTo>
                    <a:lnTo>
                      <a:pt x="1719" y="27"/>
                    </a:lnTo>
                    <a:lnTo>
                      <a:pt x="1732" y="38"/>
                    </a:lnTo>
                    <a:lnTo>
                      <a:pt x="1732" y="38"/>
                    </a:lnTo>
                    <a:lnTo>
                      <a:pt x="1753" y="56"/>
                    </a:lnTo>
                    <a:lnTo>
                      <a:pt x="1776" y="76"/>
                    </a:lnTo>
                    <a:lnTo>
                      <a:pt x="1817" y="117"/>
                    </a:lnTo>
                    <a:lnTo>
                      <a:pt x="1855" y="159"/>
                    </a:lnTo>
                    <a:lnTo>
                      <a:pt x="1891" y="204"/>
                    </a:lnTo>
                    <a:lnTo>
                      <a:pt x="1924" y="251"/>
                    </a:lnTo>
                    <a:lnTo>
                      <a:pt x="1956" y="298"/>
                    </a:lnTo>
                    <a:lnTo>
                      <a:pt x="1984" y="349"/>
                    </a:lnTo>
                    <a:lnTo>
                      <a:pt x="2009" y="399"/>
                    </a:lnTo>
                    <a:lnTo>
                      <a:pt x="2031" y="451"/>
                    </a:lnTo>
                    <a:lnTo>
                      <a:pt x="2051" y="505"/>
                    </a:lnTo>
                    <a:lnTo>
                      <a:pt x="2068" y="559"/>
                    </a:lnTo>
                    <a:lnTo>
                      <a:pt x="2082" y="615"/>
                    </a:lnTo>
                    <a:lnTo>
                      <a:pt x="2094" y="670"/>
                    </a:lnTo>
                    <a:lnTo>
                      <a:pt x="2102" y="727"/>
                    </a:lnTo>
                    <a:lnTo>
                      <a:pt x="2106" y="785"/>
                    </a:lnTo>
                    <a:lnTo>
                      <a:pt x="2107" y="815"/>
                    </a:lnTo>
                    <a:lnTo>
                      <a:pt x="2107" y="844"/>
                    </a:lnTo>
                    <a:lnTo>
                      <a:pt x="2107" y="844"/>
                    </a:lnTo>
                    <a:lnTo>
                      <a:pt x="2106" y="898"/>
                    </a:lnTo>
                    <a:lnTo>
                      <a:pt x="2102" y="951"/>
                    </a:lnTo>
                    <a:lnTo>
                      <a:pt x="2095" y="1004"/>
                    </a:lnTo>
                    <a:lnTo>
                      <a:pt x="2086" y="1056"/>
                    </a:lnTo>
                    <a:lnTo>
                      <a:pt x="2074" y="1107"/>
                    </a:lnTo>
                    <a:lnTo>
                      <a:pt x="2061" y="1156"/>
                    </a:lnTo>
                    <a:lnTo>
                      <a:pt x="2043" y="1205"/>
                    </a:lnTo>
                    <a:lnTo>
                      <a:pt x="2025" y="1254"/>
                    </a:lnTo>
                    <a:lnTo>
                      <a:pt x="2004" y="1300"/>
                    </a:lnTo>
                    <a:lnTo>
                      <a:pt x="1980" y="1345"/>
                    </a:lnTo>
                    <a:lnTo>
                      <a:pt x="1955" y="1390"/>
                    </a:lnTo>
                    <a:lnTo>
                      <a:pt x="1927" y="1433"/>
                    </a:lnTo>
                    <a:lnTo>
                      <a:pt x="1898" y="1474"/>
                    </a:lnTo>
                    <a:lnTo>
                      <a:pt x="1866" y="1514"/>
                    </a:lnTo>
                    <a:lnTo>
                      <a:pt x="1833" y="1552"/>
                    </a:lnTo>
                    <a:lnTo>
                      <a:pt x="1798" y="1589"/>
                    </a:lnTo>
                    <a:lnTo>
                      <a:pt x="1761" y="1623"/>
                    </a:lnTo>
                    <a:lnTo>
                      <a:pt x="1723" y="1657"/>
                    </a:lnTo>
                    <a:lnTo>
                      <a:pt x="1683" y="1688"/>
                    </a:lnTo>
                    <a:lnTo>
                      <a:pt x="1642" y="1717"/>
                    </a:lnTo>
                    <a:lnTo>
                      <a:pt x="1600" y="1745"/>
                    </a:lnTo>
                    <a:lnTo>
                      <a:pt x="1555" y="1770"/>
                    </a:lnTo>
                    <a:lnTo>
                      <a:pt x="1510" y="1794"/>
                    </a:lnTo>
                    <a:lnTo>
                      <a:pt x="1464" y="1815"/>
                    </a:lnTo>
                    <a:lnTo>
                      <a:pt x="1416" y="1834"/>
                    </a:lnTo>
                    <a:lnTo>
                      <a:pt x="1367" y="1850"/>
                    </a:lnTo>
                    <a:lnTo>
                      <a:pt x="1317" y="1864"/>
                    </a:lnTo>
                    <a:lnTo>
                      <a:pt x="1265" y="1876"/>
                    </a:lnTo>
                    <a:lnTo>
                      <a:pt x="1214" y="1886"/>
                    </a:lnTo>
                    <a:lnTo>
                      <a:pt x="1161" y="1892"/>
                    </a:lnTo>
                    <a:lnTo>
                      <a:pt x="1108" y="1896"/>
                    </a:lnTo>
                    <a:lnTo>
                      <a:pt x="1053" y="1897"/>
                    </a:lnTo>
                    <a:lnTo>
                      <a:pt x="1053" y="1897"/>
                    </a:lnTo>
                    <a:close/>
                  </a:path>
                </a:pathLst>
              </a:custGeom>
              <a:grpFill/>
              <a:ln w="19050">
                <a:noFill/>
              </a:ln>
              <a:effectLst>
                <a:innerShdw blurRad="38100" dist="12700" dir="135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501334" y="731953"/>
            <a:ext cx="82027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遇到侵害，如何依法求助？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7873" y="1262706"/>
            <a:ext cx="861695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通过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法律服务机构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来维护合法权益。（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法律服务所、律师事务所、公证处、法律援助中心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6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）受到非法侵害，可以寻求国家的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法律救济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。依法到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公安机关、人民法院或人民检察院任何一个机关控告、举报、必要时可以直接到法院起诉。</a:t>
            </a:r>
            <a:endParaRPr lang="zh-CN" altLang="en-US" sz="2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诉讼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是人民法院在诉讼当事人参与下，依照法定程序解决纠纷和冲突的活动。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是处理纠纷、应对侵害最正规、最权威、最有效的手段，是维护合法权益的最后屏障。（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分类</a:t>
            </a:r>
            <a:r>
              <a:rPr lang="en-US" altLang="zh-CN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 </a:t>
            </a: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民事诉讼、行政诉讼（民告官）、刑事诉讼</a:t>
            </a:r>
            <a:r>
              <a:rPr lang="zh-CN" altLang="en-US" sz="2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6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31 C 0.00521 0.13457 -0.05382 0.25308 -0.13264 0.26296 C -0.21128 0.27284 -0.28021 0.16975 -0.28541 0.03487 C -0.2908 -0.09969 -0.23055 -0.21698 -0.15226 -0.22716 C -0.07309 -0.23704 -0.00521 -0.13519 0.00018 -0.00031 Z" pathEditMode="relative" rAng="516000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20771" y="120769"/>
            <a:ext cx="89024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为什么要有勇有谋地同违法犯罪行为作斗争？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P60-61</a:t>
            </a:r>
            <a:endParaRPr lang="zh-CN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5275" y="738432"/>
            <a:ext cx="88593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）同违法犯罪行为作斗争，是包括我们青少年在内的全体公民义不容辞的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责任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见义勇为作为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高尚的品质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，历来受到全社会的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褒扬和敬佩。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我们身为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未成年人，体力不具优势，心智尚未成熟，如果鲁莽行事，自己极易受到伤害，也不利于制止违法犯罪。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20771" y="120769"/>
            <a:ext cx="74532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青少年如何同违法犯罪作斗争？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P61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6648" y="626289"/>
            <a:ext cx="88593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）当国家利益、公共利益、本人或他人的权益受到不法侵害时，我们要敢于并善于依法维护正当权益。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）在面对违法犯罪时，我们要善于斗争，在尽力保全自己、减少伤害的前提下，巧妙地借助他人或社会的力量，采取机智灵活的方式，同违法犯罪作斗争。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见义“智”为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）要积极弘扬社会主义法治精神，形成守法光荣、违法可耻的观念。做到自觉守法、遇事找法、解决问题靠法，努力成为一名社会主义法治的忠实崇尚者、自觉遵守者和坚定捍卫者。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63904" y="198407"/>
            <a:ext cx="85142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青少年同违法行为作斗争的常见方法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P61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4671" y="764311"/>
            <a:ext cx="854015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①及时拨打</a:t>
            </a:r>
            <a:r>
              <a:rPr lang="en-US" altLang="zh-CN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110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报警电话或争取他人的帮助；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②虚张声势，与违法犯罪分子巧妙周旋；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③记住违法犯罪分子的体貌特征；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④了解违法犯罪分子的去向；</a:t>
            </a:r>
            <a:endParaRPr lang="en-US" altLang="zh-CN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⑤保护好作案现场。</a:t>
            </a:r>
            <a:endParaRPr lang="zh-CN" altLang="en-US" sz="28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50166" y="546930"/>
            <a:ext cx="8479766" cy="4481132"/>
          </a:xfrm>
          <a:prstGeom prst="rect">
            <a:avLst/>
          </a:prstGeom>
          <a:ln w="12700">
            <a:noFill/>
          </a:ln>
        </p:spPr>
        <p:txBody>
          <a:bodyPr wrap="square" lIns="79157" tIns="39577" rIns="79157" bIns="39577">
            <a:spAutoFit/>
          </a:bodyPr>
          <a:lstStyle/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社会生活需要良好的社会秩序，社会规则明确社会秩序的内容，保障社会秩序的实现。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 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社会规则划定了自由的边界，是人们享有自由的保障。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遵守社会规则需要他律和自律。将规则作为自己行动的准绳，将规则内化于心、外化于行。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做法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 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尊重是交往的起点，尊重使社会生活和谐融洽。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意义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尊重他人要做到：积极关注、重视他人，平等对待他人，学会换位思考，学会欣赏他人。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做法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200" b="1">
              <a:latin typeface="宋体" panose="02010600030101010101" pitchFamily="2" charset="-122"/>
            </a:endParaRPr>
          </a:p>
          <a:p>
            <a:r>
              <a:rPr lang="zh-CN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文明有礼是一个人立身处世的前提，促进社会和谐，体现国家形象。(重要性)</a:t>
            </a:r>
            <a:endParaRPr lang="zh-CN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7. 诚实守信是社会主义核心价值观在公民个人层面的一个价值准则，是一种道德规范和品质，是中华民族的传统美德，也是一项民法原则。(地位)</a:t>
            </a:r>
            <a:endParaRPr lang="zh-CN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2309" y="112143"/>
            <a:ext cx="1975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核心知识点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24285" y="676326"/>
            <a:ext cx="8695427" cy="4142578"/>
          </a:xfrm>
          <a:prstGeom prst="rect">
            <a:avLst/>
          </a:prstGeom>
          <a:ln w="12700">
            <a:noFill/>
          </a:ln>
        </p:spPr>
        <p:txBody>
          <a:bodyPr wrap="square" lIns="79157" tIns="39577" rIns="79157" bIns="39577">
            <a:spAutoFit/>
          </a:bodyPr>
          <a:lstStyle/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违法行为根据违反法律的类别，分为民事违法行为、行政违法行为和刑事违法行为；根据对社会的危害程度，分为一般违法行为和犯罪。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任何违法行为都要承担相应的法律责任，受到一定的法律制裁。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犯罪的基本特征：严重社会危害性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最本质特征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、刑事违法性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法律标志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、应受刑罚处罚性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必然法律后果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在遇到法律问题或权益受到侵害时，要及时寻求法律帮助，依靠法律维护自己的合法权益。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做法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诉讼是处理纠纷和应对侵害最正规、最权威的手段。同违法犯罪行为作斗争，是包括我们青少年在内的全体公民义不容辞的责任。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原因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13.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青少年要杜绝不良行为，预防违法犯罪，努力成为一名社会主义法治的忠实崇高者、自觉遵守者和坚定捍卫者。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做法</a:t>
            </a:r>
            <a:r>
              <a:rPr lang="en-US" altLang="zh-CN" sz="2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sz="2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2309" y="112143"/>
            <a:ext cx="1975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核心知识点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99"/>
          <p:cNvSpPr txBox="1">
            <a:spLocks noChangeArrowheads="1"/>
          </p:cNvSpPr>
          <p:nvPr/>
        </p:nvSpPr>
        <p:spPr bwMode="auto">
          <a:xfrm>
            <a:off x="170788" y="663923"/>
            <a:ext cx="8545349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1.</a:t>
            </a:r>
            <a:r>
              <a:rPr lang="zh-CN" altLang="en-US" sz="2400" b="1">
                <a:latin typeface="+mn-ea"/>
              </a:rPr>
              <a:t>规则都是一成不变的。 </a:t>
            </a:r>
            <a:r>
              <a:rPr lang="zh-CN" altLang="zh-CN" sz="2400" b="1">
                <a:latin typeface="+mn-ea"/>
              </a:rPr>
              <a:t>( </a:t>
            </a:r>
            <a:r>
              <a:rPr lang="en-US" altLang="zh-CN" sz="2400" b="1">
                <a:latin typeface="+mn-ea"/>
              </a:rPr>
              <a:t> </a:t>
            </a:r>
            <a:r>
              <a:rPr lang="zh-CN" altLang="zh-CN" sz="2400" b="1">
                <a:latin typeface="+mn-ea"/>
              </a:rPr>
              <a:t>  )</a:t>
            </a:r>
            <a:endParaRPr lang="zh-CN" altLang="zh-CN" sz="2400" b="1">
              <a:latin typeface="+mn-ea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119029" y="1160953"/>
            <a:ext cx="7437710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</a:rPr>
              <a:t>改正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：规则不是一成不变的。</a:t>
            </a:r>
            <a:endParaRPr lang="zh-CN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/>
        </p:nvSpPr>
        <p:spPr bwMode="auto">
          <a:xfrm>
            <a:off x="138022" y="1658028"/>
            <a:ext cx="8773064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2.</a:t>
            </a:r>
            <a:r>
              <a:rPr lang="zh-CN" altLang="en-US" sz="2400" b="1">
                <a:latin typeface="+mn-ea"/>
              </a:rPr>
              <a:t>社会秩序保障社会规则的实现。</a:t>
            </a:r>
            <a:r>
              <a:rPr lang="zh-CN" altLang="zh-CN" sz="2400" b="1">
                <a:latin typeface="+mn-ea"/>
              </a:rPr>
              <a:t>(</a:t>
            </a:r>
            <a:r>
              <a:rPr lang="en-US" altLang="zh-CN" sz="2400" b="1">
                <a:latin typeface="+mn-ea"/>
              </a:rPr>
              <a:t>  </a:t>
            </a:r>
            <a:r>
              <a:rPr lang="zh-CN" altLang="zh-CN" sz="2400" b="1">
                <a:latin typeface="+mn-ea"/>
              </a:rPr>
              <a:t>  )</a:t>
            </a:r>
            <a:endParaRPr lang="zh-CN" altLang="zh-CN" sz="2400" b="1">
              <a:latin typeface="+mn-ea"/>
            </a:endParaRP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172529" y="2199670"/>
            <a:ext cx="8229600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改正：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社会规则保障社会秩序的实现。</a:t>
            </a:r>
            <a:endParaRPr lang="zh-CN" altLang="en-US" sz="24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5755830" y="434851"/>
            <a:ext cx="670849" cy="80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9" name="文本框 38"/>
          <p:cNvSpPr txBox="1">
            <a:spLocks noChangeArrowheads="1"/>
          </p:cNvSpPr>
          <p:nvPr/>
        </p:nvSpPr>
        <p:spPr bwMode="auto">
          <a:xfrm>
            <a:off x="6839918" y="1502146"/>
            <a:ext cx="471303" cy="69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40" name="文本框 2"/>
          <p:cNvSpPr txBox="1">
            <a:spLocks noChangeArrowheads="1"/>
          </p:cNvSpPr>
          <p:nvPr/>
        </p:nvSpPr>
        <p:spPr bwMode="auto">
          <a:xfrm>
            <a:off x="172529" y="2785078"/>
            <a:ext cx="8678174" cy="95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3.</a:t>
            </a:r>
            <a:r>
              <a:rPr lang="zh-CN" altLang="en-US" sz="2400" b="1">
                <a:latin typeface="+mn-ea"/>
              </a:rPr>
              <a:t>网络上容易先现一些虚假的、不良的信息，我们应该拒绝使用</a:t>
            </a:r>
            <a:r>
              <a:rPr lang="en-US" altLang="zh-CN" sz="2400" b="1">
                <a:latin typeface="+mn-ea"/>
              </a:rPr>
              <a:t>/</a:t>
            </a:r>
            <a:r>
              <a:rPr lang="zh-CN" altLang="en-US" sz="2400" b="1">
                <a:latin typeface="+mn-ea"/>
              </a:rPr>
              <a:t>远离网络。（   ）</a:t>
            </a:r>
            <a:endParaRPr lang="zh-CN" altLang="zh-CN" sz="2400" b="1">
              <a:latin typeface="+mn-ea"/>
            </a:endParaRP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129399" y="3785403"/>
            <a:ext cx="7582616" cy="95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改正：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网络的影响有利有弊，我们应该用其所长，避其所短，合理利用。</a:t>
            </a:r>
            <a:endParaRPr lang="zh-CN" altLang="zh-CN" sz="24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2561580" y="3100399"/>
            <a:ext cx="471303" cy="69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35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36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53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2120" y="0"/>
            <a:ext cx="2037737" cy="710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知识判断</a:t>
            </a:r>
            <a:endParaRPr lang="zh-CN" altLang="zh-CN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7" grpId="0"/>
      <p:bldP spid="38" grpId="0"/>
      <p:bldP spid="39" grpId="0"/>
      <p:bldP spid="41" grpId="0"/>
      <p:bldP spid="4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99"/>
          <p:cNvSpPr txBox="1">
            <a:spLocks noChangeArrowheads="1"/>
          </p:cNvSpPr>
          <p:nvPr/>
        </p:nvSpPr>
        <p:spPr bwMode="auto">
          <a:xfrm>
            <a:off x="170788" y="663923"/>
            <a:ext cx="8545349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4.</a:t>
            </a:r>
            <a:r>
              <a:rPr lang="zh-CN" altLang="en-US" sz="2400" b="1">
                <a:latin typeface="+mn-ea"/>
              </a:rPr>
              <a:t>只要有了社会规则，就会有良好的社会秩序。 </a:t>
            </a:r>
            <a:r>
              <a:rPr lang="zh-CN" altLang="zh-CN" sz="2400" b="1">
                <a:latin typeface="+mn-ea"/>
              </a:rPr>
              <a:t>( </a:t>
            </a:r>
            <a:r>
              <a:rPr lang="en-US" altLang="zh-CN" sz="2400" b="1">
                <a:latin typeface="+mn-ea"/>
              </a:rPr>
              <a:t> </a:t>
            </a:r>
            <a:r>
              <a:rPr lang="zh-CN" altLang="zh-CN" sz="2400" b="1">
                <a:latin typeface="+mn-ea"/>
              </a:rPr>
              <a:t>  )</a:t>
            </a:r>
            <a:endParaRPr lang="zh-CN" altLang="zh-CN" sz="2400" b="1">
              <a:latin typeface="+mn-ea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119029" y="1160953"/>
            <a:ext cx="8912828" cy="95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</a:rPr>
              <a:t>改正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：社会规则不会自动起作用，需要人们自觉遵守。如果人们不遵守规则，规则就会成为一纸空文，形同虚设。</a:t>
            </a:r>
            <a:endParaRPr lang="zh-CN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/>
        </p:nvSpPr>
        <p:spPr bwMode="auto">
          <a:xfrm>
            <a:off x="138022" y="2089349"/>
            <a:ext cx="8773064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5.</a:t>
            </a:r>
            <a:r>
              <a:rPr lang="zh-CN" altLang="en-US" sz="2400" b="1">
                <a:latin typeface="+mn-ea"/>
              </a:rPr>
              <a:t>规则与自由是对立的，规则限制了自由。</a:t>
            </a:r>
            <a:r>
              <a:rPr lang="zh-CN" altLang="zh-CN" sz="2400" b="1">
                <a:latin typeface="+mn-ea"/>
              </a:rPr>
              <a:t>(</a:t>
            </a:r>
            <a:r>
              <a:rPr lang="en-US" altLang="zh-CN" sz="2400" b="1">
                <a:latin typeface="+mn-ea"/>
              </a:rPr>
              <a:t>  </a:t>
            </a:r>
            <a:r>
              <a:rPr lang="zh-CN" altLang="zh-CN" sz="2400" b="1">
                <a:latin typeface="+mn-ea"/>
              </a:rPr>
              <a:t>  )</a:t>
            </a:r>
            <a:endParaRPr lang="zh-CN" altLang="zh-CN" sz="2400" b="1">
              <a:latin typeface="+mn-ea"/>
            </a:endParaRP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120770" y="2561980"/>
            <a:ext cx="8738558" cy="896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改正：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规则与自由并不是对立的，它们是密不可分的，社会规则划定了自由的边界，社会规则是人们享有自由的保障。</a:t>
            </a:r>
            <a:endParaRPr lang="zh-CN" altLang="en-US" sz="24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7248200" y="400345"/>
            <a:ext cx="670849" cy="80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9" name="文本框 38"/>
          <p:cNvSpPr txBox="1">
            <a:spLocks noChangeArrowheads="1"/>
          </p:cNvSpPr>
          <p:nvPr/>
        </p:nvSpPr>
        <p:spPr bwMode="auto">
          <a:xfrm>
            <a:off x="6253322" y="1967973"/>
            <a:ext cx="471303" cy="69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40" name="文本框 2"/>
          <p:cNvSpPr txBox="1">
            <a:spLocks noChangeArrowheads="1"/>
          </p:cNvSpPr>
          <p:nvPr/>
        </p:nvSpPr>
        <p:spPr bwMode="auto">
          <a:xfrm>
            <a:off x="103518" y="3518324"/>
            <a:ext cx="8902459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6.</a:t>
            </a:r>
            <a:r>
              <a:rPr lang="zh-CN" altLang="en-US" sz="2400" b="1">
                <a:latin typeface="+mn-ea"/>
              </a:rPr>
              <a:t>刑法就是刑罚。（   ）</a:t>
            </a:r>
            <a:endParaRPr lang="zh-CN" altLang="zh-CN" sz="2400" b="1">
              <a:latin typeface="+mn-ea"/>
            </a:endParaRP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129399" y="4018316"/>
            <a:ext cx="8738555" cy="95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改正：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刑法是关于打击刑事犯罪方面的法律规定。刑罚是依照法律对违法犯罪者实行的强制处分即对犯罪人员的处罚。</a:t>
            </a:r>
            <a:endParaRPr lang="zh-CN" altLang="zh-CN" sz="24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2941142" y="3359192"/>
            <a:ext cx="471303" cy="69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  <a:sym typeface="宋体" panose="02010600030101010101" pitchFamily="2" charset="-122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35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36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53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2120" y="0"/>
            <a:ext cx="2037737" cy="710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知识判断</a:t>
            </a:r>
            <a:endParaRPr lang="zh-CN" altLang="zh-CN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7" grpId="0"/>
      <p:bldP spid="38" grpId="0"/>
      <p:bldP spid="39" grpId="0"/>
      <p:bldP spid="41" grpId="0"/>
      <p:bldP spid="4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99"/>
          <p:cNvSpPr txBox="1">
            <a:spLocks noChangeArrowheads="1"/>
          </p:cNvSpPr>
          <p:nvPr/>
        </p:nvSpPr>
        <p:spPr bwMode="auto">
          <a:xfrm>
            <a:off x="170788" y="663923"/>
            <a:ext cx="8545349" cy="51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+mn-ea"/>
              </a:rPr>
              <a:t>9.</a:t>
            </a:r>
            <a:r>
              <a:rPr lang="zh-CN" altLang="en-US" sz="2400" b="1">
                <a:latin typeface="+mn-ea"/>
              </a:rPr>
              <a:t>经济发展水平决定着一个社会的文明程度。 </a:t>
            </a:r>
            <a:r>
              <a:rPr lang="zh-CN" altLang="zh-CN" sz="2400" b="1">
                <a:latin typeface="+mn-ea"/>
              </a:rPr>
              <a:t>( </a:t>
            </a:r>
            <a:r>
              <a:rPr lang="en-US" altLang="zh-CN" sz="2400" b="1">
                <a:latin typeface="+mn-ea"/>
              </a:rPr>
              <a:t> </a:t>
            </a:r>
            <a:r>
              <a:rPr lang="zh-CN" altLang="zh-CN" sz="2400" b="1">
                <a:latin typeface="+mn-ea"/>
              </a:rPr>
              <a:t>  )</a:t>
            </a:r>
            <a:endParaRPr lang="zh-CN" altLang="zh-CN" sz="2400" b="1">
              <a:latin typeface="+mn-ea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162162" y="1264470"/>
            <a:ext cx="8802424" cy="1398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+mn-ea"/>
              </a:rPr>
              <a:t>改正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：衡量一个社会的文明程度，不仅要看经济发展状况，而且要看发展成果是否惠及全体人民，人民的合法权益是否得到切实保障。</a:t>
            </a:r>
            <a:endParaRPr lang="zh-CN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6696109" y="512488"/>
            <a:ext cx="670849" cy="80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ea"/>
              </a:rPr>
              <a:t>×</a:t>
            </a:r>
            <a:endParaRPr lang="zh-CN" altLang="en-US" sz="3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5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36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53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2120" y="0"/>
            <a:ext cx="2037737" cy="710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知识判断</a:t>
            </a:r>
            <a:endParaRPr lang="zh-CN" altLang="zh-CN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385108" y="784401"/>
            <a:ext cx="8367660" cy="3070759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900" b="1">
                <a:latin typeface="+mn-ea"/>
              </a:rPr>
              <a:t>社会秩序是社会生活的一种有序化状态。社会生活井然有序的具体表现	</a:t>
            </a:r>
            <a:r>
              <a:rPr lang="en-US" altLang="zh-CN" sz="1900" b="1">
                <a:latin typeface="+mn-ea"/>
              </a:rPr>
              <a:t>(</a:t>
            </a:r>
            <a:r>
              <a:rPr lang="zh-CN" altLang="en-US" sz="1900" b="1">
                <a:latin typeface="+mn-ea"/>
              </a:rPr>
              <a:t>　　</a:t>
            </a:r>
            <a:r>
              <a:rPr lang="en-US" altLang="zh-CN" sz="1900" b="1">
                <a:latin typeface="+mn-ea"/>
              </a:rPr>
              <a:t>)</a:t>
            </a:r>
            <a:endParaRPr lang="en-US" altLang="zh-CN" sz="19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900" b="1">
                <a:latin typeface="+mn-ea"/>
              </a:rPr>
              <a:t>①</a:t>
            </a:r>
            <a:r>
              <a:rPr lang="zh-CN" altLang="en-US" sz="1900" b="1">
                <a:latin typeface="+mn-ea"/>
              </a:rPr>
              <a:t>学校的食堂里学生们依次排队就餐</a:t>
            </a:r>
            <a:endParaRPr lang="zh-CN" altLang="en-US" sz="19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900" b="1">
                <a:latin typeface="+mn-ea"/>
              </a:rPr>
              <a:t>②图书馆里同学们安静地看书</a:t>
            </a:r>
            <a:endParaRPr lang="zh-CN" altLang="en-US" sz="19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900" b="1">
                <a:latin typeface="+mn-ea"/>
              </a:rPr>
              <a:t>③十字路口的交通忙而不乱</a:t>
            </a:r>
            <a:endParaRPr lang="zh-CN" altLang="en-US" sz="19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900" b="1">
                <a:latin typeface="+mn-ea"/>
              </a:rPr>
              <a:t>④明明的房间干净整洁、舒适明亮</a:t>
            </a:r>
            <a:endParaRPr lang="zh-CN" altLang="en-US" sz="19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900" b="1">
                <a:latin typeface="+mn-ea"/>
              </a:rPr>
              <a:t>A.①②③	B.①③④      C.①②④  	D.②③④</a:t>
            </a:r>
            <a:endParaRPr lang="en-US" altLang="zh-CN" sz="1900" b="1">
              <a:latin typeface="+mn-ea"/>
            </a:endParaRPr>
          </a:p>
          <a:p>
            <a:pPr>
              <a:lnSpc>
                <a:spcPct val="150000"/>
              </a:lnSpc>
            </a:pPr>
            <a:endParaRPr lang="zh-CN" altLang="en-US" sz="1900" b="1">
              <a:latin typeface="+mn-ea"/>
            </a:endParaRPr>
          </a:p>
        </p:txBody>
      </p:sp>
      <p:sp>
        <p:nvSpPr>
          <p:cNvPr id="104" name="文本框 103"/>
          <p:cNvSpPr txBox="1">
            <a:spLocks noChangeArrowheads="1"/>
          </p:cNvSpPr>
          <p:nvPr/>
        </p:nvSpPr>
        <p:spPr bwMode="auto">
          <a:xfrm>
            <a:off x="8132188" y="689375"/>
            <a:ext cx="483205" cy="74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A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0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37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4483" y="0"/>
            <a:ext cx="2242922" cy="7790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9844" y="3745279"/>
            <a:ext cx="8465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</a:rPr>
              <a:t>1.A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  <a:t>　①②是公共场所秩序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</a:rPr>
              <a:t>,③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  <a:t>是交通秩序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  <a:t>均属于社会秩序。④中明明的房间属于私人空间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  <a:t>私人空间整洁不属于社会秩序的范畴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  <a:t>不选。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181341" y="774310"/>
            <a:ext cx="8385543" cy="2901995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00" b="1">
                <a:latin typeface="+mn-ea"/>
              </a:rPr>
              <a:t>大乘客在乘车时要遵守乘车规则</a:t>
            </a:r>
            <a:r>
              <a:rPr lang="en-US" altLang="zh-CN" sz="2100" b="1">
                <a:latin typeface="+mn-ea"/>
              </a:rPr>
              <a:t>,</a:t>
            </a:r>
            <a:r>
              <a:rPr lang="zh-CN" altLang="en-US" sz="2100" b="1">
                <a:latin typeface="+mn-ea"/>
              </a:rPr>
              <a:t>学生在上课时要遵守课堂纪律</a:t>
            </a:r>
            <a:r>
              <a:rPr lang="en-US" altLang="zh-CN" sz="2100" b="1">
                <a:latin typeface="+mn-ea"/>
              </a:rPr>
              <a:t>,</a:t>
            </a:r>
            <a:r>
              <a:rPr lang="zh-CN" altLang="en-US" sz="2100" b="1">
                <a:latin typeface="+mn-ea"/>
              </a:rPr>
              <a:t>读者在阅览室里要保持安静、不随意走动</a:t>
            </a:r>
            <a:r>
              <a:rPr lang="en-US" altLang="zh-CN" sz="2100" b="1">
                <a:latin typeface="+mn-ea"/>
              </a:rPr>
              <a:t>……</a:t>
            </a:r>
            <a:r>
              <a:rPr lang="zh-CN" altLang="en-US" sz="2100" b="1">
                <a:latin typeface="+mn-ea"/>
              </a:rPr>
              <a:t>这主要说明</a:t>
            </a:r>
            <a:r>
              <a:rPr lang="en-US" altLang="zh-CN" sz="2100" b="1">
                <a:latin typeface="+mn-ea"/>
              </a:rPr>
              <a:t>(</a:t>
            </a:r>
            <a:r>
              <a:rPr lang="zh-CN" altLang="en-US" sz="2100" b="1">
                <a:latin typeface="+mn-ea"/>
              </a:rPr>
              <a:t>　　</a:t>
            </a:r>
            <a:r>
              <a:rPr lang="en-US" altLang="zh-CN" sz="2100" b="1">
                <a:latin typeface="+mn-ea"/>
              </a:rPr>
              <a:t>)</a:t>
            </a:r>
            <a:endParaRPr lang="en-US" altLang="zh-CN" sz="21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100" b="1">
                <a:latin typeface="+mn-ea"/>
              </a:rPr>
              <a:t>A.</a:t>
            </a:r>
            <a:r>
              <a:rPr lang="zh-CN" altLang="en-US" sz="2100" b="1">
                <a:latin typeface="+mn-ea"/>
              </a:rPr>
              <a:t>法律是最严格的规则</a:t>
            </a:r>
            <a:endParaRPr lang="zh-CN" altLang="en-US" sz="21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100" b="1">
                <a:latin typeface="+mn-ea"/>
              </a:rPr>
              <a:t>B.</a:t>
            </a:r>
            <a:r>
              <a:rPr lang="zh-CN" altLang="en-US" sz="2100" b="1">
                <a:latin typeface="+mn-ea"/>
              </a:rPr>
              <a:t>遵守规则是文明素养的体现</a:t>
            </a:r>
            <a:endParaRPr lang="zh-CN" altLang="en-US" sz="21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100" b="1">
                <a:latin typeface="+mn-ea"/>
              </a:rPr>
              <a:t>C.</a:t>
            </a:r>
            <a:r>
              <a:rPr lang="zh-CN" altLang="en-US" sz="2100" b="1">
                <a:latin typeface="+mn-ea"/>
              </a:rPr>
              <a:t>规则只是为了限制人们的行为</a:t>
            </a:r>
            <a:endParaRPr lang="zh-CN" altLang="en-US" sz="21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100" b="1">
                <a:latin typeface="+mn-ea"/>
              </a:rPr>
              <a:t>D.</a:t>
            </a:r>
            <a:r>
              <a:rPr lang="zh-CN" altLang="en-US" sz="2100" b="1">
                <a:latin typeface="+mn-ea"/>
              </a:rPr>
              <a:t>社会生活离不开规则</a:t>
            </a:r>
            <a:endParaRPr lang="zh-CN" altLang="en-US" sz="2100" b="1">
              <a:latin typeface="+mn-ea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622845" y="1183108"/>
            <a:ext cx="483205" cy="74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D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8242974" y="120254"/>
            <a:ext cx="769141" cy="23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5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真题演练</a:t>
            </a:r>
            <a:endParaRPr lang="zh-CN" altLang="zh-CN" sz="1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4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 flipH="1">
            <a:off x="709815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14483" y="0"/>
            <a:ext cx="2242922" cy="7790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523132" y="698137"/>
            <a:ext cx="8205706" cy="3386743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在发生重大灾难时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,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人们往往遵循“妇弱优先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,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壮者靠后”的规则有序撤离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;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劳动者在找工作时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,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会与企业签订劳动合同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,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明确双方的权利与义务。这是因为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(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　　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)</a:t>
            </a:r>
            <a:endParaRPr lang="en-US" altLang="zh-CN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A.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社会的规则明确社会秩序的内容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B.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法律是调节公民行为的唯一规则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C.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道德是保障良好秩序的强制措施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D.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纪律令大家各司其职、各尽其责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04" name="文本框 103"/>
          <p:cNvSpPr txBox="1">
            <a:spLocks noChangeArrowheads="1"/>
          </p:cNvSpPr>
          <p:nvPr/>
        </p:nvSpPr>
        <p:spPr bwMode="auto">
          <a:xfrm>
            <a:off x="2642453" y="1546069"/>
            <a:ext cx="483205" cy="74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 defTabSz="6858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宋体" panose="02010600030101010101" pitchFamily="2" charset="-122"/>
              </a:rPr>
              <a:t>A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宋体" panose="02010600030101010101" pitchFamily="2" charset="-122"/>
            </a:endParaRPr>
          </a:p>
        </p:txBody>
      </p:sp>
      <p:sp>
        <p:nvSpPr>
          <p:cNvPr id="20" name="Line 11"/>
          <p:cNvSpPr>
            <a:spLocks noChangeShapeType="1"/>
          </p:cNvSpPr>
          <p:nvPr/>
        </p:nvSpPr>
        <p:spPr bwMode="auto">
          <a:xfrm flipH="1">
            <a:off x="713859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37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4483" y="0"/>
            <a:ext cx="2242922" cy="7790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246873" y="774584"/>
            <a:ext cx="8765241" cy="3462468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莎士比亚说：“如果我丧失了真理和诚信，我就等于和我的敌人一起攻击我自己。如果没有了这两种品德，就是丧失了我这副躯体也不足惜。”莎士比亚的话告诉我们的道理是（    ）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A.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诚信是一个人安身立命之本  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B.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诚信能根除社会矛盾，净化社会风气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C.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诚信能降低企业的生产成本，带来永恒的效益  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D.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诚信能增强国家的经济软实力</a:t>
            </a:r>
            <a:endParaRPr lang="en-US" altLang="zh-CN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04" name="文本框 103"/>
          <p:cNvSpPr txBox="1">
            <a:spLocks noChangeArrowheads="1"/>
          </p:cNvSpPr>
          <p:nvPr/>
        </p:nvSpPr>
        <p:spPr bwMode="auto">
          <a:xfrm>
            <a:off x="4103379" y="1728061"/>
            <a:ext cx="483205" cy="80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 defTabSz="6858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宋体" panose="02010600030101010101" pitchFamily="2" charset="-122"/>
              </a:rPr>
              <a:t>A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宋体" panose="02010600030101010101" pitchFamily="2" charset="-122"/>
            </a:endParaRPr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8242974" y="120254"/>
            <a:ext cx="769141" cy="23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5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真题演练</a:t>
            </a:r>
            <a:endParaRPr lang="zh-CN" altLang="zh-CN" sz="1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4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 flipH="1">
            <a:off x="7119707" y="6920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14483" y="0"/>
            <a:ext cx="2242922" cy="7790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645094" y="745244"/>
            <a:ext cx="8162475" cy="2700721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栾某为了逃避道路违章抓拍，故意遮挡汽车牌照，结果被交警当场抓获。依据</a:t>
            </a:r>
            <a:r>
              <a:rPr lang="en-US" altLang="zh-CN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《</a:t>
            </a: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中华人民共和国道路交通安全法</a:t>
            </a:r>
            <a:r>
              <a:rPr lang="en-US" altLang="zh-CN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》</a:t>
            </a: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的规定，栾某被罚款</a:t>
            </a:r>
            <a:r>
              <a:rPr lang="en-US" altLang="zh-CN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200</a:t>
            </a: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元，驾驶证被扣留并记</a:t>
            </a:r>
            <a:r>
              <a:rPr lang="en-US" altLang="zh-CN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12</a:t>
            </a: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分。栾某的行为（    ）</a:t>
            </a:r>
            <a:endParaRPr lang="zh-CN" altLang="en-US" sz="19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①属于民事违法行为    ②破坏了社会规则</a:t>
            </a:r>
            <a:endParaRPr lang="zh-CN" altLang="en-US" sz="19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③属于行政违法行为    ④扰乱了公共秩序</a:t>
            </a:r>
            <a:endParaRPr lang="zh-CN" altLang="en-US" sz="19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9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A.①②③  B.①③④  C.①②④  D.②③④</a:t>
            </a:r>
            <a:endParaRPr lang="en-US" altLang="zh-CN" sz="19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04" name="文本框 103"/>
          <p:cNvSpPr txBox="1">
            <a:spLocks noChangeArrowheads="1"/>
          </p:cNvSpPr>
          <p:nvPr/>
        </p:nvSpPr>
        <p:spPr bwMode="auto">
          <a:xfrm>
            <a:off x="5767245" y="2211332"/>
            <a:ext cx="483205" cy="74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 defTabSz="6858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宋体" panose="02010600030101010101" pitchFamily="2" charset="-122"/>
              </a:rPr>
              <a:t>D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宋体" panose="02010600030101010101" pitchFamily="2" charset="-122"/>
            </a:endParaRP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8242974" y="120254"/>
            <a:ext cx="769141" cy="23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5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真题演练</a:t>
            </a:r>
            <a:endParaRPr lang="zh-CN" altLang="zh-CN" sz="1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4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flipH="1">
            <a:off x="709815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14483" y="0"/>
            <a:ext cx="2037737" cy="710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文本框 102"/>
          <p:cNvSpPr txBox="1"/>
          <p:nvPr/>
        </p:nvSpPr>
        <p:spPr>
          <a:xfrm>
            <a:off x="181341" y="877828"/>
            <a:ext cx="8385543" cy="1932499"/>
          </a:xfrm>
          <a:prstGeom prst="rect">
            <a:avLst/>
          </a:prstGeom>
          <a:noFill/>
          <a:ln w="12700">
            <a:noFill/>
          </a:ln>
        </p:spPr>
        <p:txBody>
          <a:bodyPr wrap="square" lIns="68562" tIns="34281" rIns="68562" bIns="34281">
            <a:spAutoFit/>
          </a:bodyPr>
          <a:lstStyle/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宜昌市加强城市管理，倡导人们文明养狗，规定“养狗办证”“通狗牵绳”等，并对违规行为进行处罚。这告诉我们（    ）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A.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规则保障自由   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B.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规则限制自由  </a:t>
            </a:r>
            <a:endParaRPr lang="zh-CN" altLang="en-US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C.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规则一成不变   </a:t>
            </a:r>
            <a:r>
              <a:rPr lang="en-US" altLang="zh-CN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D. </a:t>
            </a:r>
            <a:r>
              <a:rPr lang="zh-CN" altLang="en-US" sz="2100" b="1">
                <a:solidFill>
                  <a:srgbClr val="294A5A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</a:rPr>
              <a:t>规则约束权利</a:t>
            </a:r>
            <a:endParaRPr lang="en-US" altLang="zh-CN" sz="2100" b="1">
              <a:solidFill>
                <a:srgbClr val="294A5A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125259" y="1459154"/>
            <a:ext cx="483205" cy="74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pPr defTabSz="6858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宋体" panose="02010600030101010101" pitchFamily="2" charset="-122"/>
              </a:rPr>
              <a:t>A</a:t>
            </a:r>
            <a:endParaRPr lang="en-US" altLang="zh-CN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宋体" panose="02010600030101010101" pitchFamily="2" charset="-122"/>
            </a:endParaRP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8242974" y="120254"/>
            <a:ext cx="769141" cy="23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5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真题演练</a:t>
            </a:r>
            <a:endParaRPr lang="zh-CN" altLang="zh-CN" sz="1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4" name="Line 12"/>
          <p:cNvSpPr>
            <a:spLocks noChangeShapeType="1"/>
          </p:cNvSpPr>
          <p:nvPr/>
        </p:nvSpPr>
        <p:spPr bwMode="auto">
          <a:xfrm flipH="1">
            <a:off x="8145036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flipH="1">
            <a:off x="6165947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 flipH="1">
            <a:off x="5279760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 flipH="1">
            <a:off x="7098159" y="23813"/>
            <a:ext cx="0" cy="391716"/>
          </a:xfrm>
          <a:prstGeom prst="line">
            <a:avLst/>
          </a:prstGeom>
          <a:noFill/>
          <a:ln w="10" cap="flat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>
              <a:solidFill>
                <a:srgbClr val="294A5A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483" y="0"/>
            <a:ext cx="2037737" cy="710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典例剖析</a:t>
            </a:r>
            <a:endParaRPr lang="zh-CN" altLang="zh-CN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4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2230100" y="10541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ags/tag1.xml><?xml version="1.0" encoding="utf-8"?>
<p:tagLst xmlns:p="http://schemas.openxmlformats.org/presentationml/2006/main">
  <p:tag name="AS_UNIQUEID" val="4871"/>
  <p:tag name="KSO_WM_UNIT_TABLE_BEAUTIFY" val="smartTable{d1ce601e-bf8e-4821-a79b-ed0d3e765e4e}"/>
  <p:tag name="TABLE_ENDDRAG_ORIGIN_RECT" val="841*187"/>
  <p:tag name="TABLE_ENDDRAG_RECT" val="64*196*841*187"/>
</p:tagLst>
</file>

<file path=ppt/tags/tag2.xml><?xml version="1.0" encoding="utf-8"?>
<p:tagLst xmlns:p="http://schemas.openxmlformats.org/presentationml/2006/main">
  <p:tag name="AS_UNIQUEID" val="4872"/>
  <p:tag name="KSO_WM_UNIT_TABLE_BEAUTIFY" val="smartTable{6872bffe-ff52-4000-a82c-d179651f969f}"/>
  <p:tag name="TABLE_ENDDRAG_ORIGIN_RECT" val="845*162"/>
  <p:tag name="TABLE_ENDDRAG_RECT" val="60*98*845*162"/>
</p:tagLst>
</file>

<file path=ppt/tags/tag3.xml><?xml version="1.0" encoding="utf-8"?>
<p:tagLst xmlns:p="http://schemas.openxmlformats.org/presentationml/2006/main">
  <p:tag name="AS_UNIQUEID" val="4867"/>
</p:tagLst>
</file>

<file path=ppt/tags/tag4.xml><?xml version="1.0" encoding="utf-8"?>
<p:tagLst xmlns:p="http://schemas.openxmlformats.org/presentationml/2006/main">
  <p:tag name="AS_UNIQUEID" val="4868"/>
</p:tagLst>
</file>

<file path=ppt/tags/tag5.xml><?xml version="1.0" encoding="utf-8"?>
<p:tagLst xmlns:p="http://schemas.openxmlformats.org/presentationml/2006/main">
  <p:tag name="AS_UNIQUEID" val="4869"/>
</p:tagLst>
</file>

<file path=ppt/tags/tag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00c86eb8-41b5-4ee2-a2d7-f23729a3f82e"/>
  <p:tag name="COMMONDATA" val="eyJoZGlkIjoiY2M5NDM5ZWI0YWY3MWQ5Njc2NWIxY2NhOWFkYWIzYWMifQ==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9484</Words>
  <Application>WPS 演示</Application>
  <PresentationFormat>全屏显示(16:9)</PresentationFormat>
  <Paragraphs>760</Paragraphs>
  <Slides>53</Slides>
  <Notes>44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76" baseType="lpstr">
      <vt:lpstr>Arial</vt:lpstr>
      <vt:lpstr>宋体</vt:lpstr>
      <vt:lpstr>Wingdings</vt:lpstr>
      <vt:lpstr>Wingdings 3</vt:lpstr>
      <vt:lpstr>Arial</vt:lpstr>
      <vt:lpstr>微软雅黑</vt:lpstr>
      <vt:lpstr>方正正纤黑简体</vt:lpstr>
      <vt:lpstr>黑体</vt:lpstr>
      <vt:lpstr>Agency FB</vt:lpstr>
      <vt:lpstr>方正正中黑简体</vt:lpstr>
      <vt:lpstr>等线</vt:lpstr>
      <vt:lpstr>楷体</vt:lpstr>
      <vt:lpstr>方正卡通简体</vt:lpstr>
      <vt:lpstr>Calibri</vt:lpstr>
      <vt:lpstr>Arial Unicode MS</vt:lpstr>
      <vt:lpstr>Calibri Light</vt:lpstr>
      <vt:lpstr>Calibri</vt:lpstr>
      <vt:lpstr>方正粗黑宋简体</vt:lpstr>
      <vt:lpstr>Times New Roman</vt:lpstr>
      <vt:lpstr>Trebuchet MS</vt:lpstr>
      <vt:lpstr>华文新魏</vt:lpstr>
      <vt:lpstr>方正姚体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军磊</cp:lastModifiedBy>
  <cp:revision>9</cp:revision>
  <cp:lastPrinted>2022-04-11T09:32:00Z</cp:lastPrinted>
  <dcterms:created xsi:type="dcterms:W3CDTF">2022-04-11T09:32:00Z</dcterms:created>
  <dcterms:modified xsi:type="dcterms:W3CDTF">2023-01-09T04:15:29Z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D52DC07458E646B98C0110C40A5D153D</vt:lpwstr>
  </property>
  <property fmtid="{D5CDD505-2E9C-101B-9397-08002B2CF9AE}" pid="7" name="KSOProductBuildVer">
    <vt:lpwstr>2052-11.1.0.13703</vt:lpwstr>
  </property>
</Properties>
</file>