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1" r:id="rId3"/>
    <p:sldId id="257" r:id="rId4"/>
    <p:sldId id="273" r:id="rId5"/>
    <p:sldId id="274" r:id="rId6"/>
    <p:sldId id="258" r:id="rId7"/>
    <p:sldId id="267" r:id="rId8"/>
    <p:sldId id="261" r:id="rId9"/>
    <p:sldId id="268" r:id="rId10"/>
    <p:sldId id="275" r:id="rId11"/>
    <p:sldId id="276" r:id="rId12"/>
    <p:sldId id="269" r:id="rId13"/>
    <p:sldId id="270" r:id="rId14"/>
    <p:sldId id="277" r:id="rId15"/>
    <p:sldId id="278" r:id="rId16"/>
    <p:sldId id="279" r:id="rId17"/>
    <p:sldId id="271" r:id="rId18"/>
    <p:sldId id="263" r:id="rId19"/>
    <p:sldId id="280" r:id="rId20"/>
    <p:sldId id="265" r:id="rId21"/>
    <p:sldId id="264" r:id="rId22"/>
    <p:sldId id="262" r:id="rId23"/>
  </p:sldIdLst>
  <p:sldSz cx="11518900" cy="6480175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None/>
      <a:defRPr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6"/>
    <p:restoredTop sz="94660"/>
  </p:normalViewPr>
  <p:slideViewPr>
    <p:cSldViewPr showGuides="1">
      <p:cViewPr varScale="1">
        <p:scale>
          <a:sx n="91" d="100"/>
          <a:sy n="91" d="100"/>
        </p:scale>
        <p:origin x="-102" y="-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32724" y="864000"/>
            <a:ext cx="9259087" cy="2428724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670"/>
            </a:lvl1pPr>
          </a:lstStyle>
          <a:p>
            <a:pPr fontAlgn="base"/>
            <a:r>
              <a:rPr kumimoji="0" lang="zh-CN" altLang="en-US" sz="5670" b="1" i="0" u="none" strike="noStrike" kern="1200" cap="none" spc="300" normalizeH="0" baseline="0" noProof="1">
                <a:uLnTx/>
                <a:uFillTx/>
              </a:rPr>
              <a:t>单击此处编辑母版标题样式</a:t>
            </a:r>
            <a:endParaRPr kumimoji="0" lang="zh-CN" altLang="en-US" sz="5670" b="1" i="0" u="none" strike="noStrike" kern="1200" cap="none" spc="300" normalizeH="0" baseline="0" noProof="1">
              <a:uLnTx/>
              <a:uFillTx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32724" y="3364158"/>
            <a:ext cx="9259087" cy="1391244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270" spc="200">
                <a:uFillTx/>
              </a:defRPr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pPr fontAlgn="base"/>
            <a:r>
              <a:rPr kumimoji="0" lang="zh-CN" altLang="en-US" sz="2270" b="0" i="0" u="none" strike="noStrike" kern="1200" cap="none" spc="200" normalizeH="0" baseline="0" noProof="1">
                <a:uLnTx/>
                <a:uFillTx/>
              </a:rPr>
              <a:t>单击此处编辑母版副标题样式</a:t>
            </a:r>
            <a:endParaRPr kumimoji="0" lang="zh-CN" altLang="en-US" sz="2270" b="0" i="0" u="none" strike="noStrike" kern="1200" cap="none" spc="20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showMasterSp="0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866" y="574866"/>
            <a:ext cx="10364599" cy="666709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base"/>
            <a:r>
              <a:rPr kumimoji="0" sz="3400" b="1" i="0" u="none" strike="noStrike" kern="1200" cap="none" spc="300" normalizeH="0" baseline="0" noProof="1">
                <a:uLnTx/>
                <a:uFillTx/>
                <a:sym typeface="+mn-ea"/>
              </a:rPr>
              <a:t>单击此处编辑母版标题样式</a:t>
            </a:r>
            <a:endParaRPr kumimoji="0" sz="3400" b="1" i="0" u="none" strike="noStrike" kern="1200" cap="none" spc="300" normalizeH="0" baseline="0" noProof="1">
              <a:uLnTx/>
              <a:uFillTx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866" y="1408252"/>
            <a:ext cx="10364599" cy="4496882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base"/>
            <a:r>
              <a:rPr kumimoji="0" sz="1700" b="0" i="0" u="none" strike="noStrike" kern="1200" cap="none" spc="150" normalizeH="0" baseline="0" noProof="1">
                <a:uLnTx/>
                <a:uFillTx/>
                <a:sym typeface="+mn-ea"/>
              </a:rPr>
              <a:t>单击此处编辑母版文本样式</a:t>
            </a:r>
            <a:endParaRPr kumimoji="0" sz="17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1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第二级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2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第三级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3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第四级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4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第五级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showMasterSp="0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81071" y="3636284"/>
            <a:ext cx="7340598" cy="724535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155"/>
            </a:lvl1pPr>
          </a:lstStyle>
          <a:p>
            <a:pPr fontAlgn="base"/>
            <a:r>
              <a:rPr kumimoji="0" lang="zh-CN" altLang="en-US" sz="4155" b="1" i="0" u="none" strike="noStrike" kern="1200" cap="none" spc="300" normalizeH="0" baseline="0" noProof="1">
                <a:uLnTx/>
                <a:uFillTx/>
              </a:rPr>
              <a:t>单击此处编辑母版标题样式</a:t>
            </a:r>
            <a:endParaRPr kumimoji="0" lang="zh-CN" altLang="en-US" sz="4155" b="1" i="0" u="none" strike="noStrike" kern="1200" cap="none" spc="30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881071" y="4360819"/>
            <a:ext cx="7340598" cy="81978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3180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kumimoji="0" lang="zh-CN" altLang="en-US" sz="1700" b="0" i="0" u="none" strike="noStrike" kern="1200" cap="none" spc="150" normalizeH="0" baseline="0" noProof="1">
                <a:uLnTx/>
                <a:uFillTx/>
              </a:rPr>
              <a:t>单击此处编辑母版文本样式</a:t>
            </a:r>
            <a:endParaRPr kumimoji="0" lang="zh-CN" altLang="en-US" sz="1700" b="0" i="0" u="none" strike="noStrike" kern="1200" cap="none" spc="15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showMasterSp="0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866" y="574866"/>
            <a:ext cx="10364599" cy="666709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base"/>
            <a:r>
              <a:rPr kumimoji="0" sz="3400" b="1" i="0" u="none" strike="noStrike" kern="1200" cap="none" spc="300" normalizeH="0" baseline="0" noProof="1">
                <a:uLnTx/>
                <a:uFillTx/>
                <a:sym typeface="+mn-ea"/>
              </a:rPr>
              <a:t>单击此处编辑母版标题样式</a:t>
            </a:r>
            <a:endParaRPr kumimoji="0" sz="3400" b="1" i="0" u="none" strike="noStrike" kern="1200" cap="none" spc="300" normalizeH="0" baseline="0" noProof="1">
              <a:uLnTx/>
              <a:uFillTx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866" y="1418457"/>
            <a:ext cx="4891465" cy="4486677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base"/>
            <a:r>
              <a:rPr kumimoji="0" sz="1700" b="0" i="0" u="none" strike="noStrike" kern="1200" cap="none" spc="150" normalizeH="0" baseline="0" noProof="1">
                <a:uLnTx/>
                <a:uFillTx/>
                <a:sym typeface="+mn-ea"/>
              </a:rPr>
              <a:t>单击此处编辑母版文本样式</a:t>
            </a:r>
            <a:endParaRPr kumimoji="0" sz="17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1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第二级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2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第三级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3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第四级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4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第五级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58205" y="1418457"/>
            <a:ext cx="4891465" cy="4486677"/>
          </a:xfrm>
        </p:spPr>
        <p:txBody>
          <a:bodyPr lIns="90000" tIns="46800" rIns="90000" bIns="46800">
            <a:normAutofit/>
          </a:bodyPr>
          <a:lstStyle/>
          <a:p>
            <a:pPr lvl="0" fontAlgn="base"/>
            <a:r>
              <a:rPr kumimoji="0" lang="zh-CN" altLang="en-US" sz="1700" b="0" i="0" u="none" strike="noStrike" kern="1200" cap="none" spc="150" normalizeH="0" baseline="0" noProof="1">
                <a:uLnTx/>
                <a:uFillTx/>
              </a:rPr>
              <a:t>单击此处编辑母版文本样式</a:t>
            </a:r>
            <a:endParaRPr kumimoji="0" lang="zh-CN" altLang="en-US" sz="1700" b="0" i="0" u="none" strike="noStrike" kern="1200" cap="none" spc="15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1500" b="0" i="0" u="none" strike="noStrike" kern="1200" cap="none" spc="150" normalizeH="0" baseline="0" noProof="1">
                <a:uLnTx/>
                <a:uFillTx/>
              </a:rPr>
              <a:t>第二级</a:t>
            </a:r>
            <a:endParaRPr kumimoji="0" lang="zh-CN" altLang="en-US" sz="1500" b="0" i="0" u="none" strike="noStrike" kern="1200" cap="none" spc="15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1500" b="0" i="0" u="none" strike="noStrike" kern="1200" cap="none" spc="150" normalizeH="0" baseline="0" noProof="1">
                <a:uLnTx/>
                <a:uFillTx/>
              </a:rPr>
              <a:t>第三级</a:t>
            </a:r>
            <a:endParaRPr kumimoji="0" lang="zh-CN" altLang="en-US" sz="1500" b="0" i="0" u="none" strike="noStrike" kern="1200" cap="none" spc="15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1300" b="0" i="0" u="none" strike="noStrike" kern="1200" cap="none" spc="150" normalizeH="0" baseline="0" noProof="1">
                <a:uLnTx/>
                <a:uFillTx/>
              </a:rPr>
              <a:t>第四级</a:t>
            </a:r>
            <a:endParaRPr kumimoji="0" lang="zh-CN" altLang="en-US" sz="1300" b="0" i="0" u="none" strike="noStrike" kern="1200" cap="none" spc="15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1300" b="0" i="0" u="none" strike="noStrike" kern="1200" cap="none" spc="150" normalizeH="0" baseline="0" noProof="1">
                <a:uLnTx/>
                <a:uFillTx/>
              </a:rPr>
              <a:t>第五级</a:t>
            </a:r>
            <a:endParaRPr kumimoji="0" lang="zh-CN" altLang="en-US" sz="1300" b="0" i="0" u="none" strike="noStrike" kern="1200" cap="none" spc="15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showMasterSp="0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866" y="574866"/>
            <a:ext cx="10364599" cy="666709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base"/>
            <a:r>
              <a:rPr kumimoji="0" sz="3400" b="1" i="0" u="none" strike="noStrike" kern="1200" cap="none" spc="300" normalizeH="0" baseline="0" noProof="1">
                <a:uLnTx/>
                <a:uFillTx/>
                <a:sym typeface="+mn-ea"/>
              </a:rPr>
              <a:t>单击此处编辑母版标题样式</a:t>
            </a:r>
            <a:endParaRPr kumimoji="0" sz="3400" b="1" i="0" u="none" strike="noStrike" kern="1200" cap="none" spc="300" normalizeH="0" baseline="0" noProof="1">
              <a:uLnTx/>
              <a:uFillTx/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4866" y="1350425"/>
            <a:ext cx="5047937" cy="36056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base"/>
            <a:r>
              <a:rPr kumimoji="0" lang="zh-CN" altLang="en-US" sz="1890" b="1" i="0" u="none" strike="noStrike" kern="1200" cap="none" spc="200" normalizeH="0" baseline="0" noProof="1">
                <a:uLnTx/>
                <a:uFillTx/>
              </a:rPr>
              <a:t>单击此处编辑母版文本样式</a:t>
            </a:r>
            <a:endParaRPr kumimoji="0" lang="zh-CN" altLang="en-US" sz="1890" b="1" i="0" u="none" strike="noStrike" kern="1200" cap="none" spc="20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4866" y="1751811"/>
            <a:ext cx="5047937" cy="4153323"/>
          </a:xfrm>
        </p:spPr>
        <p:txBody>
          <a:bodyPr vert="horz" lIns="101600" tIns="0" rIns="82550" bIns="0" rtlCol="0">
            <a:normAutofit/>
          </a:bodyPr>
          <a:lstStyle/>
          <a:p>
            <a:pPr lvl="0" fontAlgn="base"/>
            <a:r>
              <a:rPr kumimoji="0" sz="1700" b="0" i="0" u="none" strike="noStrike" kern="1200" cap="none" spc="150" normalizeH="0" baseline="0" noProof="1">
                <a:uLnTx/>
                <a:uFillTx/>
                <a:sym typeface="+mn-ea"/>
              </a:rPr>
              <a:t>单击此处编辑母版文本样式</a:t>
            </a:r>
            <a:endParaRPr kumimoji="0" sz="17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1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第二级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2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第三级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3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第四级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4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第五级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92047" y="1343366"/>
            <a:ext cx="5047937" cy="36056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base"/>
            <a:r>
              <a:rPr kumimoji="0" lang="zh-CN" altLang="en-US" sz="1890" b="1" i="0" u="none" strike="noStrike" kern="1200" cap="none" spc="200" normalizeH="0" baseline="0" noProof="1">
                <a:uLnTx/>
                <a:uFillTx/>
                <a:sym typeface="+mn-ea"/>
              </a:rPr>
              <a:t>单击此处编辑母版文本样式</a:t>
            </a:r>
            <a:endParaRPr kumimoji="0" lang="zh-CN" altLang="en-US" sz="1890" b="1" i="0" u="none" strike="noStrike" kern="1200" cap="none" spc="200" normalizeH="0" baseline="0" noProof="1">
              <a:uLnTx/>
              <a:uFillTx/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92047" y="1751811"/>
            <a:ext cx="5047937" cy="4153323"/>
          </a:xfrm>
        </p:spPr>
        <p:txBody>
          <a:bodyPr vert="horz" lIns="101600" tIns="0" rIns="82550" bIns="0" rtlCol="0">
            <a:normAutofit/>
          </a:bodyPr>
          <a:lstStyle/>
          <a:p>
            <a:pPr lvl="0" fontAlgn="base"/>
            <a:r>
              <a:rPr kumimoji="0" sz="1700" b="0" i="0" u="none" strike="noStrike" kern="1200" cap="none" spc="150" normalizeH="0" baseline="0" noProof="1">
                <a:uLnTx/>
                <a:uFillTx/>
                <a:sym typeface="+mn-ea"/>
              </a:rPr>
              <a:t>单击此处编辑母版文本样式</a:t>
            </a:r>
            <a:endParaRPr kumimoji="0" sz="17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1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第二级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2" fontAlgn="base"/>
            <a:r>
              <a:rPr kumimoji="0" sz="1500" b="0" i="0" u="none" strike="noStrike" kern="1200" cap="none" spc="150" normalizeH="0" baseline="0" noProof="1">
                <a:uLnTx/>
                <a:uFillTx/>
                <a:sym typeface="+mn-ea"/>
              </a:rPr>
              <a:t>第三级</a:t>
            </a:r>
            <a:endParaRPr kumimoji="0" sz="15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3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第四级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  <a:p>
            <a:pPr lvl="4" fontAlgn="base"/>
            <a:r>
              <a:rPr kumimoji="0" sz="1300" b="0" i="0" u="none" strike="noStrike" kern="1200" cap="none" spc="150" normalizeH="0" baseline="0" noProof="1">
                <a:uLnTx/>
                <a:uFillTx/>
                <a:sym typeface="+mn-ea"/>
              </a:rPr>
              <a:t>第五级</a:t>
            </a:r>
            <a:endParaRPr kumimoji="0" sz="1300" b="0" i="0" u="none" strike="noStrike" kern="1200" cap="none" spc="150" normalizeH="0" baseline="0" noProof="1">
              <a:uLnTx/>
              <a:uFillTx/>
              <a:sym typeface="+mn-ea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showMasterSp="0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866" y="574866"/>
            <a:ext cx="10364599" cy="666709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base"/>
            <a:r>
              <a:rPr kumimoji="0" sz="3400" b="1" i="0" u="none" strike="noStrike" kern="1200" cap="none" spc="300" normalizeH="0" baseline="0" noProof="1">
                <a:uLnTx/>
                <a:uFillTx/>
                <a:sym typeface="+mn-ea"/>
              </a:rPr>
              <a:t>单击此处编辑母版标题样式</a:t>
            </a:r>
            <a:endParaRPr kumimoji="0" sz="3400" b="1" i="0" u="none" strike="noStrike" kern="1200" cap="none" spc="300" normalizeH="0" baseline="0" noProof="1">
              <a:uLnTx/>
              <a:uFillTx/>
              <a:sym typeface="+mn-ea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showMasterSp="0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4800" y="1469400"/>
            <a:ext cx="4944600" cy="43542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marL="215900" marR="0" lvl="0" indent="-215900" algn="l" defTabSz="8636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sz="1510" b="0" i="0" u="none" strike="noStrike" kern="1200" cap="none" spc="150" normalizeH="0" baseline="0" noProof="1">
              <a:ln>
                <a:noFill/>
              </a:ln>
              <a:solidFill>
                <a:srgbClr val="595959"/>
              </a:solidFill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00378" y="1469480"/>
            <a:ext cx="4939087" cy="4354016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base"/>
            <a:r>
              <a:rPr kumimoji="0" sz="1510" b="0" i="0" u="none" strike="noStrike" kern="1200" cap="none" spc="150" normalizeH="0" baseline="0" noProof="1">
                <a:uLnTx/>
                <a:uFillTx/>
                <a:sym typeface="+mn-ea"/>
              </a:rPr>
              <a:t>单击此处编辑母版文本样式</a:t>
            </a:r>
            <a:endParaRPr kumimoji="0" sz="1510" b="0" i="0" u="none" strike="noStrike" kern="1200" cap="none" spc="150" normalizeH="0" baseline="0" noProof="1">
              <a:uLnTx/>
              <a:uFillTx/>
              <a:sym typeface="+mn-ea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>
          <a:xfrm flipH="1">
            <a:off x="0" y="0"/>
            <a:ext cx="0" cy="0"/>
          </a:xfrm>
        </p:spPr>
        <p:txBody>
          <a:bodyPr/>
          <a:lstStyle/>
          <a:p>
            <a:pPr fontAlgn="base"/>
            <a:r>
              <a:rPr kumimoji="0" lang="zh-CN" altLang="en-US" sz="3400" b="1" i="0" u="none" strike="noStrike" kern="1200" cap="none" spc="300" normalizeH="0" baseline="0" noProof="1">
                <a:uLnTx/>
                <a:uFillTx/>
              </a:rPr>
              <a:t>单击此处编辑母版标题样式</a:t>
            </a:r>
            <a:endParaRPr kumimoji="0" lang="zh-CN" altLang="en-US" sz="3400" b="1" i="0" u="none" strike="noStrike" kern="1200" cap="none" spc="30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showMasterSp="0">
  <p:cSld name="竖排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670677" y="864000"/>
            <a:ext cx="986457" cy="47520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645"/>
            </a:lvl1pPr>
          </a:lstStyle>
          <a:p>
            <a:pPr lvl="0" fontAlgn="base"/>
            <a:r>
              <a:rPr kumimoji="0" lang="zh-CN" altLang="en-US" sz="2645" b="1" i="0" u="none" strike="noStrike" kern="1200" cap="none" spc="300" normalizeH="0" baseline="0" noProof="1">
                <a:uLnTx/>
                <a:uFillTx/>
                <a:sym typeface="+mn-ea"/>
              </a:rPr>
              <a:t>单击此处编辑母版标题样式</a:t>
            </a:r>
            <a:endParaRPr kumimoji="0" sz="2645" b="1" i="0" u="none" strike="noStrike" kern="1200" cap="none" spc="300" normalizeH="0" baseline="0" noProof="1">
              <a:uLnTx/>
              <a:uFillTx/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4000" y="864000"/>
            <a:ext cx="8663811" cy="4752000"/>
          </a:xfrm>
        </p:spPr>
        <p:txBody>
          <a:bodyPr vert="eaVert" lIns="46800" tIns="46800" rIns="46800" bIns="46800"/>
          <a:lstStyle>
            <a:lvl1pPr marL="215900" indent="-215900">
              <a:spcAft>
                <a:spcPts val="1000"/>
              </a:spcAft>
              <a:defRPr spc="300"/>
            </a:lvl1pPr>
            <a:lvl2pPr marL="647700" indent="-215900">
              <a:defRPr spc="300"/>
            </a:lvl2pPr>
            <a:lvl3pPr marL="1080135" indent="-215900">
              <a:defRPr spc="300"/>
            </a:lvl3pPr>
            <a:lvl4pPr marL="1511935" indent="-215900">
              <a:defRPr spc="300"/>
            </a:lvl4pPr>
            <a:lvl5pPr marL="1943735" indent="-215900">
              <a:defRPr spc="300"/>
            </a:lvl5pPr>
          </a:lstStyle>
          <a:p>
            <a:pPr lvl="0" fontAlgn="base"/>
            <a:r>
              <a:rPr kumimoji="0" lang="zh-CN" altLang="en-US" sz="1700" b="0" i="0" u="none" strike="noStrike" kern="1200" cap="none" spc="300" normalizeH="0" baseline="0" noProof="1">
                <a:uLnTx/>
                <a:uFillTx/>
              </a:rPr>
              <a:t>单击此处编辑母版文本样式</a:t>
            </a:r>
            <a:endParaRPr kumimoji="0" lang="zh-CN" altLang="en-US" sz="1700" b="0" i="0" u="none" strike="noStrike" kern="1200" cap="none" spc="30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1500" b="0" i="0" u="none" strike="noStrike" kern="1200" cap="none" spc="300" normalizeH="0" baseline="0" noProof="1">
                <a:uLnTx/>
                <a:uFillTx/>
              </a:rPr>
              <a:t>第二级</a:t>
            </a:r>
            <a:endParaRPr kumimoji="0" lang="zh-CN" altLang="en-US" sz="1500" b="0" i="0" u="none" strike="noStrike" kern="1200" cap="none" spc="30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1500" b="0" i="0" u="none" strike="noStrike" kern="1200" cap="none" spc="300" normalizeH="0" baseline="0" noProof="1">
                <a:uLnTx/>
                <a:uFillTx/>
              </a:rPr>
              <a:t>第三级</a:t>
            </a:r>
            <a:endParaRPr kumimoji="0" lang="zh-CN" altLang="en-US" sz="1500" b="0" i="0" u="none" strike="noStrike" kern="1200" cap="none" spc="30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1300" b="0" i="0" u="none" strike="noStrike" kern="1200" cap="none" spc="300" normalizeH="0" baseline="0" noProof="1">
                <a:uLnTx/>
                <a:uFillTx/>
              </a:rPr>
              <a:t>第四级</a:t>
            </a:r>
            <a:endParaRPr kumimoji="0" lang="zh-CN" altLang="en-US" sz="1300" b="0" i="0" u="none" strike="noStrike" kern="1200" cap="none" spc="30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1300" b="0" i="0" u="none" strike="noStrike" kern="1200" cap="none" spc="300" normalizeH="0" baseline="0" noProof="1">
                <a:uLnTx/>
                <a:uFillTx/>
              </a:rPr>
              <a:t>第五级</a:t>
            </a:r>
            <a:endParaRPr kumimoji="0" lang="zh-CN" altLang="en-US" sz="1300" b="0" i="0" u="none" strike="noStrike" kern="1200" cap="none" spc="30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4866" y="731339"/>
            <a:ext cx="10368000" cy="5180599"/>
          </a:xfrm>
        </p:spPr>
        <p:txBody>
          <a:bodyPr/>
          <a:lstStyle/>
          <a:p>
            <a:pPr lvl="0" fontAlgn="base"/>
            <a:r>
              <a:rPr kumimoji="0" lang="zh-CN" altLang="en-US" sz="1700" b="0" i="0" u="none" strike="noStrike" kern="1200" cap="none" spc="150" normalizeH="0" baseline="0" noProof="1">
                <a:uLnTx/>
                <a:uFillTx/>
              </a:rPr>
              <a:t>单击此处编辑母版文本样式</a:t>
            </a:r>
            <a:endParaRPr kumimoji="0" lang="zh-CN" altLang="en-US" sz="1700" b="0" i="0" u="none" strike="noStrike" kern="1200" cap="none" spc="15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1500" b="0" i="0" u="none" strike="noStrike" kern="1200" cap="none" spc="150" normalizeH="0" baseline="0" noProof="1">
                <a:uLnTx/>
                <a:uFillTx/>
              </a:rPr>
              <a:t>第二级</a:t>
            </a:r>
            <a:endParaRPr kumimoji="0" lang="zh-CN" altLang="en-US" sz="1500" b="0" i="0" u="none" strike="noStrike" kern="1200" cap="none" spc="15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1500" b="0" i="0" u="none" strike="noStrike" kern="1200" cap="none" spc="150" normalizeH="0" baseline="0" noProof="1">
                <a:uLnTx/>
                <a:uFillTx/>
              </a:rPr>
              <a:t>第三级</a:t>
            </a:r>
            <a:endParaRPr kumimoji="0" lang="zh-CN" altLang="en-US" sz="1500" b="0" i="0" u="none" strike="noStrike" kern="1200" cap="none" spc="15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1300" b="0" i="0" u="none" strike="noStrike" kern="1200" cap="none" spc="150" normalizeH="0" baseline="0" noProof="1">
                <a:uLnTx/>
                <a:uFillTx/>
              </a:rPr>
              <a:t>第四级</a:t>
            </a:r>
            <a:endParaRPr kumimoji="0" lang="zh-CN" altLang="en-US" sz="1300" b="0" i="0" u="none" strike="noStrike" kern="1200" cap="none" spc="15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1300" b="0" i="0" u="none" strike="noStrike" kern="1200" cap="none" spc="150" normalizeH="0" baseline="0" noProof="1">
                <a:uLnTx/>
                <a:uFillTx/>
              </a:rPr>
              <a:t>第五级</a:t>
            </a:r>
            <a:endParaRPr kumimoji="0" lang="zh-CN" altLang="en-US" sz="1300" b="0" i="0" u="none" strike="noStrike" kern="1200" cap="none" spc="15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末尾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2724" y="2347087"/>
            <a:ext cx="9259087" cy="962646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5670"/>
            </a:lvl1pPr>
          </a:lstStyle>
          <a:p>
            <a:pPr lvl="0" fontAlgn="base"/>
            <a:r>
              <a:rPr kumimoji="0" lang="zh-CN" altLang="en-US" sz="5670" b="1" i="0" u="none" strike="noStrike" kern="1200" cap="none" spc="300" normalizeH="0" baseline="0" noProof="1">
                <a:uLnTx/>
                <a:uFillTx/>
                <a:sym typeface="+mn-ea"/>
              </a:rPr>
              <a:t>单击此处编辑母版标题样式</a:t>
            </a:r>
            <a:endParaRPr kumimoji="0" sz="5670" b="1" i="0" u="none" strike="noStrike" kern="1200" cap="none" spc="300" normalizeH="0" baseline="0" noProof="1">
              <a:uLnTx/>
              <a:uFillTx/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32724" y="3364158"/>
            <a:ext cx="9259087" cy="445606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270" spc="200"/>
            </a:lvl1pPr>
          </a:lstStyle>
          <a:p>
            <a:pPr lvl="0" fontAlgn="base"/>
            <a:r>
              <a:rPr kumimoji="0" lang="zh-CN" altLang="en-US" sz="2270" b="0" i="0" u="none" strike="noStrike" kern="1200" cap="none" spc="200" normalizeH="0" baseline="0" noProof="1">
                <a:uLnTx/>
                <a:uFillTx/>
              </a:rPr>
              <a:t>单击此处编辑母版文本样式</a:t>
            </a:r>
            <a:endParaRPr kumimoji="0" lang="zh-CN" altLang="en-US" sz="2270" b="0" i="0" u="none" strike="noStrike" kern="1200" cap="none" spc="200" normalizeH="0" baseline="0" noProof="1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2" descr="标志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72463" y="6143625"/>
            <a:ext cx="407987" cy="188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Text Box 3"/>
          <p:cNvSpPr/>
          <p:nvPr/>
        </p:nvSpPr>
        <p:spPr>
          <a:xfrm>
            <a:off x="8609013" y="6072188"/>
            <a:ext cx="2592387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vl="0"/>
            <a:r>
              <a:rPr lang="zh-CN" altLang="en-US" sz="1400">
                <a:solidFill>
                  <a:srgbClr val="80808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湖南长郡卫星远程学校 录制</a:t>
            </a:r>
            <a:endParaRPr lang="zh-CN" altLang="en-US" sz="3200" b="1">
              <a:solidFill>
                <a:srgbClr val="80808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8" name="Text Box 4"/>
          <p:cNvSpPr/>
          <p:nvPr/>
        </p:nvSpPr>
        <p:spPr>
          <a:xfrm>
            <a:off x="400050" y="6072188"/>
            <a:ext cx="2071688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vl="0"/>
            <a:r>
              <a:rPr lang="en-US" altLang="zh-CN" sz="1400">
                <a:solidFill>
                  <a:srgbClr val="80808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2021</a:t>
            </a:r>
            <a:r>
              <a:rPr lang="zh-CN" altLang="en-US" sz="1400">
                <a:solidFill>
                  <a:srgbClr val="80808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年下学期   制作 </a:t>
            </a:r>
            <a:r>
              <a:rPr lang="en-US" altLang="zh-CN" sz="1400">
                <a:solidFill>
                  <a:srgbClr val="80808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</a:t>
            </a:r>
            <a:endParaRPr lang="en-US" altLang="zh-CN" sz="3200" b="1">
              <a:solidFill>
                <a:srgbClr val="80808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9" name="Text Box 5"/>
          <p:cNvSpPr/>
          <p:nvPr/>
        </p:nvSpPr>
        <p:spPr>
          <a:xfrm>
            <a:off x="4873625" y="6103938"/>
            <a:ext cx="266065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vl="0"/>
            <a:r>
              <a:rPr lang="zh-CN" altLang="en-US" sz="1400">
                <a:solidFill>
                  <a:srgbClr val="80808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长沙市长郡中学   文雪颖</a:t>
            </a:r>
            <a:endParaRPr lang="zh-CN" altLang="en-US" sz="2800" b="1">
              <a:solidFill>
                <a:srgbClr val="80808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30" name="图片 1033" descr="长郡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30713" y="6035675"/>
            <a:ext cx="374650" cy="3730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indent="0" algn="l" defTabSz="8636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400" b="1" i="0" u="none" kern="1200" spc="300" baseline="0">
          <a:solidFill>
            <a:srgbClr val="262626"/>
          </a:solidFill>
          <a:effectLst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15900" indent="-215900" algn="l" defTabSz="863600" rtl="0" eaLnBrk="0" fontAlgn="base" hangingPunct="0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anose="020B0604020202020204" pitchFamily="34" charset="0"/>
        <a:buChar char="●"/>
        <a:defRPr kumimoji="0" sz="1700" b="0" i="0" u="none" kern="1200" spc="150" baseline="0">
          <a:solidFill>
            <a:srgbClr val="595959"/>
          </a:solidFill>
          <a:effectLst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47700" indent="-215900" algn="l" defTabSz="863600" rtl="0" eaLnBrk="0" fontAlgn="base" hangingPunct="0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anose="020B0604020202020204" pitchFamily="34" charset="0"/>
        <a:buChar char="●"/>
        <a:tabLst>
          <a:tab pos="1520825" algn="l"/>
        </a:tabLst>
        <a:defRPr kumimoji="0" sz="1500" b="0" i="0" u="none" kern="1200" spc="150" baseline="0">
          <a:solidFill>
            <a:srgbClr val="595959"/>
          </a:solidFill>
          <a:effectLst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079500" indent="-215900" algn="l" defTabSz="863600" rtl="0" eaLnBrk="0" fontAlgn="base" hangingPunct="0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anose="020B0604020202020204" pitchFamily="34" charset="0"/>
        <a:buChar char="●"/>
        <a:tabLst>
          <a:tab pos="1520825" algn="l"/>
        </a:tabLst>
        <a:defRPr kumimoji="0" sz="1500" b="0" i="0" u="none" kern="1200" spc="150" baseline="0">
          <a:solidFill>
            <a:srgbClr val="595959"/>
          </a:solidFill>
          <a:effectLst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511300" indent="-215900" algn="l" defTabSz="863600" rtl="0" eaLnBrk="0" fontAlgn="base" hangingPunct="0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 panose="05000000000000000000" pitchFamily="2" charset="2"/>
        <a:buChar char=""/>
        <a:tabLst>
          <a:tab pos="1520825" algn="l"/>
        </a:tabLst>
        <a:defRPr kumimoji="0" sz="1300" b="0" i="0" u="none" kern="1200" spc="150" baseline="0">
          <a:solidFill>
            <a:srgbClr val="595959"/>
          </a:solidFill>
          <a:effectLst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943100" indent="-215900" algn="l" defTabSz="863600" rtl="0" eaLnBrk="0" fontAlgn="base" hangingPunct="0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anose="020B0604020202020204" pitchFamily="34" charset="0"/>
        <a:buChar char="•"/>
        <a:tabLst>
          <a:tab pos="1520825" algn="l"/>
        </a:tabLst>
        <a:defRPr kumimoji="0" sz="1300" b="0" i="0" u="none" kern="1200" spc="150" baseline="0">
          <a:solidFill>
            <a:srgbClr val="595959"/>
          </a:solidFill>
          <a:effectLst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3180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642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960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278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3" name="标题 1"/>
          <p:cNvSpPr>
            <a:spLocks noGrp="1"/>
          </p:cNvSpPr>
          <p:nvPr>
            <p:ph type="ctrTitle"/>
          </p:nvPr>
        </p:nvSpPr>
        <p:spPr>
          <a:xfrm>
            <a:off x="1133475" y="863600"/>
            <a:ext cx="9258300" cy="242887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 anchorCtr="0"/>
          <a:p>
            <a:pPr defTabSz="863600" eaLnBrk="1" latinLnBrk="0" hangingPunct="1">
              <a:buSzTx/>
              <a:buFontTx/>
              <a:buNone/>
            </a:pPr>
            <a:endParaRPr kumimoji="0" lang="zh-CN" altLang="en-US" sz="5600" kern="1200" baseline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3314" name="副标题 2"/>
          <p:cNvSpPr>
            <a:spLocks noGrp="1"/>
          </p:cNvSpPr>
          <p:nvPr>
            <p:ph type="subTitle" idx="4294967295"/>
          </p:nvPr>
        </p:nvSpPr>
        <p:spPr>
          <a:xfrm>
            <a:off x="1133475" y="3363913"/>
            <a:ext cx="9258300" cy="13922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/>
          <a:lstStyle>
            <a:lvl1pPr marL="0" lvl="0" indent="0" algn="ctr">
              <a:buClrTx/>
              <a:buSzTx/>
              <a:buFont typeface="Arial" panose="020B0604020202020204" pitchFamily="34" charset="0"/>
              <a:defRPr/>
            </a:lvl1pPr>
            <a:lvl2pPr marL="457200" lvl="1" indent="-25400" algn="ctr">
              <a:buClrTx/>
              <a:buSzTx/>
              <a:buFont typeface="Arial" panose="020B0604020202020204" pitchFamily="34" charset="0"/>
              <a:defRPr/>
            </a:lvl2pPr>
            <a:lvl3pPr marL="914400" lvl="2" indent="-50800" algn="ctr">
              <a:buClrTx/>
              <a:buSzTx/>
              <a:buFont typeface="Arial" panose="020B0604020202020204" pitchFamily="34" charset="0"/>
              <a:defRPr/>
            </a:lvl3pPr>
            <a:lvl4pPr marL="1371600" lvl="3" indent="-76200" algn="ctr">
              <a:buClrTx/>
              <a:buSzTx/>
              <a:buFont typeface="Wingdings" panose="05000000000000000000" pitchFamily="2" charset="2"/>
              <a:defRPr/>
            </a:lvl4pPr>
            <a:lvl5pPr marL="1828800" lvl="4" indent="-101600" algn="ctr">
              <a:buClrTx/>
              <a:buSzTx/>
              <a:buFont typeface="Arial" panose="020B0604020202020204" pitchFamily="34" charset="0"/>
              <a:defRPr/>
            </a:lvl5pPr>
          </a:lstStyle>
          <a:p>
            <a:pPr marL="0" lvl="0" indent="0" algn="ctr" eaLnBrk="1" latinLnBrk="0" hangingPunct="1">
              <a:lnSpc>
                <a:spcPct val="110000"/>
              </a:lnSpc>
              <a:buNone/>
            </a:pPr>
            <a:endParaRPr lang="zh-CN" altLang="en-US" sz="2200">
              <a:solidFill>
                <a:srgbClr val="595959"/>
              </a:solidFill>
            </a:endParaRPr>
          </a:p>
        </p:txBody>
      </p:sp>
      <p:pic>
        <p:nvPicPr>
          <p:cNvPr id="1331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1488" y="482600"/>
            <a:ext cx="10190162" cy="5280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7" name="矩形 11"/>
          <p:cNvSpPr/>
          <p:nvPr/>
        </p:nvSpPr>
        <p:spPr>
          <a:xfrm>
            <a:off x="331788" y="412750"/>
            <a:ext cx="7404100" cy="655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en-US" altLang="en-US" sz="3700" b="1">
                <a:solidFill>
                  <a:srgbClr val="0033CC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议题一：中华文化向何处去？</a:t>
            </a:r>
            <a:endParaRPr lang="en-US" altLang="en-US" sz="3700" b="1">
              <a:solidFill>
                <a:srgbClr val="0033CC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任意多边形: 形状 6"/>
          <p:cNvSpPr/>
          <p:nvPr/>
        </p:nvSpPr>
        <p:spPr>
          <a:xfrm>
            <a:off x="3602038" y="1236663"/>
            <a:ext cx="6697662" cy="3625850"/>
          </a:xfrm>
          <a:prstGeom prst="rect">
            <a:avLst/>
          </a:prstGeom>
          <a:noFill/>
          <a:ln w="38100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362" name="Text Box 12"/>
          <p:cNvSpPr/>
          <p:nvPr/>
        </p:nvSpPr>
        <p:spPr>
          <a:xfrm>
            <a:off x="1970088" y="2868613"/>
            <a:ext cx="2495550" cy="666750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000" b="1" u="sng">
                <a:solidFill>
                  <a:srgbClr val="FF0000"/>
                </a:solidFill>
                <a:latin typeface="黑体" panose="02010609060101010101" pitchFamily="49" charset="-122"/>
                <a:ea typeface="华文中宋" pitchFamily="2" charset="-122"/>
              </a:rPr>
              <a:t>古代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pitchFamily="49" charset="-122"/>
                <a:ea typeface="华文中宋" pitchFamily="2" charset="-122"/>
              </a:rPr>
              <a:t>灿烂辉煌</a:t>
            </a:r>
            <a:endParaRPr lang="zh-CN" altLang="en-US" sz="3000" b="1">
              <a:solidFill>
                <a:srgbClr val="0000FF"/>
              </a:solidFill>
              <a:latin typeface="黑体" panose="02010609060101010101" pitchFamily="49" charset="-122"/>
              <a:ea typeface="华文中宋" pitchFamily="2" charset="-122"/>
            </a:endParaRPr>
          </a:p>
        </p:txBody>
      </p:sp>
      <p:sp>
        <p:nvSpPr>
          <p:cNvPr id="15363" name="Text Box 12"/>
          <p:cNvSpPr/>
          <p:nvPr/>
        </p:nvSpPr>
        <p:spPr>
          <a:xfrm>
            <a:off x="7118350" y="3541713"/>
            <a:ext cx="2495550" cy="666750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000" b="1" u="sng">
                <a:solidFill>
                  <a:srgbClr val="FF0000"/>
                </a:solidFill>
                <a:latin typeface="黑体" panose="02010609060101010101" pitchFamily="49" charset="-122"/>
                <a:ea typeface="华文中宋" pitchFamily="2" charset="-122"/>
              </a:rPr>
              <a:t>近代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pitchFamily="49" charset="-122"/>
                <a:ea typeface="华文中宋" pitchFamily="2" charset="-122"/>
              </a:rPr>
              <a:t>渐趋衰微</a:t>
            </a:r>
            <a:endParaRPr lang="zh-CN" altLang="en-US" sz="3000" b="1">
              <a:solidFill>
                <a:srgbClr val="0000FF"/>
              </a:solidFill>
              <a:latin typeface="黑体" panose="02010609060101010101" pitchFamily="49" charset="-122"/>
              <a:ea typeface="华文中宋" pitchFamily="2" charset="-122"/>
            </a:endParaRPr>
          </a:p>
        </p:txBody>
      </p:sp>
      <p:sp>
        <p:nvSpPr>
          <p:cNvPr id="15364" name="Text Box 12"/>
          <p:cNvSpPr/>
          <p:nvPr/>
        </p:nvSpPr>
        <p:spPr>
          <a:xfrm>
            <a:off x="8113713" y="412750"/>
            <a:ext cx="2495550" cy="666750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000" b="1" u="sng">
                <a:solidFill>
                  <a:srgbClr val="FF0000"/>
                </a:solidFill>
                <a:latin typeface="黑体" panose="02010609060101010101" pitchFamily="49" charset="-122"/>
                <a:ea typeface="华文中宋" pitchFamily="2" charset="-122"/>
              </a:rPr>
              <a:t>现代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pitchFamily="49" charset="-122"/>
                <a:ea typeface="华文中宋" pitchFamily="2" charset="-122"/>
              </a:rPr>
              <a:t>新的辉煌</a:t>
            </a:r>
            <a:endParaRPr lang="zh-CN" altLang="en-US" sz="3000" b="1">
              <a:solidFill>
                <a:srgbClr val="0000FF"/>
              </a:solidFill>
              <a:latin typeface="黑体" panose="02010609060101010101" pitchFamily="49" charset="-122"/>
              <a:ea typeface="华文中宋" pitchFamily="2" charset="-122"/>
            </a:endParaRPr>
          </a:p>
        </p:txBody>
      </p:sp>
      <p:sp>
        <p:nvSpPr>
          <p:cNvPr id="15365" name="矩形 11"/>
          <p:cNvSpPr/>
          <p:nvPr/>
        </p:nvSpPr>
        <p:spPr>
          <a:xfrm>
            <a:off x="331788" y="412750"/>
            <a:ext cx="7404100" cy="655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en-US" altLang="en-US" sz="3700" b="1">
                <a:solidFill>
                  <a:srgbClr val="0033CC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议题一：中华文化向何处去？</a:t>
            </a:r>
            <a:endParaRPr lang="en-US" altLang="en-US" sz="3700" b="1">
              <a:solidFill>
                <a:srgbClr val="0033CC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任意多边形: 形状 6"/>
          <p:cNvSpPr/>
          <p:nvPr/>
        </p:nvSpPr>
        <p:spPr>
          <a:xfrm>
            <a:off x="3602038" y="1236663"/>
            <a:ext cx="6697662" cy="3625850"/>
          </a:xfrm>
          <a:prstGeom prst="rect">
            <a:avLst/>
          </a:prstGeom>
          <a:noFill/>
          <a:ln w="38100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86" name="Text Box 12"/>
          <p:cNvSpPr/>
          <p:nvPr/>
        </p:nvSpPr>
        <p:spPr>
          <a:xfrm>
            <a:off x="1970088" y="2868613"/>
            <a:ext cx="2495550" cy="666750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000" b="1" u="sng">
                <a:solidFill>
                  <a:srgbClr val="FF0000"/>
                </a:solidFill>
                <a:latin typeface="黑体" panose="02010609060101010101" pitchFamily="49" charset="-122"/>
                <a:ea typeface="华文中宋" pitchFamily="2" charset="-122"/>
              </a:rPr>
              <a:t>古代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pitchFamily="49" charset="-122"/>
                <a:ea typeface="华文中宋" pitchFamily="2" charset="-122"/>
              </a:rPr>
              <a:t>灿烂辉煌</a:t>
            </a:r>
            <a:endParaRPr lang="zh-CN" altLang="en-US" sz="3000" b="1">
              <a:solidFill>
                <a:srgbClr val="0000FF"/>
              </a:solidFill>
              <a:latin typeface="黑体" panose="02010609060101010101" pitchFamily="49" charset="-122"/>
              <a:ea typeface="华文中宋" pitchFamily="2" charset="-122"/>
            </a:endParaRPr>
          </a:p>
        </p:txBody>
      </p:sp>
      <p:sp>
        <p:nvSpPr>
          <p:cNvPr id="16387" name="Text Box 12"/>
          <p:cNvSpPr/>
          <p:nvPr/>
        </p:nvSpPr>
        <p:spPr>
          <a:xfrm>
            <a:off x="7118350" y="3541713"/>
            <a:ext cx="2495550" cy="666750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000" b="1" u="sng">
                <a:solidFill>
                  <a:srgbClr val="FF0000"/>
                </a:solidFill>
                <a:latin typeface="黑体" panose="02010609060101010101" pitchFamily="49" charset="-122"/>
                <a:ea typeface="华文中宋" pitchFamily="2" charset="-122"/>
              </a:rPr>
              <a:t>近代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pitchFamily="49" charset="-122"/>
                <a:ea typeface="华文中宋" pitchFamily="2" charset="-122"/>
              </a:rPr>
              <a:t>渐趋衰微</a:t>
            </a:r>
            <a:endParaRPr lang="zh-CN" altLang="en-US" sz="3000" b="1">
              <a:solidFill>
                <a:srgbClr val="0000FF"/>
              </a:solidFill>
              <a:latin typeface="黑体" panose="02010609060101010101" pitchFamily="49" charset="-122"/>
              <a:ea typeface="华文中宋" pitchFamily="2" charset="-122"/>
            </a:endParaRPr>
          </a:p>
        </p:txBody>
      </p:sp>
      <p:sp>
        <p:nvSpPr>
          <p:cNvPr id="16388" name="Text Box 12"/>
          <p:cNvSpPr/>
          <p:nvPr/>
        </p:nvSpPr>
        <p:spPr>
          <a:xfrm>
            <a:off x="8113713" y="412750"/>
            <a:ext cx="2495550" cy="666750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000" b="1" u="sng">
                <a:solidFill>
                  <a:srgbClr val="FF0000"/>
                </a:solidFill>
                <a:latin typeface="黑体" panose="02010609060101010101" pitchFamily="49" charset="-122"/>
                <a:ea typeface="华文中宋" pitchFamily="2" charset="-122"/>
              </a:rPr>
              <a:t>现代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pitchFamily="49" charset="-122"/>
                <a:ea typeface="华文中宋" pitchFamily="2" charset="-122"/>
              </a:rPr>
              <a:t>新的辉煌</a:t>
            </a:r>
            <a:endParaRPr lang="zh-CN" altLang="en-US" sz="3000" b="1">
              <a:solidFill>
                <a:srgbClr val="0000FF"/>
              </a:solidFill>
              <a:latin typeface="黑体" panose="02010609060101010101" pitchFamily="49" charset="-122"/>
              <a:ea typeface="华文中宋" pitchFamily="2" charset="-122"/>
            </a:endParaRPr>
          </a:p>
        </p:txBody>
      </p:sp>
      <p:sp>
        <p:nvSpPr>
          <p:cNvPr id="16389" name="矩形 11"/>
          <p:cNvSpPr/>
          <p:nvPr/>
        </p:nvSpPr>
        <p:spPr>
          <a:xfrm>
            <a:off x="331788" y="412750"/>
            <a:ext cx="7404100" cy="655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en-US" altLang="en-US" sz="3700" b="1">
                <a:solidFill>
                  <a:srgbClr val="0033CC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议题一：中华文化向何处去？</a:t>
            </a:r>
            <a:endParaRPr lang="en-US" altLang="en-US" sz="3700" b="1">
              <a:solidFill>
                <a:srgbClr val="0033CC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390" name="Text Box 17"/>
          <p:cNvSpPr/>
          <p:nvPr/>
        </p:nvSpPr>
        <p:spPr>
          <a:xfrm>
            <a:off x="1417638" y="4862513"/>
            <a:ext cx="8788400" cy="1160462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rgbClr val="868686">
                <a:alpha val="50000"/>
              </a:srgbClr>
            </a:outerShdw>
          </a:effectLst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华文隶书" pitchFamily="2" charset="-122"/>
                <a:ea typeface="华文中宋" pitchFamily="2" charset="-122"/>
                <a:sym typeface="Wingdings" panose="05000000000000000000" pitchFamily="2" charset="2"/>
              </a:rPr>
              <a:t>马克思主义传入中国，</a:t>
            </a:r>
            <a:endParaRPr lang="zh-CN" altLang="en-US" sz="2800" b="1">
              <a:solidFill>
                <a:srgbClr val="FF0000"/>
              </a:solidFill>
              <a:latin typeface="华文隶书" pitchFamily="2" charset="-122"/>
              <a:ea typeface="华文中宋" pitchFamily="2" charset="-122"/>
              <a:sym typeface="Wingdings" panose="05000000000000000000" pitchFamily="2" charset="2"/>
            </a:endParaRPr>
          </a:p>
          <a:p>
            <a:pPr algn="ctr">
              <a:spcBef>
                <a:spcPct val="50000"/>
              </a:spcBef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华文隶书" pitchFamily="2" charset="-122"/>
                <a:ea typeface="华文中宋" pitchFamily="2" charset="-122"/>
                <a:sym typeface="Wingdings" panose="05000000000000000000" pitchFamily="2" charset="2"/>
              </a:rPr>
              <a:t>是中华民族由衰微走向重振的重要转折点。</a:t>
            </a:r>
            <a:endParaRPr lang="zh-CN" altLang="en-US" sz="2800" b="1">
              <a:solidFill>
                <a:srgbClr val="FF0000"/>
              </a:solidFill>
              <a:latin typeface="华文隶书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Rectangle 3"/>
          <p:cNvSpPr/>
          <p:nvPr/>
        </p:nvSpPr>
        <p:spPr>
          <a:xfrm>
            <a:off x="465138" y="430213"/>
            <a:ext cx="10482262" cy="5492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90000"/>
              </a:lnSpc>
              <a:buClrTx/>
              <a:buFontTx/>
            </a:pPr>
            <a:r>
              <a:rPr lang="zh-CN" altLang="en-US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　　1．中国特色社会主义文化的内涵</a:t>
            </a:r>
            <a:endParaRPr lang="zh-CN" altLang="en-US" sz="3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  <a:buClrTx/>
              <a:buFontTx/>
            </a:pPr>
            <a:r>
              <a:rPr lang="zh-CN" altLang="en-US" sz="3000" b="1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　　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以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马克思主义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为指导，坚持为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人民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服务、为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社会主义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服务，坚持百花齐放、百家争鸣，牢牢把握先进文化的前进方向，大力发展面向现代化、面向世界、面向未来的，民族的科学的大众的社会主义文化。</a:t>
            </a:r>
            <a:endParaRPr lang="zh-CN" altLang="en-US" sz="3000" b="1">
              <a:latin typeface="微软雅黑" panose="020B0503020204020204" pitchFamily="34" charset="-122"/>
              <a:ea typeface="微软雅黑" panose="020B0503020204020204" pitchFamily="34" charset="-122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  <a:buClrTx/>
              <a:buFontTx/>
            </a:pPr>
            <a:r>
              <a:rPr lang="zh-CN" altLang="en-US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　　2．为什么要走中国特色社会主义文化发展道路？</a:t>
            </a:r>
            <a:endParaRPr lang="zh-CN" altLang="en-US" sz="3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  <a:buClrTx/>
              <a:buFontTx/>
            </a:pP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　　（1）由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人民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根本利益决定，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党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的性质宗旨决定，我国社会制度、发展道路决定，由继承、创新中华优秀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传统文化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、弘扬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革命文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化、发展社会主义</a:t>
            </a:r>
            <a:r>
              <a:rPr lang="zh-CN" altLang="en-US" sz="30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先进文化</a:t>
            </a: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的要求决定，由我国文化自身发展规律决定。</a:t>
            </a:r>
            <a:endParaRPr lang="zh-CN" altLang="en-US" sz="3000" b="1">
              <a:latin typeface="微软雅黑" panose="020B0503020204020204" pitchFamily="34" charset="-122"/>
              <a:ea typeface="微软雅黑" panose="020B0503020204020204" pitchFamily="34" charset="-122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  <a:buClrTx/>
              <a:buFontTx/>
            </a:pPr>
            <a:r>
              <a:rPr lang="zh-CN" altLang="en-US" sz="30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　　（2）才能建设社会主义文化强国，才能与“五位一体”总布局相适应，才能实现社会主义现代化强国的目标，才能推动中华文化的繁荣发展。</a:t>
            </a:r>
            <a:endParaRPr lang="zh-CN" altLang="en-US" sz="3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矩形 11"/>
          <p:cNvSpPr/>
          <p:nvPr/>
        </p:nvSpPr>
        <p:spPr>
          <a:xfrm>
            <a:off x="2009775" y="1804988"/>
            <a:ext cx="7404100" cy="1784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lnSpc>
                <a:spcPct val="150000"/>
              </a:lnSpc>
              <a:buClrTx/>
              <a:buFontTx/>
            </a:pPr>
            <a:r>
              <a:rPr lang="en-US" altLang="en-US" sz="3700" b="1">
                <a:solidFill>
                  <a:srgbClr val="0033CC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议题二：</a:t>
            </a:r>
            <a:endParaRPr lang="en-US" altLang="en-US" sz="3700" b="1">
              <a:solidFill>
                <a:srgbClr val="0033CC"/>
              </a:solidFill>
              <a:latin typeface="华文中宋" pitchFamily="2" charset="-122"/>
              <a:ea typeface="华文中宋" pitchFamily="2" charset="-122"/>
              <a:sym typeface="Wingdings" panose="05000000000000000000" pitchFamily="2" charset="2"/>
            </a:endParaRPr>
          </a:p>
          <a:p>
            <a:pPr algn="ctr">
              <a:lnSpc>
                <a:spcPct val="150000"/>
              </a:lnSpc>
              <a:buClrTx/>
              <a:buFontTx/>
            </a:pPr>
            <a:r>
              <a:rPr lang="en-US" altLang="en-US" sz="3700" b="1">
                <a:solidFill>
                  <a:srgbClr val="0033CC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怎样发展中国特色社会主义文化？</a:t>
            </a:r>
            <a:endParaRPr lang="en-US" altLang="en-US" sz="3700" b="1">
              <a:solidFill>
                <a:srgbClr val="0033CC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文本框 3"/>
          <p:cNvSpPr/>
          <p:nvPr/>
        </p:nvSpPr>
        <p:spPr>
          <a:xfrm>
            <a:off x="1538288" y="146050"/>
            <a:ext cx="8575675" cy="549275"/>
          </a:xfrm>
          <a:prstGeom prst="rect">
            <a:avLst/>
          </a:prstGeom>
          <a:gradFill rotWithShape="1">
            <a:gsLst>
              <a:gs pos="0">
                <a:srgbClr val="012D86"/>
              </a:gs>
              <a:gs pos="100000">
                <a:srgbClr val="0E2557"/>
              </a:gs>
            </a:gsLst>
            <a:lin ang="5400000"/>
            <a:tileRect/>
          </a:gradFill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zh-CN" altLang="en-US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议题二</a:t>
            </a:r>
            <a:r>
              <a:rPr lang="en-US" altLang="zh-CN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 </a:t>
            </a:r>
            <a:r>
              <a:rPr lang="zh-CN" altLang="en-US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怎样发展中国特色社会主义文化？</a:t>
            </a:r>
            <a:endParaRPr lang="zh-CN" altLang="en-US" sz="3000" b="1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19458" name="Rectangle 4"/>
          <p:cNvSpPr/>
          <p:nvPr/>
        </p:nvSpPr>
        <p:spPr>
          <a:xfrm>
            <a:off x="100013" y="731838"/>
            <a:ext cx="11323637" cy="56927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3．文化发展的基本途径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（1）坚定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理想信念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，坚持以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人民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为中心（为人民、靠人民、人民享）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（2）立足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时代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之基，回答时代问题（文化创新和发展的关键是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......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（3）融通不同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资源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，实现综合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创新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。坚持马克思主义为指导，坚持不忘本来、吸收外来、面向未来。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4．怎样建设文化强国？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（1）弘扬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主旋律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，传播正能量：发展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先进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文化，支持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健康有益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文化，努力改造或剔除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落后文化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，坚决抵制、依法取缔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腐朽文化。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（2）践行和培育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社会主义核心价值观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，发挥核心价值观的引领作用。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（3）提高人们的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道德修养和科学文化修养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（坚定理想信念；弘扬传统美德；弘扬科学精神）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（4）推动</a:t>
            </a:r>
            <a:r>
              <a:rPr lang="zh-CN" altLang="en-US" sz="28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文化事业和文化产业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的发展。把社会效益放在首位、坚持社会效益和经济效益相统一。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8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838450"/>
            <a:ext cx="4568825" cy="3427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文本框 17"/>
          <p:cNvSpPr/>
          <p:nvPr/>
        </p:nvSpPr>
        <p:spPr>
          <a:xfrm>
            <a:off x="5143500" y="5154613"/>
            <a:ext cx="2844800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今朝有酒今朝醉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0483" name="图片 16387"/>
          <p:cNvPicPr>
            <a:picLocks noChangeAspect="1"/>
          </p:cNvPicPr>
          <p:nvPr/>
        </p:nvPicPr>
        <p:blipFill>
          <a:blip r:embed="rId2">
            <a:lum contrast="-6000"/>
          </a:blip>
          <a:stretch>
            <a:fillRect/>
          </a:stretch>
        </p:blipFill>
        <p:spPr>
          <a:xfrm>
            <a:off x="5929313" y="2106613"/>
            <a:ext cx="3162300" cy="310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文本框 18"/>
          <p:cNvSpPr/>
          <p:nvPr/>
        </p:nvSpPr>
        <p:spPr>
          <a:xfrm>
            <a:off x="9164638" y="3028950"/>
            <a:ext cx="2416175" cy="1203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954D7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婚事大操大办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商品过度包装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0485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088"/>
            <a:ext cx="3995738" cy="2405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图片 6"/>
          <p:cNvPicPr>
            <a:picLocks noChangeAspect="1"/>
          </p:cNvPicPr>
          <p:nvPr/>
        </p:nvPicPr>
        <p:blipFill>
          <a:blip r:embed="rId4"/>
          <a:srcRect t="14218" b="14819"/>
          <a:stretch>
            <a:fillRect/>
          </a:stretch>
        </p:blipFill>
        <p:spPr>
          <a:xfrm>
            <a:off x="3995738" y="192088"/>
            <a:ext cx="1933575" cy="2405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文本框 11"/>
          <p:cNvSpPr/>
          <p:nvPr/>
        </p:nvSpPr>
        <p:spPr>
          <a:xfrm>
            <a:off x="6022975" y="655638"/>
            <a:ext cx="3398838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E1A5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---带迷信、愚昧色彩</a:t>
            </a:r>
            <a:endParaRPr lang="zh-CN" altLang="en-US" sz="2800" b="1">
              <a:solidFill>
                <a:srgbClr val="FE1A52"/>
              </a:solidFill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150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838450"/>
            <a:ext cx="4568825" cy="3427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文本框 16"/>
          <p:cNvSpPr/>
          <p:nvPr/>
        </p:nvSpPr>
        <p:spPr>
          <a:xfrm>
            <a:off x="5035550" y="5768975"/>
            <a:ext cx="2668588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E1A5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---带颓废色彩</a:t>
            </a:r>
            <a:endParaRPr lang="zh-CN" altLang="en-US" sz="2800" b="1">
              <a:solidFill>
                <a:srgbClr val="FE1A52"/>
              </a:solidFill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21508" name="文本框 17"/>
          <p:cNvSpPr/>
          <p:nvPr/>
        </p:nvSpPr>
        <p:spPr>
          <a:xfrm>
            <a:off x="5143500" y="5154613"/>
            <a:ext cx="2844800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今朝有酒今朝醉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1509" name="图片 16387"/>
          <p:cNvPicPr>
            <a:picLocks noChangeAspect="1"/>
          </p:cNvPicPr>
          <p:nvPr/>
        </p:nvPicPr>
        <p:blipFill>
          <a:blip r:embed="rId2">
            <a:lum contrast="-6000"/>
          </a:blip>
          <a:stretch>
            <a:fillRect/>
          </a:stretch>
        </p:blipFill>
        <p:spPr>
          <a:xfrm>
            <a:off x="5929313" y="2106613"/>
            <a:ext cx="3162300" cy="310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文本框 16390"/>
          <p:cNvSpPr/>
          <p:nvPr/>
        </p:nvSpPr>
        <p:spPr>
          <a:xfrm>
            <a:off x="9032875" y="4394200"/>
            <a:ext cx="23780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>
                <a:solidFill>
                  <a:srgbClr val="FE1A5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---带庸俗色彩</a:t>
            </a:r>
            <a:endParaRPr lang="zh-CN" altLang="en-US" sz="2800" b="1">
              <a:solidFill>
                <a:srgbClr val="FE1A5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11" name="文本框 18"/>
          <p:cNvSpPr/>
          <p:nvPr/>
        </p:nvSpPr>
        <p:spPr>
          <a:xfrm>
            <a:off x="9164638" y="3028950"/>
            <a:ext cx="2416175" cy="1203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954D7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婚事大操大办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商品过度包装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1512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088"/>
            <a:ext cx="3995738" cy="2405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3" name="图片 6"/>
          <p:cNvPicPr>
            <a:picLocks noChangeAspect="1"/>
          </p:cNvPicPr>
          <p:nvPr/>
        </p:nvPicPr>
        <p:blipFill>
          <a:blip r:embed="rId4"/>
          <a:srcRect t="14218" b="14819"/>
          <a:stretch>
            <a:fillRect/>
          </a:stretch>
        </p:blipFill>
        <p:spPr>
          <a:xfrm>
            <a:off x="3995738" y="192088"/>
            <a:ext cx="1933575" cy="2405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4" name="New pictur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1800" y="11455400"/>
            <a:ext cx="317500" cy="241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9" name="文本框 12"/>
          <p:cNvSpPr/>
          <p:nvPr/>
        </p:nvSpPr>
        <p:spPr>
          <a:xfrm>
            <a:off x="9113838" y="1438275"/>
            <a:ext cx="2347912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rgbClr val="008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落后文化</a:t>
            </a:r>
            <a:endParaRPr lang="zh-CN" altLang="en-US" sz="2800" b="1">
              <a:solidFill>
                <a:srgbClr val="008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0" name="文本框 11"/>
          <p:cNvSpPr/>
          <p:nvPr/>
        </p:nvSpPr>
        <p:spPr>
          <a:xfrm>
            <a:off x="6022975" y="655638"/>
            <a:ext cx="3398838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E1A5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---带迷信、愚昧色彩</a:t>
            </a:r>
            <a:endParaRPr lang="zh-CN" altLang="en-US" sz="2800" b="1">
              <a:solidFill>
                <a:srgbClr val="FE1A52"/>
              </a:solidFill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253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838450"/>
            <a:ext cx="4568825" cy="3427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16"/>
          <p:cNvSpPr/>
          <p:nvPr/>
        </p:nvSpPr>
        <p:spPr>
          <a:xfrm>
            <a:off x="5035550" y="5768975"/>
            <a:ext cx="2668588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E1A5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---带颓废色彩</a:t>
            </a:r>
            <a:endParaRPr lang="zh-CN" altLang="en-US" sz="2800" b="1">
              <a:solidFill>
                <a:srgbClr val="FE1A52"/>
              </a:solidFill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22533" name="文本框 17"/>
          <p:cNvSpPr/>
          <p:nvPr/>
        </p:nvSpPr>
        <p:spPr>
          <a:xfrm>
            <a:off x="5143500" y="5154613"/>
            <a:ext cx="2844800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今朝有酒今朝醉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2534" name="图片 16387"/>
          <p:cNvPicPr>
            <a:picLocks noChangeAspect="1"/>
          </p:cNvPicPr>
          <p:nvPr/>
        </p:nvPicPr>
        <p:blipFill>
          <a:blip r:embed="rId2">
            <a:lum contrast="-6000"/>
          </a:blip>
          <a:stretch>
            <a:fillRect/>
          </a:stretch>
        </p:blipFill>
        <p:spPr>
          <a:xfrm>
            <a:off x="5929313" y="2106613"/>
            <a:ext cx="3162300" cy="310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5" name="文本框 16390"/>
          <p:cNvSpPr/>
          <p:nvPr/>
        </p:nvSpPr>
        <p:spPr>
          <a:xfrm>
            <a:off x="9032875" y="4394200"/>
            <a:ext cx="23780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>
                <a:solidFill>
                  <a:srgbClr val="FE1A5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---带庸俗色彩</a:t>
            </a:r>
            <a:endParaRPr lang="zh-CN" altLang="en-US" sz="2800" b="1">
              <a:solidFill>
                <a:srgbClr val="FE1A5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6" name="文本框 18"/>
          <p:cNvSpPr/>
          <p:nvPr/>
        </p:nvSpPr>
        <p:spPr>
          <a:xfrm>
            <a:off x="9164638" y="3028950"/>
            <a:ext cx="2416175" cy="1203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954D7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婚事大操大办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sym typeface="微软雅黑" panose="020B0503020204020204" pitchFamily="34" charset="-122"/>
              </a:rPr>
              <a:t>商品过度包装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pic>
        <p:nvPicPr>
          <p:cNvPr id="22537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088"/>
            <a:ext cx="3995738" cy="2405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8" name="图片 6"/>
          <p:cNvPicPr>
            <a:picLocks noChangeAspect="1"/>
          </p:cNvPicPr>
          <p:nvPr/>
        </p:nvPicPr>
        <p:blipFill>
          <a:blip r:embed="rId4"/>
          <a:srcRect t="14218" b="14819"/>
          <a:stretch>
            <a:fillRect/>
          </a:stretch>
        </p:blipFill>
        <p:spPr>
          <a:xfrm>
            <a:off x="3995738" y="192088"/>
            <a:ext cx="1933575" cy="2405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文本框 4"/>
          <p:cNvSpPr/>
          <p:nvPr/>
        </p:nvSpPr>
        <p:spPr>
          <a:xfrm>
            <a:off x="0" y="88900"/>
            <a:ext cx="11520488" cy="6761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20000"/>
              </a:lnSpc>
            </a:pPr>
            <a:endParaRPr lang="zh-CN" altLang="en-US" sz="2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23554" name="文本框 12"/>
          <p:cNvSpPr/>
          <p:nvPr/>
        </p:nvSpPr>
        <p:spPr>
          <a:xfrm>
            <a:off x="7877175" y="5322888"/>
            <a:ext cx="3536950" cy="825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3700" b="1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腐朽文化</a:t>
            </a:r>
            <a:endParaRPr lang="zh-CN" altLang="en-US" sz="3700" b="1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3555" name="Rectangle 5"/>
          <p:cNvSpPr/>
          <p:nvPr/>
        </p:nvSpPr>
        <p:spPr>
          <a:xfrm>
            <a:off x="247650" y="190500"/>
            <a:ext cx="11185525" cy="6070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封建主义腐朽思想：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华文中宋" pitchFamily="2" charset="-122"/>
              <a:sym typeface="微软雅黑" panose="020B0503020204020204" pitchFamily="34" charset="-122"/>
            </a:endParaRPr>
          </a:p>
          <a:p>
            <a:pPr>
              <a:buClrTx/>
              <a:buFontTx/>
            </a:pP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三纲五常 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:“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三纲”：“君为臣纲、父为子纲、夫为妻纲”</a:t>
            </a:r>
            <a:endParaRPr lang="zh-CN" altLang="en-US" sz="2800" b="1">
              <a:latin typeface="Times New Roman" panose="02020603050405020304" pitchFamily="18" charset="0"/>
              <a:ea typeface="华文中宋" pitchFamily="2" charset="-122"/>
              <a:sym typeface="Wingdings" panose="05000000000000000000" pitchFamily="2" charset="2"/>
            </a:endParaRPr>
          </a:p>
          <a:p>
            <a:pPr>
              <a:buClrTx/>
              <a:buFontTx/>
            </a:pP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三从四德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: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“未嫁从父，出嫁从夫，夫死从子”、“妇德、妇言、妇容、妇功”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华文中宋" pitchFamily="2" charset="-122"/>
              <a:sym typeface="Wingdings" panose="05000000000000000000" pitchFamily="2" charset="2"/>
            </a:endParaRPr>
          </a:p>
          <a:p>
            <a:pPr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资本主义腐朽思想：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唯利是图、损人利己、巧取豪夺等</a:t>
            </a:r>
            <a:endParaRPr lang="zh-CN" altLang="en-US" sz="2800" b="1">
              <a:latin typeface="Times New Roman" panose="02020603050405020304" pitchFamily="18" charset="0"/>
              <a:ea typeface="华文中宋" pitchFamily="2" charset="-122"/>
              <a:sym typeface="微软雅黑" panose="020B0503020204020204" pitchFamily="34" charset="-122"/>
            </a:endParaRPr>
          </a:p>
          <a:p>
            <a:pPr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殖民文化：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“我下辈子再投胎，我宁愿做英国狗拉出来的那坨狗屎上面的那粒苍蝇，都不肯做你支那人。”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——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香港网络电视台主持人（支那是近代日本侵略者对中国的蔑称。）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19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世纪香港通过推行英语教育，学习英国地理、历史等项措施，促使中国学生认同英国文化，成为“亲英的传教士”而中文则被贬为“二等语文”，不予重视。</a:t>
            </a:r>
            <a:endParaRPr lang="zh-CN" altLang="en-US" sz="2800" b="1">
              <a:latin typeface="Times New Roman" panose="02020603050405020304" pitchFamily="18" charset="0"/>
              <a:ea typeface="华文中宋" pitchFamily="2" charset="-122"/>
              <a:sym typeface="微软雅黑" panose="020B0503020204020204" pitchFamily="34" charset="-122"/>
            </a:endParaRPr>
          </a:p>
          <a:p>
            <a:pPr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“法轮功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邪教：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朱长久，男，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33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岁“法轮功”练习者。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1999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年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11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月</a:t>
            </a:r>
            <a:r>
              <a:rPr lang="en-US" altLang="zh-CN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26</a:t>
            </a:r>
            <a:r>
              <a:rPr lang="zh-CN" altLang="en-US" sz="2800" b="1"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日上午，因父母将其练习“法轮功”的书籍烧毁而怀恨在心，用钝器将父亲朱振虎和母亲董大举杀死在家中。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华文中宋" pitchFamily="2" charset="-122"/>
              <a:sym typeface="微软雅黑" panose="020B0503020204020204" pitchFamily="34" charset="-122"/>
            </a:endParaRPr>
          </a:p>
          <a:p>
            <a:pPr>
              <a:buClrTx/>
              <a:buFontTx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  <a:sym typeface="微软雅黑" panose="020B0503020204020204" pitchFamily="34" charset="-122"/>
              </a:rPr>
              <a:t>　　淫秽色情文化（黄赌毒）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华文中宋" pitchFamily="2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7" name="Rectangle 4"/>
          <p:cNvSpPr/>
          <p:nvPr/>
        </p:nvSpPr>
        <p:spPr>
          <a:xfrm>
            <a:off x="2551113" y="593725"/>
            <a:ext cx="6589712" cy="549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zh-CN" altLang="en-US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什么是“文化强国”</a:t>
            </a:r>
            <a:r>
              <a:rPr lang="en-US" altLang="zh-CN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?</a:t>
            </a:r>
            <a:endParaRPr lang="zh-CN" altLang="en-US" sz="3000" b="1">
              <a:solidFill>
                <a:srgbClr val="1D41D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1" name="Rectangle 2"/>
          <p:cNvSpPr/>
          <p:nvPr/>
        </p:nvSpPr>
        <p:spPr>
          <a:xfrm>
            <a:off x="2551113" y="593725"/>
            <a:ext cx="6589712" cy="549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zh-CN" altLang="en-US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什么是“文化强国”</a:t>
            </a:r>
            <a:r>
              <a:rPr lang="en-US" altLang="zh-CN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?</a:t>
            </a:r>
            <a:endParaRPr lang="zh-CN" altLang="en-US" sz="3000" b="1">
              <a:solidFill>
                <a:srgbClr val="1D41D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2" name="Rectangle 3"/>
          <p:cNvSpPr/>
          <p:nvPr/>
        </p:nvSpPr>
        <p:spPr>
          <a:xfrm>
            <a:off x="784225" y="1509713"/>
            <a:ext cx="10033000" cy="2030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　文化强国首先意味着其文化的魅力相对强大，它表现为对内的文化自信，以及对外的文化魅力。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Rectangle 2"/>
          <p:cNvSpPr/>
          <p:nvPr/>
        </p:nvSpPr>
        <p:spPr>
          <a:xfrm>
            <a:off x="2551113" y="593725"/>
            <a:ext cx="6589712" cy="549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zh-CN" altLang="en-US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什么是“文化强国”</a:t>
            </a:r>
            <a:r>
              <a:rPr lang="en-US" altLang="zh-CN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?</a:t>
            </a:r>
            <a:endParaRPr lang="zh-CN" altLang="en-US" sz="3000" b="1">
              <a:solidFill>
                <a:srgbClr val="1D41D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6" name="Rectangle 3"/>
          <p:cNvSpPr/>
          <p:nvPr/>
        </p:nvSpPr>
        <p:spPr>
          <a:xfrm>
            <a:off x="784225" y="1509713"/>
            <a:ext cx="10033000" cy="3322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　文化强国首先意味着其文化的魅力相对强大，它表现为对内的文化自信，以及对外的文化魅力。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　其次，文化强国应当具有相对强大的文化创造、生产和传播能力。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49" name="Rectangle 2"/>
          <p:cNvSpPr/>
          <p:nvPr/>
        </p:nvSpPr>
        <p:spPr>
          <a:xfrm>
            <a:off x="2551113" y="593725"/>
            <a:ext cx="6589712" cy="549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zh-CN" altLang="en-US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什么是“文化强国”</a:t>
            </a:r>
            <a:r>
              <a:rPr lang="en-US" altLang="zh-CN" sz="30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?</a:t>
            </a:r>
            <a:endParaRPr lang="zh-CN" altLang="en-US" sz="3000" b="1">
              <a:solidFill>
                <a:srgbClr val="1D41D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0" name="Rectangle 3"/>
          <p:cNvSpPr/>
          <p:nvPr/>
        </p:nvSpPr>
        <p:spPr>
          <a:xfrm>
            <a:off x="784225" y="1509713"/>
            <a:ext cx="10033000" cy="3930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　文化强国首先意味着其文化的魅力相对强大，它表现为对内的文化自信，以及对外的文化吸引。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　其次，文化强国应当具有相对强大的文化创造、生产和传播能力。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000" b="1">
                <a:latin typeface="Arial" panose="020B0604020202020204" pitchFamily="34" charset="0"/>
                <a:ea typeface="隶书" pitchFamily="49" charset="-122"/>
                <a:sym typeface="微软雅黑" panose="020B0503020204020204" pitchFamily="34" charset="-122"/>
              </a:rPr>
              <a:t>　　最后，文化强国还有一个基础性指标，即国民素质相对比较高。</a:t>
            </a:r>
            <a:endParaRPr lang="zh-CN" altLang="en-US" sz="3000" b="1">
              <a:latin typeface="Arial" panose="020B0604020202020204" pitchFamily="34" charset="0"/>
              <a:ea typeface="隶书" pitchFamily="49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3" name="TextBox 47"/>
          <p:cNvSpPr/>
          <p:nvPr/>
        </p:nvSpPr>
        <p:spPr>
          <a:xfrm>
            <a:off x="3908425" y="2894013"/>
            <a:ext cx="17526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28674" name="TextBox 48"/>
          <p:cNvSpPr/>
          <p:nvPr/>
        </p:nvSpPr>
        <p:spPr>
          <a:xfrm>
            <a:off x="6675438" y="2690813"/>
            <a:ext cx="2035175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28675" name="TextBox 50"/>
          <p:cNvSpPr/>
          <p:nvPr/>
        </p:nvSpPr>
        <p:spPr>
          <a:xfrm>
            <a:off x="6675438" y="3905250"/>
            <a:ext cx="21748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28676" name="TextBox 51"/>
          <p:cNvSpPr/>
          <p:nvPr/>
        </p:nvSpPr>
        <p:spPr>
          <a:xfrm>
            <a:off x="3435350" y="4851400"/>
            <a:ext cx="2806700" cy="549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3000" b="1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  <a:sym typeface="Calibri" panose="020F0502020204030204" pitchFamily="34" charset="0"/>
            </a:endParaRPr>
          </a:p>
        </p:txBody>
      </p:sp>
      <p:sp>
        <p:nvSpPr>
          <p:cNvPr id="28677" name="TextBox 52"/>
          <p:cNvSpPr/>
          <p:nvPr/>
        </p:nvSpPr>
        <p:spPr>
          <a:xfrm>
            <a:off x="6602413" y="4697413"/>
            <a:ext cx="224631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graphicFrame>
        <p:nvGraphicFramePr>
          <p:cNvPr id="28679" name="表格 28678"/>
          <p:cNvGraphicFramePr/>
          <p:nvPr/>
        </p:nvGraphicFramePr>
        <p:xfrm>
          <a:off x="177800" y="325438"/>
          <a:ext cx="11096625" cy="5797550"/>
        </p:xfrm>
        <a:graphic>
          <a:graphicData uri="http://schemas.openxmlformats.org/drawingml/2006/table">
            <a:tbl>
              <a:tblPr/>
              <a:tblGrid>
                <a:gridCol w="890588"/>
                <a:gridCol w="866775"/>
                <a:gridCol w="4481512"/>
                <a:gridCol w="4857750"/>
              </a:tblGrid>
              <a:tr h="808038">
                <a:tc grid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endParaRPr lang="zh-CN" altLang="zh-CN" sz="2600" b="1">
                        <a:latin typeface="Times New Roman" panose="02020603050405020304" pitchFamily="18" charset="0"/>
                        <a:ea typeface="华文中宋" pitchFamily="2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40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文化事业</a:t>
                      </a:r>
                      <a:endParaRPr lang="zh-CN" altLang="zh-CN" sz="4000" b="1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40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文化产业</a:t>
                      </a:r>
                      <a:endParaRPr lang="zh-CN" altLang="zh-CN" sz="4000" b="1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2225">
                <a:tc rowSpan="4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Times New Roman" panose="02020603050405020304" pitchFamily="18" charset="0"/>
                          <a:ea typeface="华文中宋" pitchFamily="2" charset="-122"/>
                          <a:sym typeface="Calibri" panose="020F0502020204030204" pitchFamily="34" charset="0"/>
                        </a:rPr>
                        <a:t>区别</a:t>
                      </a:r>
                      <a:endParaRPr lang="zh-CN" altLang="zh-CN" sz="2600" b="1">
                        <a:latin typeface="Times New Roman" panose="02020603050405020304" pitchFamily="18" charset="0"/>
                        <a:ea typeface="华文中宋" pitchFamily="2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Times New Roman" panose="02020603050405020304" pitchFamily="18" charset="0"/>
                          <a:ea typeface="华文中宋" pitchFamily="2" charset="-122"/>
                          <a:sym typeface="Calibri" panose="020F0502020204030204" pitchFamily="34" charset="0"/>
                        </a:rPr>
                        <a:t>资金来源</a:t>
                      </a:r>
                      <a:endParaRPr lang="zh-CN" altLang="zh-CN" sz="2600" b="1">
                        <a:latin typeface="Times New Roman" panose="02020603050405020304" pitchFamily="18" charset="0"/>
                        <a:ea typeface="华文中宋" pitchFamily="2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政府扶持、社会赞助</a:t>
                      </a:r>
                      <a:endParaRPr lang="zh-CN" altLang="zh-CN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面向市场、依法经营，自我</a:t>
                      </a:r>
                      <a:endParaRPr lang="zh-CN" altLang="en-US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积累、自我发展</a:t>
                      </a:r>
                      <a:endParaRPr lang="zh-CN" altLang="zh-CN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Times New Roman" panose="02020603050405020304" pitchFamily="18" charset="0"/>
                          <a:ea typeface="华文中宋" pitchFamily="2" charset="-122"/>
                          <a:sym typeface="Calibri" panose="020F0502020204030204" pitchFamily="34" charset="0"/>
                        </a:rPr>
                        <a:t>性质</a:t>
                      </a:r>
                      <a:endParaRPr lang="zh-CN" altLang="zh-CN" sz="2600" b="1">
                        <a:latin typeface="Times New Roman" panose="02020603050405020304" pitchFamily="18" charset="0"/>
                        <a:ea typeface="华文中宋" pitchFamily="2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公益性</a:t>
                      </a:r>
                      <a:endParaRPr lang="zh-CN" altLang="zh-CN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营利性</a:t>
                      </a:r>
                      <a:endParaRPr lang="zh-CN" altLang="zh-CN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7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Times New Roman" panose="02020603050405020304" pitchFamily="18" charset="0"/>
                          <a:ea typeface="华文中宋" pitchFamily="2" charset="-122"/>
                          <a:sym typeface="Calibri" panose="020F0502020204030204" pitchFamily="34" charset="0"/>
                        </a:rPr>
                        <a:t>目的</a:t>
                      </a:r>
                      <a:endParaRPr lang="zh-CN" altLang="zh-CN" sz="2600" b="1">
                        <a:latin typeface="Times New Roman" panose="02020603050405020304" pitchFamily="18" charset="0"/>
                        <a:ea typeface="华文中宋" pitchFamily="2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满足人民群众的基本文化需求</a:t>
                      </a:r>
                      <a:endParaRPr lang="zh-CN" altLang="zh-CN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微软雅黑" panose="020B0503020204020204" pitchFamily="34" charset="-122"/>
                          <a:sym typeface="Calibri" panose="020F0502020204030204" pitchFamily="34" charset="0"/>
                        </a:rPr>
                        <a:t>满足人民群众的多样文化需求</a:t>
                      </a:r>
                      <a:endParaRPr lang="zh-CN" altLang="zh-CN" sz="2600" b="1">
                        <a:latin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34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zh-CN" sz="2600" b="1">
                          <a:latin typeface="Times New Roman" panose="02020603050405020304" pitchFamily="18" charset="0"/>
                          <a:ea typeface="华文中宋" pitchFamily="2" charset="-122"/>
                          <a:sym typeface="Calibri" panose="020F0502020204030204" pitchFamily="34" charset="0"/>
                        </a:rPr>
                        <a:t>举例</a:t>
                      </a:r>
                      <a:endParaRPr lang="zh-CN" altLang="zh-CN" sz="2600" b="1">
                        <a:latin typeface="Times New Roman" panose="02020603050405020304" pitchFamily="18" charset="0"/>
                        <a:ea typeface="华文中宋" pitchFamily="2" charset="-122"/>
                        <a:sym typeface="Calibri" panose="020F0502020204030204" pitchFamily="34" charset="0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600" b="1">
                          <a:latin typeface="微软雅黑" panose="020B0503020204020204" pitchFamily="34" charset="-122"/>
                          <a:sym typeface="微软雅黑" panose="020B0503020204020204" pitchFamily="34" charset="-122"/>
                        </a:rPr>
                        <a:t>图书馆、博物馆、电视台等</a:t>
                      </a:r>
                      <a:endParaRPr lang="zh-CN" altLang="en-US" sz="2600" b="1">
                        <a:latin typeface="微软雅黑" panose="020B0503020204020204" pitchFamily="34" charset="-122"/>
                        <a:sym typeface="微软雅黑" panose="020B0503020204020204" pitchFamily="34" charset="-122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Pct val="100000"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600" b="1">
                          <a:latin typeface="微软雅黑" panose="020B0503020204020204" pitchFamily="34" charset="-122"/>
                          <a:sym typeface="微软雅黑" panose="020B0503020204020204" pitchFamily="34" charset="-122"/>
                        </a:rPr>
                        <a:t>动漫、音像、传媒、视觉艺术、表演艺术等。</a:t>
                      </a:r>
                      <a:endParaRPr lang="zh-CN" altLang="en-US" sz="2600" b="1">
                        <a:latin typeface="微软雅黑" panose="020B0503020204020204" pitchFamily="34" charset="-122"/>
                        <a:sym typeface="微软雅黑" panose="020B0503020204020204" pitchFamily="34" charset="-122"/>
                      </a:endParaRPr>
                    </a:p>
                  </a:txBody>
                  <a:tcPr marL="86400" marR="86400" marT="43200" marB="43200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7" name="Rectangle 6"/>
          <p:cNvSpPr/>
          <p:nvPr/>
        </p:nvSpPr>
        <p:spPr>
          <a:xfrm>
            <a:off x="990600" y="2100263"/>
            <a:ext cx="9723438" cy="1444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3700" b="1">
                <a:solidFill>
                  <a:srgbClr val="0766D4"/>
                </a:solidFill>
                <a:latin typeface="Times New Roman" panose="02020603050405020304" pitchFamily="18" charset="0"/>
                <a:ea typeface="华文中宋" pitchFamily="2" charset="-122"/>
              </a:rPr>
              <a:t>议题三</a:t>
            </a:r>
            <a:endParaRPr lang="zh-CN" altLang="en-US" sz="3700" b="1">
              <a:solidFill>
                <a:srgbClr val="0766D4"/>
              </a:solidFill>
              <a:latin typeface="Times New Roman" panose="02020603050405020304" pitchFamily="18" charset="0"/>
              <a:ea typeface="华文中宋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3700" b="1">
                <a:solidFill>
                  <a:srgbClr val="0766D4"/>
                </a:solidFill>
                <a:latin typeface="Times New Roman" panose="02020603050405020304" pitchFamily="18" charset="0"/>
                <a:ea typeface="华文中宋" pitchFamily="2" charset="-122"/>
              </a:rPr>
              <a:t>文脉与国脉相连，中国何以文化自信</a:t>
            </a:r>
            <a:r>
              <a:rPr lang="en-US" altLang="zh-CN" sz="3700" b="1">
                <a:solidFill>
                  <a:srgbClr val="0766D4"/>
                </a:solidFill>
                <a:latin typeface="Times New Roman" panose="02020603050405020304" pitchFamily="18" charset="0"/>
                <a:ea typeface="华文中宋" pitchFamily="2" charset="-122"/>
              </a:rPr>
              <a:t>?</a:t>
            </a:r>
            <a:endParaRPr lang="zh-CN" altLang="en-US" sz="3700" b="1">
              <a:solidFill>
                <a:srgbClr val="0766D4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1" name="Rectangle 2"/>
          <p:cNvSpPr/>
          <p:nvPr/>
        </p:nvSpPr>
        <p:spPr>
          <a:xfrm>
            <a:off x="190500" y="149225"/>
            <a:ext cx="6716713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ClrTx/>
              <a:buFontTx/>
            </a:pPr>
            <a:r>
              <a:rPr lang="en-US" altLang="zh-CN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“</a:t>
            </a:r>
            <a:r>
              <a:rPr lang="zh-CN" altLang="en-US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文化自信</a:t>
            </a:r>
            <a:r>
              <a:rPr lang="en-US" altLang="zh-CN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”</a:t>
            </a:r>
            <a:r>
              <a:rPr lang="zh-CN" altLang="en-US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的底气何在？</a:t>
            </a:r>
            <a:endParaRPr lang="zh-CN" altLang="en-US" sz="3200" b="1">
              <a:solidFill>
                <a:srgbClr val="26262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2" name="Rectangle 3"/>
          <p:cNvSpPr/>
          <p:nvPr/>
        </p:nvSpPr>
        <p:spPr>
          <a:xfrm>
            <a:off x="233363" y="803275"/>
            <a:ext cx="11050587" cy="58118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  <a:spcAft>
                <a:spcPts val="1000"/>
              </a:spcAft>
              <a:buClrTx/>
              <a:buFont typeface="Arial" panose="020B0604020202020204" pitchFamily="34" charset="0"/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　　我们有博大精深的优秀传统文化。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它能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“增强做中国人的骨气和底气”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，是我们最深厚的文化软实力，是我们文化发展的母体，积淀着中华民族最深沉的精神追求。诸如“自强不息”的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奋斗精神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，“精忠报国”的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爱国情怀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，“天下兴亡，匹夫有责”的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担当意识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，“舍生取义”的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牺牲精神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，“革故鼎新”的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创新思想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，“扶危济困”的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公德意识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，“国而忘家， 公而忘私”的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价值理念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等，一直是中华民族奋发进取的精神动力。此外，“天人合”“天下为公”的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社会理想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，“以人为本”“民惟邦本”的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治国理念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 “载舟覆舟”“居安思危”的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优患意识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。“止戈为武” 协和万邦”的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和平思想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，“与人为善”“已所不欲，勿施于人”的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处世之道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，“儒法并用”“德刑相辅”的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治理思想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。</a:t>
            </a:r>
            <a:r>
              <a:rPr lang="en-US" altLang="zh-CN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“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和为贵”“和而不同”的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东方智慧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，一直是中平民族治国理政的思想渊源。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5" name="Rectangle 4"/>
          <p:cNvSpPr/>
          <p:nvPr/>
        </p:nvSpPr>
        <p:spPr>
          <a:xfrm>
            <a:off x="304800" y="277813"/>
            <a:ext cx="671671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ClrTx/>
              <a:buFontTx/>
            </a:pPr>
            <a:r>
              <a:rPr lang="en-US" altLang="zh-CN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“</a:t>
            </a:r>
            <a:r>
              <a:rPr lang="zh-CN" altLang="en-US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文化自信</a:t>
            </a:r>
            <a:r>
              <a:rPr lang="en-US" altLang="zh-CN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”</a:t>
            </a:r>
            <a:r>
              <a:rPr lang="zh-CN" altLang="en-US" sz="3200" b="1">
                <a:solidFill>
                  <a:srgbClr val="262626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的底气何在？</a:t>
            </a:r>
            <a:endParaRPr lang="zh-CN" altLang="en-US" sz="3200" b="1">
              <a:solidFill>
                <a:srgbClr val="26262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46" name="Rectangle 5"/>
          <p:cNvSpPr/>
          <p:nvPr/>
        </p:nvSpPr>
        <p:spPr>
          <a:xfrm>
            <a:off x="419100" y="1057275"/>
            <a:ext cx="10569575" cy="5200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600" b="1">
                <a:solidFill>
                  <a:srgbClr val="C00000"/>
                </a:solidFill>
                <a:latin typeface="Times New Roman" panose="02020603050405020304" pitchFamily="18" charset="0"/>
                <a:ea typeface="华文中宋" pitchFamily="2" charset="-122"/>
              </a:rPr>
              <a:t>　　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我们有鲜明独特、奋发向上的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革命文化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从井冈山精神、长征精神、延安精神、西柏坡精神，到雷锋精神、大庆精神、两弹一星精神，再到航天精神、北京奥运精神、抗震救灾精神，这些富有时代特征、民族特色的宝贵财富，脱胎于中华民族优秀文化传统，同时又在新形势下不断进行着再生再造、凝聚升华，从而为我们在新的历史条件下推进文化建设奠定坚实基础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我们还有承前启后、继往开来的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社会主义先进文化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zh-CN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我们有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中国特色社会主义的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共同理想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、以爱国主义为核心的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民族精神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和以改革创新为核心的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时代精神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，以及</a:t>
            </a:r>
            <a:r>
              <a:rPr lang="zh-CN" altLang="en-US" sz="2600" b="1">
                <a:solidFill>
                  <a:srgbClr val="1D41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社会主义核心价值观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。在短短几十年的社会主义实践中，我们创造了中国道路、中国模式、中国奇迹，这已充分说明社会主义先进文化是一种有生命力的文化，是一种体现人类文明发展进步方向的文化。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769" name="Rectangle 3"/>
          <p:cNvSpPr/>
          <p:nvPr/>
        </p:nvSpPr>
        <p:spPr>
          <a:xfrm>
            <a:off x="492125" y="879475"/>
            <a:ext cx="10598150" cy="4570413"/>
          </a:xfrm>
          <a:prstGeom prst="rect">
            <a:avLst/>
          </a:prstGeom>
          <a:noFill/>
          <a:ln w="28575" cap="flat" cmpd="sng">
            <a:solidFill>
              <a:srgbClr val="9933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  <a:buClrTx/>
              <a:buFontTx/>
            </a:pP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　　“站立在960万平方公里的广袤土地上，吸吮着中华民族漫长奋斗积累的文化养分，拥有13亿中国人民聚合的磅礴伟力，我们走自己的路，具有无比广阔的舞台，具有无比深厚的历史底蕴，具有无比强大的前进定力。中国人民应该有这个信心，每个中国 人都应该有这 个信心。”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algn="ctr">
              <a:lnSpc>
                <a:spcPct val="130000"/>
              </a:lnSpc>
              <a:buClrTx/>
              <a:buFontTx/>
            </a:pPr>
            <a:r>
              <a:rPr lang="zh-CN" altLang="en-US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我们没有理由不自信!</a:t>
            </a:r>
            <a:endParaRPr lang="zh-CN" altLang="en-US" sz="3200" b="1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algn="r">
              <a:lnSpc>
                <a:spcPct val="130000"/>
              </a:lnSpc>
              <a:buClrTx/>
              <a:buFontTx/>
            </a:pP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——习近平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3" name="文本框 3"/>
          <p:cNvSpPr/>
          <p:nvPr/>
        </p:nvSpPr>
        <p:spPr>
          <a:xfrm>
            <a:off x="1060450" y="100013"/>
            <a:ext cx="9105900" cy="549275"/>
          </a:xfrm>
          <a:prstGeom prst="rect">
            <a:avLst/>
          </a:prstGeom>
          <a:gradFill rotWithShape="1">
            <a:gsLst>
              <a:gs pos="0">
                <a:srgbClr val="012D86"/>
              </a:gs>
              <a:gs pos="100000">
                <a:srgbClr val="0E2557"/>
              </a:gs>
            </a:gsLst>
            <a:lin ang="5400000"/>
            <a:tileRect/>
          </a:gradFill>
          <a:ln w="9525">
            <a:noFill/>
          </a:ln>
        </p:spPr>
        <p:txBody>
          <a:bodyPr anchor="t" anchorCtr="0">
            <a:spAutoFit/>
          </a:bodyPr>
          <a:p>
            <a:pPr algn="ctr">
              <a:buClrTx/>
              <a:buFontTx/>
            </a:pPr>
            <a:r>
              <a:rPr lang="zh-CN" altLang="en-US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议题三</a:t>
            </a:r>
            <a:r>
              <a:rPr lang="en-US" altLang="zh-CN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 </a:t>
            </a:r>
            <a:r>
              <a:rPr lang="zh-CN" altLang="en-US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文脉与国脉相连</a:t>
            </a:r>
            <a:r>
              <a:rPr lang="en-US" altLang="zh-CN" sz="3000" b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zh-CN" altLang="en-US" sz="3000" b="1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中国何以文化自信？</a:t>
            </a:r>
            <a:endParaRPr lang="zh-CN" altLang="en-US" sz="3000" b="1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33794" name="Rectangle 4"/>
          <p:cNvSpPr/>
          <p:nvPr/>
        </p:nvSpPr>
        <p:spPr>
          <a:xfrm>
            <a:off x="365125" y="839788"/>
            <a:ext cx="10901363" cy="5210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（1）为什么？</a:t>
            </a:r>
            <a:endParaRPr lang="zh-CN" altLang="en-US" sz="2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①文化自信事关国运兴衰、文化安全、民族精神独立。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②没有高度的文化自信，没有文化的繁荣兴盛，没有中华民族的伟大复兴。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（2）文化自信的来源</a:t>
            </a:r>
            <a:endParaRPr lang="zh-CN" altLang="en-US" sz="2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文化自信离不开</a:t>
            </a:r>
            <a:r>
              <a:rPr lang="zh-CN" altLang="en-US" sz="26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经济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的发展和</a:t>
            </a:r>
            <a:r>
              <a:rPr lang="zh-CN" altLang="en-US" sz="26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政治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制度的完善。中国特色社会主义伟大</a:t>
            </a:r>
            <a:r>
              <a:rPr lang="zh-CN" altLang="en-US" sz="26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实践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取得的巨大成就，是我们文化自信的底气。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（3）表现：</a:t>
            </a:r>
            <a:endParaRPr lang="zh-CN" altLang="en-US" sz="2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不仅是对中国历史发展某一阶段优秀文化的自信，也是对</a:t>
            </a:r>
            <a:r>
              <a:rPr lang="zh-CN" altLang="en-US" sz="26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全部中华优秀文化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的自信。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（4）怎么做？</a:t>
            </a:r>
            <a:endParaRPr lang="zh-CN" altLang="en-US" sz="2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①要大力发展社会主义经济、完善社会主义民主政治，不断夯实文化自信的基础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②要坚定对</a:t>
            </a:r>
            <a:r>
              <a:rPr lang="zh-CN" altLang="en-US" sz="2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中华优秀传统文化、革命文化和社会主义先进文化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的自信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80000"/>
              </a:lnSpc>
              <a:buClrTx/>
              <a:buFontTx/>
            </a:pPr>
            <a:r>
              <a:rPr lang="zh-CN" altLang="en-US" sz="2600" b="1">
                <a:solidFill>
                  <a:srgbClr val="0766D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　　③最根本的是对中国特色社会主义文化的自信，特别是对习近平新时代中国特色社会主义思想的自信。</a:t>
            </a:r>
            <a:endParaRPr lang="zh-CN" altLang="en-US" sz="2600" b="1">
              <a:solidFill>
                <a:srgbClr val="0766D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0202629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202629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202629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202629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2767</Words>
  <Application>WPS 演示</Application>
  <PresentationFormat/>
  <Paragraphs>167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Times New Roman</vt:lpstr>
      <vt:lpstr>华文中宋</vt:lpstr>
      <vt:lpstr>黑体</vt:lpstr>
      <vt:lpstr>华文隶书</vt:lpstr>
      <vt:lpstr>隶书</vt:lpstr>
      <vt:lpstr>Calibri</vt:lpstr>
      <vt:lpstr>楷体_GB2312</vt:lpstr>
      <vt:lpstr>新宋体</vt:lpstr>
      <vt:lpstr>Arial Unicode MS</vt:lpstr>
      <vt:lpstr>华文琥珀</vt:lpstr>
      <vt:lpstr>华光姚体_CNKI</vt:lpstr>
      <vt:lpstr>华光小标宋_CNKI</vt:lpstr>
      <vt:lpstr>华光行楷_CNKI</vt:lpstr>
      <vt:lpstr>华文彩云</vt:lpstr>
      <vt:lpstr>华光准圆_CNKI</vt:lpstr>
      <vt:lpstr>微软雅黑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陪伴是最长情的告白</cp:lastModifiedBy>
  <cp:revision>3</cp:revision>
  <cp:lastPrinted>2021-11-01T13:41:56Z</cp:lastPrinted>
  <dcterms:created xsi:type="dcterms:W3CDTF">2021-11-01T13:41:56Z</dcterms:created>
  <dcterms:modified xsi:type="dcterms:W3CDTF">2021-12-01T15:45:13Z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9A69464359054B1AAE3F13913E8C0ED6</vt:lpwstr>
  </property>
  <property fmtid="{D5CDD505-2E9C-101B-9397-08002B2CF9AE}" pid="7" name="KSOProductBuildVer">
    <vt:lpwstr>2052-11.1.0.11115</vt:lpwstr>
  </property>
</Properties>
</file>