
<file path=[Content_Types].xml><?xml version="1.0" encoding="utf-8"?>
<Types xmlns="http://schemas.openxmlformats.org/package/2006/content-types">
  <Default Extension="jpeg" ContentType="image/jpeg"/>
  <Default Extension="JPG" ContentType="image/.jpg"/>
  <Default Extension="png" ContentType="image/png"/>
  <Default Extension="mp3" ContentType="audio/mp3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commentAuthors.xml" ContentType="application/vnd.openxmlformats-officedocument.presentationml.commentAuthors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tags/tag14.xml" ContentType="application/vnd.openxmlformats-officedocument.presentationml.tags+xml"/>
  <Override PartName="/ppt/tags/tag15.xml" ContentType="application/vnd.openxmlformats-officedocument.presentationml.tags+xml"/>
  <Override PartName="/ppt/tags/tag16.xml" ContentType="application/vnd.openxmlformats-officedocument.presentationml.tags+xml"/>
  <Override PartName="/ppt/tags/tag17.xml" ContentType="application/vnd.openxmlformats-officedocument.presentationml.tags+xml"/>
  <Override PartName="/ppt/tags/tag18.xml" ContentType="application/vnd.openxmlformats-officedocument.presentationml.tags+xml"/>
  <Override PartName="/ppt/tags/tag19.xml" ContentType="application/vnd.openxmlformats-officedocument.presentationml.tags+xml"/>
  <Override PartName="/ppt/tags/tag2.xml" ContentType="application/vnd.openxmlformats-officedocument.presentationml.tags+xml"/>
  <Override PartName="/ppt/tags/tag20.xml" ContentType="application/vnd.openxmlformats-officedocument.presentationml.tags+xml"/>
  <Override PartName="/ppt/tags/tag21.xml" ContentType="application/vnd.openxmlformats-officedocument.presentationml.tags+xml"/>
  <Override PartName="/ppt/tags/tag22.xml" ContentType="application/vnd.openxmlformats-officedocument.presentationml.tags+xml"/>
  <Override PartName="/ppt/tags/tag23.xml" ContentType="application/vnd.openxmlformats-officedocument.presentationml.tags+xml"/>
  <Override PartName="/ppt/tags/tag24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heme/theme1.xml" ContentType="application/vnd.openxmlformats-officedocument.theme+xml"/>
  <Override PartName="/ppt/theme/theme2.xml" ContentType="application/vnd.openxmlformats-officedocument.theme+xml"/>
  <Override PartName="/ppt/theme/themeOverride1.xml" ContentType="application/vnd.openxmlformats-officedocument.themeOverride+xml"/>
  <Override PartName="/ppt/theme/themeOverride2.xml" ContentType="application/vnd.openxmlformats-officedocument.themeOverrid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4"/>
  </p:notesMasterIdLst>
  <p:sldIdLst>
    <p:sldId id="258" r:id="rId3"/>
    <p:sldId id="380" r:id="rId5"/>
    <p:sldId id="272" r:id="rId6"/>
    <p:sldId id="404" r:id="rId7"/>
    <p:sldId id="268" r:id="rId8"/>
    <p:sldId id="277" r:id="rId9"/>
    <p:sldId id="415" r:id="rId10"/>
    <p:sldId id="424" r:id="rId11"/>
    <p:sldId id="426" r:id="rId12"/>
    <p:sldId id="377" r:id="rId13"/>
    <p:sldId id="378" r:id="rId14"/>
    <p:sldId id="274" r:id="rId15"/>
  </p:sldIdLst>
  <p:sldSz cx="12192000" cy="6858000"/>
  <p:notesSz cx="7103745" cy="10234295"/>
  <p:custDataLst>
    <p:tags r:id="rId20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50" userDrawn="1">
          <p15:clr>
            <a:srgbClr val="A4A3A4"/>
          </p15:clr>
        </p15:guide>
        <p15:guide id="2" pos="3839" userDrawn="1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未知用户2" initials="未" lastIdx="0" clrIdx="0"/>
  <p:cmAuthor id="2" name="Lenovo User" initials="L" lastIdx="1" clrIdx="0"/>
  <p:cmAuthor id="3" name="新课标第一网" initials="新" lastIdx="1" clrIdx="0"/>
  <p:cmAuthor id="4" name="HP" initials="H" lastIdx="0" clrIdx="0"/>
  <p:cmAuthor id="5" name="xkb1.com" initials="x" lastIdx="4" clrIdx="0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7A7600"/>
    <a:srgbClr val="FFFFFF"/>
    <a:srgbClr val="949200"/>
    <a:srgbClr val="D4D200"/>
    <a:srgbClr val="FD6E51"/>
    <a:srgbClr val="ED6F3F"/>
    <a:srgbClr val="F9951F"/>
    <a:srgbClr val="FA9E32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度样式 2 - 强调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>
      <p:cViewPr varScale="1">
        <p:scale>
          <a:sx n="110" d="100"/>
          <a:sy n="110" d="100"/>
        </p:scale>
        <p:origin x="576" y="108"/>
      </p:cViewPr>
      <p:guideLst>
        <p:guide orient="horz" pos="2150"/>
        <p:guide pos="3839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6.xml"/><Relationship Id="rId8" Type="http://schemas.openxmlformats.org/officeDocument/2006/relationships/slide" Target="slides/slide5.xml"/><Relationship Id="rId7" Type="http://schemas.openxmlformats.org/officeDocument/2006/relationships/slide" Target="slides/slide4.xml"/><Relationship Id="rId6" Type="http://schemas.openxmlformats.org/officeDocument/2006/relationships/slide" Target="slides/slide3.xml"/><Relationship Id="rId5" Type="http://schemas.openxmlformats.org/officeDocument/2006/relationships/slide" Target="slides/slide2.xml"/><Relationship Id="rId4" Type="http://schemas.openxmlformats.org/officeDocument/2006/relationships/notesMaster" Target="notesMasters/notesMaster1.xml"/><Relationship Id="rId3" Type="http://schemas.openxmlformats.org/officeDocument/2006/relationships/slide" Target="slides/slide1.xml"/><Relationship Id="rId20" Type="http://schemas.openxmlformats.org/officeDocument/2006/relationships/tags" Target="tags/tag24.xml"/><Relationship Id="rId2" Type="http://schemas.openxmlformats.org/officeDocument/2006/relationships/theme" Target="theme/theme1.xml"/><Relationship Id="rId19" Type="http://schemas.openxmlformats.org/officeDocument/2006/relationships/commentAuthors" Target="commentAuthors.xml"/><Relationship Id="rId18" Type="http://schemas.openxmlformats.org/officeDocument/2006/relationships/tableStyles" Target="tableStyles.xml"/><Relationship Id="rId17" Type="http://schemas.openxmlformats.org/officeDocument/2006/relationships/viewProps" Target="viewProps.xml"/><Relationship Id="rId16" Type="http://schemas.openxmlformats.org/officeDocument/2006/relationships/presProps" Target="presProps.xml"/><Relationship Id="rId15" Type="http://schemas.openxmlformats.org/officeDocument/2006/relationships/slide" Target="slides/slide12.xml"/><Relationship Id="rId14" Type="http://schemas.openxmlformats.org/officeDocument/2006/relationships/slide" Target="slides/slide11.xml"/><Relationship Id="rId13" Type="http://schemas.openxmlformats.org/officeDocument/2006/relationships/slide" Target="slides/slide10.xml"/><Relationship Id="rId12" Type="http://schemas.openxmlformats.org/officeDocument/2006/relationships/slide" Target="slides/slide9.xml"/><Relationship Id="rId11" Type="http://schemas.openxmlformats.org/officeDocument/2006/relationships/slide" Target="slides/slide8.xml"/><Relationship Id="rId10" Type="http://schemas.openxmlformats.org/officeDocument/2006/relationships/slide" Target="slides/slide7.xml"/><Relationship Id="rId1" Type="http://schemas.openxmlformats.org/officeDocument/2006/relationships/slideMaster" Target="slideMasters/slide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78290" cy="51349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4023812" y="0"/>
            <a:ext cx="3078290" cy="51349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2A48B96-639E-45A3-A0BA-2464DFDB1FAA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481584" y="1279287"/>
            <a:ext cx="6140577" cy="345407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710375" y="4925254"/>
            <a:ext cx="5682996" cy="4029754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9720804"/>
            <a:ext cx="3078290" cy="51349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4023812" y="9720804"/>
            <a:ext cx="3078290" cy="51349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6837353-30EB-4A48-80EB-173D804AEFBD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3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4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5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0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2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481013" y="1279525"/>
            <a:ext cx="6140450" cy="34544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38679CE-112D-4491-9455-5070F91609C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F12A6EA-494D-4A2D-85A4-52EAB07446F1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481013" y="1279525"/>
            <a:ext cx="6140450" cy="34544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AC44472-9A4D-4218-AA48-F26393FCA15C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481013" y="1279525"/>
            <a:ext cx="6140450" cy="34544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AC44472-9A4D-4218-AA48-F26393FCA15C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10"/>
          <p:cNvSpPr>
            <a:spLocks noGrp="1" noChangeArrowheads="1"/>
          </p:cNvSpPr>
          <p:nvPr>
            <p:ph type="sldNum"/>
          </p:nvPr>
        </p:nvSpPr>
        <p:spPr/>
        <p:txBody>
          <a:bodyPr/>
          <a:lstStyle/>
          <a:p>
            <a:fld id="{61AFB81E-0ABA-0F4A-8269-19306F649C40}" type="slidenum">
              <a:rPr lang="en-US"/>
            </a:fld>
            <a:endParaRPr lang="en-US"/>
          </a:p>
        </p:txBody>
      </p:sp>
      <p:sp>
        <p:nvSpPr>
          <p:cNvPr id="8193" name="Text Box 1"/>
          <p:cNvSpPr txBox="1">
            <a:spLocks noGrp="1" noRot="1" noChangeAspect="1" noChangeArrowheads="1"/>
          </p:cNvSpPr>
          <p:nvPr>
            <p:ph type="sldImg"/>
          </p:nvPr>
        </p:nvSpPr>
        <p:spPr bwMode="auto">
          <a:xfrm>
            <a:off x="382588" y="693738"/>
            <a:ext cx="6086475" cy="3424237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</a:ln>
        </p:spPr>
      </p:sp>
      <p:sp>
        <p:nvSpPr>
          <p:cNvPr id="8194" name="Text Box 2"/>
          <p:cNvSpPr txBox="1">
            <a:spLocks noGrp="1" noChangeArrowheads="1"/>
          </p:cNvSpPr>
          <p:nvPr>
            <p:ph type="body" idx="1"/>
          </p:nvPr>
        </p:nvSpPr>
        <p:spPr bwMode="auto">
          <a:xfrm>
            <a:off x="686360" y="4342535"/>
            <a:ext cx="5481078" cy="4108738"/>
          </a:xfrm>
          <a:prstGeom prst="rect">
            <a:avLst/>
          </a:prstGeom>
          <a:noFill/>
        </p:spPr>
        <p:txBody>
          <a:bodyPr wrap="none" anchor="ctr"/>
          <a:lstStyle/>
          <a:p>
            <a:endParaRPr lang="en-US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3" name="幻灯片图像占位符 570369"/>
          <p:cNvSpPr>
            <a:spLocks noGrp="1" noRot="1" noChangeAspect="1" noTextEdit="1"/>
          </p:cNvSpPr>
          <p:nvPr>
            <p:ph type="sldImg"/>
          </p:nvPr>
        </p:nvSpPr>
        <p:spPr>
          <a:xfrm>
            <a:off x="481013" y="1279525"/>
            <a:ext cx="6140450" cy="3454400"/>
          </a:xfrm>
        </p:spPr>
      </p:sp>
      <p:sp>
        <p:nvSpPr>
          <p:cNvPr id="18434" name="文本占位符 570370"/>
          <p:cNvSpPr>
            <a:spLocks noGrp="1"/>
          </p:cNvSpPr>
          <p:nvPr>
            <p:ph type="body"/>
          </p:nvPr>
        </p:nvSpPr>
        <p:spPr/>
        <p:txBody>
          <a:bodyPr anchor="t"/>
          <a:lstStyle/>
          <a:p>
            <a:pPr marL="228600" lvl="0" indent="-228600">
              <a:buChar char="•"/>
            </a:pPr>
            <a:r>
              <a:rPr lang="zh-CN" altLang="zh-CN" dirty="0">
                <a:solidFill>
                  <a:srgbClr val="CC0000"/>
                </a:solidFill>
              </a:rPr>
              <a:t>单击</a:t>
            </a:r>
            <a:r>
              <a:rPr lang="en-US" altLang="zh-CN" dirty="0">
                <a:solidFill>
                  <a:srgbClr val="CC0000"/>
                </a:solidFill>
              </a:rPr>
              <a:t>“</a:t>
            </a:r>
            <a:r>
              <a:rPr lang="zh-CN" altLang="en-US" dirty="0">
                <a:solidFill>
                  <a:srgbClr val="CC0000"/>
                </a:solidFill>
              </a:rPr>
              <a:t>同步练习题</a:t>
            </a:r>
            <a:r>
              <a:rPr lang="en-US" altLang="zh-CN" dirty="0">
                <a:solidFill>
                  <a:srgbClr val="CC0000"/>
                </a:solidFill>
              </a:rPr>
              <a:t>”</a:t>
            </a:r>
            <a:r>
              <a:rPr lang="zh-CN" altLang="en-US" dirty="0">
                <a:solidFill>
                  <a:srgbClr val="CC0000"/>
                </a:solidFill>
              </a:rPr>
              <a:t>字样，即可打开本课时同步练习题的</a:t>
            </a:r>
            <a:r>
              <a:rPr lang="en-US" altLang="zh-CN" dirty="0">
                <a:solidFill>
                  <a:srgbClr val="CC0000"/>
                </a:solidFill>
              </a:rPr>
              <a:t>Word</a:t>
            </a:r>
            <a:r>
              <a:rPr lang="zh-CN" altLang="en-US" dirty="0">
                <a:solidFill>
                  <a:srgbClr val="CC0000"/>
                </a:solidFill>
              </a:rPr>
              <a:t>文档。</a:t>
            </a:r>
            <a:endParaRPr lang="zh-CN" altLang="en-US" dirty="0">
              <a:solidFill>
                <a:srgbClr val="CC0000"/>
              </a:solidFill>
            </a:endParaRPr>
          </a:p>
        </p:txBody>
      </p:sp>
      <p:sp>
        <p:nvSpPr>
          <p:cNvPr id="18435" name="灯片编号占位符 1"/>
          <p:cNvSpPr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anchor="b"/>
          <a:lstStyle/>
          <a:p>
            <a:pPr lvl="0" algn="r"/>
            <a:fld id="{9A0DB2DC-4C9A-4742-B13C-FB6460FD3503}" type="slidenum">
              <a:rPr lang="zh-CN" altLang="en-US" sz="1200" dirty="0"/>
            </a:fld>
            <a:endParaRPr lang="zh-CN" altLang="en-US" sz="1200" dirty="0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3" name="幻灯片图像占位符 570369"/>
          <p:cNvSpPr>
            <a:spLocks noGrp="1" noRot="1" noChangeAspect="1" noTextEdit="1"/>
          </p:cNvSpPr>
          <p:nvPr>
            <p:ph type="sldImg"/>
          </p:nvPr>
        </p:nvSpPr>
        <p:spPr>
          <a:xfrm>
            <a:off x="481013" y="1279525"/>
            <a:ext cx="6140450" cy="3454400"/>
          </a:xfrm>
        </p:spPr>
      </p:sp>
      <p:sp>
        <p:nvSpPr>
          <p:cNvPr id="18434" name="文本占位符 570370"/>
          <p:cNvSpPr>
            <a:spLocks noGrp="1"/>
          </p:cNvSpPr>
          <p:nvPr>
            <p:ph type="body"/>
          </p:nvPr>
        </p:nvSpPr>
        <p:spPr/>
        <p:txBody>
          <a:bodyPr anchor="t"/>
          <a:lstStyle/>
          <a:p>
            <a:pPr marL="228600" lvl="0" indent="-228600">
              <a:buChar char="•"/>
            </a:pPr>
            <a:r>
              <a:rPr lang="zh-CN" altLang="zh-CN" dirty="0">
                <a:solidFill>
                  <a:srgbClr val="CC0000"/>
                </a:solidFill>
              </a:rPr>
              <a:t>单击</a:t>
            </a:r>
            <a:r>
              <a:rPr lang="en-US" altLang="zh-CN" dirty="0">
                <a:solidFill>
                  <a:srgbClr val="CC0000"/>
                </a:solidFill>
              </a:rPr>
              <a:t>“</a:t>
            </a:r>
            <a:r>
              <a:rPr lang="zh-CN" altLang="en-US" dirty="0">
                <a:solidFill>
                  <a:srgbClr val="CC0000"/>
                </a:solidFill>
              </a:rPr>
              <a:t>同步练习题</a:t>
            </a:r>
            <a:r>
              <a:rPr lang="en-US" altLang="zh-CN" dirty="0">
                <a:solidFill>
                  <a:srgbClr val="CC0000"/>
                </a:solidFill>
              </a:rPr>
              <a:t>”</a:t>
            </a:r>
            <a:r>
              <a:rPr lang="zh-CN" altLang="en-US" dirty="0">
                <a:solidFill>
                  <a:srgbClr val="CC0000"/>
                </a:solidFill>
              </a:rPr>
              <a:t>字样，即可打开本课时同步练习题的</a:t>
            </a:r>
            <a:r>
              <a:rPr lang="en-US" altLang="zh-CN" dirty="0">
                <a:solidFill>
                  <a:srgbClr val="CC0000"/>
                </a:solidFill>
              </a:rPr>
              <a:t>Word</a:t>
            </a:r>
            <a:r>
              <a:rPr lang="zh-CN" altLang="en-US" dirty="0">
                <a:solidFill>
                  <a:srgbClr val="CC0000"/>
                </a:solidFill>
              </a:rPr>
              <a:t>文档。</a:t>
            </a:r>
            <a:endParaRPr lang="zh-CN" altLang="en-US" dirty="0">
              <a:solidFill>
                <a:srgbClr val="CC0000"/>
              </a:solidFill>
            </a:endParaRPr>
          </a:p>
        </p:txBody>
      </p:sp>
      <p:sp>
        <p:nvSpPr>
          <p:cNvPr id="18435" name="灯片编号占位符 1"/>
          <p:cNvSpPr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anchor="b"/>
          <a:lstStyle/>
          <a:p>
            <a:pPr lvl="0" algn="r"/>
            <a:fld id="{9A0DB2DC-4C9A-4742-B13C-FB6460FD3503}" type="slidenum">
              <a:rPr lang="zh-CN" altLang="en-US" sz="1200" dirty="0"/>
            </a:fld>
            <a:endParaRPr lang="zh-CN" altLang="en-US" sz="1200" dirty="0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717BE60-E585-4484-ACEC-5E25732CAE80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任意多边形: 形状 87"/>
          <p:cNvSpPr/>
          <p:nvPr/>
        </p:nvSpPr>
        <p:spPr>
          <a:xfrm>
            <a:off x="0" y="3429000"/>
            <a:ext cx="12192000" cy="3429000"/>
          </a:xfrm>
          <a:custGeom>
            <a:avLst/>
            <a:gdLst>
              <a:gd name="connsiteX0" fmla="*/ 9151911 w 9158714"/>
              <a:gd name="connsiteY0" fmla="*/ 0 h 3140154"/>
              <a:gd name="connsiteX1" fmla="*/ 9158714 w 9158714"/>
              <a:gd name="connsiteY1" fmla="*/ 78119 h 3140154"/>
              <a:gd name="connsiteX2" fmla="*/ 9158714 w 9158714"/>
              <a:gd name="connsiteY2" fmla="*/ 3140154 h 3140154"/>
              <a:gd name="connsiteX3" fmla="*/ 14714 w 9158714"/>
              <a:gd name="connsiteY3" fmla="*/ 3140154 h 3140154"/>
              <a:gd name="connsiteX4" fmla="*/ 654 w 9158714"/>
              <a:gd name="connsiteY4" fmla="*/ 1337760 h 3140154"/>
              <a:gd name="connsiteX5" fmla="*/ 643365 w 9158714"/>
              <a:gd name="connsiteY5" fmla="*/ 1273256 h 3140154"/>
              <a:gd name="connsiteX6" fmla="*/ 1323189 w 9158714"/>
              <a:gd name="connsiteY6" fmla="*/ 895047 h 3140154"/>
              <a:gd name="connsiteX7" fmla="*/ 2205465 w 9158714"/>
              <a:gd name="connsiteY7" fmla="*/ 1178006 h 3140154"/>
              <a:gd name="connsiteX8" fmla="*/ 3379388 w 9158714"/>
              <a:gd name="connsiteY8" fmla="*/ 813009 h 3140154"/>
              <a:gd name="connsiteX9" fmla="*/ 4751387 w 9158714"/>
              <a:gd name="connsiteY9" fmla="*/ 775126 h 3140154"/>
              <a:gd name="connsiteX10" fmla="*/ 5631655 w 9158714"/>
              <a:gd name="connsiteY10" fmla="*/ 379661 h 3140154"/>
              <a:gd name="connsiteX11" fmla="*/ 6316662 w 9158714"/>
              <a:gd name="connsiteY11" fmla="*/ 734226 h 3140154"/>
              <a:gd name="connsiteX12" fmla="*/ 7127799 w 9158714"/>
              <a:gd name="connsiteY12" fmla="*/ 755468 h 3140154"/>
              <a:gd name="connsiteX13" fmla="*/ 7872218 w 9158714"/>
              <a:gd name="connsiteY13" fmla="*/ 234518 h 314015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</a:cxnLst>
            <a:rect l="l" t="t" r="r" b="b"/>
            <a:pathLst>
              <a:path w="9158714" h="3140154">
                <a:moveTo>
                  <a:pt x="9151911" y="0"/>
                </a:moveTo>
                <a:lnTo>
                  <a:pt x="9158714" y="78119"/>
                </a:lnTo>
                <a:lnTo>
                  <a:pt x="9158714" y="3140154"/>
                </a:lnTo>
                <a:lnTo>
                  <a:pt x="14714" y="3140154"/>
                </a:lnTo>
                <a:cubicBezTo>
                  <a:pt x="19552" y="2542531"/>
                  <a:pt x="-4183" y="1935383"/>
                  <a:pt x="654" y="1337760"/>
                </a:cubicBezTo>
                <a:lnTo>
                  <a:pt x="643365" y="1273256"/>
                </a:lnTo>
                <a:lnTo>
                  <a:pt x="1323189" y="895047"/>
                </a:lnTo>
                <a:lnTo>
                  <a:pt x="2205465" y="1178006"/>
                </a:lnTo>
                <a:cubicBezTo>
                  <a:pt x="2475140" y="1159571"/>
                  <a:pt x="2937605" y="919844"/>
                  <a:pt x="3379388" y="813009"/>
                </a:cubicBezTo>
                <a:lnTo>
                  <a:pt x="4751387" y="775126"/>
                </a:lnTo>
                <a:lnTo>
                  <a:pt x="5631655" y="379661"/>
                </a:lnTo>
                <a:lnTo>
                  <a:pt x="6316662" y="734226"/>
                </a:lnTo>
                <a:lnTo>
                  <a:pt x="7127799" y="755468"/>
                </a:lnTo>
                <a:lnTo>
                  <a:pt x="7872218" y="234518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3200" dirty="0"/>
          </a:p>
        </p:txBody>
      </p:sp>
      <p:sp>
        <p:nvSpPr>
          <p:cNvPr id="8" name="任意多边形: 形状 85"/>
          <p:cNvSpPr/>
          <p:nvPr/>
        </p:nvSpPr>
        <p:spPr>
          <a:xfrm>
            <a:off x="0" y="3853277"/>
            <a:ext cx="12192000" cy="3004723"/>
          </a:xfrm>
          <a:custGeom>
            <a:avLst/>
            <a:gdLst>
              <a:gd name="connsiteX0" fmla="*/ 8285660 w 9158513"/>
              <a:gd name="connsiteY0" fmla="*/ 0 h 2806698"/>
              <a:gd name="connsiteX1" fmla="*/ 9158513 w 9158513"/>
              <a:gd name="connsiteY1" fmla="*/ 40889 h 2806698"/>
              <a:gd name="connsiteX2" fmla="*/ 9158513 w 9158513"/>
              <a:gd name="connsiteY2" fmla="*/ 2806698 h 2806698"/>
              <a:gd name="connsiteX3" fmla="*/ 14513 w 9158513"/>
              <a:gd name="connsiteY3" fmla="*/ 2806698 h 2806698"/>
              <a:gd name="connsiteX4" fmla="*/ 0 w 9158513"/>
              <a:gd name="connsiteY4" fmla="*/ 1578194 h 2806698"/>
              <a:gd name="connsiteX5" fmla="*/ 1322989 w 9158513"/>
              <a:gd name="connsiteY5" fmla="*/ 877958 h 2806698"/>
              <a:gd name="connsiteX6" fmla="*/ 2883886 w 9158513"/>
              <a:gd name="connsiteY6" fmla="*/ 1077512 h 2806698"/>
              <a:gd name="connsiteX7" fmla="*/ 4494011 w 9158513"/>
              <a:gd name="connsiteY7" fmla="*/ 1175892 h 2806698"/>
              <a:gd name="connsiteX8" fmla="*/ 5108939 w 9158513"/>
              <a:gd name="connsiteY8" fmla="*/ 310507 h 2806698"/>
              <a:gd name="connsiteX9" fmla="*/ 6203520 w 9158513"/>
              <a:gd name="connsiteY9" fmla="*/ 759282 h 2806698"/>
              <a:gd name="connsiteX10" fmla="*/ 7313109 w 9158513"/>
              <a:gd name="connsiteY10" fmla="*/ 576079 h 2806698"/>
              <a:gd name="connsiteX11" fmla="*/ 7872017 w 9158513"/>
              <a:gd name="connsiteY11" fmla="*/ 310507 h 2806698"/>
              <a:gd name="connsiteX0-1" fmla="*/ 8285660 w 9158513"/>
              <a:gd name="connsiteY0-2" fmla="*/ 0 h 2806698"/>
              <a:gd name="connsiteX1-3" fmla="*/ 9158513 w 9158513"/>
              <a:gd name="connsiteY1-4" fmla="*/ 40889 h 2806698"/>
              <a:gd name="connsiteX2-5" fmla="*/ 9158513 w 9158513"/>
              <a:gd name="connsiteY2-6" fmla="*/ 2806698 h 2806698"/>
              <a:gd name="connsiteX3-7" fmla="*/ 14513 w 9158513"/>
              <a:gd name="connsiteY3-8" fmla="*/ 2806698 h 2806698"/>
              <a:gd name="connsiteX4-9" fmla="*/ 0 w 9158513"/>
              <a:gd name="connsiteY4-10" fmla="*/ 1578194 h 2806698"/>
              <a:gd name="connsiteX5-11" fmla="*/ 1322989 w 9158513"/>
              <a:gd name="connsiteY5-12" fmla="*/ 877958 h 2806698"/>
              <a:gd name="connsiteX6-13" fmla="*/ 2883886 w 9158513"/>
              <a:gd name="connsiteY6-14" fmla="*/ 1077512 h 2806698"/>
              <a:gd name="connsiteX7-15" fmla="*/ 4494011 w 9158513"/>
              <a:gd name="connsiteY7-16" fmla="*/ 1175892 h 2806698"/>
              <a:gd name="connsiteX8-17" fmla="*/ 5540739 w 9158513"/>
              <a:gd name="connsiteY8-18" fmla="*/ 484498 h 2806698"/>
              <a:gd name="connsiteX9-19" fmla="*/ 6203520 w 9158513"/>
              <a:gd name="connsiteY9-20" fmla="*/ 759282 h 2806698"/>
              <a:gd name="connsiteX10-21" fmla="*/ 7313109 w 9158513"/>
              <a:gd name="connsiteY10-22" fmla="*/ 576079 h 2806698"/>
              <a:gd name="connsiteX11-23" fmla="*/ 7872017 w 9158513"/>
              <a:gd name="connsiteY11-24" fmla="*/ 310507 h 2806698"/>
              <a:gd name="connsiteX12" fmla="*/ 8285660 w 9158513"/>
              <a:gd name="connsiteY12" fmla="*/ 0 h 2806698"/>
              <a:gd name="connsiteX0-25" fmla="*/ 8285660 w 9158513"/>
              <a:gd name="connsiteY0-26" fmla="*/ 0 h 2806698"/>
              <a:gd name="connsiteX1-27" fmla="*/ 9158513 w 9158513"/>
              <a:gd name="connsiteY1-28" fmla="*/ 40889 h 2806698"/>
              <a:gd name="connsiteX2-29" fmla="*/ 9158513 w 9158513"/>
              <a:gd name="connsiteY2-30" fmla="*/ 2806698 h 2806698"/>
              <a:gd name="connsiteX3-31" fmla="*/ 14513 w 9158513"/>
              <a:gd name="connsiteY3-32" fmla="*/ 2806698 h 2806698"/>
              <a:gd name="connsiteX4-33" fmla="*/ 0 w 9158513"/>
              <a:gd name="connsiteY4-34" fmla="*/ 1578194 h 2806698"/>
              <a:gd name="connsiteX5-35" fmla="*/ 1322989 w 9158513"/>
              <a:gd name="connsiteY5-36" fmla="*/ 877958 h 2806698"/>
              <a:gd name="connsiteX6-37" fmla="*/ 2883886 w 9158513"/>
              <a:gd name="connsiteY6-38" fmla="*/ 1077512 h 2806698"/>
              <a:gd name="connsiteX7-39" fmla="*/ 4494011 w 9158513"/>
              <a:gd name="connsiteY7-40" fmla="*/ 1175892 h 2806698"/>
              <a:gd name="connsiteX8-41" fmla="*/ 4956539 w 9158513"/>
              <a:gd name="connsiteY8-42" fmla="*/ 674306 h 2806698"/>
              <a:gd name="connsiteX9-43" fmla="*/ 6203520 w 9158513"/>
              <a:gd name="connsiteY9-44" fmla="*/ 759282 h 2806698"/>
              <a:gd name="connsiteX10-45" fmla="*/ 7313109 w 9158513"/>
              <a:gd name="connsiteY10-46" fmla="*/ 576079 h 2806698"/>
              <a:gd name="connsiteX11-47" fmla="*/ 7872017 w 9158513"/>
              <a:gd name="connsiteY11-48" fmla="*/ 310507 h 2806698"/>
              <a:gd name="connsiteX12-49" fmla="*/ 8285660 w 9158513"/>
              <a:gd name="connsiteY12-50" fmla="*/ 0 h 2806698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  <a:cxn ang="0">
                <a:pos x="connsiteX5-11" y="connsiteY5-12"/>
              </a:cxn>
              <a:cxn ang="0">
                <a:pos x="connsiteX6-13" y="connsiteY6-14"/>
              </a:cxn>
              <a:cxn ang="0">
                <a:pos x="connsiteX7-15" y="connsiteY7-16"/>
              </a:cxn>
              <a:cxn ang="0">
                <a:pos x="connsiteX8-17" y="connsiteY8-18"/>
              </a:cxn>
              <a:cxn ang="0">
                <a:pos x="connsiteX9-19" y="connsiteY9-20"/>
              </a:cxn>
              <a:cxn ang="0">
                <a:pos x="connsiteX10-21" y="connsiteY10-22"/>
              </a:cxn>
              <a:cxn ang="0">
                <a:pos x="connsiteX11-23" y="connsiteY11-24"/>
              </a:cxn>
              <a:cxn ang="0">
                <a:pos x="connsiteX12-49" y="connsiteY12-50"/>
              </a:cxn>
            </a:cxnLst>
            <a:rect l="l" t="t" r="r" b="b"/>
            <a:pathLst>
              <a:path w="9158513" h="2806698">
                <a:moveTo>
                  <a:pt x="8285660" y="0"/>
                </a:moveTo>
                <a:lnTo>
                  <a:pt x="9158513" y="40889"/>
                </a:lnTo>
                <a:lnTo>
                  <a:pt x="9158513" y="2806698"/>
                </a:lnTo>
                <a:lnTo>
                  <a:pt x="14513" y="2806698"/>
                </a:lnTo>
                <a:lnTo>
                  <a:pt x="0" y="1578194"/>
                </a:lnTo>
                <a:lnTo>
                  <a:pt x="1322989" y="877958"/>
                </a:lnTo>
                <a:cubicBezTo>
                  <a:pt x="1817081" y="910911"/>
                  <a:pt x="2389794" y="1044559"/>
                  <a:pt x="2883886" y="1077512"/>
                </a:cubicBezTo>
                <a:lnTo>
                  <a:pt x="4494011" y="1175892"/>
                </a:lnTo>
                <a:lnTo>
                  <a:pt x="4956539" y="674306"/>
                </a:lnTo>
                <a:lnTo>
                  <a:pt x="6203520" y="759282"/>
                </a:lnTo>
                <a:lnTo>
                  <a:pt x="7313109" y="576079"/>
                </a:lnTo>
                <a:lnTo>
                  <a:pt x="7872017" y="310507"/>
                </a:lnTo>
                <a:lnTo>
                  <a:pt x="8285660" y="0"/>
                </a:lnTo>
                <a:close/>
              </a:path>
            </a:pathLst>
          </a:cu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3200" dirty="0"/>
          </a:p>
        </p:txBody>
      </p:sp>
      <p:sp>
        <p:nvSpPr>
          <p:cNvPr id="9" name="任意多边形: 形状 83"/>
          <p:cNvSpPr/>
          <p:nvPr/>
        </p:nvSpPr>
        <p:spPr>
          <a:xfrm>
            <a:off x="0" y="4743929"/>
            <a:ext cx="12192000" cy="2114071"/>
          </a:xfrm>
          <a:custGeom>
            <a:avLst/>
            <a:gdLst>
              <a:gd name="connsiteX0" fmla="*/ 8706575 w 9163050"/>
              <a:gd name="connsiteY0" fmla="*/ 0 h 2219325"/>
              <a:gd name="connsiteX1" fmla="*/ 9163050 w 9163050"/>
              <a:gd name="connsiteY1" fmla="*/ 92963 h 2219325"/>
              <a:gd name="connsiteX2" fmla="*/ 9163050 w 9163050"/>
              <a:gd name="connsiteY2" fmla="*/ 2219325 h 2219325"/>
              <a:gd name="connsiteX3" fmla="*/ 0 w 9163050"/>
              <a:gd name="connsiteY3" fmla="*/ 2219325 h 2219325"/>
              <a:gd name="connsiteX4" fmla="*/ 0 w 9163050"/>
              <a:gd name="connsiteY4" fmla="*/ 914400 h 2219325"/>
              <a:gd name="connsiteX5" fmla="*/ 1439103 w 9163050"/>
              <a:gd name="connsiteY5" fmla="*/ 609600 h 2219325"/>
              <a:gd name="connsiteX6" fmla="*/ 2532822 w 9163050"/>
              <a:gd name="connsiteY6" fmla="*/ 685800 h 2219325"/>
              <a:gd name="connsiteX7" fmla="*/ 3555572 w 9163050"/>
              <a:gd name="connsiteY7" fmla="*/ 148318 h 2219325"/>
              <a:gd name="connsiteX8" fmla="*/ 5094426 w 9163050"/>
              <a:gd name="connsiteY8" fmla="*/ 295275 h 2219325"/>
              <a:gd name="connsiteX9" fmla="*/ 6087407 w 9163050"/>
              <a:gd name="connsiteY9" fmla="*/ 428625 h 2219325"/>
              <a:gd name="connsiteX10" fmla="*/ 7022824 w 9163050"/>
              <a:gd name="connsiteY10" fmla="*/ 276225 h 2219325"/>
              <a:gd name="connsiteX11" fmla="*/ 7857504 w 9163050"/>
              <a:gd name="connsiteY11" fmla="*/ 295275 h 2219325"/>
              <a:gd name="connsiteX0-1" fmla="*/ 8706575 w 9163050"/>
              <a:gd name="connsiteY0-2" fmla="*/ 124549 h 2343874"/>
              <a:gd name="connsiteX1-3" fmla="*/ 9163050 w 9163050"/>
              <a:gd name="connsiteY1-4" fmla="*/ 217512 h 2343874"/>
              <a:gd name="connsiteX2-5" fmla="*/ 9163050 w 9163050"/>
              <a:gd name="connsiteY2-6" fmla="*/ 2343874 h 2343874"/>
              <a:gd name="connsiteX3-7" fmla="*/ 0 w 9163050"/>
              <a:gd name="connsiteY3-8" fmla="*/ 2343874 h 2343874"/>
              <a:gd name="connsiteX4-9" fmla="*/ 0 w 9163050"/>
              <a:gd name="connsiteY4-10" fmla="*/ 1038949 h 2343874"/>
              <a:gd name="connsiteX5-11" fmla="*/ 1439103 w 9163050"/>
              <a:gd name="connsiteY5-12" fmla="*/ 734149 h 2343874"/>
              <a:gd name="connsiteX6-13" fmla="*/ 2532822 w 9163050"/>
              <a:gd name="connsiteY6-14" fmla="*/ 810349 h 2343874"/>
              <a:gd name="connsiteX7-15" fmla="*/ 3580972 w 9163050"/>
              <a:gd name="connsiteY7-16" fmla="*/ 0 h 2343874"/>
              <a:gd name="connsiteX8-17" fmla="*/ 5094426 w 9163050"/>
              <a:gd name="connsiteY8-18" fmla="*/ 419824 h 2343874"/>
              <a:gd name="connsiteX9-19" fmla="*/ 6087407 w 9163050"/>
              <a:gd name="connsiteY9-20" fmla="*/ 553174 h 2343874"/>
              <a:gd name="connsiteX10-21" fmla="*/ 7022824 w 9163050"/>
              <a:gd name="connsiteY10-22" fmla="*/ 400774 h 2343874"/>
              <a:gd name="connsiteX11-23" fmla="*/ 7857504 w 9163050"/>
              <a:gd name="connsiteY11-24" fmla="*/ 419824 h 2343874"/>
              <a:gd name="connsiteX12" fmla="*/ 8706575 w 9163050"/>
              <a:gd name="connsiteY12" fmla="*/ 124549 h 2343874"/>
              <a:gd name="connsiteX0-25" fmla="*/ 8706575 w 9163050"/>
              <a:gd name="connsiteY0-26" fmla="*/ 124549 h 2343874"/>
              <a:gd name="connsiteX1-27" fmla="*/ 9163050 w 9163050"/>
              <a:gd name="connsiteY1-28" fmla="*/ 217512 h 2343874"/>
              <a:gd name="connsiteX2-29" fmla="*/ 9163050 w 9163050"/>
              <a:gd name="connsiteY2-30" fmla="*/ 2343874 h 2343874"/>
              <a:gd name="connsiteX3-31" fmla="*/ 0 w 9163050"/>
              <a:gd name="connsiteY3-32" fmla="*/ 2343874 h 2343874"/>
              <a:gd name="connsiteX4-33" fmla="*/ 0 w 9163050"/>
              <a:gd name="connsiteY4-34" fmla="*/ 1038949 h 2343874"/>
              <a:gd name="connsiteX5-35" fmla="*/ 1439103 w 9163050"/>
              <a:gd name="connsiteY5-36" fmla="*/ 734149 h 2343874"/>
              <a:gd name="connsiteX6-37" fmla="*/ 2532822 w 9163050"/>
              <a:gd name="connsiteY6-38" fmla="*/ 810349 h 2343874"/>
              <a:gd name="connsiteX7-39" fmla="*/ 3580972 w 9163050"/>
              <a:gd name="connsiteY7-40" fmla="*/ 0 h 2343874"/>
              <a:gd name="connsiteX8-41" fmla="*/ 4751526 w 9163050"/>
              <a:gd name="connsiteY8-42" fmla="*/ 547162 h 2343874"/>
              <a:gd name="connsiteX9-43" fmla="*/ 6087407 w 9163050"/>
              <a:gd name="connsiteY9-44" fmla="*/ 553174 h 2343874"/>
              <a:gd name="connsiteX10-45" fmla="*/ 7022824 w 9163050"/>
              <a:gd name="connsiteY10-46" fmla="*/ 400774 h 2343874"/>
              <a:gd name="connsiteX11-47" fmla="*/ 7857504 w 9163050"/>
              <a:gd name="connsiteY11-48" fmla="*/ 419824 h 2343874"/>
              <a:gd name="connsiteX12-49" fmla="*/ 8706575 w 9163050"/>
              <a:gd name="connsiteY12-50" fmla="*/ 124549 h 2343874"/>
              <a:gd name="connsiteX0-51" fmla="*/ 8706575 w 9163050"/>
              <a:gd name="connsiteY0-52" fmla="*/ 51784 h 2271109"/>
              <a:gd name="connsiteX1-53" fmla="*/ 9163050 w 9163050"/>
              <a:gd name="connsiteY1-54" fmla="*/ 144747 h 2271109"/>
              <a:gd name="connsiteX2-55" fmla="*/ 9163050 w 9163050"/>
              <a:gd name="connsiteY2-56" fmla="*/ 2271109 h 2271109"/>
              <a:gd name="connsiteX3-57" fmla="*/ 0 w 9163050"/>
              <a:gd name="connsiteY3-58" fmla="*/ 2271109 h 2271109"/>
              <a:gd name="connsiteX4-59" fmla="*/ 0 w 9163050"/>
              <a:gd name="connsiteY4-60" fmla="*/ 966184 h 2271109"/>
              <a:gd name="connsiteX5-61" fmla="*/ 1439103 w 9163050"/>
              <a:gd name="connsiteY5-62" fmla="*/ 661384 h 2271109"/>
              <a:gd name="connsiteX6-63" fmla="*/ 2532822 w 9163050"/>
              <a:gd name="connsiteY6-64" fmla="*/ 737584 h 2271109"/>
              <a:gd name="connsiteX7-65" fmla="*/ 3428572 w 9163050"/>
              <a:gd name="connsiteY7-66" fmla="*/ 0 h 2271109"/>
              <a:gd name="connsiteX8-67" fmla="*/ 4751526 w 9163050"/>
              <a:gd name="connsiteY8-68" fmla="*/ 474397 h 2271109"/>
              <a:gd name="connsiteX9-69" fmla="*/ 6087407 w 9163050"/>
              <a:gd name="connsiteY9-70" fmla="*/ 480409 h 2271109"/>
              <a:gd name="connsiteX10-71" fmla="*/ 7022824 w 9163050"/>
              <a:gd name="connsiteY10-72" fmla="*/ 328009 h 2271109"/>
              <a:gd name="connsiteX11-73" fmla="*/ 7857504 w 9163050"/>
              <a:gd name="connsiteY11-74" fmla="*/ 347059 h 2271109"/>
              <a:gd name="connsiteX12-75" fmla="*/ 8706575 w 9163050"/>
              <a:gd name="connsiteY12-76" fmla="*/ 51784 h 2271109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  <a:cxn ang="0">
                <a:pos x="connsiteX5-11" y="connsiteY5-12"/>
              </a:cxn>
              <a:cxn ang="0">
                <a:pos x="connsiteX6-13" y="connsiteY6-14"/>
              </a:cxn>
              <a:cxn ang="0">
                <a:pos x="connsiteX7-15" y="connsiteY7-16"/>
              </a:cxn>
              <a:cxn ang="0">
                <a:pos x="connsiteX8-17" y="connsiteY8-18"/>
              </a:cxn>
              <a:cxn ang="0">
                <a:pos x="connsiteX9-19" y="connsiteY9-20"/>
              </a:cxn>
              <a:cxn ang="0">
                <a:pos x="connsiteX10-21" y="connsiteY10-22"/>
              </a:cxn>
              <a:cxn ang="0">
                <a:pos x="connsiteX11-23" y="connsiteY11-24"/>
              </a:cxn>
              <a:cxn ang="0">
                <a:pos x="connsiteX12-49" y="connsiteY12-50"/>
              </a:cxn>
            </a:cxnLst>
            <a:rect l="l" t="t" r="r" b="b"/>
            <a:pathLst>
              <a:path w="9163050" h="2271109">
                <a:moveTo>
                  <a:pt x="8706575" y="51784"/>
                </a:moveTo>
                <a:lnTo>
                  <a:pt x="9163050" y="144747"/>
                </a:lnTo>
                <a:lnTo>
                  <a:pt x="9163050" y="2271109"/>
                </a:lnTo>
                <a:lnTo>
                  <a:pt x="0" y="2271109"/>
                </a:lnTo>
                <a:lnTo>
                  <a:pt x="0" y="966184"/>
                </a:lnTo>
                <a:lnTo>
                  <a:pt x="1439103" y="661384"/>
                </a:lnTo>
                <a:cubicBezTo>
                  <a:pt x="1933196" y="686784"/>
                  <a:pt x="2038730" y="712184"/>
                  <a:pt x="2532822" y="737584"/>
                </a:cubicBezTo>
                <a:lnTo>
                  <a:pt x="3428572" y="0"/>
                </a:lnTo>
                <a:lnTo>
                  <a:pt x="4751526" y="474397"/>
                </a:lnTo>
                <a:lnTo>
                  <a:pt x="6087407" y="480409"/>
                </a:lnTo>
                <a:lnTo>
                  <a:pt x="7022824" y="328009"/>
                </a:lnTo>
                <a:lnTo>
                  <a:pt x="7857504" y="347059"/>
                </a:lnTo>
                <a:lnTo>
                  <a:pt x="8706575" y="51784"/>
                </a:ln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3200" dirty="0"/>
          </a:p>
        </p:txBody>
      </p:sp>
      <p:grpSp>
        <p:nvGrpSpPr>
          <p:cNvPr id="10" name="组合 9"/>
          <p:cNvGrpSpPr/>
          <p:nvPr/>
        </p:nvGrpSpPr>
        <p:grpSpPr>
          <a:xfrm>
            <a:off x="901198" y="1648684"/>
            <a:ext cx="1094581" cy="129381"/>
            <a:chOff x="4109462" y="757442"/>
            <a:chExt cx="820936" cy="97036"/>
          </a:xfrm>
        </p:grpSpPr>
        <p:sp>
          <p:nvSpPr>
            <p:cNvPr id="11" name="Oval 49"/>
            <p:cNvSpPr/>
            <p:nvPr/>
          </p:nvSpPr>
          <p:spPr bwMode="auto">
            <a:xfrm>
              <a:off x="4109462" y="757442"/>
              <a:ext cx="97036" cy="97036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913130">
                <a:defRPr/>
              </a:pPr>
              <a:endParaRPr lang="en-US" sz="900" dirty="0">
                <a:latin typeface="Calibri Light" panose="020F0302020204030204"/>
              </a:endParaRPr>
            </a:p>
          </p:txBody>
        </p:sp>
        <p:sp>
          <p:nvSpPr>
            <p:cNvPr id="12" name="Oval 50"/>
            <p:cNvSpPr/>
            <p:nvPr/>
          </p:nvSpPr>
          <p:spPr bwMode="auto">
            <a:xfrm>
              <a:off x="4290953" y="757442"/>
              <a:ext cx="96520" cy="97036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913130">
                <a:defRPr/>
              </a:pPr>
              <a:endParaRPr lang="en-US" sz="900" dirty="0">
                <a:latin typeface="Calibri Light" panose="020F0302020204030204"/>
              </a:endParaRPr>
            </a:p>
          </p:txBody>
        </p:sp>
        <p:sp>
          <p:nvSpPr>
            <p:cNvPr id="13" name="Oval 51"/>
            <p:cNvSpPr/>
            <p:nvPr/>
          </p:nvSpPr>
          <p:spPr bwMode="auto">
            <a:xfrm>
              <a:off x="4471928" y="757442"/>
              <a:ext cx="96520" cy="97036"/>
            </a:xfrm>
            <a:prstGeom prst="ellipse">
              <a:avLst/>
            </a:prstGeom>
            <a:solidFill>
              <a:schemeClr val="accent6"/>
            </a:solidFill>
            <a:ln>
              <a:noFill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913130">
                <a:defRPr/>
              </a:pPr>
              <a:endParaRPr lang="en-US" sz="900" dirty="0">
                <a:latin typeface="Calibri Light" panose="020F0302020204030204"/>
              </a:endParaRPr>
            </a:p>
          </p:txBody>
        </p:sp>
        <p:sp>
          <p:nvSpPr>
            <p:cNvPr id="14" name="Oval 52"/>
            <p:cNvSpPr/>
            <p:nvPr/>
          </p:nvSpPr>
          <p:spPr bwMode="auto">
            <a:xfrm>
              <a:off x="4652903" y="757442"/>
              <a:ext cx="96520" cy="97036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913130">
                <a:defRPr/>
              </a:pPr>
              <a:endParaRPr lang="en-US" sz="900" dirty="0">
                <a:latin typeface="Calibri Light" panose="020F0302020204030204"/>
              </a:endParaRPr>
            </a:p>
          </p:txBody>
        </p:sp>
        <p:sp>
          <p:nvSpPr>
            <p:cNvPr id="15" name="Oval 53"/>
            <p:cNvSpPr/>
            <p:nvPr/>
          </p:nvSpPr>
          <p:spPr bwMode="auto">
            <a:xfrm>
              <a:off x="4833878" y="757442"/>
              <a:ext cx="96520" cy="97036"/>
            </a:xfrm>
            <a:prstGeom prst="ellipse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913130">
                <a:defRPr/>
              </a:pPr>
              <a:endParaRPr lang="en-US" sz="900" dirty="0">
                <a:latin typeface="Calibri Light" panose="020F0302020204030204"/>
              </a:endParaRPr>
            </a:p>
          </p:txBody>
        </p:sp>
      </p:grpSp>
      <p:sp>
        <p:nvSpPr>
          <p:cNvPr id="2" name="Title 1"/>
          <p:cNvSpPr>
            <a:spLocks noGrp="1"/>
          </p:cNvSpPr>
          <p:nvPr>
            <p:ph type="ctrTitle" hasCustomPrompt="1"/>
          </p:nvPr>
        </p:nvSpPr>
        <p:spPr>
          <a:xfrm>
            <a:off x="809969" y="1796097"/>
            <a:ext cx="8593699" cy="1200329"/>
          </a:xfrm>
        </p:spPr>
        <p:txBody>
          <a:bodyPr anchor="b">
            <a:normAutofit/>
          </a:bodyPr>
          <a:lstStyle>
            <a:lvl1pPr algn="l">
              <a:defRPr sz="6000" b="1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zh-CN" altLang="en-US" dirty="0"/>
              <a:t>单击此处编辑标题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09969" y="3005951"/>
            <a:ext cx="8593699" cy="683264"/>
          </a:xfrm>
        </p:spPr>
        <p:txBody>
          <a:bodyPr>
            <a:normAutofit/>
          </a:bodyPr>
          <a:lstStyle>
            <a:lvl1pPr marL="0" indent="0" algn="l">
              <a:buNone/>
              <a:defRPr sz="32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dirty="0"/>
              <a:t>单击此处编辑母版副标题样式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C52DA8-EEFF-4584-A164-2F47C8A159E6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075AC7-4AC6-4A24-B7B1-5AA33486854B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C52DA8-EEFF-4584-A164-2F47C8A159E6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075AC7-4AC6-4A24-B7B1-5AA33486854B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2144063" y="2313218"/>
            <a:ext cx="3949799" cy="2308324"/>
          </a:xfrm>
        </p:spPr>
        <p:txBody>
          <a:bodyPr anchor="ctr">
            <a:normAutofit/>
          </a:bodyPr>
          <a:lstStyle>
            <a:lvl1pPr>
              <a:defRPr sz="6000">
                <a:solidFill>
                  <a:schemeClr val="bg1"/>
                </a:solidFill>
              </a:defRPr>
            </a:lvl1pPr>
          </a:lstStyle>
          <a:p>
            <a:r>
              <a:rPr lang="zh-CN" altLang="en-US" dirty="0"/>
              <a:t>单击此处编辑标题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C52DA8-EEFF-4584-A164-2F47C8A159E6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075AC7-4AC6-4A24-B7B1-5AA33486854B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C52DA8-EEFF-4584-A164-2F47C8A159E6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075AC7-4AC6-4A24-B7B1-5AA33486854B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260350"/>
            <a:ext cx="10515600" cy="1325563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71638"/>
            <a:ext cx="5157787" cy="823912"/>
          </a:xfrm>
        </p:spPr>
        <p:txBody>
          <a:bodyPr anchor="b">
            <a:normAutofit/>
          </a:bodyPr>
          <a:lstStyle>
            <a:lvl1pPr marL="0" indent="0">
              <a:buNone/>
              <a:defRPr sz="28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71638"/>
            <a:ext cx="5183188" cy="823912"/>
          </a:xfrm>
        </p:spPr>
        <p:txBody>
          <a:bodyPr anchor="b">
            <a:normAutofit/>
          </a:bodyPr>
          <a:lstStyle>
            <a:lvl1pPr marL="0" indent="0">
              <a:buNone/>
              <a:defRPr sz="28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C52DA8-EEFF-4584-A164-2F47C8A159E6}" type="datetimeFigureOut">
              <a:rPr lang="zh-CN" altLang="en-US" smtClean="0"/>
            </a:fld>
            <a:endParaRPr lang="zh-CN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075AC7-4AC6-4A24-B7B1-5AA33486854B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矩形 5"/>
          <p:cNvSpPr/>
          <p:nvPr/>
        </p:nvSpPr>
        <p:spPr>
          <a:xfrm>
            <a:off x="896276" y="1947333"/>
            <a:ext cx="1659467" cy="4910667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3200"/>
          </a:p>
        </p:txBody>
      </p:sp>
      <p:sp>
        <p:nvSpPr>
          <p:cNvPr id="7" name="矩形 6"/>
          <p:cNvSpPr/>
          <p:nvPr/>
        </p:nvSpPr>
        <p:spPr>
          <a:xfrm>
            <a:off x="1438143" y="2760133"/>
            <a:ext cx="1659467" cy="4097867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3200"/>
          </a:p>
        </p:txBody>
      </p:sp>
      <p:sp>
        <p:nvSpPr>
          <p:cNvPr id="8" name="矩形 7"/>
          <p:cNvSpPr/>
          <p:nvPr/>
        </p:nvSpPr>
        <p:spPr>
          <a:xfrm>
            <a:off x="2047743" y="1100667"/>
            <a:ext cx="1659467" cy="5757333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3200"/>
          </a:p>
        </p:txBody>
      </p:sp>
      <p:sp>
        <p:nvSpPr>
          <p:cNvPr id="9" name="矩形 8"/>
          <p:cNvSpPr/>
          <p:nvPr/>
        </p:nvSpPr>
        <p:spPr>
          <a:xfrm>
            <a:off x="2657343" y="2760133"/>
            <a:ext cx="1659467" cy="4097867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3200"/>
          </a:p>
        </p:txBody>
      </p:sp>
      <p:sp>
        <p:nvSpPr>
          <p:cNvPr id="10" name="矩形 9"/>
          <p:cNvSpPr/>
          <p:nvPr/>
        </p:nvSpPr>
        <p:spPr>
          <a:xfrm>
            <a:off x="3266943" y="4402667"/>
            <a:ext cx="1659467" cy="2455333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3200"/>
          </a:p>
        </p:txBody>
      </p:sp>
      <p:grpSp>
        <p:nvGrpSpPr>
          <p:cNvPr id="11" name="组合 10"/>
          <p:cNvGrpSpPr/>
          <p:nvPr/>
        </p:nvGrpSpPr>
        <p:grpSpPr>
          <a:xfrm>
            <a:off x="6361510" y="3914643"/>
            <a:ext cx="1094581" cy="129381"/>
            <a:chOff x="4109462" y="757442"/>
            <a:chExt cx="820936" cy="97036"/>
          </a:xfrm>
        </p:grpSpPr>
        <p:sp>
          <p:nvSpPr>
            <p:cNvPr id="12" name="Oval 49"/>
            <p:cNvSpPr/>
            <p:nvPr/>
          </p:nvSpPr>
          <p:spPr bwMode="auto">
            <a:xfrm>
              <a:off x="4109462" y="757442"/>
              <a:ext cx="97036" cy="97036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913130">
                <a:defRPr/>
              </a:pPr>
              <a:endParaRPr lang="en-US" sz="900" dirty="0">
                <a:latin typeface="Calibri Light" panose="020F0302020204030204"/>
              </a:endParaRPr>
            </a:p>
          </p:txBody>
        </p:sp>
        <p:sp>
          <p:nvSpPr>
            <p:cNvPr id="13" name="Oval 50"/>
            <p:cNvSpPr/>
            <p:nvPr/>
          </p:nvSpPr>
          <p:spPr bwMode="auto">
            <a:xfrm>
              <a:off x="4290953" y="757442"/>
              <a:ext cx="96520" cy="97036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913130">
                <a:defRPr/>
              </a:pPr>
              <a:endParaRPr lang="en-US" sz="900" dirty="0">
                <a:latin typeface="Calibri Light" panose="020F0302020204030204"/>
              </a:endParaRPr>
            </a:p>
          </p:txBody>
        </p:sp>
        <p:sp>
          <p:nvSpPr>
            <p:cNvPr id="14" name="Oval 51"/>
            <p:cNvSpPr/>
            <p:nvPr/>
          </p:nvSpPr>
          <p:spPr bwMode="auto">
            <a:xfrm>
              <a:off x="4471928" y="757442"/>
              <a:ext cx="96520" cy="97036"/>
            </a:xfrm>
            <a:prstGeom prst="ellipse">
              <a:avLst/>
            </a:prstGeom>
            <a:solidFill>
              <a:schemeClr val="accent6"/>
            </a:solidFill>
            <a:ln>
              <a:noFill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913130">
                <a:defRPr/>
              </a:pPr>
              <a:endParaRPr lang="en-US" sz="900" dirty="0">
                <a:latin typeface="Calibri Light" panose="020F0302020204030204"/>
              </a:endParaRPr>
            </a:p>
          </p:txBody>
        </p:sp>
        <p:sp>
          <p:nvSpPr>
            <p:cNvPr id="15" name="Oval 52"/>
            <p:cNvSpPr/>
            <p:nvPr/>
          </p:nvSpPr>
          <p:spPr bwMode="auto">
            <a:xfrm>
              <a:off x="4652903" y="757442"/>
              <a:ext cx="96520" cy="97036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913130">
                <a:defRPr/>
              </a:pPr>
              <a:endParaRPr lang="en-US" sz="900" dirty="0">
                <a:latin typeface="Calibri Light" panose="020F0302020204030204"/>
              </a:endParaRPr>
            </a:p>
          </p:txBody>
        </p:sp>
        <p:sp>
          <p:nvSpPr>
            <p:cNvPr id="16" name="Oval 53"/>
            <p:cNvSpPr/>
            <p:nvPr/>
          </p:nvSpPr>
          <p:spPr bwMode="auto">
            <a:xfrm>
              <a:off x="4833878" y="757442"/>
              <a:ext cx="96520" cy="97036"/>
            </a:xfrm>
            <a:prstGeom prst="ellipse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913130">
                <a:defRPr/>
              </a:pPr>
              <a:endParaRPr lang="en-US" sz="900" dirty="0">
                <a:latin typeface="Calibri Light" panose="020F0302020204030204"/>
              </a:endParaRPr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6097602" y="2241026"/>
            <a:ext cx="4565482" cy="1569660"/>
          </a:xfrm>
        </p:spPr>
        <p:txBody>
          <a:bodyPr anchor="b">
            <a:normAutofit/>
          </a:bodyPr>
          <a:lstStyle>
            <a:lvl1pPr>
              <a:defRPr sz="8000" b="1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zh-CN" altLang="en-US" dirty="0"/>
              <a:t>编辑标题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C52DA8-EEFF-4584-A164-2F47C8A159E6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075AC7-4AC6-4A24-B7B1-5AA33486854B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C52DA8-EEFF-4584-A164-2F47C8A159E6}" type="datetimeFigureOut">
              <a:rPr lang="zh-CN" altLang="en-US" smtClean="0"/>
            </a:fld>
            <a:endParaRPr lang="zh-CN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075AC7-4AC6-4A24-B7B1-5AA33486854B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7" y="457200"/>
            <a:ext cx="4165200" cy="1600200"/>
          </a:xfrm>
        </p:spPr>
        <p:txBody>
          <a:bodyPr anchor="t" anchorCtr="0">
            <a:normAutofit/>
          </a:bodyPr>
          <a:lstStyle>
            <a:lvl1pPr>
              <a:defRPr sz="3600"/>
            </a:lvl1pPr>
          </a:lstStyle>
          <a:p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  <p:sp>
        <p:nvSpPr>
          <p:cNvPr id="3" name="图片占位符 2"/>
          <p:cNvSpPr>
            <a:spLocks noGrp="1" noChangeAspect="1"/>
          </p:cNvSpPr>
          <p:nvPr>
            <p:ph type="pic" idx="1"/>
          </p:nvPr>
        </p:nvSpPr>
        <p:spPr>
          <a:xfrm>
            <a:off x="5184000" y="457200"/>
            <a:ext cx="6170400" cy="54036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 dirty="0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7" y="2057400"/>
            <a:ext cx="4165200" cy="3811588"/>
          </a:xfrm>
        </p:spPr>
        <p:txBody>
          <a:bodyPr>
            <a:normAutofit/>
          </a:bodyPr>
          <a:lstStyle>
            <a:lvl1pPr marL="0" indent="0">
              <a:buNone/>
              <a:defRPr sz="20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FD9D74-47D9-4702-A33C-335B63B48DBF}" type="datetimeFigureOut">
              <a:rPr lang="zh-CN" altLang="en-US" smtClean="0"/>
            </a:fld>
            <a:endParaRPr lang="zh-CN" altLang="en-US" dirty="0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BC47A4-756D-490B-A52F-7D9E2C9FC05F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0458450" y="365125"/>
            <a:ext cx="895350" cy="5811838"/>
          </a:xfrm>
        </p:spPr>
        <p:txBody>
          <a:bodyPr vert="eaVert">
            <a:normAutofit/>
          </a:bodyPr>
          <a:lstStyle>
            <a:lvl1pPr>
              <a:defRPr sz="3600"/>
            </a:lvl1pPr>
          </a:lstStyle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199" y="365125"/>
            <a:ext cx="9553575" cy="5811838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C52DA8-EEFF-4584-A164-2F47C8A159E6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075AC7-4AC6-4A24-B7B1-5AA33486854B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  <p:sp>
        <p:nvSpPr>
          <p:cNvPr id="7" name="内容占位符 6"/>
          <p:cNvSpPr>
            <a:spLocks noGrp="1"/>
          </p:cNvSpPr>
          <p:nvPr>
            <p:ph sz="quarter" idx="13"/>
          </p:nvPr>
        </p:nvSpPr>
        <p:spPr>
          <a:xfrm>
            <a:off x="838200" y="551543"/>
            <a:ext cx="10515600" cy="5558971"/>
          </a:xfrm>
        </p:spPr>
        <p:txBody>
          <a:bodyPr/>
          <a:lstStyle/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5" Type="http://schemas.openxmlformats.org/officeDocument/2006/relationships/theme" Target="../theme/theme1.xml"/><Relationship Id="rId14" Type="http://schemas.openxmlformats.org/officeDocument/2006/relationships/tags" Target="../tags/tag3.xml"/><Relationship Id="rId13" Type="http://schemas.openxmlformats.org/officeDocument/2006/relationships/tags" Target="../tags/tag2.xml"/><Relationship Id="rId12" Type="http://schemas.openxmlformats.org/officeDocument/2006/relationships/tags" Target="../tags/tag1.xml"/><Relationship Id="rId11" Type="http://schemas.openxmlformats.org/officeDocument/2006/relationships/image" Target="../media/image1.png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0">
          <a:blip r:embed="rId11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  <p:custDataLst>
              <p:tags r:id="rId12"/>
            </p:custDataLst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dirty="0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  <p:custDataLst>
              <p:tags r:id="rId13"/>
            </p:custDataLst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>
              <a:lnSpc>
                <a:spcPct val="120000"/>
              </a:lnSpc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9C52DA8-EEFF-4584-A164-2F47C8A159E6}" type="datetimeFigureOut">
              <a:rPr lang="zh-CN" altLang="en-US" smtClean="0"/>
            </a:fld>
            <a:endParaRPr lang="zh-CN" alt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>
              <a:lnSpc>
                <a:spcPct val="120000"/>
              </a:lnSpc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r">
              <a:lnSpc>
                <a:spcPct val="120000"/>
              </a:lnSpc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E075AC7-4AC6-4A24-B7B1-5AA33486854B}" type="slidenum">
              <a:rPr lang="zh-CN" altLang="en-US" smtClean="0"/>
            </a:fld>
            <a:endParaRPr lang="zh-CN" altLang="en-US"/>
          </a:p>
        </p:txBody>
      </p:sp>
      <p:sp>
        <p:nvSpPr>
          <p:cNvPr id="7" name="KSO_TEMPLATE" hidden="1"/>
          <p:cNvSpPr/>
          <p:nvPr>
            <p:custDataLst>
              <p:tags r:id="rId14"/>
            </p:custDataLst>
          </p:nvPr>
        </p:nvSpPr>
        <p:spPr>
          <a:xfrm>
            <a:off x="0" y="0"/>
            <a:ext cx="0" cy="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</p:sldLayoutIdLst>
  <p:txStyles>
    <p:titleStyle>
      <a:lvl1pPr algn="l" defTabSz="914400" rtl="0" eaLnBrk="1" latinLnBrk="0" hangingPunct="1">
        <a:lnSpc>
          <a:spcPct val="12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4" Type="http://schemas.openxmlformats.org/officeDocument/2006/relationships/notesSlide" Target="../notesSlides/notesSlide1.xml"/><Relationship Id="rId3" Type="http://schemas.openxmlformats.org/officeDocument/2006/relationships/slideLayout" Target="../slideLayouts/slideLayout1.xml"/><Relationship Id="rId2" Type="http://schemas.openxmlformats.org/officeDocument/2006/relationships/themeOverride" Target="../theme/themeOverride1.xml"/><Relationship Id="rId1" Type="http://schemas.openxmlformats.org/officeDocument/2006/relationships/tags" Target="../tags/tag4.xml"/></Relationships>
</file>

<file path=ppt/slides/_rels/slide2.xml.rels><?xml version="1.0" encoding="UTF-8" standalone="yes"?>
<Relationships xmlns="http://schemas.openxmlformats.org/package/2006/relationships"><Relationship Id="rId9" Type="http://schemas.openxmlformats.org/officeDocument/2006/relationships/tags" Target="../tags/tag13.xml"/><Relationship Id="rId8" Type="http://schemas.openxmlformats.org/officeDocument/2006/relationships/tags" Target="../tags/tag12.xml"/><Relationship Id="rId7" Type="http://schemas.openxmlformats.org/officeDocument/2006/relationships/tags" Target="../tags/tag11.xml"/><Relationship Id="rId6" Type="http://schemas.openxmlformats.org/officeDocument/2006/relationships/tags" Target="../tags/tag10.xml"/><Relationship Id="rId5" Type="http://schemas.openxmlformats.org/officeDocument/2006/relationships/tags" Target="../tags/tag9.xml"/><Relationship Id="rId4" Type="http://schemas.openxmlformats.org/officeDocument/2006/relationships/tags" Target="../tags/tag8.xml"/><Relationship Id="rId3" Type="http://schemas.openxmlformats.org/officeDocument/2006/relationships/tags" Target="../tags/tag7.xml"/><Relationship Id="rId2" Type="http://schemas.openxmlformats.org/officeDocument/2006/relationships/tags" Target="../tags/tag6.xml"/><Relationship Id="rId13" Type="http://schemas.openxmlformats.org/officeDocument/2006/relationships/notesSlide" Target="../notesSlides/notesSlide2.xml"/><Relationship Id="rId12" Type="http://schemas.openxmlformats.org/officeDocument/2006/relationships/slideLayout" Target="../slideLayouts/slideLayout7.xml"/><Relationship Id="rId11" Type="http://schemas.openxmlformats.org/officeDocument/2006/relationships/tags" Target="../tags/tag15.xml"/><Relationship Id="rId10" Type="http://schemas.openxmlformats.org/officeDocument/2006/relationships/tags" Target="../tags/tag14.xml"/><Relationship Id="rId1" Type="http://schemas.openxmlformats.org/officeDocument/2006/relationships/tags" Target="../tags/tag5.xml"/></Relationships>
</file>

<file path=ppt/slides/_rels/slide3.xml.rels><?xml version="1.0" encoding="UTF-8" standalone="yes"?>
<Relationships xmlns="http://schemas.openxmlformats.org/package/2006/relationships"><Relationship Id="rId6" Type="http://schemas.openxmlformats.org/officeDocument/2006/relationships/notesSlide" Target="../notesSlides/notesSlide3.xml"/><Relationship Id="rId5" Type="http://schemas.openxmlformats.org/officeDocument/2006/relationships/slideLayout" Target="../slideLayouts/slideLayout7.xml"/><Relationship Id="rId4" Type="http://schemas.openxmlformats.org/officeDocument/2006/relationships/tags" Target="../tags/tag16.xml"/><Relationship Id="rId3" Type="http://schemas.openxmlformats.org/officeDocument/2006/relationships/image" Target="../media/image2.png"/><Relationship Id="rId2" Type="http://schemas.microsoft.com/office/2007/relationships/media" Target="../media/media1.mp3"/><Relationship Id="rId1" Type="http://schemas.openxmlformats.org/officeDocument/2006/relationships/audio" Target="../media/media1.mp3"/></Relationships>
</file>

<file path=ppt/slides/_rels/slide4.xml.rels><?xml version="1.0" encoding="UTF-8" standalone="yes"?>
<Relationships xmlns="http://schemas.openxmlformats.org/package/2006/relationships"><Relationship Id="rId4" Type="http://schemas.openxmlformats.org/officeDocument/2006/relationships/notesSlide" Target="../notesSlides/notesSlide4.xml"/><Relationship Id="rId3" Type="http://schemas.openxmlformats.org/officeDocument/2006/relationships/slideLayout" Target="../slideLayouts/slideLayout7.xml"/><Relationship Id="rId2" Type="http://schemas.openxmlformats.org/officeDocument/2006/relationships/tags" Target="../tags/tag17.xml"/><Relationship Id="rId1" Type="http://schemas.openxmlformats.org/officeDocument/2006/relationships/image" Target="../media/image3.png"/></Relationships>
</file>

<file path=ppt/slides/_rels/slide5.xml.rels><?xml version="1.0" encoding="UTF-8" standalone="yes"?>
<Relationships xmlns="http://schemas.openxmlformats.org/package/2006/relationships"><Relationship Id="rId4" Type="http://schemas.openxmlformats.org/officeDocument/2006/relationships/notesSlide" Target="../notesSlides/notesSlide5.xml"/><Relationship Id="rId3" Type="http://schemas.openxmlformats.org/officeDocument/2006/relationships/slideLayout" Target="../slideLayouts/slideLayout7.xml"/><Relationship Id="rId2" Type="http://schemas.openxmlformats.org/officeDocument/2006/relationships/themeOverride" Target="../theme/themeOverride2.xml"/><Relationship Id="rId1" Type="http://schemas.openxmlformats.org/officeDocument/2006/relationships/tags" Target="../tags/tag18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notesSlide" Target="../notesSlides/notesSlide6.xml"/><Relationship Id="rId7" Type="http://schemas.openxmlformats.org/officeDocument/2006/relationships/slideLayout" Target="../slideLayouts/slideLayout7.xml"/><Relationship Id="rId6" Type="http://schemas.openxmlformats.org/officeDocument/2006/relationships/image" Target="../media/image9.jpeg"/><Relationship Id="rId5" Type="http://schemas.openxmlformats.org/officeDocument/2006/relationships/image" Target="../media/image8.jpeg"/><Relationship Id="rId4" Type="http://schemas.openxmlformats.org/officeDocument/2006/relationships/image" Target="../media/image7.png"/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image" Target="../media/image4.png"/></Relationships>
</file>

<file path=ppt/slides/_rels/slide11.xml.rels><?xml version="1.0" encoding="UTF-8" standalone="yes"?>
<Relationships xmlns="http://schemas.openxmlformats.org/package/2006/relationships"><Relationship Id="rId6" Type="http://schemas.openxmlformats.org/officeDocument/2006/relationships/notesSlide" Target="../notesSlides/notesSlide7.xml"/><Relationship Id="rId5" Type="http://schemas.openxmlformats.org/officeDocument/2006/relationships/slideLayout" Target="../slideLayouts/slideLayout7.xml"/><Relationship Id="rId4" Type="http://schemas.openxmlformats.org/officeDocument/2006/relationships/image" Target="../media/image10.png"/><Relationship Id="rId3" Type="http://schemas.openxmlformats.org/officeDocument/2006/relationships/tags" Target="../tags/tag21.xml"/><Relationship Id="rId2" Type="http://schemas.openxmlformats.org/officeDocument/2006/relationships/tags" Target="../tags/tag20.xml"/><Relationship Id="rId1" Type="http://schemas.openxmlformats.org/officeDocument/2006/relationships/tags" Target="../tags/tag19.xml"/></Relationships>
</file>

<file path=ppt/slides/_rels/slide12.xml.rels><?xml version="1.0" encoding="UTF-8" standalone="yes"?>
<Relationships xmlns="http://schemas.openxmlformats.org/package/2006/relationships"><Relationship Id="rId5" Type="http://schemas.openxmlformats.org/officeDocument/2006/relationships/notesSlide" Target="../notesSlides/notesSlide8.xml"/><Relationship Id="rId4" Type="http://schemas.openxmlformats.org/officeDocument/2006/relationships/slideLayout" Target="../slideLayouts/slideLayout6.xml"/><Relationship Id="rId3" Type="http://schemas.openxmlformats.org/officeDocument/2006/relationships/tags" Target="../tags/tag23.xml"/><Relationship Id="rId2" Type="http://schemas.openxmlformats.org/officeDocument/2006/relationships/tags" Target="../tags/tag22.xml"/><Relationship Id="rId1" Type="http://schemas.openxmlformats.org/officeDocument/2006/relationships/image" Target="../media/image1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文本框 5"/>
          <p:cNvSpPr txBox="1"/>
          <p:nvPr/>
        </p:nvSpPr>
        <p:spPr>
          <a:xfrm>
            <a:off x="491490" y="141605"/>
            <a:ext cx="4253230" cy="583565"/>
          </a:xfrm>
          <a:prstGeom prst="rect">
            <a:avLst/>
          </a:prstGeom>
          <a:ln>
            <a:solidFill>
              <a:schemeClr val="tx1"/>
            </a:solidFill>
            <a:prstDash val="sysDot"/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zh-CN" altLang="en-US" sz="3200" b="1" dirty="0">
                <a:solidFill>
                  <a:schemeClr val="tx1"/>
                </a:solidFill>
                <a:latin typeface="Times New Roman" panose="02020603050405020304" charset="0"/>
                <a:ea typeface="华文楷体" panose="02010600040101010101" charset="-122"/>
              </a:rPr>
              <a:t>牛津广州版七年级下册</a:t>
            </a:r>
            <a:endParaRPr lang="zh-CN" altLang="en-US" sz="3200" b="1" dirty="0">
              <a:solidFill>
                <a:schemeClr val="tx1"/>
              </a:solidFill>
              <a:latin typeface="Times New Roman" panose="02020603050405020304" charset="0"/>
              <a:ea typeface="华文楷体" panose="02010600040101010101" charset="-122"/>
            </a:endParaRPr>
          </a:p>
        </p:txBody>
      </p:sp>
      <p:sp>
        <p:nvSpPr>
          <p:cNvPr id="7" name="标题 1"/>
          <p:cNvSpPr>
            <a:spLocks noGrp="1"/>
          </p:cNvSpPr>
          <p:nvPr>
            <p:ph type="ctrTitle" idx="4294967295"/>
          </p:nvPr>
        </p:nvSpPr>
        <p:spPr>
          <a:xfrm>
            <a:off x="2861310" y="1527175"/>
            <a:ext cx="5549900" cy="1335405"/>
          </a:xfrm>
          <a:prstGeom prst="rect">
            <a:avLst/>
          </a:prstGeom>
        </p:spPr>
        <p:txBody>
          <a:bodyPr>
            <a:noAutofit/>
          </a:bodyPr>
          <a:lstStyle/>
          <a:p>
            <a:pPr>
              <a:lnSpc>
                <a:spcPct val="100000"/>
              </a:lnSpc>
            </a:pPr>
            <a:r>
              <a:rPr lang="en-US" altLang="zh-CN" sz="5400" b="1" dirty="0">
                <a:solidFill>
                  <a:schemeClr val="accent2">
                    <a:lumMod val="50000"/>
                  </a:schemeClr>
                </a:solidFill>
                <a:latin typeface="Times New Roman" panose="02020603050405020304" charset="0"/>
                <a:ea typeface="华文楷体" panose="02010600040101010101" charset="-122"/>
                <a:cs typeface="Times New Roman" panose="02020603050405020304" charset="0"/>
              </a:rPr>
              <a:t>Unit 5 Water</a:t>
            </a:r>
            <a:r>
              <a:rPr lang="en-US" altLang="zh-CN" sz="5400" b="1" dirty="0">
                <a:solidFill>
                  <a:schemeClr val="tx2"/>
                </a:solidFill>
                <a:latin typeface="Times New Roman" panose="02020603050405020304" charset="0"/>
                <a:ea typeface="华文楷体" panose="02010600040101010101" charset="-122"/>
                <a:cs typeface="Times New Roman" panose="02020603050405020304" charset="0"/>
              </a:rPr>
              <a:t> </a:t>
            </a:r>
            <a:endParaRPr lang="en-US" altLang="zh-CN" sz="5400" b="1" dirty="0">
              <a:solidFill>
                <a:schemeClr val="tx2"/>
              </a:solidFill>
              <a:latin typeface="Times New Roman" panose="02020603050405020304" charset="0"/>
              <a:ea typeface="华文楷体" panose="02010600040101010101" charset="-122"/>
              <a:cs typeface="Times New Roman" panose="02020603050405020304" charset="0"/>
            </a:endParaRPr>
          </a:p>
        </p:txBody>
      </p:sp>
      <p:sp>
        <p:nvSpPr>
          <p:cNvPr id="9" name="文本框 8"/>
          <p:cNvSpPr txBox="1"/>
          <p:nvPr/>
        </p:nvSpPr>
        <p:spPr>
          <a:xfrm>
            <a:off x="4549140" y="3054350"/>
            <a:ext cx="6456045" cy="8299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4800" b="1" dirty="0">
                <a:latin typeface="Times New Roman" panose="02020603050405020304" charset="0"/>
                <a:ea typeface="华文楷体" panose="02010600040101010101" charset="-122"/>
                <a:cs typeface="Times New Roman" panose="02020603050405020304" charset="0"/>
              </a:rPr>
              <a:t>Words and expressions </a:t>
            </a:r>
            <a:endParaRPr lang="en-US" altLang="zh-CN" sz="4800" b="1" dirty="0">
              <a:latin typeface="Times New Roman" panose="02020603050405020304" charset="0"/>
              <a:ea typeface="华文楷体" panose="02010600040101010101" charset="-122"/>
              <a:cs typeface="Times New Roman" panose="02020603050405020304" charset="0"/>
            </a:endParaRPr>
          </a:p>
        </p:txBody>
      </p:sp>
    </p:spTree>
    <p:custDataLst>
      <p:tags r:id="rId1"/>
    </p:custDataLst>
  </p:cSld>
  <p:clrMapOvr>
    <a:masterClrMapping/>
  </p:clrMapOvr>
  <p:timing>
    <p:tnLst>
      <p:par>
        <p:cTn id="1" dur="indefinite" restart="never" nodeType="tmRoot"/>
      </p:par>
    </p:tnLst>
    <p:bldLst>
      <p:bldP spid="7" grpId="1"/>
      <p:bldP spid="9" grpId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文本框 17"/>
          <p:cNvSpPr txBox="1"/>
          <p:nvPr>
            <p:custDataLst>
              <p:tags r:id="rId1"/>
            </p:custDataLst>
          </p:nvPr>
        </p:nvSpPr>
        <p:spPr>
          <a:xfrm>
            <a:off x="3831590" y="161290"/>
            <a:ext cx="3661410" cy="1156335"/>
          </a:xfrm>
          <a:prstGeom prst="rect">
            <a:avLst/>
          </a:prstGeom>
          <a:noFill/>
        </p:spPr>
        <p:txBody>
          <a:bodyPr wrap="square" rtlCol="0" anchor="ctr" anchorCtr="0">
            <a:noAutofit/>
          </a:bodyPr>
          <a:lstStyle/>
          <a:p>
            <a:pPr algn="ctr"/>
            <a:r>
              <a:rPr lang="en-US" altLang="zh-CN" sz="6600" b="1" dirty="0">
                <a:latin typeface="Times New Roman" panose="02020603050405020304" charset="0"/>
                <a:ea typeface="+mj-ea"/>
                <a:cs typeface="Times New Roman" panose="02020603050405020304" charset="0"/>
              </a:rPr>
              <a:t>Content</a:t>
            </a:r>
            <a:endParaRPr lang="en-US" altLang="zh-CN" sz="6600" b="1" dirty="0">
              <a:latin typeface="Times New Roman" panose="02020603050405020304" charset="0"/>
              <a:ea typeface="+mj-ea"/>
              <a:cs typeface="Times New Roman" panose="02020603050405020304" charset="0"/>
            </a:endParaRPr>
          </a:p>
        </p:txBody>
      </p:sp>
      <p:grpSp>
        <p:nvGrpSpPr>
          <p:cNvPr id="19" name="组合 18"/>
          <p:cNvGrpSpPr/>
          <p:nvPr>
            <p:custDataLst>
              <p:tags r:id="rId2"/>
            </p:custDataLst>
          </p:nvPr>
        </p:nvGrpSpPr>
        <p:grpSpPr>
          <a:xfrm>
            <a:off x="1199533" y="1305220"/>
            <a:ext cx="5451888" cy="1638898"/>
            <a:chOff x="1292025" y="3808540"/>
            <a:chExt cx="4105484" cy="1234154"/>
          </a:xfrm>
        </p:grpSpPr>
        <p:sp>
          <p:nvSpPr>
            <p:cNvPr id="20" name="任意多边形 19"/>
            <p:cNvSpPr/>
            <p:nvPr>
              <p:custDataLst>
                <p:tags r:id="rId3"/>
              </p:custDataLst>
            </p:nvPr>
          </p:nvSpPr>
          <p:spPr>
            <a:xfrm>
              <a:off x="1292025" y="4174859"/>
              <a:ext cx="3943795" cy="512627"/>
            </a:xfrm>
            <a:custGeom>
              <a:avLst/>
              <a:gdLst>
                <a:gd name="connsiteX0" fmla="*/ 0 w 3988348"/>
                <a:gd name="connsiteY0" fmla="*/ 0 h 513027"/>
                <a:gd name="connsiteX1" fmla="*/ 3988348 w 3988348"/>
                <a:gd name="connsiteY1" fmla="*/ 0 h 513027"/>
                <a:gd name="connsiteX2" fmla="*/ 3988348 w 3988348"/>
                <a:gd name="connsiteY2" fmla="*/ 513027 h 513027"/>
                <a:gd name="connsiteX3" fmla="*/ 0 w 3988348"/>
                <a:gd name="connsiteY3" fmla="*/ 513027 h 51302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3988348" h="513027">
                  <a:moveTo>
                    <a:pt x="0" y="0"/>
                  </a:moveTo>
                  <a:lnTo>
                    <a:pt x="3988348" y="0"/>
                  </a:lnTo>
                  <a:lnTo>
                    <a:pt x="3988348" y="513027"/>
                  </a:lnTo>
                  <a:lnTo>
                    <a:pt x="0" y="513027"/>
                  </a:lnTo>
                  <a:close/>
                </a:path>
              </a:pathLst>
            </a:custGeom>
            <a:solidFill>
              <a:schemeClr val="accent1">
                <a:lumMod val="20000"/>
                <a:lumOff val="80000"/>
              </a:schemeClr>
            </a:solidFill>
            <a:ln w="3175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lIns="194400" rtlCol="0" anchor="ctr">
              <a:noAutofit/>
              <a:flatTx/>
            </a:bodyPr>
            <a:lstStyle/>
            <a:p>
              <a:pPr algn="l"/>
              <a:r>
                <a:rPr lang="en-US" altLang="zh-CN" sz="4000" dirty="0">
                  <a:solidFill>
                    <a:schemeClr val="tx1"/>
                  </a:solidFill>
                  <a:latin typeface="Times New Roman" panose="02020603050405020304" charset="0"/>
                  <a:ea typeface="+mj-ea"/>
                  <a:cs typeface="Times New Roman" panose="02020603050405020304" charset="0"/>
                  <a:sym typeface="+mn-ea"/>
                </a:rPr>
                <a:t>Words &amp; expressions </a:t>
              </a:r>
              <a:endParaRPr lang="en-US" altLang="zh-CN" sz="4000" dirty="0">
                <a:solidFill>
                  <a:schemeClr val="tx1"/>
                </a:solidFill>
                <a:latin typeface="Times New Roman" panose="02020603050405020304" charset="0"/>
                <a:ea typeface="+mj-ea"/>
                <a:cs typeface="Times New Roman" panose="02020603050405020304" charset="0"/>
                <a:sym typeface="+mn-ea"/>
              </a:endParaRPr>
            </a:p>
          </p:txBody>
        </p:sp>
        <p:sp>
          <p:nvSpPr>
            <p:cNvPr id="23" name="任意多边形 22"/>
            <p:cNvSpPr/>
            <p:nvPr>
              <p:custDataLst>
                <p:tags r:id="rId4"/>
              </p:custDataLst>
            </p:nvPr>
          </p:nvSpPr>
          <p:spPr>
            <a:xfrm rot="19469008" flipH="1">
              <a:off x="4818503" y="3808540"/>
              <a:ext cx="579006" cy="1234154"/>
            </a:xfrm>
            <a:custGeom>
              <a:avLst/>
              <a:gdLst>
                <a:gd name="connsiteX0" fmla="*/ 110889 w 505166"/>
                <a:gd name="connsiteY0" fmla="*/ 0 h 1076763"/>
                <a:gd name="connsiteX1" fmla="*/ 0 w 505166"/>
                <a:gd name="connsiteY1" fmla="*/ 1076763 h 1076763"/>
                <a:gd name="connsiteX2" fmla="*/ 425557 w 505166"/>
                <a:gd name="connsiteY2" fmla="*/ 773031 h 1076763"/>
                <a:gd name="connsiteX3" fmla="*/ 505166 w 505166"/>
                <a:gd name="connsiteY3" fmla="*/ 0 h 107676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505166" h="1076763">
                  <a:moveTo>
                    <a:pt x="110889" y="0"/>
                  </a:moveTo>
                  <a:lnTo>
                    <a:pt x="0" y="1076763"/>
                  </a:lnTo>
                  <a:lnTo>
                    <a:pt x="425557" y="773031"/>
                  </a:lnTo>
                  <a:lnTo>
                    <a:pt x="505166" y="0"/>
                  </a:lnTo>
                  <a:close/>
                </a:path>
              </a:pathLst>
            </a:custGeom>
            <a:ln>
              <a:noFill/>
            </a:ln>
            <a:effectLst>
              <a:outerShdw blurRad="50800" dist="38100" dir="10800000" algn="r" rotWithShape="0">
                <a:prstClr val="black">
                  <a:alpha val="40000"/>
                </a:prstClr>
              </a:outerShdw>
            </a:effectLst>
            <a:scene3d>
              <a:camera prst="orthographicFront"/>
              <a:lightRig rig="threePt" dir="t"/>
            </a:scene3d>
            <a:sp3d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rmAutofit/>
              <a:flatTx/>
            </a:bodyPr>
            <a:lstStyle/>
            <a:p>
              <a:pPr algn="ctr"/>
              <a:r>
                <a:rPr lang="en-US" altLang="zh-CN" sz="4000" dirty="0">
                  <a:solidFill>
                    <a:srgbClr val="FEFFFF"/>
                  </a:solidFill>
                  <a:latin typeface="Times New Roman" panose="02020603050405020304" charset="0"/>
                  <a:cs typeface="Times New Roman" panose="02020603050405020304" charset="0"/>
                </a:rPr>
                <a:t>A</a:t>
              </a:r>
              <a:endParaRPr lang="en-US" altLang="zh-CN" sz="4000" dirty="0">
                <a:solidFill>
                  <a:srgbClr val="FEFFFF"/>
                </a:solidFill>
                <a:latin typeface="Times New Roman" panose="02020603050405020304" charset="0"/>
                <a:cs typeface="Times New Roman" panose="02020603050405020304" charset="0"/>
              </a:endParaRPr>
            </a:p>
          </p:txBody>
        </p:sp>
      </p:grpSp>
      <p:grpSp>
        <p:nvGrpSpPr>
          <p:cNvPr id="24" name="组合 23"/>
          <p:cNvGrpSpPr/>
          <p:nvPr>
            <p:custDataLst>
              <p:tags r:id="rId5"/>
            </p:custDataLst>
          </p:nvPr>
        </p:nvGrpSpPr>
        <p:grpSpPr>
          <a:xfrm>
            <a:off x="4061590" y="2840770"/>
            <a:ext cx="4477159" cy="1638898"/>
            <a:chOff x="1213394" y="3728275"/>
            <a:chExt cx="3371475" cy="1234154"/>
          </a:xfrm>
        </p:grpSpPr>
        <p:sp>
          <p:nvSpPr>
            <p:cNvPr id="25" name="任意多边形 24"/>
            <p:cNvSpPr/>
            <p:nvPr>
              <p:custDataLst>
                <p:tags r:id="rId6"/>
              </p:custDataLst>
            </p:nvPr>
          </p:nvSpPr>
          <p:spPr>
            <a:xfrm>
              <a:off x="1213394" y="4169142"/>
              <a:ext cx="3371475" cy="513027"/>
            </a:xfrm>
            <a:custGeom>
              <a:avLst/>
              <a:gdLst>
                <a:gd name="connsiteX0" fmla="*/ 0 w 3988348"/>
                <a:gd name="connsiteY0" fmla="*/ 0 h 513027"/>
                <a:gd name="connsiteX1" fmla="*/ 3988348 w 3988348"/>
                <a:gd name="connsiteY1" fmla="*/ 0 h 513027"/>
                <a:gd name="connsiteX2" fmla="*/ 3988348 w 3988348"/>
                <a:gd name="connsiteY2" fmla="*/ 513027 h 513027"/>
                <a:gd name="connsiteX3" fmla="*/ 0 w 3988348"/>
                <a:gd name="connsiteY3" fmla="*/ 513027 h 51302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3988348" h="513027">
                  <a:moveTo>
                    <a:pt x="0" y="0"/>
                  </a:moveTo>
                  <a:lnTo>
                    <a:pt x="3988348" y="0"/>
                  </a:lnTo>
                  <a:lnTo>
                    <a:pt x="3988348" y="513027"/>
                  </a:lnTo>
                  <a:lnTo>
                    <a:pt x="0" y="513027"/>
                  </a:lnTo>
                  <a:close/>
                </a:path>
              </a:pathLst>
            </a:custGeom>
            <a:solidFill>
              <a:schemeClr val="accent4">
                <a:lumMod val="20000"/>
                <a:lumOff val="80000"/>
              </a:schemeClr>
            </a:solidFill>
            <a:ln w="3175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lIns="194400" rtlCol="0" anchor="ctr">
              <a:noAutofit/>
            </a:bodyPr>
            <a:lstStyle/>
            <a:p>
              <a:pPr algn="l"/>
              <a:r>
                <a:rPr lang="en-US" altLang="zh-CN" sz="4000" dirty="0">
                  <a:solidFill>
                    <a:schemeClr val="tx1"/>
                  </a:solidFill>
                  <a:latin typeface="Times New Roman" panose="02020603050405020304" charset="0"/>
                  <a:ea typeface="+mj-ea"/>
                  <a:cs typeface="Times New Roman" panose="02020603050405020304" charset="0"/>
                  <a:sym typeface="+mn-ea"/>
                </a:rPr>
                <a:t>Exercise time</a:t>
              </a:r>
              <a:endParaRPr lang="en-US" altLang="zh-CN" sz="4000" dirty="0">
                <a:solidFill>
                  <a:schemeClr val="tx1"/>
                </a:solidFill>
                <a:latin typeface="Times New Roman" panose="02020603050405020304" charset="0"/>
                <a:ea typeface="+mj-ea"/>
                <a:cs typeface="Times New Roman" panose="02020603050405020304" charset="0"/>
                <a:sym typeface="+mn-ea"/>
              </a:endParaRPr>
            </a:p>
          </p:txBody>
        </p:sp>
        <p:grpSp>
          <p:nvGrpSpPr>
            <p:cNvPr id="26" name="组合 25"/>
            <p:cNvGrpSpPr/>
            <p:nvPr/>
          </p:nvGrpSpPr>
          <p:grpSpPr>
            <a:xfrm>
              <a:off x="3344980" y="3728275"/>
              <a:ext cx="935171" cy="1234154"/>
              <a:chOff x="2220367" y="3386925"/>
              <a:chExt cx="815909" cy="1076763"/>
            </a:xfrm>
          </p:grpSpPr>
          <p:sp>
            <p:nvSpPr>
              <p:cNvPr id="27" name="等腰三角形 11"/>
              <p:cNvSpPr/>
              <p:nvPr>
                <p:custDataLst>
                  <p:tags r:id="rId7"/>
                </p:custDataLst>
              </p:nvPr>
            </p:nvSpPr>
            <p:spPr>
              <a:xfrm>
                <a:off x="2220367" y="3636384"/>
                <a:ext cx="157532" cy="135259"/>
              </a:xfrm>
              <a:custGeom>
                <a:avLst/>
                <a:gdLst>
                  <a:gd name="connsiteX0" fmla="*/ 0 w 224170"/>
                  <a:gd name="connsiteY0" fmla="*/ 131957 h 131957"/>
                  <a:gd name="connsiteX1" fmla="*/ 112085 w 224170"/>
                  <a:gd name="connsiteY1" fmla="*/ 0 h 131957"/>
                  <a:gd name="connsiteX2" fmla="*/ 224170 w 224170"/>
                  <a:gd name="connsiteY2" fmla="*/ 131957 h 131957"/>
                  <a:gd name="connsiteX3" fmla="*/ 0 w 224170"/>
                  <a:gd name="connsiteY3" fmla="*/ 131957 h 131957"/>
                  <a:gd name="connsiteX0-1" fmla="*/ 0 w 157495"/>
                  <a:gd name="connsiteY0-2" fmla="*/ 135132 h 135132"/>
                  <a:gd name="connsiteX1-3" fmla="*/ 45410 w 157495"/>
                  <a:gd name="connsiteY1-4" fmla="*/ 0 h 135132"/>
                  <a:gd name="connsiteX2-5" fmla="*/ 157495 w 157495"/>
                  <a:gd name="connsiteY2-6" fmla="*/ 131957 h 135132"/>
                  <a:gd name="connsiteX3-7" fmla="*/ 0 w 157495"/>
                  <a:gd name="connsiteY3-8" fmla="*/ 135132 h 135132"/>
                </a:gdLst>
                <a:ahLst/>
                <a:cxnLst>
                  <a:cxn ang="0">
                    <a:pos x="connsiteX0-1" y="connsiteY0-2"/>
                  </a:cxn>
                  <a:cxn ang="0">
                    <a:pos x="connsiteX1-3" y="connsiteY1-4"/>
                  </a:cxn>
                  <a:cxn ang="0">
                    <a:pos x="connsiteX2-5" y="connsiteY2-6"/>
                  </a:cxn>
                  <a:cxn ang="0">
                    <a:pos x="connsiteX3-7" y="connsiteY3-8"/>
                  </a:cxn>
                </a:cxnLst>
                <a:rect l="l" t="t" r="r" b="b"/>
                <a:pathLst>
                  <a:path w="157495" h="135132">
                    <a:moveTo>
                      <a:pt x="0" y="135132"/>
                    </a:moveTo>
                    <a:lnTo>
                      <a:pt x="45410" y="0"/>
                    </a:lnTo>
                    <a:lnTo>
                      <a:pt x="157495" y="131957"/>
                    </a:lnTo>
                    <a:lnTo>
                      <a:pt x="0" y="135132"/>
                    </a:lnTo>
                    <a:close/>
                  </a:path>
                </a:pathLst>
              </a:custGeom>
              <a:solidFill>
                <a:schemeClr val="accent4">
                  <a:lumMod val="40000"/>
                  <a:lumOff val="6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rtlCol="0" anchor="ctr">
                <a:noAutofit/>
              </a:bodyPr>
              <a:lstStyle/>
              <a:p>
                <a:pPr algn="ctr"/>
                <a:endParaRPr lang="zh-CN" altLang="en-US" sz="4000">
                  <a:latin typeface="Times New Roman" panose="02020603050405020304" charset="0"/>
                  <a:cs typeface="Times New Roman" panose="02020603050405020304" charset="0"/>
                </a:endParaRPr>
              </a:p>
            </p:txBody>
          </p:sp>
          <p:sp>
            <p:nvSpPr>
              <p:cNvPr id="28" name="任意多边形 27"/>
              <p:cNvSpPr/>
              <p:nvPr>
                <p:custDataLst>
                  <p:tags r:id="rId8"/>
                </p:custDataLst>
              </p:nvPr>
            </p:nvSpPr>
            <p:spPr>
              <a:xfrm rot="19469008" flipH="1">
                <a:off x="2531110" y="3386925"/>
                <a:ext cx="505166" cy="1076763"/>
              </a:xfrm>
              <a:custGeom>
                <a:avLst/>
                <a:gdLst>
                  <a:gd name="connsiteX0" fmla="*/ 110889 w 505166"/>
                  <a:gd name="connsiteY0" fmla="*/ 0 h 1076763"/>
                  <a:gd name="connsiteX1" fmla="*/ 0 w 505166"/>
                  <a:gd name="connsiteY1" fmla="*/ 1076763 h 1076763"/>
                  <a:gd name="connsiteX2" fmla="*/ 425557 w 505166"/>
                  <a:gd name="connsiteY2" fmla="*/ 773031 h 1076763"/>
                  <a:gd name="connsiteX3" fmla="*/ 505166 w 505166"/>
                  <a:gd name="connsiteY3" fmla="*/ 0 h 107676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505166" h="1076763">
                    <a:moveTo>
                      <a:pt x="110889" y="0"/>
                    </a:moveTo>
                    <a:lnTo>
                      <a:pt x="0" y="1076763"/>
                    </a:lnTo>
                    <a:lnTo>
                      <a:pt x="425557" y="773031"/>
                    </a:lnTo>
                    <a:lnTo>
                      <a:pt x="505166" y="0"/>
                    </a:ln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  <a:effectLst>
                <a:outerShdw blurRad="50800" dist="38100" dir="10800000" algn="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rtlCol="0" anchor="ctr">
                <a:normAutofit/>
              </a:bodyPr>
              <a:lstStyle/>
              <a:p>
                <a:pPr algn="ctr"/>
                <a:r>
                  <a:rPr lang="en-US" altLang="zh-CN" sz="4000" dirty="0">
                    <a:solidFill>
                      <a:srgbClr val="FEFFFF"/>
                    </a:solidFill>
                    <a:latin typeface="Times New Roman" panose="02020603050405020304" charset="0"/>
                    <a:cs typeface="Times New Roman" panose="02020603050405020304" charset="0"/>
                  </a:rPr>
                  <a:t>B</a:t>
                </a:r>
                <a:endParaRPr lang="en-US" altLang="zh-CN" sz="4000" dirty="0">
                  <a:solidFill>
                    <a:srgbClr val="FEFFFF"/>
                  </a:solidFill>
                  <a:latin typeface="Times New Roman" panose="02020603050405020304" charset="0"/>
                  <a:cs typeface="Times New Roman" panose="02020603050405020304" charset="0"/>
                </a:endParaRPr>
              </a:p>
            </p:txBody>
          </p:sp>
        </p:grpSp>
      </p:grpSp>
      <p:sp>
        <p:nvSpPr>
          <p:cNvPr id="31" name="任意多边形 29"/>
          <p:cNvSpPr/>
          <p:nvPr>
            <p:custDataLst>
              <p:tags r:id="rId9"/>
            </p:custDataLst>
          </p:nvPr>
        </p:nvSpPr>
        <p:spPr>
          <a:xfrm>
            <a:off x="5504131" y="5092823"/>
            <a:ext cx="4612393" cy="701854"/>
          </a:xfrm>
          <a:custGeom>
            <a:avLst/>
            <a:gdLst>
              <a:gd name="connsiteX0" fmla="*/ 0 w 3988348"/>
              <a:gd name="connsiteY0" fmla="*/ 0 h 513027"/>
              <a:gd name="connsiteX1" fmla="*/ 3988348 w 3988348"/>
              <a:gd name="connsiteY1" fmla="*/ 0 h 513027"/>
              <a:gd name="connsiteX2" fmla="*/ 3988348 w 3988348"/>
              <a:gd name="connsiteY2" fmla="*/ 513027 h 513027"/>
              <a:gd name="connsiteX3" fmla="*/ 0 w 3988348"/>
              <a:gd name="connsiteY3" fmla="*/ 513027 h 5130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988348" h="513027">
                <a:moveTo>
                  <a:pt x="0" y="0"/>
                </a:moveTo>
                <a:lnTo>
                  <a:pt x="3988348" y="0"/>
                </a:lnTo>
                <a:lnTo>
                  <a:pt x="3988348" y="513027"/>
                </a:lnTo>
                <a:lnTo>
                  <a:pt x="0" y="513027"/>
                </a:lnTo>
                <a:close/>
              </a:path>
            </a:pathLst>
          </a:custGeom>
          <a:solidFill>
            <a:schemeClr val="accent6">
              <a:lumMod val="20000"/>
              <a:lumOff val="80000"/>
            </a:schemeClr>
          </a:soli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94400" rtlCol="0" anchor="ctr">
            <a:normAutofit/>
          </a:bodyPr>
          <a:lstStyle/>
          <a:p>
            <a:pPr algn="l"/>
            <a:r>
              <a:rPr lang="en-US" altLang="zh-CN" sz="4000" dirty="0">
                <a:solidFill>
                  <a:schemeClr val="accent1">
                    <a:lumMod val="50000"/>
                  </a:schemeClr>
                </a:solidFill>
                <a:latin typeface="Times New Roman" panose="02020603050405020304" charset="0"/>
                <a:cs typeface="Times New Roman" panose="02020603050405020304" charset="0"/>
              </a:rPr>
              <a:t>Homework</a:t>
            </a:r>
            <a:endParaRPr lang="en-US" altLang="zh-CN" sz="4000" dirty="0">
              <a:solidFill>
                <a:schemeClr val="accent1">
                  <a:lumMod val="50000"/>
                </a:schemeClr>
              </a:solidFill>
              <a:latin typeface="Times New Roman" panose="02020603050405020304" charset="0"/>
              <a:cs typeface="Times New Roman" panose="02020603050405020304" charset="0"/>
            </a:endParaRPr>
          </a:p>
        </p:txBody>
      </p:sp>
      <p:sp>
        <p:nvSpPr>
          <p:cNvPr id="32" name="任意多边形 35"/>
          <p:cNvSpPr/>
          <p:nvPr>
            <p:custDataLst>
              <p:tags r:id="rId10"/>
            </p:custDataLst>
          </p:nvPr>
        </p:nvSpPr>
        <p:spPr>
          <a:xfrm rot="19469008" flipH="1">
            <a:off x="8908120" y="4476353"/>
            <a:ext cx="792118" cy="1688401"/>
          </a:xfrm>
          <a:custGeom>
            <a:avLst/>
            <a:gdLst>
              <a:gd name="connsiteX0" fmla="*/ 110889 w 505166"/>
              <a:gd name="connsiteY0" fmla="*/ 0 h 1076763"/>
              <a:gd name="connsiteX1" fmla="*/ 0 w 505166"/>
              <a:gd name="connsiteY1" fmla="*/ 1076763 h 1076763"/>
              <a:gd name="connsiteX2" fmla="*/ 425557 w 505166"/>
              <a:gd name="connsiteY2" fmla="*/ 773031 h 1076763"/>
              <a:gd name="connsiteX3" fmla="*/ 505166 w 505166"/>
              <a:gd name="connsiteY3" fmla="*/ 0 h 107676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505166" h="1076763">
                <a:moveTo>
                  <a:pt x="110889" y="0"/>
                </a:moveTo>
                <a:lnTo>
                  <a:pt x="0" y="1076763"/>
                </a:lnTo>
                <a:lnTo>
                  <a:pt x="425557" y="773031"/>
                </a:lnTo>
                <a:lnTo>
                  <a:pt x="505166" y="0"/>
                </a:lnTo>
                <a:close/>
              </a:path>
            </a:pathLst>
          </a:custGeom>
          <a:solidFill>
            <a:schemeClr val="accent6"/>
          </a:solidFill>
          <a:ln>
            <a:noFill/>
          </a:ln>
          <a:effectLst>
            <a:outerShdw blurRad="50800" dist="38100" dir="10800000" algn="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rmAutofit/>
          </a:bodyPr>
          <a:lstStyle/>
          <a:p>
            <a:pPr algn="ctr"/>
            <a:r>
              <a:rPr lang="en-US" altLang="zh-CN" sz="4000" dirty="0">
                <a:solidFill>
                  <a:srgbClr val="FEFFFF"/>
                </a:solidFill>
                <a:latin typeface="Times New Roman" panose="02020603050405020304" charset="0"/>
                <a:cs typeface="Times New Roman" panose="02020603050405020304" charset="0"/>
              </a:rPr>
              <a:t>C</a:t>
            </a:r>
            <a:endParaRPr lang="en-US" altLang="zh-CN" sz="4000" dirty="0">
              <a:solidFill>
                <a:srgbClr val="FEFFFF"/>
              </a:solidFill>
              <a:latin typeface="Times New Roman" panose="02020603050405020304" charset="0"/>
              <a:cs typeface="Times New Roman" panose="02020603050405020304" charset="0"/>
            </a:endParaRPr>
          </a:p>
        </p:txBody>
      </p:sp>
    </p:spTree>
    <p:custDataLst>
      <p:tags r:id="rId1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1" grpId="0" animBg="1"/>
      <p:bldP spid="31" grpId="1" animBg="1"/>
      <p:bldP spid="32" grpId="0" animBg="1"/>
      <p:bldP spid="32" grpId="1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文本框 7"/>
          <p:cNvSpPr txBox="1"/>
          <p:nvPr/>
        </p:nvSpPr>
        <p:spPr>
          <a:xfrm>
            <a:off x="862965" y="168275"/>
            <a:ext cx="9738995" cy="5835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b="1" dirty="0">
                <a:solidFill>
                  <a:srgbClr val="FD6E51"/>
                </a:solidFill>
                <a:latin typeface="Times New Roman" panose="02020603050405020304" charset="0"/>
                <a:cs typeface="Times New Roman" panose="02020603050405020304" charset="0"/>
              </a:rPr>
              <a:t>Read the words loudly and say their Chinese meanings.</a:t>
            </a:r>
            <a:endParaRPr lang="en-US" altLang="zh-CN" sz="3200" b="1" dirty="0">
              <a:solidFill>
                <a:srgbClr val="FD6E51"/>
              </a:solidFill>
              <a:latin typeface="Times New Roman" panose="02020603050405020304" charset="0"/>
              <a:cs typeface="Times New Roman" panose="02020603050405020304" charset="0"/>
            </a:endParaRPr>
          </a:p>
        </p:txBody>
      </p:sp>
      <p:sp>
        <p:nvSpPr>
          <p:cNvPr id="10" name="文本框 9"/>
          <p:cNvSpPr txBox="1">
            <a:spLocks noChangeArrowheads="1"/>
          </p:cNvSpPr>
          <p:nvPr/>
        </p:nvSpPr>
        <p:spPr bwMode="auto">
          <a:xfrm>
            <a:off x="913130" y="722630"/>
            <a:ext cx="3293745" cy="5494020"/>
          </a:xfrm>
          <a:prstGeom prst="rect">
            <a:avLst/>
          </a:prstGeom>
          <a:noFill/>
          <a:ln>
            <a:noFill/>
          </a:ln>
        </p:spPr>
        <p:txBody>
          <a:bodyPr wrap="square">
            <a:no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r">
              <a:lnSpc>
                <a:spcPct val="95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3600" b="1" dirty="0">
                <a:solidFill>
                  <a:srgbClr val="000000"/>
                </a:solidFill>
                <a:latin typeface="Times New Roman" panose="02020603050405020304" charset="0"/>
              </a:rPr>
              <a:t>drop</a:t>
            </a:r>
            <a:endParaRPr lang="en-US" altLang="zh-CN" sz="3600" b="1" dirty="0">
              <a:solidFill>
                <a:srgbClr val="000000"/>
              </a:solidFill>
              <a:latin typeface="Times New Roman" panose="02020603050405020304" charset="0"/>
            </a:endParaRPr>
          </a:p>
          <a:p>
            <a:pPr algn="r">
              <a:lnSpc>
                <a:spcPct val="95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3600" b="1" dirty="0">
                <a:solidFill>
                  <a:srgbClr val="000000"/>
                </a:solidFill>
                <a:latin typeface="Times New Roman" panose="02020603050405020304" charset="0"/>
              </a:rPr>
              <a:t>journey</a:t>
            </a:r>
            <a:endParaRPr lang="en-US" altLang="zh-CN" sz="3600" b="1" dirty="0">
              <a:solidFill>
                <a:srgbClr val="000000"/>
              </a:solidFill>
              <a:latin typeface="Times New Roman" panose="02020603050405020304" charset="0"/>
            </a:endParaRPr>
          </a:p>
          <a:p>
            <a:pPr algn="r">
              <a:lnSpc>
                <a:spcPct val="95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3600" b="1" dirty="0">
                <a:solidFill>
                  <a:srgbClr val="000000"/>
                </a:solidFill>
                <a:latin typeface="Times New Roman" panose="02020603050405020304" charset="0"/>
              </a:rPr>
              <a:t>quantity</a:t>
            </a:r>
            <a:endParaRPr lang="en-US" altLang="zh-CN" sz="3600" b="1" dirty="0">
              <a:solidFill>
                <a:srgbClr val="000000"/>
              </a:solidFill>
              <a:latin typeface="Times New Roman" panose="02020603050405020304" charset="0"/>
            </a:endParaRPr>
          </a:p>
          <a:p>
            <a:pPr algn="r">
              <a:lnSpc>
                <a:spcPct val="95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3600" b="1" dirty="0">
                <a:solidFill>
                  <a:srgbClr val="000000"/>
                </a:solidFill>
                <a:latin typeface="Times New Roman" panose="02020603050405020304" charset="0"/>
              </a:rPr>
              <a:t>experiment</a:t>
            </a:r>
            <a:endParaRPr lang="en-US" altLang="zh-CN" sz="3600" b="1" dirty="0">
              <a:solidFill>
                <a:srgbClr val="000000"/>
              </a:solidFill>
              <a:latin typeface="Times New Roman" panose="02020603050405020304" charset="0"/>
            </a:endParaRPr>
          </a:p>
          <a:p>
            <a:pPr algn="r">
              <a:lnSpc>
                <a:spcPct val="95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3600" b="1" dirty="0">
                <a:solidFill>
                  <a:srgbClr val="000000"/>
                </a:solidFill>
                <a:latin typeface="Times New Roman" panose="02020603050405020304" charset="0"/>
              </a:rPr>
              <a:t>fresh</a:t>
            </a:r>
            <a:endParaRPr lang="en-US" altLang="zh-CN" sz="3600" b="1" dirty="0">
              <a:solidFill>
                <a:srgbClr val="000000"/>
              </a:solidFill>
              <a:latin typeface="Times New Roman" panose="02020603050405020304" charset="0"/>
            </a:endParaRPr>
          </a:p>
          <a:p>
            <a:pPr algn="r">
              <a:lnSpc>
                <a:spcPct val="95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3600" b="1" dirty="0">
                <a:solidFill>
                  <a:srgbClr val="000000"/>
                </a:solidFill>
                <a:latin typeface="Times New Roman" panose="02020603050405020304" charset="0"/>
              </a:rPr>
              <a:t>salt</a:t>
            </a:r>
            <a:endParaRPr lang="en-US" altLang="zh-CN" sz="3600" b="1" dirty="0">
              <a:solidFill>
                <a:srgbClr val="000000"/>
              </a:solidFill>
              <a:latin typeface="Times New Roman" panose="02020603050405020304" charset="0"/>
            </a:endParaRPr>
          </a:p>
          <a:p>
            <a:pPr algn="r">
              <a:lnSpc>
                <a:spcPct val="95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3600" b="1" dirty="0">
                <a:solidFill>
                  <a:srgbClr val="000000"/>
                </a:solidFill>
                <a:latin typeface="Times New Roman" panose="02020603050405020304" charset="0"/>
              </a:rPr>
              <a:t>on</a:t>
            </a:r>
            <a:endParaRPr lang="en-US" altLang="zh-CN" sz="3600" b="1" dirty="0">
              <a:solidFill>
                <a:srgbClr val="000000"/>
              </a:solidFill>
              <a:latin typeface="Times New Roman" panose="02020603050405020304" charset="0"/>
            </a:endParaRPr>
          </a:p>
          <a:p>
            <a:pPr algn="r">
              <a:lnSpc>
                <a:spcPct val="95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3600" b="1" dirty="0">
                <a:solidFill>
                  <a:srgbClr val="000000"/>
                </a:solidFill>
                <a:latin typeface="Times New Roman" panose="02020603050405020304" charset="0"/>
              </a:rPr>
              <a:t>voice</a:t>
            </a:r>
            <a:endParaRPr lang="en-US" altLang="zh-CN" sz="3600" b="1" dirty="0">
              <a:solidFill>
                <a:srgbClr val="000000"/>
              </a:solidFill>
              <a:latin typeface="Times New Roman" panose="02020603050405020304" charset="0"/>
            </a:endParaRPr>
          </a:p>
          <a:p>
            <a:pPr algn="r">
              <a:lnSpc>
                <a:spcPct val="95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3600" b="1" dirty="0">
                <a:solidFill>
                  <a:srgbClr val="000000"/>
                </a:solidFill>
                <a:latin typeface="Times New Roman" panose="02020603050405020304" charset="0"/>
              </a:rPr>
              <a:t>*reservoir</a:t>
            </a:r>
            <a:endParaRPr lang="en-US" altLang="zh-CN" sz="3600" b="1" dirty="0">
              <a:solidFill>
                <a:srgbClr val="000000"/>
              </a:solidFill>
              <a:latin typeface="Times New Roman" panose="02020603050405020304" charset="0"/>
            </a:endParaRPr>
          </a:p>
          <a:p>
            <a:pPr algn="r">
              <a:lnSpc>
                <a:spcPct val="95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3600" b="1" dirty="0">
                <a:solidFill>
                  <a:srgbClr val="000000"/>
                </a:solidFill>
                <a:latin typeface="Times New Roman" panose="02020603050405020304" charset="0"/>
              </a:rPr>
              <a:t>add</a:t>
            </a:r>
            <a:endParaRPr lang="en-US" altLang="zh-CN" sz="3600" b="1" dirty="0">
              <a:solidFill>
                <a:srgbClr val="000000"/>
              </a:solidFill>
              <a:latin typeface="Times New Roman" panose="02020603050405020304" charset="0"/>
            </a:endParaRPr>
          </a:p>
          <a:p>
            <a:pPr algn="r">
              <a:lnSpc>
                <a:spcPct val="95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3600" b="1" dirty="0">
                <a:solidFill>
                  <a:srgbClr val="000000"/>
                </a:solidFill>
                <a:latin typeface="Times New Roman" panose="02020603050405020304" charset="0"/>
              </a:rPr>
              <a:t>chemical</a:t>
            </a:r>
            <a:endParaRPr lang="en-US" altLang="zh-CN" sz="3600" b="1" dirty="0">
              <a:solidFill>
                <a:srgbClr val="000000"/>
              </a:solidFill>
              <a:latin typeface="Times New Roman" panose="02020603050405020304" charset="0"/>
            </a:endParaRPr>
          </a:p>
          <a:p>
            <a:pPr algn="r">
              <a:lnSpc>
                <a:spcPct val="105000"/>
              </a:lnSpc>
            </a:pPr>
            <a:endParaRPr lang="en-US" altLang="zh-CN" sz="3600" b="1" dirty="0">
              <a:solidFill>
                <a:srgbClr val="000000"/>
              </a:solidFill>
              <a:latin typeface="Times New Roman" panose="02020603050405020304" charset="0"/>
            </a:endParaRPr>
          </a:p>
        </p:txBody>
      </p:sp>
      <p:sp>
        <p:nvSpPr>
          <p:cNvPr id="11" name="文本框 10"/>
          <p:cNvSpPr txBox="1">
            <a:spLocks noChangeArrowheads="1"/>
          </p:cNvSpPr>
          <p:nvPr/>
        </p:nvSpPr>
        <p:spPr bwMode="auto">
          <a:xfrm>
            <a:off x="4667250" y="745490"/>
            <a:ext cx="6981825" cy="5506720"/>
          </a:xfrm>
          <a:prstGeom prst="rect">
            <a:avLst/>
          </a:prstGeom>
          <a:noFill/>
          <a:ln>
            <a:noFill/>
          </a:ln>
        </p:spPr>
        <p:txBody>
          <a:bodyPr wrap="square">
            <a:no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95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3600" i="1" dirty="0">
                <a:solidFill>
                  <a:srgbClr val="FF0000"/>
                </a:solidFill>
                <a:latin typeface="Times New Roman" panose="02020603050405020304" charset="0"/>
                <a:cs typeface="Times New Roman" panose="02020603050405020304" charset="0"/>
                <a:sym typeface="+mn-ea"/>
              </a:rPr>
              <a:t>n.</a:t>
            </a:r>
            <a:r>
              <a:rPr sz="3600" dirty="0">
                <a:latin typeface="宋体" panose="02010600030101010101" pitchFamily="2" charset="-122"/>
                <a:cs typeface="Times New Roman" panose="02020603050405020304" charset="0"/>
              </a:rPr>
              <a:t>滴；</a:t>
            </a:r>
            <a:r>
              <a:rPr lang="en-US" altLang="zh-CN" sz="3600" i="1" dirty="0">
                <a:solidFill>
                  <a:srgbClr val="FF0000"/>
                </a:solidFill>
                <a:latin typeface="Times New Roman" panose="02020603050405020304" charset="0"/>
                <a:cs typeface="Times New Roman" panose="02020603050405020304" charset="0"/>
                <a:sym typeface="+mn-ea"/>
              </a:rPr>
              <a:t>v.</a:t>
            </a:r>
            <a:r>
              <a:rPr sz="3600" dirty="0">
                <a:latin typeface="宋体" panose="02010600030101010101" pitchFamily="2" charset="-122"/>
                <a:cs typeface="Times New Roman" panose="02020603050405020304" charset="0"/>
              </a:rPr>
              <a:t>掉下；落下</a:t>
            </a:r>
            <a:endParaRPr sz="3600" dirty="0">
              <a:latin typeface="宋体" panose="02010600030101010101" pitchFamily="2" charset="-122"/>
              <a:cs typeface="Times New Roman" panose="02020603050405020304" charset="0"/>
            </a:endParaRPr>
          </a:p>
          <a:p>
            <a:pPr>
              <a:lnSpc>
                <a:spcPct val="95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3600" i="1" dirty="0">
                <a:solidFill>
                  <a:srgbClr val="FF0000"/>
                </a:solidFill>
                <a:latin typeface="Times New Roman" panose="02020603050405020304" charset="0"/>
                <a:cs typeface="Times New Roman" panose="02020603050405020304" charset="0"/>
                <a:sym typeface="+mn-ea"/>
              </a:rPr>
              <a:t>n.</a:t>
            </a:r>
            <a:r>
              <a:rPr sz="3600" dirty="0">
                <a:latin typeface="宋体" panose="02010600030101010101" pitchFamily="2" charset="-122"/>
                <a:cs typeface="Times New Roman" panose="02020603050405020304" charset="0"/>
              </a:rPr>
              <a:t>旅行；旅程</a:t>
            </a:r>
            <a:endParaRPr sz="3600" dirty="0">
              <a:latin typeface="宋体" panose="02010600030101010101" pitchFamily="2" charset="-122"/>
              <a:cs typeface="Times New Roman" panose="02020603050405020304" charset="0"/>
            </a:endParaRPr>
          </a:p>
          <a:p>
            <a:pPr>
              <a:lnSpc>
                <a:spcPct val="95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3600" i="1" dirty="0">
                <a:solidFill>
                  <a:srgbClr val="FF0000"/>
                </a:solidFill>
                <a:latin typeface="Times New Roman" panose="02020603050405020304" charset="0"/>
                <a:cs typeface="Times New Roman" panose="02020603050405020304" charset="0"/>
                <a:sym typeface="+mn-ea"/>
              </a:rPr>
              <a:t>n.</a:t>
            </a:r>
            <a:r>
              <a:rPr sz="3600" dirty="0">
                <a:latin typeface="宋体" panose="02010600030101010101" pitchFamily="2" charset="-122"/>
                <a:cs typeface="Times New Roman" panose="02020603050405020304" charset="0"/>
              </a:rPr>
              <a:t>数量</a:t>
            </a:r>
            <a:endParaRPr sz="3600" dirty="0">
              <a:latin typeface="宋体" panose="02010600030101010101" pitchFamily="2" charset="-122"/>
              <a:cs typeface="Times New Roman" panose="02020603050405020304" charset="0"/>
            </a:endParaRPr>
          </a:p>
          <a:p>
            <a:pPr>
              <a:lnSpc>
                <a:spcPct val="95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3600" i="1" dirty="0">
                <a:solidFill>
                  <a:srgbClr val="FF0000"/>
                </a:solidFill>
                <a:latin typeface="Times New Roman" panose="02020603050405020304" charset="0"/>
                <a:cs typeface="Times New Roman" panose="02020603050405020304" charset="0"/>
                <a:sym typeface="+mn-ea"/>
              </a:rPr>
              <a:t>n.</a:t>
            </a:r>
            <a:r>
              <a:rPr sz="3600" dirty="0">
                <a:latin typeface="宋体" panose="02010600030101010101" pitchFamily="2" charset="-122"/>
                <a:cs typeface="Times New Roman" panose="02020603050405020304" charset="0"/>
              </a:rPr>
              <a:t>实验；试验</a:t>
            </a:r>
            <a:endParaRPr sz="3600" dirty="0">
              <a:latin typeface="宋体" panose="02010600030101010101" pitchFamily="2" charset="-122"/>
              <a:cs typeface="Times New Roman" panose="02020603050405020304" charset="0"/>
            </a:endParaRPr>
          </a:p>
          <a:p>
            <a:pPr>
              <a:lnSpc>
                <a:spcPct val="95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3600" i="1" dirty="0">
                <a:solidFill>
                  <a:srgbClr val="FF0000"/>
                </a:solidFill>
                <a:latin typeface="Times New Roman" panose="02020603050405020304" charset="0"/>
                <a:cs typeface="Times New Roman" panose="02020603050405020304" charset="0"/>
                <a:sym typeface="+mn-ea"/>
              </a:rPr>
              <a:t>adj.</a:t>
            </a:r>
            <a:r>
              <a:rPr sz="3600" dirty="0">
                <a:latin typeface="宋体" panose="02010600030101010101" pitchFamily="2" charset="-122"/>
                <a:cs typeface="Times New Roman" panose="02020603050405020304" charset="0"/>
              </a:rPr>
              <a:t>淡的；无盐的</a:t>
            </a:r>
            <a:endParaRPr sz="3600" dirty="0">
              <a:latin typeface="宋体" panose="02010600030101010101" pitchFamily="2" charset="-122"/>
              <a:cs typeface="Times New Roman" panose="02020603050405020304" charset="0"/>
            </a:endParaRPr>
          </a:p>
          <a:p>
            <a:pPr>
              <a:lnSpc>
                <a:spcPct val="95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3600" i="1" dirty="0">
                <a:solidFill>
                  <a:srgbClr val="FF0000"/>
                </a:solidFill>
                <a:latin typeface="Times New Roman" panose="02020603050405020304" charset="0"/>
                <a:cs typeface="Times New Roman" panose="02020603050405020304" charset="0"/>
                <a:sym typeface="+mn-ea"/>
              </a:rPr>
              <a:t>n.</a:t>
            </a:r>
            <a:r>
              <a:rPr sz="3600" dirty="0">
                <a:latin typeface="宋体" panose="02010600030101010101" pitchFamily="2" charset="-122"/>
                <a:cs typeface="Times New Roman" panose="02020603050405020304" charset="0"/>
              </a:rPr>
              <a:t>盐</a:t>
            </a:r>
            <a:endParaRPr sz="3600" dirty="0">
              <a:latin typeface="宋体" panose="02010600030101010101" pitchFamily="2" charset="-122"/>
              <a:cs typeface="Times New Roman" panose="02020603050405020304" charset="0"/>
            </a:endParaRPr>
          </a:p>
          <a:p>
            <a:pPr>
              <a:lnSpc>
                <a:spcPct val="95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3600" i="1" dirty="0">
                <a:solidFill>
                  <a:srgbClr val="FF0000"/>
                </a:solidFill>
                <a:latin typeface="Times New Roman" panose="02020603050405020304" charset="0"/>
                <a:cs typeface="Times New Roman" panose="02020603050405020304" charset="0"/>
                <a:sym typeface="+mn-ea"/>
              </a:rPr>
              <a:t>adv.</a:t>
            </a:r>
            <a:r>
              <a:rPr sz="3600" dirty="0">
                <a:latin typeface="宋体" panose="02010600030101010101" pitchFamily="2" charset="-122"/>
                <a:cs typeface="Times New Roman" panose="02020603050405020304" charset="0"/>
              </a:rPr>
              <a:t>（表示处于工作状态或使用中）</a:t>
            </a:r>
            <a:endParaRPr sz="3600" dirty="0">
              <a:latin typeface="宋体" panose="02010600030101010101" pitchFamily="2" charset="-122"/>
              <a:cs typeface="Times New Roman" panose="02020603050405020304" charset="0"/>
            </a:endParaRPr>
          </a:p>
          <a:p>
            <a:pPr>
              <a:lnSpc>
                <a:spcPct val="95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3600" i="1" dirty="0">
                <a:solidFill>
                  <a:srgbClr val="FF0000"/>
                </a:solidFill>
                <a:latin typeface="Times New Roman" panose="02020603050405020304" charset="0"/>
                <a:cs typeface="Times New Roman" panose="02020603050405020304" charset="0"/>
                <a:sym typeface="+mn-ea"/>
              </a:rPr>
              <a:t>n.</a:t>
            </a:r>
            <a:r>
              <a:rPr sz="3600" dirty="0">
                <a:latin typeface="宋体" panose="02010600030101010101" pitchFamily="2" charset="-122"/>
                <a:cs typeface="Times New Roman" panose="02020603050405020304" charset="0"/>
              </a:rPr>
              <a:t>嗓音；说话声</a:t>
            </a:r>
            <a:endParaRPr sz="3600" dirty="0">
              <a:latin typeface="宋体" panose="02010600030101010101" pitchFamily="2" charset="-122"/>
              <a:cs typeface="Times New Roman" panose="02020603050405020304" charset="0"/>
            </a:endParaRPr>
          </a:p>
          <a:p>
            <a:pPr>
              <a:lnSpc>
                <a:spcPct val="95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3600" i="1" dirty="0">
                <a:solidFill>
                  <a:srgbClr val="FF0000"/>
                </a:solidFill>
                <a:latin typeface="Times New Roman" panose="02020603050405020304" charset="0"/>
                <a:cs typeface="Times New Roman" panose="02020603050405020304" charset="0"/>
                <a:sym typeface="+mn-ea"/>
              </a:rPr>
              <a:t>n.</a:t>
            </a:r>
            <a:r>
              <a:rPr sz="3600" dirty="0">
                <a:latin typeface="宋体" panose="02010600030101010101" pitchFamily="2" charset="-122"/>
                <a:cs typeface="Times New Roman" panose="02020603050405020304" charset="0"/>
              </a:rPr>
              <a:t>水库</a:t>
            </a:r>
            <a:endParaRPr sz="3600" dirty="0">
              <a:latin typeface="宋体" panose="02010600030101010101" pitchFamily="2" charset="-122"/>
              <a:cs typeface="Times New Roman" panose="02020603050405020304" charset="0"/>
            </a:endParaRPr>
          </a:p>
          <a:p>
            <a:pPr>
              <a:lnSpc>
                <a:spcPct val="95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3600" i="1" dirty="0">
                <a:solidFill>
                  <a:srgbClr val="FF0000"/>
                </a:solidFill>
                <a:latin typeface="Times New Roman" panose="02020603050405020304" charset="0"/>
                <a:cs typeface="Times New Roman" panose="02020603050405020304" charset="0"/>
                <a:sym typeface="+mn-ea"/>
              </a:rPr>
              <a:t>v.</a:t>
            </a:r>
            <a:r>
              <a:rPr sz="3600" dirty="0">
                <a:latin typeface="宋体" panose="02010600030101010101" pitchFamily="2" charset="-122"/>
                <a:cs typeface="Times New Roman" panose="02020603050405020304" charset="0"/>
              </a:rPr>
              <a:t>增加；添加</a:t>
            </a:r>
            <a:endParaRPr sz="3600" dirty="0">
              <a:latin typeface="宋体" panose="02010600030101010101" pitchFamily="2" charset="-122"/>
              <a:cs typeface="Times New Roman" panose="02020603050405020304" charset="0"/>
            </a:endParaRPr>
          </a:p>
          <a:p>
            <a:pPr>
              <a:lnSpc>
                <a:spcPct val="95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3600" i="1" dirty="0">
                <a:solidFill>
                  <a:srgbClr val="FF0000"/>
                </a:solidFill>
                <a:latin typeface="Times New Roman" panose="02020603050405020304" charset="0"/>
                <a:cs typeface="Times New Roman" panose="02020603050405020304" charset="0"/>
                <a:sym typeface="+mn-ea"/>
              </a:rPr>
              <a:t>n.</a:t>
            </a:r>
            <a:r>
              <a:rPr sz="3600" dirty="0">
                <a:latin typeface="宋体" panose="02010600030101010101" pitchFamily="2" charset="-122"/>
                <a:cs typeface="Times New Roman" panose="02020603050405020304" charset="0"/>
              </a:rPr>
              <a:t>化学品</a:t>
            </a:r>
            <a:endParaRPr sz="3600" dirty="0">
              <a:latin typeface="宋体" panose="02010600030101010101" pitchFamily="2" charset="-122"/>
              <a:cs typeface="Times New Roman" panose="02020603050405020304" charset="0"/>
            </a:endParaRPr>
          </a:p>
        </p:txBody>
      </p:sp>
      <p:pic>
        <p:nvPicPr>
          <p:cNvPr id="2" name="U5 Words and expressions">
            <a:hlinkClick r:id="" action="ppaction://media"/>
          </p:cNvPr>
          <p:cNvPicPr/>
          <p:nvPr>
            <a:audioFile r:link="rId1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3"/>
          <a:stretch>
            <a:fillRect/>
          </a:stretch>
        </p:blipFill>
        <p:spPr>
          <a:xfrm>
            <a:off x="10154920" y="780415"/>
            <a:ext cx="619125" cy="619125"/>
          </a:xfrm>
          <a:prstGeom prst="rect">
            <a:avLst/>
          </a:prstGeom>
        </p:spPr>
      </p:pic>
    </p:spTree>
    <p:custDataLst>
      <p:tags r:id="rId4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1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1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1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1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1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11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11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11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11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1000" numSld="3">
                <p:cTn id="75" fill="hold" display="1">
                  <p:stCondLst>
                    <p:cond delay="indefinite"/>
                  </p:stCondLst>
                  <p:endCondLst>
                    <p:cond evt="onStopAudio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  <p:seq concurrent="1" nextAc="seek">
              <p:cTn id="76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7" fill="hold">
                      <p:stCondLst>
                        <p:cond delay="0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 additive="base">
                                        <p:cTn id="80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 descr="双语学习报0logo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752475" y="1235075"/>
            <a:ext cx="2458085" cy="684530"/>
          </a:xfrm>
          <a:prstGeom prst="rect">
            <a:avLst/>
          </a:prstGeom>
        </p:spPr>
      </p:pic>
      <p:sp>
        <p:nvSpPr>
          <p:cNvPr id="10" name="文本框 9"/>
          <p:cNvSpPr txBox="1">
            <a:spLocks noChangeArrowheads="1"/>
          </p:cNvSpPr>
          <p:nvPr/>
        </p:nvSpPr>
        <p:spPr bwMode="auto">
          <a:xfrm>
            <a:off x="1938655" y="206375"/>
            <a:ext cx="3052445" cy="5764530"/>
          </a:xfrm>
          <a:prstGeom prst="rect">
            <a:avLst/>
          </a:prstGeom>
          <a:noFill/>
          <a:ln>
            <a:noFill/>
          </a:ln>
        </p:spPr>
        <p:txBody>
          <a:bodyPr wrap="square">
            <a:no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r">
              <a:lnSpc>
                <a:spcPct val="95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3600" b="1" dirty="0">
                <a:solidFill>
                  <a:srgbClr val="000000"/>
                </a:solidFill>
                <a:latin typeface="Times New Roman" panose="02020603050405020304" charset="0"/>
                <a:sym typeface="+mn-ea"/>
              </a:rPr>
              <a:t>through</a:t>
            </a:r>
            <a:endParaRPr lang="en-US" altLang="zh-CN" sz="3600" b="1" dirty="0">
              <a:solidFill>
                <a:srgbClr val="000000"/>
              </a:solidFill>
              <a:latin typeface="Times New Roman" panose="02020603050405020304" charset="0"/>
              <a:sym typeface="+mn-ea"/>
            </a:endParaRPr>
          </a:p>
          <a:p>
            <a:pPr algn="r">
              <a:lnSpc>
                <a:spcPct val="95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3600" b="1" dirty="0">
                <a:solidFill>
                  <a:srgbClr val="000000"/>
                </a:solidFill>
                <a:latin typeface="Times New Roman" panose="02020603050405020304" charset="0"/>
                <a:sym typeface="+mn-ea"/>
              </a:rPr>
              <a:t>pipe</a:t>
            </a:r>
            <a:endParaRPr lang="en-US" altLang="zh-CN" sz="3600" b="1" dirty="0">
              <a:solidFill>
                <a:srgbClr val="000000"/>
              </a:solidFill>
              <a:latin typeface="Times New Roman" panose="02020603050405020304" charset="0"/>
              <a:sym typeface="+mn-ea"/>
            </a:endParaRPr>
          </a:p>
          <a:p>
            <a:pPr algn="r">
              <a:lnSpc>
                <a:spcPct val="95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3600" b="1" dirty="0">
                <a:solidFill>
                  <a:srgbClr val="000000"/>
                </a:solidFill>
                <a:latin typeface="Times New Roman" panose="02020603050405020304" charset="0"/>
                <a:sym typeface="+mn-ea"/>
              </a:rPr>
              <a:t>valuable</a:t>
            </a:r>
            <a:endParaRPr lang="en-US" altLang="zh-CN" sz="3600" b="1" dirty="0">
              <a:solidFill>
                <a:srgbClr val="000000"/>
              </a:solidFill>
              <a:latin typeface="Times New Roman" panose="02020603050405020304" charset="0"/>
              <a:sym typeface="+mn-ea"/>
            </a:endParaRPr>
          </a:p>
          <a:p>
            <a:pPr algn="r">
              <a:lnSpc>
                <a:spcPct val="95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3600" b="1" dirty="0">
                <a:solidFill>
                  <a:srgbClr val="000000"/>
                </a:solidFill>
                <a:latin typeface="Times New Roman" panose="02020603050405020304" charset="0"/>
                <a:sym typeface="+mn-ea"/>
              </a:rPr>
              <a:t>bit</a:t>
            </a:r>
            <a:endParaRPr lang="en-US" altLang="zh-CN" sz="3600" b="1" dirty="0">
              <a:solidFill>
                <a:srgbClr val="000000"/>
              </a:solidFill>
              <a:latin typeface="Times New Roman" panose="02020603050405020304" charset="0"/>
              <a:sym typeface="+mn-ea"/>
            </a:endParaRPr>
          </a:p>
          <a:p>
            <a:pPr algn="r">
              <a:lnSpc>
                <a:spcPct val="95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3600" b="1" dirty="0">
                <a:solidFill>
                  <a:srgbClr val="000000"/>
                </a:solidFill>
                <a:latin typeface="Times New Roman" panose="02020603050405020304" charset="0"/>
                <a:sym typeface="+mn-ea"/>
              </a:rPr>
              <a:t>bank</a:t>
            </a:r>
            <a:endParaRPr lang="en-US" altLang="zh-CN" sz="3600" b="1" dirty="0">
              <a:solidFill>
                <a:srgbClr val="000000"/>
              </a:solidFill>
              <a:latin typeface="Times New Roman" panose="02020603050405020304" charset="0"/>
              <a:sym typeface="+mn-ea"/>
            </a:endParaRPr>
          </a:p>
          <a:p>
            <a:pPr algn="r">
              <a:lnSpc>
                <a:spcPct val="95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3600" b="1" dirty="0">
                <a:solidFill>
                  <a:srgbClr val="000000"/>
                </a:solidFill>
                <a:latin typeface="Times New Roman" panose="02020603050405020304" charset="0"/>
                <a:sym typeface="+mn-ea"/>
              </a:rPr>
              <a:t>change</a:t>
            </a:r>
            <a:endParaRPr lang="en-US" altLang="zh-CN" sz="3600" b="1" dirty="0">
              <a:solidFill>
                <a:srgbClr val="000000"/>
              </a:solidFill>
              <a:latin typeface="Times New Roman" panose="02020603050405020304" charset="0"/>
              <a:sym typeface="+mn-ea"/>
            </a:endParaRPr>
          </a:p>
          <a:p>
            <a:pPr algn="r">
              <a:lnSpc>
                <a:spcPct val="95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3600" b="1" dirty="0">
                <a:solidFill>
                  <a:srgbClr val="000000"/>
                </a:solidFill>
                <a:latin typeface="Times New Roman" panose="02020603050405020304" charset="0"/>
                <a:sym typeface="+mn-ea"/>
              </a:rPr>
              <a:t>return</a:t>
            </a:r>
            <a:endParaRPr lang="en-US" altLang="zh-CN" sz="3600" b="1" dirty="0">
              <a:solidFill>
                <a:srgbClr val="000000"/>
              </a:solidFill>
              <a:latin typeface="Times New Roman" panose="02020603050405020304" charset="0"/>
              <a:sym typeface="+mn-ea"/>
            </a:endParaRPr>
          </a:p>
          <a:p>
            <a:pPr algn="r">
              <a:lnSpc>
                <a:spcPct val="95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3600" b="1" dirty="0">
                <a:solidFill>
                  <a:srgbClr val="000000"/>
                </a:solidFill>
                <a:latin typeface="Times New Roman" panose="02020603050405020304" charset="0"/>
                <a:sym typeface="+mn-ea"/>
              </a:rPr>
              <a:t>*vapour</a:t>
            </a:r>
            <a:endParaRPr lang="en-US" altLang="zh-CN" sz="3600" b="1" dirty="0">
              <a:solidFill>
                <a:srgbClr val="000000"/>
              </a:solidFill>
              <a:latin typeface="Times New Roman" panose="02020603050405020304" charset="0"/>
              <a:sym typeface="+mn-ea"/>
            </a:endParaRPr>
          </a:p>
          <a:p>
            <a:pPr algn="r">
              <a:lnSpc>
                <a:spcPct val="95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3600" b="1" dirty="0">
                <a:solidFill>
                  <a:srgbClr val="000000"/>
                </a:solidFill>
                <a:latin typeface="Times New Roman" panose="02020603050405020304" charset="0"/>
                <a:sym typeface="+mn-ea"/>
              </a:rPr>
              <a:t>form</a:t>
            </a:r>
            <a:endParaRPr lang="en-US" altLang="zh-CN" sz="3600" b="1" dirty="0">
              <a:solidFill>
                <a:srgbClr val="000000"/>
              </a:solidFill>
              <a:latin typeface="Times New Roman" panose="02020603050405020304" charset="0"/>
              <a:sym typeface="+mn-ea"/>
            </a:endParaRPr>
          </a:p>
          <a:p>
            <a:pPr algn="r">
              <a:lnSpc>
                <a:spcPct val="95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3600" b="1" dirty="0">
                <a:solidFill>
                  <a:srgbClr val="000000"/>
                </a:solidFill>
                <a:latin typeface="Times New Roman" panose="02020603050405020304" charset="0"/>
                <a:sym typeface="+mn-ea"/>
              </a:rPr>
              <a:t>*</a:t>
            </a:r>
            <a:r>
              <a:rPr lang="en-US" altLang="zh-CN" sz="3600" b="1" dirty="0">
                <a:solidFill>
                  <a:srgbClr val="000000"/>
                </a:solidFill>
                <a:latin typeface="Times New Roman" panose="02020603050405020304" charset="0"/>
                <a:sym typeface="+mn-ea"/>
              </a:rPr>
              <a:t>stir</a:t>
            </a:r>
            <a:endParaRPr lang="en-US" altLang="zh-CN" sz="3600" b="1" dirty="0">
              <a:solidFill>
                <a:srgbClr val="000000"/>
              </a:solidFill>
              <a:latin typeface="Times New Roman" panose="02020603050405020304" charset="0"/>
              <a:sym typeface="+mn-ea"/>
            </a:endParaRPr>
          </a:p>
          <a:p>
            <a:pPr algn="r">
              <a:lnSpc>
                <a:spcPct val="95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3600" b="1" dirty="0">
                <a:solidFill>
                  <a:srgbClr val="000000"/>
                </a:solidFill>
                <a:latin typeface="Times New Roman" panose="02020603050405020304" charset="0"/>
                <a:sym typeface="+mn-ea"/>
              </a:rPr>
              <a:t>continue</a:t>
            </a:r>
            <a:endParaRPr lang="en-US" altLang="zh-CN" sz="3600" b="1" dirty="0">
              <a:solidFill>
                <a:srgbClr val="000000"/>
              </a:solidFill>
              <a:latin typeface="Times New Roman" panose="02020603050405020304" charset="0"/>
              <a:sym typeface="+mn-ea"/>
            </a:endParaRPr>
          </a:p>
          <a:p>
            <a:pPr algn="r">
              <a:lnSpc>
                <a:spcPct val="95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3600" b="1" dirty="0">
                <a:solidFill>
                  <a:srgbClr val="000000"/>
                </a:solidFill>
                <a:latin typeface="Times New Roman" panose="02020603050405020304" charset="0"/>
                <a:sym typeface="+mn-ea"/>
              </a:rPr>
              <a:t>*crystal</a:t>
            </a:r>
            <a:endParaRPr lang="en-US" altLang="zh-CN" sz="3600" b="1" dirty="0">
              <a:solidFill>
                <a:srgbClr val="000000"/>
              </a:solidFill>
              <a:latin typeface="Times New Roman" panose="02020603050405020304" charset="0"/>
              <a:sym typeface="+mn-ea"/>
            </a:endParaRPr>
          </a:p>
        </p:txBody>
      </p:sp>
      <p:sp>
        <p:nvSpPr>
          <p:cNvPr id="11" name="文本框 10"/>
          <p:cNvSpPr txBox="1">
            <a:spLocks noChangeArrowheads="1"/>
          </p:cNvSpPr>
          <p:nvPr/>
        </p:nvSpPr>
        <p:spPr bwMode="auto">
          <a:xfrm>
            <a:off x="5473065" y="214630"/>
            <a:ext cx="4970145" cy="5941695"/>
          </a:xfrm>
          <a:prstGeom prst="rect">
            <a:avLst/>
          </a:prstGeom>
          <a:noFill/>
          <a:ln>
            <a:noFill/>
          </a:ln>
        </p:spPr>
        <p:txBody>
          <a:bodyPr wrap="square">
            <a:no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95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3600" i="1" dirty="0">
                <a:solidFill>
                  <a:srgbClr val="FF0000"/>
                </a:solidFill>
                <a:latin typeface="Times New Roman" panose="02020603050405020304" charset="0"/>
                <a:cs typeface="Times New Roman" panose="02020603050405020304" charset="0"/>
                <a:sym typeface="+mn-ea"/>
              </a:rPr>
              <a:t>prep.</a:t>
            </a:r>
            <a:r>
              <a:rPr sz="3600" dirty="0">
                <a:cs typeface="Times New Roman" panose="02020603050405020304" charset="0"/>
                <a:sym typeface="+mn-ea"/>
              </a:rPr>
              <a:t>通过；穿过</a:t>
            </a:r>
            <a:endParaRPr sz="3600" dirty="0">
              <a:cs typeface="Times New Roman" panose="02020603050405020304" charset="0"/>
              <a:sym typeface="+mn-ea"/>
            </a:endParaRPr>
          </a:p>
          <a:p>
            <a:pPr>
              <a:lnSpc>
                <a:spcPct val="95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3600" i="1" dirty="0">
                <a:solidFill>
                  <a:srgbClr val="FF0000"/>
                </a:solidFill>
                <a:latin typeface="Times New Roman" panose="02020603050405020304" charset="0"/>
                <a:cs typeface="Times New Roman" panose="02020603050405020304" charset="0"/>
                <a:sym typeface="+mn-ea"/>
              </a:rPr>
              <a:t>n.</a:t>
            </a:r>
            <a:r>
              <a:rPr sz="3600" dirty="0">
                <a:cs typeface="Times New Roman" panose="02020603050405020304" charset="0"/>
                <a:sym typeface="+mn-ea"/>
              </a:rPr>
              <a:t>管道</a:t>
            </a:r>
            <a:endParaRPr sz="3600" dirty="0">
              <a:cs typeface="Times New Roman" panose="02020603050405020304" charset="0"/>
              <a:sym typeface="+mn-ea"/>
            </a:endParaRPr>
          </a:p>
          <a:p>
            <a:pPr>
              <a:lnSpc>
                <a:spcPct val="95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3600" i="1" dirty="0">
                <a:solidFill>
                  <a:srgbClr val="FF0000"/>
                </a:solidFill>
                <a:latin typeface="Times New Roman" panose="02020603050405020304" charset="0"/>
                <a:cs typeface="Times New Roman" panose="02020603050405020304" charset="0"/>
                <a:sym typeface="+mn-ea"/>
              </a:rPr>
              <a:t>adj.</a:t>
            </a:r>
            <a:r>
              <a:rPr sz="3600" dirty="0">
                <a:cs typeface="Times New Roman" panose="02020603050405020304" charset="0"/>
                <a:sym typeface="+mn-ea"/>
              </a:rPr>
              <a:t>宝贵的；很有用的</a:t>
            </a:r>
            <a:endParaRPr sz="3600" dirty="0">
              <a:cs typeface="Times New Roman" panose="02020603050405020304" charset="0"/>
              <a:sym typeface="+mn-ea"/>
            </a:endParaRPr>
          </a:p>
          <a:p>
            <a:pPr>
              <a:lnSpc>
                <a:spcPct val="95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3600" i="1" dirty="0">
                <a:solidFill>
                  <a:srgbClr val="FF0000"/>
                </a:solidFill>
                <a:latin typeface="Times New Roman" panose="02020603050405020304" charset="0"/>
                <a:cs typeface="Times New Roman" panose="02020603050405020304" charset="0"/>
                <a:sym typeface="+mn-ea"/>
              </a:rPr>
              <a:t>n.</a:t>
            </a:r>
            <a:r>
              <a:rPr sz="3600" dirty="0">
                <a:cs typeface="Times New Roman" panose="02020603050405020304" charset="0"/>
                <a:sym typeface="+mn-ea"/>
              </a:rPr>
              <a:t>有点；一点</a:t>
            </a:r>
            <a:endParaRPr sz="3600" dirty="0">
              <a:cs typeface="Times New Roman" panose="02020603050405020304" charset="0"/>
              <a:sym typeface="+mn-ea"/>
            </a:endParaRPr>
          </a:p>
          <a:p>
            <a:pPr>
              <a:lnSpc>
                <a:spcPct val="95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3600" i="1" dirty="0">
                <a:solidFill>
                  <a:srgbClr val="FF0000"/>
                </a:solidFill>
                <a:latin typeface="Times New Roman" panose="02020603050405020304" charset="0"/>
                <a:cs typeface="Times New Roman" panose="02020603050405020304" charset="0"/>
                <a:sym typeface="+mn-ea"/>
              </a:rPr>
              <a:t>n.</a:t>
            </a:r>
            <a:r>
              <a:rPr sz="3600" dirty="0">
                <a:cs typeface="Times New Roman" panose="02020603050405020304" charset="0"/>
                <a:sym typeface="+mn-ea"/>
              </a:rPr>
              <a:t>银行</a:t>
            </a:r>
            <a:endParaRPr sz="3600" dirty="0">
              <a:cs typeface="Times New Roman" panose="02020603050405020304" charset="0"/>
              <a:sym typeface="+mn-ea"/>
            </a:endParaRPr>
          </a:p>
          <a:p>
            <a:pPr>
              <a:lnSpc>
                <a:spcPct val="95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3600" i="1" dirty="0">
                <a:solidFill>
                  <a:srgbClr val="FF0000"/>
                </a:solidFill>
                <a:latin typeface="Times New Roman" panose="02020603050405020304" charset="0"/>
                <a:cs typeface="Times New Roman" panose="02020603050405020304" charset="0"/>
                <a:sym typeface="+mn-ea"/>
              </a:rPr>
              <a:t>n.</a:t>
            </a:r>
            <a:r>
              <a:rPr sz="3600" dirty="0">
                <a:cs typeface="Times New Roman" panose="02020603050405020304" charset="0"/>
                <a:sym typeface="+mn-ea"/>
              </a:rPr>
              <a:t>找给的零钱；找头</a:t>
            </a:r>
            <a:endParaRPr sz="3600" dirty="0">
              <a:cs typeface="Times New Roman" panose="02020603050405020304" charset="0"/>
              <a:sym typeface="+mn-ea"/>
            </a:endParaRPr>
          </a:p>
          <a:p>
            <a:pPr>
              <a:lnSpc>
                <a:spcPct val="95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3600" i="1" dirty="0">
                <a:solidFill>
                  <a:srgbClr val="FF0000"/>
                </a:solidFill>
                <a:latin typeface="Times New Roman" panose="02020603050405020304" charset="0"/>
                <a:cs typeface="Times New Roman" panose="02020603050405020304" charset="0"/>
                <a:sym typeface="+mn-ea"/>
              </a:rPr>
              <a:t>v.</a:t>
            </a:r>
            <a:r>
              <a:rPr sz="3600" dirty="0">
                <a:cs typeface="Times New Roman" panose="02020603050405020304" charset="0"/>
                <a:sym typeface="+mn-ea"/>
              </a:rPr>
              <a:t>归还</a:t>
            </a:r>
            <a:endParaRPr sz="3600" dirty="0">
              <a:cs typeface="Times New Roman" panose="02020603050405020304" charset="0"/>
              <a:sym typeface="+mn-ea"/>
            </a:endParaRPr>
          </a:p>
          <a:p>
            <a:pPr>
              <a:lnSpc>
                <a:spcPct val="95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3600" i="1" dirty="0">
                <a:solidFill>
                  <a:srgbClr val="FF0000"/>
                </a:solidFill>
                <a:latin typeface="Times New Roman" panose="02020603050405020304" charset="0"/>
                <a:cs typeface="Times New Roman" panose="02020603050405020304" charset="0"/>
                <a:sym typeface="+mn-ea"/>
              </a:rPr>
              <a:t>n.</a:t>
            </a:r>
            <a:r>
              <a:rPr sz="3600" dirty="0">
                <a:cs typeface="Times New Roman" panose="02020603050405020304" charset="0"/>
                <a:sym typeface="+mn-ea"/>
              </a:rPr>
              <a:t>蒸气；雾气</a:t>
            </a:r>
            <a:endParaRPr sz="3600" dirty="0">
              <a:cs typeface="Times New Roman" panose="02020603050405020304" charset="0"/>
              <a:sym typeface="+mn-ea"/>
            </a:endParaRPr>
          </a:p>
          <a:p>
            <a:pPr>
              <a:lnSpc>
                <a:spcPct val="95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3600" i="1" dirty="0">
                <a:solidFill>
                  <a:srgbClr val="FF0000"/>
                </a:solidFill>
                <a:latin typeface="Times New Roman" panose="02020603050405020304" charset="0"/>
                <a:cs typeface="Times New Roman" panose="02020603050405020304" charset="0"/>
                <a:sym typeface="+mn-ea"/>
              </a:rPr>
              <a:t>v.</a:t>
            </a:r>
            <a:r>
              <a:rPr sz="3600" dirty="0">
                <a:cs typeface="Times New Roman" panose="02020603050405020304" charset="0"/>
                <a:sym typeface="+mn-ea"/>
              </a:rPr>
              <a:t>形成；构成</a:t>
            </a:r>
            <a:endParaRPr sz="3600" dirty="0">
              <a:cs typeface="Times New Roman" panose="02020603050405020304" charset="0"/>
              <a:sym typeface="+mn-ea"/>
            </a:endParaRPr>
          </a:p>
          <a:p>
            <a:pPr>
              <a:lnSpc>
                <a:spcPct val="95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3600" i="1" dirty="0">
                <a:solidFill>
                  <a:srgbClr val="FF0000"/>
                </a:solidFill>
                <a:latin typeface="Times New Roman" panose="02020603050405020304" charset="0"/>
                <a:cs typeface="Times New Roman" panose="02020603050405020304" charset="0"/>
                <a:sym typeface="+mn-ea"/>
              </a:rPr>
              <a:t>v.</a:t>
            </a:r>
            <a:r>
              <a:rPr sz="3600" dirty="0">
                <a:cs typeface="Times New Roman" panose="02020603050405020304" charset="0"/>
                <a:sym typeface="+mn-ea"/>
              </a:rPr>
              <a:t>搅拌</a:t>
            </a:r>
            <a:endParaRPr sz="3600" dirty="0">
              <a:cs typeface="Times New Roman" panose="02020603050405020304" charset="0"/>
              <a:sym typeface="+mn-ea"/>
            </a:endParaRPr>
          </a:p>
          <a:p>
            <a:pPr>
              <a:lnSpc>
                <a:spcPct val="95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3600" i="1" dirty="0">
                <a:solidFill>
                  <a:srgbClr val="FF0000"/>
                </a:solidFill>
                <a:latin typeface="Times New Roman" panose="02020603050405020304" charset="0"/>
                <a:cs typeface="Times New Roman" panose="02020603050405020304" charset="0"/>
                <a:sym typeface="+mn-ea"/>
              </a:rPr>
              <a:t>v.</a:t>
            </a:r>
            <a:r>
              <a:rPr sz="3600" dirty="0">
                <a:cs typeface="Times New Roman" panose="02020603050405020304" charset="0"/>
                <a:sym typeface="+mn-ea"/>
              </a:rPr>
              <a:t>继续</a:t>
            </a:r>
            <a:endParaRPr sz="3600" dirty="0">
              <a:cs typeface="Times New Roman" panose="02020603050405020304" charset="0"/>
              <a:sym typeface="+mn-ea"/>
            </a:endParaRPr>
          </a:p>
          <a:p>
            <a:pPr>
              <a:lnSpc>
                <a:spcPct val="95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3600" i="1" dirty="0">
                <a:solidFill>
                  <a:srgbClr val="FF0000"/>
                </a:solidFill>
                <a:latin typeface="Times New Roman" panose="02020603050405020304" charset="0"/>
                <a:cs typeface="Times New Roman" panose="02020603050405020304" charset="0"/>
                <a:sym typeface="+mn-ea"/>
              </a:rPr>
              <a:t>n.</a:t>
            </a:r>
            <a:r>
              <a:rPr sz="3600" dirty="0">
                <a:cs typeface="Times New Roman" panose="02020603050405020304" charset="0"/>
                <a:sym typeface="+mn-ea"/>
              </a:rPr>
              <a:t>结晶（体）</a:t>
            </a:r>
            <a:endParaRPr sz="3600" dirty="0">
              <a:cs typeface="Times New Roman" panose="02020603050405020304" charset="0"/>
              <a:sym typeface="+mn-ea"/>
            </a:endParaRPr>
          </a:p>
        </p:txBody>
      </p:sp>
    </p:spTree>
    <p:custDataLst>
      <p:tags r:id="rId2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1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1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1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1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1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11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11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11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11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11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11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1" name="文本框 400"/>
          <p:cNvSpPr txBox="1"/>
          <p:nvPr/>
        </p:nvSpPr>
        <p:spPr>
          <a:xfrm>
            <a:off x="1538911" y="302895"/>
            <a:ext cx="8359140" cy="5835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3200" b="1">
                <a:solidFill>
                  <a:srgbClr val="FD6E51"/>
                </a:solidFill>
                <a:latin typeface="Times New Roman" panose="02020603050405020304" charset="0"/>
                <a:cs typeface="Times New Roman" panose="02020603050405020304" charset="0"/>
              </a:rPr>
              <a:t>Match the phrases with their Chinese meaning.</a:t>
            </a:r>
            <a:endParaRPr lang="en-US" altLang="zh-CN" sz="3200" b="1">
              <a:solidFill>
                <a:srgbClr val="FD6E51"/>
              </a:solidFill>
              <a:latin typeface="Times New Roman" panose="02020603050405020304" charset="0"/>
              <a:cs typeface="Times New Roman" panose="02020603050405020304" charset="0"/>
            </a:endParaRPr>
          </a:p>
        </p:txBody>
      </p:sp>
      <p:sp>
        <p:nvSpPr>
          <p:cNvPr id="402" name="文本框 401"/>
          <p:cNvSpPr txBox="1">
            <a:spLocks noChangeArrowheads="1"/>
          </p:cNvSpPr>
          <p:nvPr/>
        </p:nvSpPr>
        <p:spPr bwMode="auto">
          <a:xfrm>
            <a:off x="724535" y="854075"/>
            <a:ext cx="4009390" cy="4149090"/>
          </a:xfrm>
          <a:prstGeom prst="rect">
            <a:avLst/>
          </a:prstGeom>
          <a:noFill/>
          <a:ln>
            <a:noFill/>
          </a:ln>
        </p:spPr>
        <p:txBody>
          <a:bodyPr wrap="square">
            <a:no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r">
              <a:lnSpc>
                <a:spcPct val="120000"/>
              </a:lnSpc>
            </a:pPr>
            <a:r>
              <a:rPr sz="4000" b="1" dirty="0">
                <a:solidFill>
                  <a:srgbClr val="000000"/>
                </a:solidFill>
                <a:latin typeface="Times New Roman" panose="02020603050405020304" charset="0"/>
              </a:rPr>
              <a:t>turn off</a:t>
            </a:r>
            <a:endParaRPr sz="4000" b="1" dirty="0">
              <a:solidFill>
                <a:srgbClr val="000000"/>
              </a:solidFill>
              <a:latin typeface="Times New Roman" panose="02020603050405020304" charset="0"/>
            </a:endParaRPr>
          </a:p>
          <a:p>
            <a:pPr algn="r">
              <a:lnSpc>
                <a:spcPct val="120000"/>
              </a:lnSpc>
            </a:pPr>
            <a:r>
              <a:rPr sz="4000" b="1" dirty="0">
                <a:solidFill>
                  <a:srgbClr val="000000"/>
                </a:solidFill>
                <a:latin typeface="Times New Roman" panose="02020603050405020304" charset="0"/>
              </a:rPr>
              <a:t>add…to…</a:t>
            </a:r>
            <a:endParaRPr sz="4000" b="1" dirty="0">
              <a:solidFill>
                <a:srgbClr val="000000"/>
              </a:solidFill>
              <a:latin typeface="Times New Roman" panose="02020603050405020304" charset="0"/>
            </a:endParaRPr>
          </a:p>
          <a:p>
            <a:pPr algn="r">
              <a:lnSpc>
                <a:spcPct val="120000"/>
              </a:lnSpc>
            </a:pPr>
            <a:r>
              <a:rPr sz="4000" b="1" dirty="0">
                <a:solidFill>
                  <a:srgbClr val="000000"/>
                </a:solidFill>
                <a:latin typeface="Times New Roman" panose="02020603050405020304" charset="0"/>
              </a:rPr>
              <a:t>a bit</a:t>
            </a:r>
            <a:endParaRPr sz="4000" b="1" dirty="0">
              <a:solidFill>
                <a:srgbClr val="000000"/>
              </a:solidFill>
              <a:latin typeface="Times New Roman" panose="02020603050405020304" charset="0"/>
            </a:endParaRPr>
          </a:p>
          <a:p>
            <a:pPr algn="r">
              <a:lnSpc>
                <a:spcPct val="120000"/>
              </a:lnSpc>
            </a:pPr>
            <a:r>
              <a:rPr sz="4000" b="1" dirty="0">
                <a:solidFill>
                  <a:srgbClr val="000000"/>
                </a:solidFill>
                <a:latin typeface="Times New Roman" panose="02020603050405020304" charset="0"/>
              </a:rPr>
              <a:t>part of</a:t>
            </a:r>
            <a:endParaRPr sz="4000" b="1" dirty="0">
              <a:solidFill>
                <a:srgbClr val="000000"/>
              </a:solidFill>
              <a:latin typeface="Times New Roman" panose="02020603050405020304" charset="0"/>
            </a:endParaRPr>
          </a:p>
          <a:p>
            <a:pPr algn="r">
              <a:lnSpc>
                <a:spcPct val="120000"/>
              </a:lnSpc>
            </a:pPr>
            <a:r>
              <a:rPr sz="4000" b="1" dirty="0">
                <a:solidFill>
                  <a:srgbClr val="000000"/>
                </a:solidFill>
                <a:latin typeface="Times New Roman" panose="02020603050405020304" charset="0"/>
              </a:rPr>
              <a:t>pocket money</a:t>
            </a:r>
            <a:endParaRPr sz="4000" b="1" dirty="0">
              <a:solidFill>
                <a:srgbClr val="000000"/>
              </a:solidFill>
              <a:latin typeface="Times New Roman" panose="02020603050405020304" charset="0"/>
            </a:endParaRPr>
          </a:p>
          <a:p>
            <a:pPr algn="r">
              <a:lnSpc>
                <a:spcPct val="120000"/>
              </a:lnSpc>
            </a:pPr>
            <a:r>
              <a:rPr sz="4000" b="1" dirty="0">
                <a:solidFill>
                  <a:srgbClr val="000000"/>
                </a:solidFill>
                <a:latin typeface="Times New Roman" panose="02020603050405020304" charset="0"/>
              </a:rPr>
              <a:t>(be) made up of</a:t>
            </a:r>
            <a:endParaRPr sz="4000" b="1" dirty="0">
              <a:solidFill>
                <a:srgbClr val="000000"/>
              </a:solidFill>
              <a:latin typeface="Times New Roman" panose="02020603050405020304" charset="0"/>
            </a:endParaRPr>
          </a:p>
          <a:p>
            <a:pPr algn="r">
              <a:lnSpc>
                <a:spcPct val="120000"/>
              </a:lnSpc>
            </a:pPr>
            <a:r>
              <a:rPr sz="4000" b="1" dirty="0">
                <a:solidFill>
                  <a:srgbClr val="000000"/>
                </a:solidFill>
                <a:latin typeface="Times New Roman" panose="02020603050405020304" charset="0"/>
              </a:rPr>
              <a:t>dry up</a:t>
            </a:r>
            <a:endParaRPr sz="4000" b="1" dirty="0">
              <a:solidFill>
                <a:srgbClr val="000000"/>
              </a:solidFill>
              <a:latin typeface="Times New Roman" panose="02020603050405020304" charset="0"/>
            </a:endParaRPr>
          </a:p>
          <a:p>
            <a:pPr algn="r">
              <a:lnSpc>
                <a:spcPct val="120000"/>
              </a:lnSpc>
            </a:pPr>
            <a:endParaRPr sz="4000" b="1" dirty="0">
              <a:solidFill>
                <a:srgbClr val="000000"/>
              </a:solidFill>
              <a:latin typeface="Times New Roman" panose="02020603050405020304" charset="0"/>
            </a:endParaRPr>
          </a:p>
          <a:p>
            <a:pPr algn="r">
              <a:lnSpc>
                <a:spcPct val="120000"/>
              </a:lnSpc>
            </a:pPr>
            <a:endParaRPr lang="en-US" altLang="zh-CN" sz="4000" b="1" dirty="0">
              <a:solidFill>
                <a:srgbClr val="000000"/>
              </a:solidFill>
              <a:latin typeface="Times New Roman" panose="02020603050405020304" charset="0"/>
              <a:sym typeface="+mn-ea"/>
            </a:endParaRPr>
          </a:p>
          <a:p>
            <a:pPr algn="r">
              <a:lnSpc>
                <a:spcPct val="120000"/>
              </a:lnSpc>
            </a:pPr>
            <a:endParaRPr lang="en-US" altLang="zh-CN" sz="4000" b="1" dirty="0">
              <a:solidFill>
                <a:srgbClr val="000000"/>
              </a:solidFill>
              <a:latin typeface="Times New Roman" panose="02020603050405020304" charset="0"/>
            </a:endParaRPr>
          </a:p>
        </p:txBody>
      </p:sp>
      <p:sp>
        <p:nvSpPr>
          <p:cNvPr id="403" name="文本框 402"/>
          <p:cNvSpPr txBox="1">
            <a:spLocks noChangeArrowheads="1"/>
          </p:cNvSpPr>
          <p:nvPr/>
        </p:nvSpPr>
        <p:spPr bwMode="auto">
          <a:xfrm>
            <a:off x="6420485" y="886460"/>
            <a:ext cx="5299710" cy="4679315"/>
          </a:xfrm>
          <a:prstGeom prst="rect">
            <a:avLst/>
          </a:prstGeom>
          <a:noFill/>
          <a:ln>
            <a:noFill/>
          </a:ln>
        </p:spPr>
        <p:txBody>
          <a:bodyPr wrap="square">
            <a:no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20000"/>
              </a:lnSpc>
            </a:pPr>
            <a:r>
              <a:rPr lang="zh-CN" altLang="en-US" sz="4000" dirty="0">
                <a:latin typeface="华文楷体" panose="02010600040101010101" charset="-122"/>
                <a:ea typeface="华文楷体" panose="02010600040101010101" charset="-122"/>
                <a:cs typeface="华文楷体" panose="02010600040101010101" charset="-122"/>
                <a:sym typeface="+mn-ea"/>
              </a:rPr>
              <a:t>有点；一点</a:t>
            </a:r>
            <a:endParaRPr lang="zh-CN" altLang="en-US" sz="4000" dirty="0">
              <a:latin typeface="华文楷体" panose="02010600040101010101" charset="-122"/>
              <a:ea typeface="华文楷体" panose="02010600040101010101" charset="-122"/>
              <a:cs typeface="华文楷体" panose="02010600040101010101" charset="-122"/>
              <a:sym typeface="+mn-ea"/>
            </a:endParaRPr>
          </a:p>
          <a:p>
            <a:pPr>
              <a:lnSpc>
                <a:spcPct val="120000"/>
              </a:lnSpc>
            </a:pPr>
            <a:r>
              <a:rPr lang="zh-CN" altLang="en-US" sz="4000" dirty="0">
                <a:latin typeface="华文楷体" panose="02010600040101010101" charset="-122"/>
                <a:ea typeface="华文楷体" panose="02010600040101010101" charset="-122"/>
                <a:cs typeface="华文楷体" panose="02010600040101010101" charset="-122"/>
              </a:rPr>
              <a:t>关掉</a:t>
            </a:r>
            <a:endParaRPr lang="zh-CN" altLang="en-US" sz="4000" dirty="0">
              <a:latin typeface="华文楷体" panose="02010600040101010101" charset="-122"/>
              <a:ea typeface="华文楷体" panose="02010600040101010101" charset="-122"/>
              <a:cs typeface="华文楷体" panose="02010600040101010101" charset="-122"/>
            </a:endParaRPr>
          </a:p>
          <a:p>
            <a:pPr>
              <a:lnSpc>
                <a:spcPct val="120000"/>
              </a:lnSpc>
            </a:pPr>
            <a:r>
              <a:rPr lang="zh-CN" altLang="en-US" sz="4000" dirty="0">
                <a:latin typeface="华文楷体" panose="02010600040101010101" charset="-122"/>
                <a:ea typeface="华文楷体" panose="02010600040101010101" charset="-122"/>
                <a:cs typeface="华文楷体" panose="02010600040101010101" charset="-122"/>
                <a:sym typeface="+mn-ea"/>
              </a:rPr>
              <a:t>由……组成</a:t>
            </a:r>
            <a:endParaRPr lang="zh-CN" altLang="en-US" sz="4000" dirty="0">
              <a:latin typeface="华文楷体" panose="02010600040101010101" charset="-122"/>
              <a:ea typeface="华文楷体" panose="02010600040101010101" charset="-122"/>
              <a:cs typeface="华文楷体" panose="02010600040101010101" charset="-122"/>
              <a:sym typeface="+mn-ea"/>
            </a:endParaRPr>
          </a:p>
          <a:p>
            <a:pPr>
              <a:lnSpc>
                <a:spcPct val="120000"/>
              </a:lnSpc>
            </a:pPr>
            <a:r>
              <a:rPr sz="4000" dirty="0">
                <a:latin typeface="华文楷体" panose="02010600040101010101" charset="-122"/>
                <a:ea typeface="华文楷体" panose="02010600040101010101" charset="-122"/>
                <a:cs typeface="华文楷体" panose="02010600040101010101" charset="-122"/>
                <a:sym typeface="+mn-ea"/>
              </a:rPr>
              <a:t>把……加入……</a:t>
            </a:r>
            <a:endParaRPr sz="4000" dirty="0">
              <a:latin typeface="华文楷体" panose="02010600040101010101" charset="-122"/>
              <a:ea typeface="华文楷体" panose="02010600040101010101" charset="-122"/>
              <a:cs typeface="华文楷体" panose="02010600040101010101" charset="-122"/>
              <a:sym typeface="+mn-ea"/>
            </a:endParaRPr>
          </a:p>
          <a:p>
            <a:pPr>
              <a:lnSpc>
                <a:spcPct val="120000"/>
              </a:lnSpc>
            </a:pPr>
            <a:r>
              <a:rPr lang="zh-CN" altLang="en-US" sz="4000" dirty="0">
                <a:latin typeface="华文楷体" panose="02010600040101010101" charset="-122"/>
                <a:ea typeface="华文楷体" panose="02010600040101010101" charset="-122"/>
                <a:cs typeface="华文楷体" panose="02010600040101010101" charset="-122"/>
              </a:rPr>
              <a:t>干涸</a:t>
            </a:r>
            <a:endParaRPr lang="zh-CN" altLang="en-US" sz="4000" dirty="0">
              <a:latin typeface="华文楷体" panose="02010600040101010101" charset="-122"/>
              <a:ea typeface="华文楷体" panose="02010600040101010101" charset="-122"/>
              <a:cs typeface="华文楷体" panose="02010600040101010101" charset="-122"/>
            </a:endParaRPr>
          </a:p>
          <a:p>
            <a:pPr>
              <a:lnSpc>
                <a:spcPct val="120000"/>
              </a:lnSpc>
            </a:pPr>
            <a:r>
              <a:rPr sz="4000" dirty="0">
                <a:latin typeface="华文楷体" panose="02010600040101010101" charset="-122"/>
                <a:ea typeface="华文楷体" panose="02010600040101010101" charset="-122"/>
                <a:cs typeface="华文楷体" panose="02010600040101010101" charset="-122"/>
                <a:sym typeface="+mn-ea"/>
              </a:rPr>
              <a:t>……的一部分</a:t>
            </a:r>
            <a:endParaRPr sz="4000" dirty="0">
              <a:latin typeface="华文楷体" panose="02010600040101010101" charset="-122"/>
              <a:ea typeface="华文楷体" panose="02010600040101010101" charset="-122"/>
              <a:cs typeface="华文楷体" panose="02010600040101010101" charset="-122"/>
              <a:sym typeface="+mn-ea"/>
            </a:endParaRPr>
          </a:p>
          <a:p>
            <a:pPr>
              <a:lnSpc>
                <a:spcPct val="120000"/>
              </a:lnSpc>
            </a:pPr>
            <a:r>
              <a:rPr lang="zh-CN" altLang="en-US" sz="3200" dirty="0">
                <a:latin typeface="华文楷体" panose="02010600040101010101" charset="-122"/>
                <a:ea typeface="华文楷体" panose="02010600040101010101" charset="-122"/>
                <a:cs typeface="华文楷体" panose="02010600040101010101" charset="-122"/>
                <a:sym typeface="+mn-ea"/>
              </a:rPr>
              <a:t>（父母给孩子的）</a:t>
            </a:r>
            <a:r>
              <a:rPr lang="zh-CN" altLang="en-US" sz="4000" dirty="0">
                <a:latin typeface="华文楷体" panose="02010600040101010101" charset="-122"/>
                <a:ea typeface="华文楷体" panose="02010600040101010101" charset="-122"/>
                <a:cs typeface="华文楷体" panose="02010600040101010101" charset="-122"/>
                <a:sym typeface="+mn-ea"/>
              </a:rPr>
              <a:t>零花钱</a:t>
            </a:r>
            <a:endParaRPr lang="zh-CN" altLang="en-US" sz="4000" dirty="0">
              <a:latin typeface="华文楷体" panose="02010600040101010101" charset="-122"/>
              <a:ea typeface="华文楷体" panose="02010600040101010101" charset="-122"/>
              <a:cs typeface="华文楷体" panose="02010600040101010101" charset="-122"/>
              <a:sym typeface="+mn-ea"/>
            </a:endParaRPr>
          </a:p>
        </p:txBody>
      </p:sp>
      <p:sp>
        <p:nvSpPr>
          <p:cNvPr id="10" name="直接连接符 273419"/>
          <p:cNvSpPr>
            <a:spLocks noChangeShapeType="1"/>
          </p:cNvSpPr>
          <p:nvPr/>
        </p:nvSpPr>
        <p:spPr bwMode="auto">
          <a:xfrm>
            <a:off x="4648835" y="1318260"/>
            <a:ext cx="1856740" cy="739140"/>
          </a:xfrm>
          <a:prstGeom prst="line">
            <a:avLst/>
          </a:prstGeom>
          <a:noFill/>
          <a:ln w="38100">
            <a:solidFill>
              <a:srgbClr val="FF0000"/>
            </a:solidFill>
            <a:round/>
          </a:ln>
        </p:spPr>
        <p:txBody>
          <a:bodyPr/>
          <a:p>
            <a:endParaRPr lang="zh-CN" altLang="en-US"/>
          </a:p>
        </p:txBody>
      </p:sp>
      <p:sp>
        <p:nvSpPr>
          <p:cNvPr id="11" name="直接连接符 273419"/>
          <p:cNvSpPr>
            <a:spLocks noChangeShapeType="1"/>
          </p:cNvSpPr>
          <p:nvPr/>
        </p:nvSpPr>
        <p:spPr bwMode="auto">
          <a:xfrm>
            <a:off x="4622800" y="2127885"/>
            <a:ext cx="1934845" cy="1367790"/>
          </a:xfrm>
          <a:prstGeom prst="line">
            <a:avLst/>
          </a:prstGeom>
          <a:noFill/>
          <a:ln w="38100">
            <a:solidFill>
              <a:srgbClr val="FF0000"/>
            </a:solidFill>
            <a:round/>
          </a:ln>
        </p:spPr>
        <p:txBody>
          <a:bodyPr/>
          <a:p>
            <a:endParaRPr lang="zh-CN" altLang="en-US"/>
          </a:p>
        </p:txBody>
      </p:sp>
      <p:sp>
        <p:nvSpPr>
          <p:cNvPr id="12" name="直接连接符 273419"/>
          <p:cNvSpPr>
            <a:spLocks noChangeShapeType="1"/>
          </p:cNvSpPr>
          <p:nvPr/>
        </p:nvSpPr>
        <p:spPr bwMode="auto">
          <a:xfrm flipV="1">
            <a:off x="4652010" y="1311910"/>
            <a:ext cx="1906270" cy="1486535"/>
          </a:xfrm>
          <a:prstGeom prst="line">
            <a:avLst/>
          </a:prstGeom>
          <a:noFill/>
          <a:ln w="38100">
            <a:solidFill>
              <a:srgbClr val="FF0000"/>
            </a:solidFill>
            <a:round/>
          </a:ln>
        </p:spPr>
        <p:txBody>
          <a:bodyPr/>
          <a:p>
            <a:endParaRPr lang="zh-CN" altLang="en-US"/>
          </a:p>
        </p:txBody>
      </p:sp>
      <p:sp>
        <p:nvSpPr>
          <p:cNvPr id="13" name="直接连接符 273419"/>
          <p:cNvSpPr>
            <a:spLocks noChangeShapeType="1"/>
          </p:cNvSpPr>
          <p:nvPr/>
        </p:nvSpPr>
        <p:spPr bwMode="auto">
          <a:xfrm>
            <a:off x="4676140" y="3513455"/>
            <a:ext cx="1943100" cy="1459230"/>
          </a:xfrm>
          <a:prstGeom prst="line">
            <a:avLst/>
          </a:prstGeom>
          <a:noFill/>
          <a:ln w="38100">
            <a:solidFill>
              <a:srgbClr val="FF0000"/>
            </a:solidFill>
            <a:round/>
          </a:ln>
        </p:spPr>
        <p:txBody>
          <a:bodyPr/>
          <a:p>
            <a:endParaRPr lang="zh-CN" altLang="en-US"/>
          </a:p>
        </p:txBody>
      </p:sp>
      <p:sp>
        <p:nvSpPr>
          <p:cNvPr id="14" name="直接连接符 273419"/>
          <p:cNvSpPr>
            <a:spLocks noChangeShapeType="1"/>
          </p:cNvSpPr>
          <p:nvPr/>
        </p:nvSpPr>
        <p:spPr bwMode="auto">
          <a:xfrm>
            <a:off x="4592955" y="4330065"/>
            <a:ext cx="2150745" cy="1389380"/>
          </a:xfrm>
          <a:prstGeom prst="line">
            <a:avLst/>
          </a:prstGeom>
          <a:noFill/>
          <a:ln w="38100">
            <a:solidFill>
              <a:srgbClr val="FF0000"/>
            </a:solidFill>
            <a:round/>
          </a:ln>
        </p:spPr>
        <p:txBody>
          <a:bodyPr/>
          <a:p>
            <a:endParaRPr lang="zh-CN" altLang="en-US"/>
          </a:p>
        </p:txBody>
      </p:sp>
      <p:sp>
        <p:nvSpPr>
          <p:cNvPr id="15" name="直接连接符 273419"/>
          <p:cNvSpPr>
            <a:spLocks noChangeShapeType="1"/>
          </p:cNvSpPr>
          <p:nvPr/>
        </p:nvSpPr>
        <p:spPr bwMode="auto">
          <a:xfrm flipV="1">
            <a:off x="4669155" y="2841625"/>
            <a:ext cx="1955800" cy="2141220"/>
          </a:xfrm>
          <a:prstGeom prst="line">
            <a:avLst/>
          </a:prstGeom>
          <a:noFill/>
          <a:ln w="38100">
            <a:solidFill>
              <a:srgbClr val="FF0000"/>
            </a:solidFill>
            <a:round/>
          </a:ln>
        </p:spPr>
        <p:txBody>
          <a:bodyPr/>
          <a:p>
            <a:endParaRPr lang="zh-CN" altLang="en-US"/>
          </a:p>
        </p:txBody>
      </p:sp>
      <p:sp>
        <p:nvSpPr>
          <p:cNvPr id="16" name="直接连接符 273419"/>
          <p:cNvSpPr>
            <a:spLocks noChangeShapeType="1"/>
          </p:cNvSpPr>
          <p:nvPr/>
        </p:nvSpPr>
        <p:spPr bwMode="auto">
          <a:xfrm flipV="1">
            <a:off x="4653915" y="4254500"/>
            <a:ext cx="1957070" cy="1474470"/>
          </a:xfrm>
          <a:prstGeom prst="line">
            <a:avLst/>
          </a:prstGeom>
          <a:noFill/>
          <a:ln w="38100">
            <a:solidFill>
              <a:srgbClr val="FF0000"/>
            </a:solidFill>
            <a:round/>
          </a:ln>
        </p:spPr>
        <p:txBody>
          <a:bodyPr/>
          <a:p>
            <a:endParaRPr lang="zh-CN" altLang="en-US"/>
          </a:p>
        </p:txBody>
      </p:sp>
    </p:spTree>
    <p:custDataLst>
      <p:tags r:id="rId1"/>
    </p:custData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 advClick="0"/>
    </mc:Choice>
    <mc:Fallback>
      <p:transition advClick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bldLvl="0" animBg="1"/>
      <p:bldP spid="11" grpId="0" bldLvl="0" animBg="1"/>
      <p:bldP spid="12" grpId="0" bldLvl="0" animBg="1"/>
      <p:bldP spid="13" grpId="0" bldLvl="0" animBg="1"/>
      <p:bldP spid="14" grpId="0" bldLvl="0" animBg="1"/>
      <p:bldP spid="15" grpId="0" bldLvl="0" animBg="1"/>
      <p:bldP spid="16" grpId="0" bldLvl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框 3"/>
          <p:cNvSpPr txBox="1">
            <a:spLocks noChangeArrowheads="1"/>
          </p:cNvSpPr>
          <p:nvPr/>
        </p:nvSpPr>
        <p:spPr bwMode="auto">
          <a:xfrm>
            <a:off x="309245" y="695960"/>
            <a:ext cx="4531995" cy="4530725"/>
          </a:xfrm>
          <a:prstGeom prst="rect">
            <a:avLst/>
          </a:prstGeom>
          <a:noFill/>
          <a:ln>
            <a:noFill/>
          </a:ln>
        </p:spPr>
        <p:txBody>
          <a:bodyPr wrap="square">
            <a:no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r">
              <a:lnSpc>
                <a:spcPct val="13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4000" b="1" dirty="0">
                <a:solidFill>
                  <a:srgbClr val="000000"/>
                </a:solidFill>
                <a:latin typeface="Times New Roman" panose="02020603050405020304" charset="0"/>
                <a:sym typeface="+mn-ea"/>
              </a:rPr>
              <a:t>a drop of water</a:t>
            </a:r>
            <a:endParaRPr lang="en-US" sz="4000" b="1" dirty="0">
              <a:solidFill>
                <a:srgbClr val="000000"/>
              </a:solidFill>
              <a:latin typeface="Times New Roman" panose="02020603050405020304" charset="0"/>
              <a:sym typeface="+mn-ea"/>
            </a:endParaRPr>
          </a:p>
          <a:p>
            <a:pPr algn="r">
              <a:lnSpc>
                <a:spcPct val="13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4000" b="1" dirty="0">
                <a:solidFill>
                  <a:srgbClr val="000000"/>
                </a:solidFill>
                <a:latin typeface="Times New Roman" panose="02020603050405020304" charset="0"/>
              </a:rPr>
              <a:t>travel through </a:t>
            </a:r>
            <a:endParaRPr lang="en-US" altLang="zh-CN" sz="4000" b="1" dirty="0">
              <a:solidFill>
                <a:srgbClr val="000000"/>
              </a:solidFill>
              <a:latin typeface="Times New Roman" panose="02020603050405020304" charset="0"/>
            </a:endParaRPr>
          </a:p>
          <a:p>
            <a:pPr algn="r">
              <a:lnSpc>
                <a:spcPct val="13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4000" b="1" dirty="0">
                <a:solidFill>
                  <a:srgbClr val="000000"/>
                </a:solidFill>
                <a:latin typeface="Times New Roman" panose="02020603050405020304" charset="0"/>
              </a:rPr>
              <a:t>come out of</a:t>
            </a:r>
            <a:endParaRPr lang="en-US" altLang="zh-CN" sz="4000" b="1" dirty="0">
              <a:solidFill>
                <a:srgbClr val="000000"/>
              </a:solidFill>
              <a:latin typeface="Times New Roman" panose="02020603050405020304" charset="0"/>
            </a:endParaRPr>
          </a:p>
          <a:p>
            <a:pPr algn="r">
              <a:lnSpc>
                <a:spcPct val="13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4000" b="1" dirty="0">
                <a:solidFill>
                  <a:srgbClr val="000000"/>
                </a:solidFill>
                <a:latin typeface="Times New Roman" panose="02020603050405020304" charset="0"/>
              </a:rPr>
              <a:t>turn into</a:t>
            </a:r>
            <a:endParaRPr lang="en-US" altLang="zh-CN" sz="4000" b="1" dirty="0">
              <a:solidFill>
                <a:srgbClr val="000000"/>
              </a:solidFill>
              <a:latin typeface="Times New Roman" panose="02020603050405020304" charset="0"/>
            </a:endParaRPr>
          </a:p>
          <a:p>
            <a:pPr algn="r">
              <a:lnSpc>
                <a:spcPct val="13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4000" b="1" dirty="0">
                <a:solidFill>
                  <a:srgbClr val="000000"/>
                </a:solidFill>
                <a:latin typeface="Times New Roman" panose="02020603050405020304" charset="0"/>
              </a:rPr>
              <a:t>have a bath</a:t>
            </a:r>
            <a:endParaRPr lang="en-US" altLang="zh-CN" sz="4000" b="1" dirty="0">
              <a:solidFill>
                <a:srgbClr val="000000"/>
              </a:solidFill>
              <a:latin typeface="Times New Roman" panose="02020603050405020304" charset="0"/>
            </a:endParaRPr>
          </a:p>
          <a:p>
            <a:pPr algn="r">
              <a:lnSpc>
                <a:spcPct val="13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4000" b="1" dirty="0">
                <a:solidFill>
                  <a:srgbClr val="000000"/>
                </a:solidFill>
                <a:latin typeface="Times New Roman" panose="02020603050405020304" charset="0"/>
              </a:rPr>
              <a:t>take/have a shower</a:t>
            </a:r>
            <a:endParaRPr lang="en-US" altLang="zh-CN" sz="4000" b="1" dirty="0">
              <a:solidFill>
                <a:srgbClr val="000000"/>
              </a:solidFill>
              <a:latin typeface="Times New Roman" panose="02020603050405020304" charset="0"/>
            </a:endParaRPr>
          </a:p>
          <a:p>
            <a:pPr algn="r">
              <a:lnSpc>
                <a:spcPct val="13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4000" b="1" dirty="0">
                <a:solidFill>
                  <a:srgbClr val="000000"/>
                </a:solidFill>
                <a:latin typeface="Times New Roman" panose="02020603050405020304" charset="0"/>
              </a:rPr>
              <a:t>instead of </a:t>
            </a:r>
            <a:endParaRPr lang="en-US" altLang="zh-CN" sz="4000" b="1" dirty="0">
              <a:solidFill>
                <a:srgbClr val="000000"/>
              </a:solidFill>
              <a:latin typeface="Times New Roman" panose="02020603050405020304" charset="0"/>
            </a:endParaRPr>
          </a:p>
        </p:txBody>
      </p:sp>
      <p:sp>
        <p:nvSpPr>
          <p:cNvPr id="5" name="文本框 4"/>
          <p:cNvSpPr txBox="1">
            <a:spLocks noChangeArrowheads="1"/>
          </p:cNvSpPr>
          <p:nvPr/>
        </p:nvSpPr>
        <p:spPr bwMode="auto">
          <a:xfrm>
            <a:off x="6453505" y="695960"/>
            <a:ext cx="4900930" cy="5692775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3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4000" dirty="0">
                <a:latin typeface="华文楷体" panose="02010600040101010101" charset="-122"/>
                <a:ea typeface="华文楷体" panose="02010600040101010101" charset="-122"/>
                <a:cs typeface="华文楷体" panose="02010600040101010101" charset="-122"/>
              </a:rPr>
              <a:t>洗盆浴</a:t>
            </a:r>
            <a:endParaRPr lang="zh-CN" altLang="en-US" sz="4000" dirty="0">
              <a:latin typeface="华文楷体" panose="02010600040101010101" charset="-122"/>
              <a:ea typeface="华文楷体" panose="02010600040101010101" charset="-122"/>
              <a:cs typeface="华文楷体" panose="02010600040101010101" charset="-122"/>
            </a:endParaRPr>
          </a:p>
          <a:p>
            <a:pPr>
              <a:lnSpc>
                <a:spcPct val="13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sz="4000" dirty="0">
                <a:latin typeface="华文楷体" panose="02010600040101010101" charset="-122"/>
                <a:ea typeface="华文楷体" panose="02010600040101010101" charset="-122"/>
                <a:cs typeface="华文楷体" panose="02010600040101010101" charset="-122"/>
              </a:rPr>
              <a:t>从</a:t>
            </a:r>
            <a:r>
              <a:rPr lang="en-US" altLang="zh-CN" sz="4000" dirty="0">
                <a:latin typeface="华文楷体" panose="02010600040101010101" charset="-122"/>
                <a:ea typeface="华文楷体" panose="02010600040101010101" charset="-122"/>
                <a:cs typeface="华文楷体" panose="02010600040101010101" charset="-122"/>
              </a:rPr>
              <a:t>……</a:t>
            </a:r>
            <a:r>
              <a:rPr lang="zh-CN" altLang="en-US" sz="4000" dirty="0">
                <a:latin typeface="华文楷体" panose="02010600040101010101" charset="-122"/>
                <a:ea typeface="华文楷体" panose="02010600040101010101" charset="-122"/>
                <a:cs typeface="华文楷体" panose="02010600040101010101" charset="-122"/>
              </a:rPr>
              <a:t>出来</a:t>
            </a:r>
            <a:r>
              <a:rPr sz="4000" dirty="0">
                <a:latin typeface="华文楷体" panose="02010600040101010101" charset="-122"/>
                <a:ea typeface="华文楷体" panose="02010600040101010101" charset="-122"/>
                <a:cs typeface="华文楷体" panose="02010600040101010101" charset="-122"/>
              </a:rPr>
              <a:t> </a:t>
            </a:r>
            <a:endParaRPr sz="4000" dirty="0">
              <a:latin typeface="华文楷体" panose="02010600040101010101" charset="-122"/>
              <a:ea typeface="华文楷体" panose="02010600040101010101" charset="-122"/>
              <a:cs typeface="华文楷体" panose="02010600040101010101" charset="-122"/>
            </a:endParaRPr>
          </a:p>
          <a:p>
            <a:pPr>
              <a:lnSpc>
                <a:spcPct val="13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4000" dirty="0">
                <a:latin typeface="华文楷体" panose="02010600040101010101" charset="-122"/>
                <a:ea typeface="华文楷体" panose="02010600040101010101" charset="-122"/>
                <a:cs typeface="华文楷体" panose="02010600040101010101" charset="-122"/>
              </a:rPr>
              <a:t>一滴水</a:t>
            </a:r>
            <a:endParaRPr lang="zh-CN" altLang="en-US" sz="4000" dirty="0">
              <a:latin typeface="华文楷体" panose="02010600040101010101" charset="-122"/>
              <a:ea typeface="华文楷体" panose="02010600040101010101" charset="-122"/>
              <a:cs typeface="华文楷体" panose="02010600040101010101" charset="-122"/>
            </a:endParaRPr>
          </a:p>
          <a:p>
            <a:pPr>
              <a:lnSpc>
                <a:spcPct val="13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4000" dirty="0">
                <a:latin typeface="华文楷体" panose="02010600040101010101" charset="-122"/>
                <a:ea typeface="华文楷体" panose="02010600040101010101" charset="-122"/>
                <a:cs typeface="华文楷体" panose="02010600040101010101" charset="-122"/>
              </a:rPr>
              <a:t>而不是</a:t>
            </a:r>
            <a:r>
              <a:rPr lang="en-US" altLang="zh-CN" sz="4000" dirty="0">
                <a:latin typeface="华文楷体" panose="02010600040101010101" charset="-122"/>
                <a:ea typeface="华文楷体" panose="02010600040101010101" charset="-122"/>
                <a:cs typeface="华文楷体" panose="02010600040101010101" charset="-122"/>
              </a:rPr>
              <a:t>……</a:t>
            </a:r>
            <a:endParaRPr lang="zh-CN" altLang="en-US" sz="4000" dirty="0">
              <a:latin typeface="华文楷体" panose="02010600040101010101" charset="-122"/>
              <a:ea typeface="华文楷体" panose="02010600040101010101" charset="-122"/>
              <a:cs typeface="华文楷体" panose="02010600040101010101" charset="-122"/>
            </a:endParaRPr>
          </a:p>
          <a:p>
            <a:pPr>
              <a:lnSpc>
                <a:spcPct val="13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sz="4000" dirty="0">
                <a:latin typeface="华文楷体" panose="02010600040101010101" charset="-122"/>
                <a:ea typeface="华文楷体" panose="02010600040101010101" charset="-122"/>
                <a:cs typeface="华文楷体" panose="02010600040101010101" charset="-122"/>
              </a:rPr>
              <a:t>经过</a:t>
            </a:r>
            <a:endParaRPr lang="zh-CN" sz="4000" dirty="0">
              <a:latin typeface="华文楷体" panose="02010600040101010101" charset="-122"/>
              <a:ea typeface="华文楷体" panose="02010600040101010101" charset="-122"/>
              <a:cs typeface="华文楷体" panose="02010600040101010101" charset="-122"/>
            </a:endParaRPr>
          </a:p>
          <a:p>
            <a:pPr>
              <a:lnSpc>
                <a:spcPct val="13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4000" dirty="0">
                <a:latin typeface="华文楷体" panose="02010600040101010101" charset="-122"/>
                <a:ea typeface="华文楷体" panose="02010600040101010101" charset="-122"/>
                <a:cs typeface="华文楷体" panose="02010600040101010101" charset="-122"/>
              </a:rPr>
              <a:t>（使）变成</a:t>
            </a:r>
            <a:endParaRPr lang="zh-CN" altLang="en-US" sz="4000" dirty="0">
              <a:latin typeface="华文楷体" panose="02010600040101010101" charset="-122"/>
              <a:ea typeface="华文楷体" panose="02010600040101010101" charset="-122"/>
              <a:cs typeface="华文楷体" panose="02010600040101010101" charset="-122"/>
            </a:endParaRPr>
          </a:p>
          <a:p>
            <a:pPr>
              <a:lnSpc>
                <a:spcPct val="13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4000" dirty="0">
                <a:latin typeface="华文楷体" panose="02010600040101010101" charset="-122"/>
                <a:ea typeface="华文楷体" panose="02010600040101010101" charset="-122"/>
                <a:cs typeface="华文楷体" panose="02010600040101010101" charset="-122"/>
              </a:rPr>
              <a:t>淋浴</a:t>
            </a:r>
            <a:endParaRPr lang="zh-CN" altLang="en-US" sz="4000" dirty="0">
              <a:latin typeface="华文楷体" panose="02010600040101010101" charset="-122"/>
              <a:ea typeface="华文楷体" panose="02010600040101010101" charset="-122"/>
              <a:cs typeface="华文楷体" panose="02010600040101010101" charset="-122"/>
            </a:endParaRPr>
          </a:p>
        </p:txBody>
      </p:sp>
      <p:sp>
        <p:nvSpPr>
          <p:cNvPr id="7" name="直接连接符 4"/>
          <p:cNvSpPr>
            <a:spLocks noChangeShapeType="1"/>
          </p:cNvSpPr>
          <p:nvPr/>
        </p:nvSpPr>
        <p:spPr bwMode="auto">
          <a:xfrm>
            <a:off x="4730115" y="1262380"/>
            <a:ext cx="1828165" cy="1482090"/>
          </a:xfrm>
          <a:prstGeom prst="line">
            <a:avLst/>
          </a:prstGeom>
          <a:noFill/>
          <a:ln w="38100">
            <a:solidFill>
              <a:srgbClr val="FF0000"/>
            </a:solidFill>
            <a:rou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9" name="直接连接符 7"/>
          <p:cNvSpPr>
            <a:spLocks noChangeShapeType="1"/>
          </p:cNvSpPr>
          <p:nvPr/>
        </p:nvSpPr>
        <p:spPr bwMode="auto">
          <a:xfrm flipH="1" flipV="1">
            <a:off x="4722495" y="2029460"/>
            <a:ext cx="1874520" cy="2320290"/>
          </a:xfrm>
          <a:prstGeom prst="line">
            <a:avLst/>
          </a:prstGeom>
          <a:noFill/>
          <a:ln w="38100">
            <a:solidFill>
              <a:srgbClr val="FF0000"/>
            </a:solidFill>
            <a:rou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5" name="直接连接符 4"/>
          <p:cNvSpPr>
            <a:spLocks noChangeShapeType="1"/>
          </p:cNvSpPr>
          <p:nvPr/>
        </p:nvSpPr>
        <p:spPr bwMode="auto">
          <a:xfrm flipH="1">
            <a:off x="4780915" y="2013585"/>
            <a:ext cx="1828800" cy="827405"/>
          </a:xfrm>
          <a:prstGeom prst="line">
            <a:avLst/>
          </a:prstGeom>
          <a:noFill/>
          <a:ln w="38100">
            <a:solidFill>
              <a:srgbClr val="FF0000"/>
            </a:solidFill>
            <a:round/>
          </a:ln>
        </p:spPr>
        <p:txBody>
          <a:bodyPr/>
          <a:p>
            <a:endParaRPr lang="zh-CN" altLang="en-US"/>
          </a:p>
        </p:txBody>
      </p:sp>
      <p:sp>
        <p:nvSpPr>
          <p:cNvPr id="16" name="直接连接符 4"/>
          <p:cNvSpPr>
            <a:spLocks noChangeShapeType="1"/>
          </p:cNvSpPr>
          <p:nvPr/>
        </p:nvSpPr>
        <p:spPr bwMode="auto">
          <a:xfrm>
            <a:off x="4799330" y="3592830"/>
            <a:ext cx="2017395" cy="1590040"/>
          </a:xfrm>
          <a:prstGeom prst="line">
            <a:avLst/>
          </a:prstGeom>
          <a:noFill/>
          <a:ln w="38100">
            <a:solidFill>
              <a:srgbClr val="FF0000"/>
            </a:solidFill>
            <a:round/>
          </a:ln>
        </p:spPr>
        <p:txBody>
          <a:bodyPr/>
          <a:p>
            <a:endParaRPr lang="zh-CN" altLang="en-US"/>
          </a:p>
        </p:txBody>
      </p:sp>
      <p:sp>
        <p:nvSpPr>
          <p:cNvPr id="17" name="直接连接符 4"/>
          <p:cNvSpPr>
            <a:spLocks noChangeShapeType="1"/>
          </p:cNvSpPr>
          <p:nvPr/>
        </p:nvSpPr>
        <p:spPr bwMode="auto">
          <a:xfrm flipV="1">
            <a:off x="4740275" y="1263650"/>
            <a:ext cx="1803400" cy="3156585"/>
          </a:xfrm>
          <a:prstGeom prst="line">
            <a:avLst/>
          </a:prstGeom>
          <a:noFill/>
          <a:ln w="38100">
            <a:solidFill>
              <a:srgbClr val="FF0000"/>
            </a:solidFill>
            <a:rou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8" name="直接连接符 4"/>
          <p:cNvSpPr>
            <a:spLocks noChangeShapeType="1"/>
          </p:cNvSpPr>
          <p:nvPr/>
        </p:nvSpPr>
        <p:spPr bwMode="auto">
          <a:xfrm>
            <a:off x="4685030" y="5203825"/>
            <a:ext cx="1909445" cy="721995"/>
          </a:xfrm>
          <a:prstGeom prst="line">
            <a:avLst/>
          </a:prstGeom>
          <a:noFill/>
          <a:ln w="38100">
            <a:solidFill>
              <a:srgbClr val="FF0000"/>
            </a:solidFill>
            <a:rou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3" name="直接连接符 4"/>
          <p:cNvSpPr>
            <a:spLocks noChangeShapeType="1"/>
          </p:cNvSpPr>
          <p:nvPr/>
        </p:nvSpPr>
        <p:spPr bwMode="auto">
          <a:xfrm flipV="1">
            <a:off x="4796155" y="3651250"/>
            <a:ext cx="1819910" cy="2274570"/>
          </a:xfrm>
          <a:prstGeom prst="line">
            <a:avLst/>
          </a:prstGeom>
          <a:noFill/>
          <a:ln w="38100">
            <a:solidFill>
              <a:srgbClr val="FF0000"/>
            </a:solidFill>
            <a:round/>
          </a:ln>
        </p:spPr>
        <p:txBody>
          <a:bodyPr/>
          <a:p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ldLvl="0" animBg="1"/>
      <p:bldP spid="9" grpId="0" bldLvl="0" animBg="1"/>
      <p:bldP spid="15" grpId="0" bldLvl="0" animBg="1"/>
      <p:bldP spid="16" grpId="0" bldLvl="0" animBg="1"/>
      <p:bldP spid="17" grpId="0" bldLvl="0" animBg="1"/>
      <p:bldP spid="18" grpId="0" bldLvl="0" animBg="1"/>
      <p:bldP spid="3" grpId="0" bldLvl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170815" y="126365"/>
            <a:ext cx="3031490" cy="6451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3600" b="1" dirty="0">
                <a:solidFill>
                  <a:srgbClr val="FD6E51"/>
                </a:solidFill>
                <a:latin typeface="Times New Roman" panose="02020603050405020304" charset="0"/>
                <a:cs typeface="Times New Roman" panose="02020603050405020304" charset="0"/>
              </a:rPr>
              <a:t>Exercise time. </a:t>
            </a:r>
            <a:endParaRPr lang="en-US" altLang="zh-CN" sz="3600" b="1" dirty="0">
              <a:solidFill>
                <a:srgbClr val="FD6E51"/>
              </a:solidFill>
              <a:latin typeface="Times New Roman" panose="02020603050405020304" charset="0"/>
              <a:cs typeface="Times New Roman" panose="02020603050405020304" charset="0"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4205605" y="290195"/>
            <a:ext cx="2100580" cy="502285"/>
          </a:xfrm>
          <a:prstGeom prst="rect">
            <a:avLst/>
          </a:prstGeom>
          <a:solidFill>
            <a:srgbClr val="ED6F3F"/>
          </a:solidFill>
          <a:ln>
            <a:noFill/>
          </a:ln>
        </p:spPr>
        <p:txBody>
          <a:bodyPr wrap="square" rtlCol="0">
            <a:noAutofit/>
          </a:bodyPr>
          <a:lstStyle/>
          <a:p>
            <a:pPr algn="ctr">
              <a:lnSpc>
                <a:spcPct val="100000"/>
              </a:lnSpc>
            </a:pPr>
            <a:r>
              <a:rPr kumimoji="1" lang="zh-CN" altLang="en-US" sz="2800" dirty="0">
                <a:latin typeface="华文楷体" panose="02010600040101010101" charset="-122"/>
                <a:ea typeface="华文楷体" panose="02010600040101010101" charset="-122"/>
                <a:cs typeface="宋体" panose="02010600030101010101" pitchFamily="2" charset="-122"/>
              </a:rPr>
              <a:t>语篇填词</a:t>
            </a:r>
            <a:endParaRPr kumimoji="1" lang="zh-CN" altLang="en-US" sz="2800" dirty="0">
              <a:latin typeface="华文楷体" panose="02010600040101010101" charset="-122"/>
              <a:ea typeface="华文楷体" panose="02010600040101010101" charset="-122"/>
              <a:cs typeface="宋体" panose="02010600030101010101" pitchFamily="2" charset="-122"/>
            </a:endParaRPr>
          </a:p>
        </p:txBody>
      </p:sp>
      <p:sp>
        <p:nvSpPr>
          <p:cNvPr id="100" name="文本框 99"/>
          <p:cNvSpPr txBox="1"/>
          <p:nvPr/>
        </p:nvSpPr>
        <p:spPr>
          <a:xfrm>
            <a:off x="575310" y="860425"/>
            <a:ext cx="10982960" cy="5335270"/>
          </a:xfrm>
          <a:prstGeom prst="rect">
            <a:avLst/>
          </a:prstGeom>
          <a:noFill/>
          <a:ln w="28575" cmpd="thickThin">
            <a:noFill/>
            <a:prstDash val="sysDot"/>
          </a:ln>
        </p:spPr>
        <p:txBody>
          <a:bodyPr wrap="square">
            <a:noAutofit/>
          </a:bodyPr>
          <a:p>
            <a:pPr inden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3200"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</a:rPr>
              <a:t>  </a:t>
            </a:r>
            <a:r>
              <a:rPr sz="3200">
                <a:latin typeface="Times New Roman" panose="02020603050405020304" charset="0"/>
                <a:cs typeface="Times New Roman" panose="02020603050405020304" charset="0"/>
              </a:rPr>
              <a:t>Jim is very sad because he can</a:t>
            </a:r>
            <a:r>
              <a:rPr lang="en-US" sz="3200">
                <a:latin typeface="Times New Roman" panose="02020603050405020304" charset="0"/>
                <a:cs typeface="Times New Roman" panose="02020603050405020304" charset="0"/>
              </a:rPr>
              <a:t>’</a:t>
            </a:r>
            <a:r>
              <a:rPr sz="3200">
                <a:latin typeface="Times New Roman" panose="02020603050405020304" charset="0"/>
                <a:cs typeface="Times New Roman" panose="02020603050405020304" charset="0"/>
              </a:rPr>
              <a:t>t find his watch. The watch is not very expensive but it is very (</a:t>
            </a:r>
            <a:r>
              <a:rPr lang="en-US" sz="3200">
                <a:latin typeface="Times New Roman" panose="02020603050405020304" charset="0"/>
                <a:cs typeface="Times New Roman" panose="02020603050405020304" charset="0"/>
              </a:rPr>
              <a:t>1</a:t>
            </a:r>
            <a:r>
              <a:rPr sz="3200">
                <a:latin typeface="Times New Roman" panose="02020603050405020304" charset="0"/>
                <a:cs typeface="Times New Roman" panose="02020603050405020304" charset="0"/>
              </a:rPr>
              <a:t>) v</a:t>
            </a:r>
            <a:r>
              <a:rPr lang="en-US" sz="3200">
                <a:latin typeface="Times New Roman" panose="02020603050405020304" charset="0"/>
                <a:cs typeface="Times New Roman" panose="02020603050405020304" charset="0"/>
              </a:rPr>
              <a:t>_______ </a:t>
            </a:r>
            <a:r>
              <a:rPr sz="3200">
                <a:latin typeface="Times New Roman" panose="02020603050405020304" charset="0"/>
                <a:cs typeface="Times New Roman" panose="02020603050405020304" charset="0"/>
              </a:rPr>
              <a:t>to him. It </a:t>
            </a:r>
            <a:r>
              <a:rPr lang="en-US" sz="3200">
                <a:latin typeface="Times New Roman" panose="02020603050405020304" charset="0"/>
                <a:cs typeface="Times New Roman" panose="02020603050405020304" charset="0"/>
              </a:rPr>
              <a:t>i</a:t>
            </a:r>
            <a:r>
              <a:rPr sz="3200">
                <a:latin typeface="Times New Roman" panose="02020603050405020304" charset="0"/>
                <a:cs typeface="Times New Roman" panose="02020603050405020304" charset="0"/>
              </a:rPr>
              <a:t>s a gift from his</a:t>
            </a:r>
            <a:r>
              <a:rPr lang="en-US" sz="3200"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sz="3200">
                <a:latin typeface="Times New Roman" panose="02020603050405020304" charset="0"/>
                <a:cs typeface="Times New Roman" panose="02020603050405020304" charset="0"/>
              </a:rPr>
              <a:t>grandpa. Jim can</a:t>
            </a:r>
            <a:r>
              <a:rPr lang="en-US" sz="3200">
                <a:latin typeface="Times New Roman" panose="02020603050405020304" charset="0"/>
                <a:cs typeface="Times New Roman" panose="02020603050405020304" charset="0"/>
              </a:rPr>
              <a:t>’</a:t>
            </a:r>
            <a:r>
              <a:rPr sz="3200">
                <a:latin typeface="Times New Roman" panose="02020603050405020304" charset="0"/>
                <a:cs typeface="Times New Roman" panose="02020603050405020304" charset="0"/>
              </a:rPr>
              <a:t>t remember where he lost it yesterday. Suddenly, he remembers that he ran (</a:t>
            </a:r>
            <a:r>
              <a:rPr lang="en-US" sz="3200">
                <a:latin typeface="Times New Roman" panose="02020603050405020304" charset="0"/>
                <a:cs typeface="Times New Roman" panose="02020603050405020304" charset="0"/>
              </a:rPr>
              <a:t>2</a:t>
            </a:r>
            <a:r>
              <a:rPr sz="3200">
                <a:latin typeface="Times New Roman" panose="02020603050405020304" charset="0"/>
                <a:cs typeface="Times New Roman" panose="02020603050405020304" charset="0"/>
              </a:rPr>
              <a:t>) t</a:t>
            </a:r>
            <a:r>
              <a:rPr lang="en-US" sz="3200">
                <a:latin typeface="Times New Roman" panose="02020603050405020304" charset="0"/>
                <a:cs typeface="Times New Roman" panose="02020603050405020304" charset="0"/>
                <a:sym typeface="+mn-ea"/>
              </a:rPr>
              <a:t>_______ </a:t>
            </a:r>
            <a:r>
              <a:rPr sz="3200">
                <a:latin typeface="Times New Roman" panose="02020603050405020304" charset="0"/>
                <a:cs typeface="Times New Roman" panose="02020603050405020304" charset="0"/>
              </a:rPr>
              <a:t>a narrow alley (巷子)quickly yesterday afternoon. He probably (3) d</a:t>
            </a:r>
            <a:r>
              <a:rPr lang="en-US" sz="3200">
                <a:latin typeface="Times New Roman" panose="02020603050405020304" charset="0"/>
                <a:cs typeface="Times New Roman" panose="02020603050405020304" charset="0"/>
                <a:sym typeface="+mn-ea"/>
              </a:rPr>
              <a:t>_______ </a:t>
            </a:r>
            <a:r>
              <a:rPr sz="3200">
                <a:latin typeface="Times New Roman" panose="02020603050405020304" charset="0"/>
                <a:cs typeface="Times New Roman" panose="02020603050405020304" charset="0"/>
              </a:rPr>
              <a:t>his watch in the alley. Then he d</a:t>
            </a:r>
            <a:r>
              <a:rPr lang="en-US" sz="3200">
                <a:latin typeface="Times New Roman" panose="02020603050405020304" charset="0"/>
                <a:cs typeface="Times New Roman" panose="02020603050405020304" charset="0"/>
                <a:sym typeface="+mn-ea"/>
              </a:rPr>
              <a:t>ecides </a:t>
            </a:r>
            <a:r>
              <a:rPr sz="3200">
                <a:latin typeface="Times New Roman" panose="02020603050405020304" charset="0"/>
                <a:cs typeface="Times New Roman" panose="02020603050405020304" charset="0"/>
              </a:rPr>
              <a:t>to look for his watch there. When he gets there, he sees a cleaner. Jim tells the cleaner about his watch. The cleaner takes out a watch from his pocket and (</a:t>
            </a:r>
            <a:r>
              <a:rPr lang="en-US" sz="3200">
                <a:latin typeface="Times New Roman" panose="02020603050405020304" charset="0"/>
                <a:cs typeface="Times New Roman" panose="02020603050405020304" charset="0"/>
              </a:rPr>
              <a:t>4</a:t>
            </a:r>
            <a:r>
              <a:rPr sz="3200">
                <a:latin typeface="Times New Roman" panose="02020603050405020304" charset="0"/>
                <a:cs typeface="Times New Roman" panose="02020603050405020304" charset="0"/>
              </a:rPr>
              <a:t>) r</a:t>
            </a:r>
            <a:r>
              <a:rPr lang="en-US" sz="3200">
                <a:latin typeface="Times New Roman" panose="02020603050405020304" charset="0"/>
                <a:cs typeface="Times New Roman" panose="02020603050405020304" charset="0"/>
                <a:sym typeface="+mn-ea"/>
              </a:rPr>
              <a:t>_______ </a:t>
            </a:r>
            <a:r>
              <a:rPr sz="3200">
                <a:latin typeface="Times New Roman" panose="02020603050405020304" charset="0"/>
                <a:cs typeface="Times New Roman" panose="02020603050405020304" charset="0"/>
              </a:rPr>
              <a:t>it to Jim. That is Jim</a:t>
            </a:r>
            <a:r>
              <a:rPr lang="en-US" sz="3200">
                <a:latin typeface="Times New Roman" panose="02020603050405020304" charset="0"/>
                <a:cs typeface="Times New Roman" panose="02020603050405020304" charset="0"/>
              </a:rPr>
              <a:t>’</a:t>
            </a:r>
            <a:r>
              <a:rPr sz="3200">
                <a:latin typeface="Times New Roman" panose="02020603050405020304" charset="0"/>
                <a:cs typeface="Times New Roman" panose="02020603050405020304" charset="0"/>
              </a:rPr>
              <a:t>s watch. Jim is very cheerful and he shows his thanks to the kind cleaner.</a:t>
            </a:r>
            <a:r>
              <a:rPr lang="en-US" sz="3200">
                <a:latin typeface="Times New Roman" panose="02020603050405020304" charset="0"/>
                <a:cs typeface="Times New Roman" panose="02020603050405020304" charset="0"/>
              </a:rPr>
              <a:t> Then, the cleaner </a:t>
            </a:r>
            <a:r>
              <a:rPr sz="3200">
                <a:latin typeface="Times New Roman" panose="02020603050405020304" charset="0"/>
                <a:cs typeface="Times New Roman" panose="02020603050405020304" charset="0"/>
                <a:sym typeface="+mn-ea"/>
              </a:rPr>
              <a:t>(</a:t>
            </a:r>
            <a:r>
              <a:rPr lang="en-US" sz="3200">
                <a:latin typeface="Times New Roman" panose="02020603050405020304" charset="0"/>
                <a:cs typeface="Times New Roman" panose="02020603050405020304" charset="0"/>
                <a:sym typeface="+mn-ea"/>
              </a:rPr>
              <a:t>5</a:t>
            </a:r>
            <a:r>
              <a:rPr sz="3200">
                <a:latin typeface="Times New Roman" panose="02020603050405020304" charset="0"/>
                <a:cs typeface="Times New Roman" panose="02020603050405020304" charset="0"/>
                <a:sym typeface="+mn-ea"/>
              </a:rPr>
              <a:t>)</a:t>
            </a:r>
            <a:r>
              <a:rPr lang="en-US" sz="3200">
                <a:latin typeface="Times New Roman" panose="02020603050405020304" charset="0"/>
                <a:cs typeface="Times New Roman" panose="02020603050405020304" charset="0"/>
              </a:rPr>
              <a:t>c</a:t>
            </a:r>
            <a:r>
              <a:rPr lang="en-US" sz="3200">
                <a:latin typeface="Times New Roman" panose="02020603050405020304" charset="0"/>
                <a:cs typeface="Times New Roman" panose="02020603050405020304" charset="0"/>
                <a:sym typeface="+mn-ea"/>
              </a:rPr>
              <a:t>________ to clean the floor.</a:t>
            </a:r>
            <a:endParaRPr lang="en-US" sz="3200">
              <a:latin typeface="Times New Roman" panose="02020603050405020304" charset="0"/>
              <a:cs typeface="Times New Roman" panose="02020603050405020304" charset="0"/>
            </a:endParaRPr>
          </a:p>
        </p:txBody>
      </p:sp>
      <p:sp>
        <p:nvSpPr>
          <p:cNvPr id="13" name="文本框 12"/>
          <p:cNvSpPr txBox="1"/>
          <p:nvPr/>
        </p:nvSpPr>
        <p:spPr>
          <a:xfrm>
            <a:off x="6061075" y="1336675"/>
            <a:ext cx="1785620" cy="6375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</a:extLst>
        </p:spPr>
        <p:txBody>
          <a:bodyPr wrap="square" rtlCol="0">
            <a:noAutofit/>
          </a:bodyPr>
          <a:p>
            <a:r>
              <a:rPr lang="en-US" altLang="zh-CN" sz="3600" dirty="0">
                <a:solidFill>
                  <a:srgbClr val="FF0000"/>
                </a:solidFill>
                <a:latin typeface="Times New Roman" panose="02020603050405020304" charset="0"/>
                <a:cs typeface="Times New Roman" panose="02020603050405020304" charset="0"/>
              </a:rPr>
              <a:t>aluable</a:t>
            </a:r>
            <a:endParaRPr lang="en-US" altLang="zh-CN" sz="3600" dirty="0">
              <a:solidFill>
                <a:srgbClr val="FF0000"/>
              </a:solidFill>
              <a:latin typeface="Times New Roman" panose="02020603050405020304" charset="0"/>
              <a:cs typeface="Times New Roman" panose="02020603050405020304" charset="0"/>
            </a:endParaRPr>
          </a:p>
        </p:txBody>
      </p:sp>
      <p:sp>
        <p:nvSpPr>
          <p:cNvPr id="18" name="文本框 17"/>
          <p:cNvSpPr txBox="1"/>
          <p:nvPr/>
        </p:nvSpPr>
        <p:spPr>
          <a:xfrm>
            <a:off x="7205345" y="2302510"/>
            <a:ext cx="1614170" cy="5943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</a:extLst>
        </p:spPr>
        <p:txBody>
          <a:bodyPr wrap="square" rtlCol="0">
            <a:noAutofit/>
          </a:bodyPr>
          <a:p>
            <a:r>
              <a:rPr lang="en-US" altLang="zh-CN" sz="3600" dirty="0">
                <a:solidFill>
                  <a:srgbClr val="FF0000"/>
                </a:solidFill>
                <a:latin typeface="Times New Roman" panose="02020603050405020304" charset="0"/>
                <a:cs typeface="Times New Roman" panose="02020603050405020304" charset="0"/>
                <a:sym typeface="+mn-ea"/>
              </a:rPr>
              <a:t>hrough</a:t>
            </a:r>
            <a:endParaRPr lang="en-US" altLang="zh-CN" sz="3600" dirty="0">
              <a:solidFill>
                <a:srgbClr val="FF0000"/>
              </a:solidFill>
              <a:latin typeface="Times New Roman" panose="02020603050405020304" charset="0"/>
              <a:cs typeface="Times New Roman" panose="02020603050405020304" charset="0"/>
              <a:sym typeface="+mn-ea"/>
            </a:endParaRPr>
          </a:p>
        </p:txBody>
      </p:sp>
      <p:sp>
        <p:nvSpPr>
          <p:cNvPr id="19" name="文本框 18"/>
          <p:cNvSpPr txBox="1"/>
          <p:nvPr/>
        </p:nvSpPr>
        <p:spPr>
          <a:xfrm>
            <a:off x="9319260" y="2781300"/>
            <a:ext cx="1648460" cy="5010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</a:extLst>
        </p:spPr>
        <p:txBody>
          <a:bodyPr wrap="square" rtlCol="0">
            <a:noAutofit/>
          </a:bodyPr>
          <a:p>
            <a:r>
              <a:rPr lang="en-US" altLang="zh-CN" sz="3600" dirty="0">
                <a:solidFill>
                  <a:srgbClr val="FF0000"/>
                </a:solidFill>
                <a:latin typeface="Times New Roman" panose="02020603050405020304" charset="0"/>
                <a:cs typeface="Times New Roman" panose="02020603050405020304" charset="0"/>
              </a:rPr>
              <a:t>ropped</a:t>
            </a:r>
            <a:endParaRPr lang="en-US" altLang="zh-CN" sz="3600" dirty="0">
              <a:solidFill>
                <a:srgbClr val="FF0000"/>
              </a:solidFill>
              <a:latin typeface="Times New Roman" panose="02020603050405020304" charset="0"/>
              <a:cs typeface="Times New Roman" panose="02020603050405020304" charset="0"/>
            </a:endParaRPr>
          </a:p>
        </p:txBody>
      </p:sp>
      <p:sp>
        <p:nvSpPr>
          <p:cNvPr id="20" name="文本框 19"/>
          <p:cNvSpPr txBox="1"/>
          <p:nvPr/>
        </p:nvSpPr>
        <p:spPr>
          <a:xfrm>
            <a:off x="718185" y="4721225"/>
            <a:ext cx="1635125" cy="5924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</a:extLst>
        </p:spPr>
        <p:txBody>
          <a:bodyPr wrap="square" rtlCol="0">
            <a:noAutofit/>
          </a:bodyPr>
          <a:p>
            <a:r>
              <a:rPr lang="en-US" altLang="zh-CN" sz="3600" dirty="0">
                <a:solidFill>
                  <a:srgbClr val="FF0000"/>
                </a:solidFill>
                <a:latin typeface="Times New Roman" panose="02020603050405020304" charset="0"/>
                <a:cs typeface="Times New Roman" panose="02020603050405020304" charset="0"/>
              </a:rPr>
              <a:t>eturns</a:t>
            </a:r>
            <a:endParaRPr lang="en-US" altLang="zh-CN" sz="3600" dirty="0">
              <a:solidFill>
                <a:srgbClr val="FF0000"/>
              </a:solidFill>
              <a:latin typeface="Times New Roman" panose="02020603050405020304" charset="0"/>
              <a:cs typeface="Times New Roman" panose="02020603050405020304" charset="0"/>
            </a:endParaRPr>
          </a:p>
        </p:txBody>
      </p:sp>
      <p:sp>
        <p:nvSpPr>
          <p:cNvPr id="21" name="文本框 20"/>
          <p:cNvSpPr txBox="1"/>
          <p:nvPr/>
        </p:nvSpPr>
        <p:spPr>
          <a:xfrm>
            <a:off x="1229360" y="5739765"/>
            <a:ext cx="2035175" cy="571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</a:extLst>
        </p:spPr>
        <p:txBody>
          <a:bodyPr wrap="square" rtlCol="0">
            <a:noAutofit/>
          </a:bodyPr>
          <a:p>
            <a:r>
              <a:rPr lang="en-US" altLang="zh-CN" sz="3600" dirty="0">
                <a:solidFill>
                  <a:srgbClr val="FF0000"/>
                </a:solidFill>
                <a:latin typeface="Times New Roman" panose="02020603050405020304" charset="0"/>
                <a:cs typeface="Times New Roman" panose="02020603050405020304" charset="0"/>
              </a:rPr>
              <a:t>ontinues</a:t>
            </a:r>
            <a:endParaRPr lang="en-US" altLang="zh-CN" sz="3600" dirty="0">
              <a:solidFill>
                <a:srgbClr val="FF0000"/>
              </a:solidFill>
              <a:latin typeface="Times New Roman" panose="02020603050405020304" charset="0"/>
              <a:cs typeface="Times New Roman" panose="0202060305040502030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bldLvl="0" animBg="1"/>
      <p:bldP spid="13" grpId="1"/>
      <p:bldP spid="18" grpId="0" bldLvl="0" animBg="1"/>
      <p:bldP spid="18" grpId="1"/>
      <p:bldP spid="19" grpId="0" bldLvl="0" animBg="1"/>
      <p:bldP spid="19" grpId="1"/>
      <p:bldP spid="20" grpId="0" bldLvl="0" animBg="1"/>
      <p:bldP spid="20" grpId="1"/>
      <p:bldP spid="21" grpId="0" bldLvl="0" animBg="1"/>
      <p:bldP spid="21" grpId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41987" name="Rectangle 3"/>
          <p:cNvSpPr/>
          <p:nvPr/>
        </p:nvSpPr>
        <p:spPr>
          <a:xfrm>
            <a:off x="386080" y="551815"/>
            <a:ext cx="11404600" cy="5748020"/>
          </a:xfrm>
          <a:prstGeom prst="rect">
            <a:avLst/>
          </a:prstGeom>
          <a:noFill/>
          <a:ln w="9525">
            <a:noFill/>
          </a:ln>
        </p:spPr>
        <p:txBody>
          <a:bodyPr anchor="t"/>
          <a:p>
            <a:pPr marL="342900" indent="-342900">
              <a:lnSpc>
                <a:spcPct val="120000"/>
              </a:lnSpc>
              <a:spcBef>
                <a:spcPts val="20"/>
              </a:spcBef>
              <a:spcAft>
                <a:spcPts val="0"/>
              </a:spcAft>
            </a:pPr>
            <a:r>
              <a:rPr lang="en-US" altLang="zh-CN" sz="3200">
                <a:latin typeface="Times New Roman" panose="02020603050405020304" charset="0"/>
                <a:ea typeface="华文楷体" panose="02010600040101010101" charset="-122"/>
                <a:cs typeface="Times New Roman" panose="02020603050405020304" charset="0"/>
              </a:rPr>
              <a:t>1.大卫经常用他的零花钱去帮助穷人。</a:t>
            </a:r>
            <a:endParaRPr lang="en-US" altLang="zh-CN" sz="3200">
              <a:latin typeface="Times New Roman" panose="02020603050405020304" charset="0"/>
              <a:ea typeface="华文楷体" panose="02010600040101010101" charset="-122"/>
              <a:cs typeface="Times New Roman" panose="02020603050405020304" charset="0"/>
            </a:endParaRPr>
          </a:p>
          <a:p>
            <a:pPr marL="342900" indent="-342900">
              <a:lnSpc>
                <a:spcPct val="120000"/>
              </a:lnSpc>
              <a:spcBef>
                <a:spcPts val="20"/>
              </a:spcBef>
              <a:spcAft>
                <a:spcPts val="0"/>
              </a:spcAft>
            </a:pPr>
            <a:r>
              <a:rPr lang="en-US" altLang="zh-CN" sz="3200">
                <a:latin typeface="Times New Roman" panose="02020603050405020304" charset="0"/>
                <a:ea typeface="华文楷体" panose="02010600040101010101" charset="-122"/>
                <a:cs typeface="Times New Roman" panose="02020603050405020304" charset="0"/>
              </a:rPr>
              <a:t>David often uses his </a:t>
            </a:r>
            <a:r>
              <a:rPr lang="en-US" altLang="zh-CN" sz="3200">
                <a:latin typeface="Times New Roman" panose="02020603050405020304" charset="0"/>
                <a:ea typeface="华文楷体" panose="02010600040101010101" charset="-122"/>
                <a:cs typeface="Times New Roman" panose="02020603050405020304" charset="0"/>
                <a:sym typeface="+mn-ea"/>
              </a:rPr>
              <a:t>______ ______ </a:t>
            </a:r>
            <a:r>
              <a:rPr lang="en-US" altLang="zh-CN" sz="3200">
                <a:latin typeface="Times New Roman" panose="02020603050405020304" charset="0"/>
                <a:ea typeface="华文楷体" panose="02010600040101010101" charset="-122"/>
                <a:cs typeface="Times New Roman" panose="02020603050405020304" charset="0"/>
              </a:rPr>
              <a:t>to help the poor.</a:t>
            </a:r>
            <a:endParaRPr lang="en-US" altLang="zh-CN" sz="3200">
              <a:latin typeface="Times New Roman" panose="02020603050405020304" charset="0"/>
              <a:ea typeface="华文楷体" panose="02010600040101010101" charset="-122"/>
              <a:cs typeface="Times New Roman" panose="02020603050405020304" charset="0"/>
            </a:endParaRPr>
          </a:p>
          <a:p>
            <a:pPr marL="342900" indent="-342900">
              <a:lnSpc>
                <a:spcPct val="120000"/>
              </a:lnSpc>
              <a:spcBef>
                <a:spcPts val="20"/>
              </a:spcBef>
              <a:spcAft>
                <a:spcPts val="0"/>
              </a:spcAft>
            </a:pPr>
            <a:r>
              <a:rPr lang="en-US" altLang="zh-CN" sz="3200">
                <a:latin typeface="Times New Roman" panose="02020603050405020304" charset="0"/>
                <a:ea typeface="华文楷体" panose="02010600040101010101" charset="-122"/>
                <a:cs typeface="Times New Roman" panose="02020603050405020304" charset="0"/>
              </a:rPr>
              <a:t>2.我们篮球队是由十二名成员组成的。</a:t>
            </a:r>
            <a:endParaRPr lang="en-US" altLang="zh-CN" sz="3200">
              <a:latin typeface="Times New Roman" panose="02020603050405020304" charset="0"/>
              <a:ea typeface="华文楷体" panose="02010600040101010101" charset="-122"/>
              <a:cs typeface="Times New Roman" panose="02020603050405020304" charset="0"/>
            </a:endParaRPr>
          </a:p>
          <a:p>
            <a:pPr marL="342900" indent="-342900">
              <a:lnSpc>
                <a:spcPct val="120000"/>
              </a:lnSpc>
              <a:spcBef>
                <a:spcPts val="20"/>
              </a:spcBef>
              <a:spcAft>
                <a:spcPts val="0"/>
              </a:spcAft>
            </a:pPr>
            <a:r>
              <a:rPr lang="en-US" altLang="zh-CN" sz="3200">
                <a:latin typeface="Times New Roman" panose="02020603050405020304" charset="0"/>
                <a:ea typeface="华文楷体" panose="02010600040101010101" charset="-122"/>
                <a:cs typeface="Times New Roman" panose="02020603050405020304" charset="0"/>
              </a:rPr>
              <a:t>Our basketball team</a:t>
            </a:r>
            <a:r>
              <a:rPr lang="en-US" altLang="zh-CN" sz="3200">
                <a:latin typeface="Times New Roman" panose="02020603050405020304" charset="0"/>
                <a:ea typeface="华文楷体" panose="02010600040101010101" charset="-122"/>
                <a:cs typeface="Times New Roman" panose="02020603050405020304" charset="0"/>
                <a:sym typeface="+mn-ea"/>
              </a:rPr>
              <a:t>_____ _____ _____ _____ </a:t>
            </a:r>
            <a:r>
              <a:rPr lang="en-US" altLang="zh-CN" sz="3200">
                <a:latin typeface="Times New Roman" panose="02020603050405020304" charset="0"/>
                <a:ea typeface="华文楷体" panose="02010600040101010101" charset="-122"/>
                <a:cs typeface="Times New Roman" panose="02020603050405020304" charset="0"/>
              </a:rPr>
              <a:t>twelve members.</a:t>
            </a:r>
            <a:endParaRPr lang="en-US" altLang="zh-CN" sz="3200">
              <a:latin typeface="Times New Roman" panose="02020603050405020304" charset="0"/>
              <a:ea typeface="华文楷体" panose="02010600040101010101" charset="-122"/>
              <a:cs typeface="Times New Roman" panose="02020603050405020304" charset="0"/>
            </a:endParaRPr>
          </a:p>
          <a:p>
            <a:pPr marL="342900" indent="-342900">
              <a:lnSpc>
                <a:spcPct val="120000"/>
              </a:lnSpc>
              <a:spcBef>
                <a:spcPts val="20"/>
              </a:spcBef>
              <a:spcAft>
                <a:spcPts val="0"/>
              </a:spcAft>
            </a:pPr>
            <a:r>
              <a:rPr lang="en-US" altLang="zh-CN" sz="3200">
                <a:latin typeface="Times New Roman" panose="02020603050405020304" charset="0"/>
                <a:ea typeface="华文楷体" panose="02010600040101010101" charset="-122"/>
                <a:cs typeface="Times New Roman" panose="02020603050405020304" charset="0"/>
              </a:rPr>
              <a:t>3.玛丽关了电灯</a:t>
            </a:r>
            <a:r>
              <a:rPr lang="zh-CN" altLang="en-US" sz="3200">
                <a:latin typeface="Times New Roman" panose="02020603050405020304" charset="0"/>
                <a:ea typeface="华文楷体" panose="02010600040101010101" charset="-122"/>
                <a:cs typeface="Times New Roman" panose="02020603050405020304" charset="0"/>
              </a:rPr>
              <a:t>，</a:t>
            </a:r>
            <a:r>
              <a:rPr lang="en-US" altLang="zh-CN" sz="3200">
                <a:latin typeface="Times New Roman" panose="02020603050405020304" charset="0"/>
                <a:ea typeface="华文楷体" panose="02010600040101010101" charset="-122"/>
                <a:cs typeface="Times New Roman" panose="02020603050405020304" charset="0"/>
              </a:rPr>
              <a:t>上床睡觉了。</a:t>
            </a:r>
            <a:endParaRPr lang="en-US" altLang="zh-CN" sz="3200">
              <a:latin typeface="Times New Roman" panose="02020603050405020304" charset="0"/>
              <a:ea typeface="华文楷体" panose="02010600040101010101" charset="-122"/>
              <a:cs typeface="Times New Roman" panose="02020603050405020304" charset="0"/>
            </a:endParaRPr>
          </a:p>
          <a:p>
            <a:pPr marL="342900" indent="-342900">
              <a:lnSpc>
                <a:spcPct val="120000"/>
              </a:lnSpc>
              <a:spcBef>
                <a:spcPts val="20"/>
              </a:spcBef>
              <a:spcAft>
                <a:spcPts val="0"/>
              </a:spcAft>
            </a:pPr>
            <a:r>
              <a:rPr lang="en-US" altLang="zh-CN" sz="3200">
                <a:latin typeface="Times New Roman" panose="02020603050405020304" charset="0"/>
                <a:ea typeface="华文楷体" panose="02010600040101010101" charset="-122"/>
                <a:cs typeface="Times New Roman" panose="02020603050405020304" charset="0"/>
              </a:rPr>
              <a:t>Mary </a:t>
            </a:r>
            <a:r>
              <a:rPr lang="en-US" altLang="zh-CN" sz="3200">
                <a:latin typeface="Times New Roman" panose="02020603050405020304" charset="0"/>
                <a:ea typeface="华文楷体" panose="02010600040101010101" charset="-122"/>
                <a:cs typeface="Times New Roman" panose="02020603050405020304" charset="0"/>
                <a:sym typeface="+mn-ea"/>
              </a:rPr>
              <a:t>______ _____ </a:t>
            </a:r>
            <a:r>
              <a:rPr lang="en-US" altLang="zh-CN" sz="3200">
                <a:latin typeface="Times New Roman" panose="02020603050405020304" charset="0"/>
                <a:ea typeface="华文楷体" panose="02010600040101010101" charset="-122"/>
                <a:cs typeface="Times New Roman" panose="02020603050405020304" charset="0"/>
              </a:rPr>
              <a:t>the lights and went to bed.</a:t>
            </a:r>
            <a:endParaRPr lang="en-US" altLang="zh-CN" sz="3200">
              <a:latin typeface="Times New Roman" panose="02020603050405020304" charset="0"/>
              <a:ea typeface="华文楷体" panose="02010600040101010101" charset="-122"/>
              <a:cs typeface="Times New Roman" panose="02020603050405020304" charset="0"/>
            </a:endParaRPr>
          </a:p>
          <a:p>
            <a:pPr marL="342900" indent="-342900">
              <a:lnSpc>
                <a:spcPct val="120000"/>
              </a:lnSpc>
              <a:spcBef>
                <a:spcPts val="20"/>
              </a:spcBef>
              <a:spcAft>
                <a:spcPts val="0"/>
              </a:spcAft>
            </a:pPr>
            <a:r>
              <a:rPr lang="en-US" altLang="zh-CN" sz="3200">
                <a:latin typeface="Times New Roman" panose="02020603050405020304" charset="0"/>
                <a:ea typeface="华文楷体" panose="02010600040101010101" charset="-122"/>
                <a:cs typeface="Times New Roman" panose="02020603050405020304" charset="0"/>
              </a:rPr>
              <a:t>4.今天我只能完成部分工作。</a:t>
            </a:r>
            <a:endParaRPr lang="en-US" altLang="zh-CN" sz="3200">
              <a:latin typeface="Times New Roman" panose="02020603050405020304" charset="0"/>
              <a:ea typeface="华文楷体" panose="02010600040101010101" charset="-122"/>
              <a:cs typeface="Times New Roman" panose="02020603050405020304" charset="0"/>
            </a:endParaRPr>
          </a:p>
          <a:p>
            <a:pPr marL="342900" indent="-342900">
              <a:lnSpc>
                <a:spcPct val="120000"/>
              </a:lnSpc>
              <a:spcBef>
                <a:spcPts val="20"/>
              </a:spcBef>
              <a:spcAft>
                <a:spcPts val="0"/>
              </a:spcAft>
            </a:pPr>
            <a:r>
              <a:rPr lang="en-US" altLang="zh-CN" sz="3200">
                <a:latin typeface="Times New Roman" panose="02020603050405020304" charset="0"/>
                <a:ea typeface="华文楷体" panose="02010600040101010101" charset="-122"/>
                <a:cs typeface="Times New Roman" panose="02020603050405020304" charset="0"/>
              </a:rPr>
              <a:t>I can only finish </a:t>
            </a:r>
            <a:r>
              <a:rPr lang="en-US" altLang="zh-CN" sz="3200">
                <a:latin typeface="Times New Roman" panose="02020603050405020304" charset="0"/>
                <a:ea typeface="华文楷体" panose="02010600040101010101" charset="-122"/>
                <a:cs typeface="Times New Roman" panose="02020603050405020304" charset="0"/>
                <a:sym typeface="+mn-ea"/>
              </a:rPr>
              <a:t>_____ _____ </a:t>
            </a:r>
            <a:r>
              <a:rPr lang="en-US" altLang="zh-CN" sz="3200">
                <a:latin typeface="Times New Roman" panose="02020603050405020304" charset="0"/>
                <a:ea typeface="华文楷体" panose="02010600040101010101" charset="-122"/>
                <a:cs typeface="Times New Roman" panose="02020603050405020304" charset="0"/>
              </a:rPr>
              <a:t>the work today.</a:t>
            </a:r>
            <a:endParaRPr lang="en-US" altLang="zh-CN" sz="3200">
              <a:latin typeface="Times New Roman" panose="02020603050405020304" charset="0"/>
              <a:ea typeface="华文楷体" panose="02010600040101010101" charset="-122"/>
              <a:cs typeface="Times New Roman" panose="02020603050405020304" charset="0"/>
            </a:endParaRPr>
          </a:p>
          <a:p>
            <a:pPr marL="342900" indent="-342900">
              <a:lnSpc>
                <a:spcPct val="120000"/>
              </a:lnSpc>
              <a:spcBef>
                <a:spcPts val="20"/>
              </a:spcBef>
              <a:spcAft>
                <a:spcPts val="0"/>
              </a:spcAft>
            </a:pPr>
            <a:r>
              <a:rPr lang="en-US" altLang="zh-CN" sz="3200">
                <a:latin typeface="Times New Roman" panose="02020603050405020304" charset="0"/>
                <a:ea typeface="华文楷体" panose="02010600040101010101" charset="-122"/>
                <a:cs typeface="Times New Roman" panose="02020603050405020304" charset="0"/>
              </a:rPr>
              <a:t>5.你</a:t>
            </a:r>
            <a:r>
              <a:rPr lang="zh-CN" altLang="en-US" sz="3200">
                <a:latin typeface="Times New Roman" panose="02020603050405020304" charset="0"/>
                <a:ea typeface="华文楷体" panose="02010600040101010101" charset="-122"/>
                <a:cs typeface="Times New Roman" panose="02020603050405020304" charset="0"/>
              </a:rPr>
              <a:t>应该</a:t>
            </a:r>
            <a:r>
              <a:rPr lang="en-US" altLang="zh-CN" sz="3200">
                <a:latin typeface="Times New Roman" panose="02020603050405020304" charset="0"/>
                <a:ea typeface="华文楷体" panose="02010600040101010101" charset="-122"/>
                <a:cs typeface="Times New Roman" panose="02020603050405020304" charset="0"/>
              </a:rPr>
              <a:t>多留在家里，而不是每天晚上都跑出去玩。</a:t>
            </a:r>
            <a:endParaRPr lang="en-US" altLang="zh-CN" sz="3200">
              <a:latin typeface="Times New Roman" panose="02020603050405020304" charset="0"/>
              <a:ea typeface="华文楷体" panose="02010600040101010101" charset="-122"/>
              <a:cs typeface="Times New Roman" panose="02020603050405020304" charset="0"/>
            </a:endParaRPr>
          </a:p>
          <a:p>
            <a:pPr marL="342900" indent="-342900">
              <a:lnSpc>
                <a:spcPct val="120000"/>
              </a:lnSpc>
              <a:spcBef>
                <a:spcPts val="20"/>
              </a:spcBef>
              <a:spcAft>
                <a:spcPts val="0"/>
              </a:spcAft>
            </a:pPr>
            <a:r>
              <a:rPr lang="en-US" altLang="zh-CN" sz="3200">
                <a:latin typeface="Times New Roman" panose="02020603050405020304" charset="0"/>
                <a:ea typeface="华文楷体" panose="02010600040101010101" charset="-122"/>
                <a:cs typeface="Times New Roman" panose="02020603050405020304" charset="0"/>
              </a:rPr>
              <a:t>You should spend more time at home </a:t>
            </a:r>
            <a:r>
              <a:rPr lang="en-US" altLang="zh-CN" sz="3200">
                <a:latin typeface="Times New Roman" panose="02020603050405020304" charset="0"/>
                <a:ea typeface="华文楷体" panose="02010600040101010101" charset="-122"/>
                <a:cs typeface="Times New Roman" panose="02020603050405020304" charset="0"/>
                <a:sym typeface="+mn-ea"/>
              </a:rPr>
              <a:t>______ _____ </a:t>
            </a:r>
            <a:r>
              <a:rPr lang="en-US" altLang="zh-CN" sz="3200">
                <a:latin typeface="Times New Roman" panose="02020603050405020304" charset="0"/>
                <a:ea typeface="华文楷体" panose="02010600040101010101" charset="-122"/>
                <a:cs typeface="Times New Roman" panose="02020603050405020304" charset="0"/>
              </a:rPr>
              <a:t>going out.</a:t>
            </a:r>
            <a:endParaRPr lang="zh-CN" altLang="en-US" sz="3200">
              <a:latin typeface="Times New Roman" panose="02020603050405020304" charset="0"/>
              <a:ea typeface="华文楷体" panose="02010600040101010101" charset="-122"/>
              <a:cs typeface="Times New Roman" panose="02020603050405020304" charset="0"/>
            </a:endParaRPr>
          </a:p>
        </p:txBody>
      </p:sp>
      <p:sp>
        <p:nvSpPr>
          <p:cNvPr id="38916" name="Text Box 4"/>
          <p:cNvSpPr txBox="1"/>
          <p:nvPr/>
        </p:nvSpPr>
        <p:spPr>
          <a:xfrm>
            <a:off x="3778250" y="1248410"/>
            <a:ext cx="2851150" cy="58356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p>
            <a:pPr>
              <a:buFont typeface="Arial" panose="020B0604020202020204" pitchFamily="34" charset="0"/>
            </a:pPr>
            <a:r>
              <a:rPr lang="en-US" altLang="zh-CN" sz="3200" b="1">
                <a:solidFill>
                  <a:srgbClr val="FF0000"/>
                </a:solidFill>
                <a:latin typeface="Times New Roman" panose="02020603050405020304" charset="0"/>
                <a:ea typeface="华文楷体" panose="02010600040101010101" charset="-122"/>
                <a:cs typeface="Times New Roman" panose="02020603050405020304" charset="0"/>
              </a:rPr>
              <a:t>pocket  money</a:t>
            </a:r>
            <a:endParaRPr lang="en-US" altLang="zh-CN" sz="3200" b="1">
              <a:solidFill>
                <a:srgbClr val="FF0000"/>
              </a:solidFill>
              <a:latin typeface="Times New Roman" panose="02020603050405020304" charset="0"/>
              <a:ea typeface="华文楷体" panose="02010600040101010101" charset="-122"/>
              <a:cs typeface="Times New Roman" panose="02020603050405020304" charset="0"/>
            </a:endParaRPr>
          </a:p>
        </p:txBody>
      </p:sp>
      <p:sp>
        <p:nvSpPr>
          <p:cNvPr id="38918" name="Text Box 6"/>
          <p:cNvSpPr txBox="1"/>
          <p:nvPr/>
        </p:nvSpPr>
        <p:spPr>
          <a:xfrm>
            <a:off x="4218940" y="2436495"/>
            <a:ext cx="4140835" cy="58356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p>
            <a:pPr>
              <a:buFont typeface="Arial" panose="020B0604020202020204" pitchFamily="34" charset="0"/>
            </a:pPr>
            <a:r>
              <a:rPr lang="en-US" altLang="zh-CN" sz="3200" b="1">
                <a:solidFill>
                  <a:srgbClr val="FF0000"/>
                </a:solidFill>
                <a:latin typeface="Times New Roman" panose="02020603050405020304" charset="0"/>
                <a:ea typeface="华文楷体" panose="02010600040101010101" charset="-122"/>
                <a:cs typeface="Times New Roman" panose="02020603050405020304" charset="0"/>
              </a:rPr>
              <a:t>is   made    up    of</a:t>
            </a:r>
            <a:endParaRPr lang="en-US" altLang="zh-CN" sz="3200" b="1">
              <a:solidFill>
                <a:srgbClr val="FF0000"/>
              </a:solidFill>
              <a:latin typeface="Times New Roman" panose="02020603050405020304" charset="0"/>
              <a:ea typeface="华文楷体" panose="02010600040101010101" charset="-122"/>
              <a:cs typeface="Times New Roman" panose="02020603050405020304" charset="0"/>
            </a:endParaRPr>
          </a:p>
        </p:txBody>
      </p:sp>
      <p:sp>
        <p:nvSpPr>
          <p:cNvPr id="484383" name="Text Box 3"/>
          <p:cNvSpPr txBox="1"/>
          <p:nvPr/>
        </p:nvSpPr>
        <p:spPr>
          <a:xfrm>
            <a:off x="1380490" y="3550920"/>
            <a:ext cx="2536825" cy="68643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noAutofit/>
          </a:bodyPr>
          <a:p>
            <a:pPr>
              <a:lnSpc>
                <a:spcPct val="115000"/>
              </a:lnSpc>
              <a:buFont typeface="Arial" panose="020B0604020202020204" pitchFamily="34" charset="0"/>
            </a:pPr>
            <a:r>
              <a:rPr lang="en-US" altLang="zh-CN" sz="3200" b="1">
                <a:solidFill>
                  <a:srgbClr val="FF0000"/>
                </a:solidFill>
                <a:latin typeface="Times New Roman" panose="02020603050405020304" charset="0"/>
                <a:ea typeface="华文楷体" panose="02010600040101010101" charset="-122"/>
                <a:cs typeface="Times New Roman" panose="02020603050405020304" charset="0"/>
              </a:rPr>
              <a:t>turned   off</a:t>
            </a:r>
            <a:endParaRPr lang="en-US" altLang="zh-CN" sz="3200" b="1">
              <a:solidFill>
                <a:srgbClr val="FF0000"/>
              </a:solidFill>
              <a:latin typeface="Times New Roman" panose="02020603050405020304" charset="0"/>
              <a:ea typeface="华文楷体" panose="02010600040101010101" charset="-122"/>
              <a:cs typeface="Times New Roman" panose="02020603050405020304" charset="0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439420" y="59055"/>
            <a:ext cx="1997710" cy="583565"/>
          </a:xfrm>
          <a:prstGeom prst="rect">
            <a:avLst/>
          </a:prstGeom>
          <a:solidFill>
            <a:srgbClr val="ED6F3F"/>
          </a:solidFill>
        </p:spPr>
        <p:txBody>
          <a:bodyPr wrap="square" rtlCol="0">
            <a:spAutoFit/>
          </a:bodyPr>
          <a:p>
            <a:pPr algn="ctr">
              <a:lnSpc>
                <a:spcPct val="100000"/>
              </a:lnSpc>
            </a:pPr>
            <a:r>
              <a:rPr kumimoji="1" lang="zh-CN" altLang="en-US" sz="3200" dirty="0">
                <a:latin typeface="Times New Roman" panose="02020603050405020304" charset="0"/>
                <a:ea typeface="华文楷体" panose="02010600040101010101" charset="-122"/>
                <a:cs typeface="Times New Roman" panose="02020603050405020304" charset="0"/>
              </a:rPr>
              <a:t>完成句子</a:t>
            </a:r>
            <a:r>
              <a:rPr kumimoji="1" lang="en-US" altLang="zh-CN" sz="3200" dirty="0">
                <a:latin typeface="Times New Roman" panose="02020603050405020304" charset="0"/>
                <a:ea typeface="华文楷体" panose="02010600040101010101" charset="-122"/>
                <a:cs typeface="Times New Roman" panose="02020603050405020304" charset="0"/>
              </a:rPr>
              <a:t>     </a:t>
            </a:r>
            <a:endParaRPr kumimoji="1" lang="zh-CN" altLang="en-US" sz="3200" dirty="0">
              <a:latin typeface="Times New Roman" panose="02020603050405020304" charset="0"/>
              <a:ea typeface="华文楷体" panose="02010600040101010101" charset="-122"/>
              <a:cs typeface="Times New Roman" panose="02020603050405020304" charset="0"/>
            </a:endParaRPr>
          </a:p>
        </p:txBody>
      </p:sp>
      <p:sp>
        <p:nvSpPr>
          <p:cNvPr id="2" name="Text Box 3"/>
          <p:cNvSpPr txBox="1"/>
          <p:nvPr/>
        </p:nvSpPr>
        <p:spPr>
          <a:xfrm>
            <a:off x="3255010" y="4683125"/>
            <a:ext cx="2063115" cy="57277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noAutofit/>
          </a:bodyPr>
          <a:p>
            <a:pPr>
              <a:lnSpc>
                <a:spcPct val="115000"/>
              </a:lnSpc>
              <a:buFont typeface="Arial" panose="020B0604020202020204" pitchFamily="34" charset="0"/>
            </a:pP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charset="0"/>
                <a:ea typeface="华文楷体" panose="02010600040101010101" charset="-122"/>
                <a:cs typeface="Times New Roman" panose="02020603050405020304" charset="0"/>
              </a:rPr>
              <a:t>part     of</a:t>
            </a:r>
            <a:endParaRPr lang="en-US" altLang="zh-CN" sz="3200" b="1" dirty="0">
              <a:solidFill>
                <a:srgbClr val="FF0000"/>
              </a:solidFill>
              <a:latin typeface="Times New Roman" panose="02020603050405020304" charset="0"/>
              <a:ea typeface="华文楷体" panose="02010600040101010101" charset="-122"/>
              <a:cs typeface="Times New Roman" panose="02020603050405020304" charset="0"/>
            </a:endParaRPr>
          </a:p>
        </p:txBody>
      </p:sp>
      <p:sp>
        <p:nvSpPr>
          <p:cNvPr id="4" name="Text Box 3"/>
          <p:cNvSpPr txBox="1"/>
          <p:nvPr/>
        </p:nvSpPr>
        <p:spPr>
          <a:xfrm>
            <a:off x="6527800" y="5898515"/>
            <a:ext cx="2606675" cy="58293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noAutofit/>
          </a:bodyPr>
          <a:p>
            <a:pPr>
              <a:lnSpc>
                <a:spcPct val="115000"/>
              </a:lnSpc>
              <a:buFont typeface="Arial" panose="020B0604020202020204" pitchFamily="34" charset="0"/>
            </a:pP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charset="0"/>
                <a:ea typeface="华文楷体" panose="02010600040101010101" charset="-122"/>
                <a:cs typeface="Times New Roman" panose="02020603050405020304" charset="0"/>
              </a:rPr>
              <a:t>instead     of</a:t>
            </a:r>
            <a:endParaRPr lang="en-US" altLang="zh-CN" sz="3200" b="1" dirty="0">
              <a:solidFill>
                <a:srgbClr val="FF0000"/>
              </a:solidFill>
              <a:latin typeface="Times New Roman" panose="02020603050405020304" charset="0"/>
              <a:ea typeface="华文楷体" panose="02010600040101010101" charset="-122"/>
              <a:cs typeface="Times New Roman" panose="02020603050405020304" charset="0"/>
            </a:endParaRPr>
          </a:p>
        </p:txBody>
      </p:sp>
    </p:spTree>
  </p:cSld>
  <p:clrMapOvr>
    <a:masterClrMapping/>
  </p:clrMapOvr>
  <p:transition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89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389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4383">
                                            <p:txEl>
                                              <p:charRg st="0" end="1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484383">
                                            <p:txEl>
                                              <p:charRg st="0" end="1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charRg st="0" end="1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2" dur="500"/>
                                        <p:tgtEl>
                                          <p:spTgt spid="2">
                                            <p:txEl>
                                              <p:charRg st="0" end="1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charRg st="0" end="1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7" dur="500"/>
                                        <p:tgtEl>
                                          <p:spTgt spid="4">
                                            <p:txEl>
                                              <p:charRg st="0" end="1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8916" grpId="0"/>
      <p:bldP spid="38918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41987" name="Rectangle 3"/>
          <p:cNvSpPr/>
          <p:nvPr/>
        </p:nvSpPr>
        <p:spPr>
          <a:xfrm>
            <a:off x="473710" y="431165"/>
            <a:ext cx="11348085" cy="5770880"/>
          </a:xfrm>
          <a:prstGeom prst="rect">
            <a:avLst/>
          </a:prstGeom>
          <a:noFill/>
          <a:ln w="9525">
            <a:noFill/>
          </a:ln>
        </p:spPr>
        <p:txBody>
          <a:bodyPr anchor="t"/>
          <a:p>
            <a:pPr marL="342900" indent="-342900" fontAlgn="auto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3200">
                <a:latin typeface="Times New Roman" panose="02020603050405020304" charset="0"/>
                <a:ea typeface="华文楷体" panose="02010600040101010101" charset="-122"/>
                <a:cs typeface="Times New Roman" panose="02020603050405020304" charset="0"/>
              </a:rPr>
              <a:t>6.</a:t>
            </a:r>
            <a:r>
              <a:rPr lang="en-US" altLang="zh-CN" sz="3200">
                <a:latin typeface="Times New Roman" panose="02020603050405020304" charset="0"/>
                <a:ea typeface="华文楷体" panose="02010600040101010101" charset="-122"/>
                <a:cs typeface="Times New Roman" panose="02020603050405020304" charset="0"/>
                <a:sym typeface="+mn-ea"/>
              </a:rPr>
              <a:t>Sam</a:t>
            </a:r>
            <a:r>
              <a:rPr lang="en-US" altLang="zh-CN" sz="3200">
                <a:latin typeface="Times New Roman" panose="02020603050405020304" charset="0"/>
                <a:ea typeface="华文楷体" panose="02010600040101010101" charset="-122"/>
                <a:cs typeface="Times New Roman" panose="02020603050405020304" charset="0"/>
              </a:rPr>
              <a:t>喜欢打完篮球后洗个淋浴。</a:t>
            </a:r>
            <a:endParaRPr lang="en-US" altLang="zh-CN" sz="3200">
              <a:latin typeface="Times New Roman" panose="02020603050405020304" charset="0"/>
              <a:ea typeface="华文楷体" panose="02010600040101010101" charset="-122"/>
              <a:cs typeface="Times New Roman" panose="02020603050405020304" charset="0"/>
            </a:endParaRPr>
          </a:p>
          <a:p>
            <a:pPr marL="342900" indent="-342900" fontAlgn="auto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3200">
                <a:latin typeface="Times New Roman" panose="02020603050405020304" charset="0"/>
                <a:ea typeface="华文楷体" panose="02010600040101010101" charset="-122"/>
                <a:cs typeface="Times New Roman" panose="02020603050405020304" charset="0"/>
              </a:rPr>
              <a:t>Sam likes </a:t>
            </a:r>
            <a:r>
              <a:rPr lang="en-US" altLang="zh-CN" sz="3200">
                <a:latin typeface="Times New Roman" panose="02020603050405020304" charset="0"/>
                <a:ea typeface="华文楷体" panose="02010600040101010101" charset="-122"/>
                <a:cs typeface="Times New Roman" panose="02020603050405020304" charset="0"/>
                <a:sym typeface="+mn-ea"/>
              </a:rPr>
              <a:t>______ _____ ______ </a:t>
            </a:r>
            <a:r>
              <a:rPr lang="en-US" altLang="zh-CN" sz="3200">
                <a:latin typeface="Times New Roman" panose="02020603050405020304" charset="0"/>
                <a:ea typeface="华文楷体" panose="02010600040101010101" charset="-122"/>
                <a:cs typeface="Times New Roman" panose="02020603050405020304" charset="0"/>
              </a:rPr>
              <a:t>after he plays basketball.</a:t>
            </a:r>
            <a:endParaRPr lang="en-US" altLang="zh-CN" sz="3200">
              <a:latin typeface="Times New Roman" panose="02020603050405020304" charset="0"/>
              <a:ea typeface="华文楷体" panose="02010600040101010101" charset="-122"/>
              <a:cs typeface="Times New Roman" panose="02020603050405020304" charset="0"/>
            </a:endParaRPr>
          </a:p>
          <a:p>
            <a:pPr marL="342900" indent="-342900" fontAlgn="auto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3200">
                <a:latin typeface="Times New Roman" panose="02020603050405020304" charset="0"/>
                <a:ea typeface="华文楷体" panose="02010600040101010101" charset="-122"/>
                <a:cs typeface="Times New Roman" panose="02020603050405020304" charset="0"/>
              </a:rPr>
              <a:t>7.每个冬季这条河都会干涸。</a:t>
            </a:r>
            <a:endParaRPr lang="en-US" altLang="zh-CN" sz="3200">
              <a:latin typeface="Times New Roman" panose="02020603050405020304" charset="0"/>
              <a:ea typeface="华文楷体" panose="02010600040101010101" charset="-122"/>
              <a:cs typeface="Times New Roman" panose="02020603050405020304" charset="0"/>
            </a:endParaRPr>
          </a:p>
          <a:p>
            <a:pPr marL="342900" indent="-342900" fontAlgn="auto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3200">
                <a:latin typeface="Times New Roman" panose="02020603050405020304" charset="0"/>
                <a:ea typeface="华文楷体" panose="02010600040101010101" charset="-122"/>
                <a:cs typeface="Times New Roman" panose="02020603050405020304" charset="0"/>
              </a:rPr>
              <a:t>This river </a:t>
            </a:r>
            <a:r>
              <a:rPr lang="en-US" altLang="zh-CN" sz="3200">
                <a:latin typeface="Times New Roman" panose="02020603050405020304" charset="0"/>
                <a:ea typeface="华文楷体" panose="02010600040101010101" charset="-122"/>
                <a:cs typeface="Times New Roman" panose="02020603050405020304" charset="0"/>
                <a:sym typeface="+mn-ea"/>
              </a:rPr>
              <a:t>_____ _____ </a:t>
            </a:r>
            <a:r>
              <a:rPr lang="en-US" altLang="zh-CN" sz="3200">
                <a:latin typeface="Times New Roman" panose="02020603050405020304" charset="0"/>
                <a:ea typeface="华文楷体" panose="02010600040101010101" charset="-122"/>
                <a:cs typeface="Times New Roman" panose="02020603050405020304" charset="0"/>
              </a:rPr>
              <a:t>every winter.</a:t>
            </a:r>
            <a:endParaRPr lang="en-US" altLang="zh-CN" sz="3200">
              <a:latin typeface="Times New Roman" panose="02020603050405020304" charset="0"/>
              <a:ea typeface="华文楷体" panose="02010600040101010101" charset="-122"/>
              <a:cs typeface="Times New Roman" panose="02020603050405020304" charset="0"/>
            </a:endParaRPr>
          </a:p>
          <a:p>
            <a:pPr marL="342900" indent="-342900" fontAlgn="auto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3200">
                <a:latin typeface="Times New Roman" panose="02020603050405020304" charset="0"/>
                <a:ea typeface="华文楷体" panose="02010600040101010101" charset="-122"/>
                <a:cs typeface="Times New Roman" panose="02020603050405020304" charset="0"/>
              </a:rPr>
              <a:t>8.吃了那条鱼后，我的肚子感觉有点不舒服。</a:t>
            </a:r>
            <a:endParaRPr lang="en-US" altLang="zh-CN" sz="3200">
              <a:latin typeface="Times New Roman" panose="02020603050405020304" charset="0"/>
              <a:ea typeface="华文楷体" panose="02010600040101010101" charset="-122"/>
              <a:cs typeface="Times New Roman" panose="02020603050405020304" charset="0"/>
            </a:endParaRPr>
          </a:p>
          <a:p>
            <a:pPr marL="342900" indent="-342900" fontAlgn="auto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3200">
                <a:latin typeface="Times New Roman" panose="02020603050405020304" charset="0"/>
                <a:ea typeface="华文楷体" panose="02010600040101010101" charset="-122"/>
                <a:cs typeface="Times New Roman" panose="02020603050405020304" charset="0"/>
              </a:rPr>
              <a:t>After I ate the fish, my stomach feels </a:t>
            </a:r>
            <a:r>
              <a:rPr lang="en-US" altLang="zh-CN" sz="3200">
                <a:latin typeface="Times New Roman" panose="02020603050405020304" charset="0"/>
                <a:ea typeface="华文楷体" panose="02010600040101010101" charset="-122"/>
                <a:cs typeface="Times New Roman" panose="02020603050405020304" charset="0"/>
                <a:sym typeface="+mn-ea"/>
              </a:rPr>
              <a:t>_____ _____ </a:t>
            </a:r>
            <a:r>
              <a:rPr lang="en-US" altLang="zh-CN" sz="3200">
                <a:latin typeface="Times New Roman" panose="02020603050405020304" charset="0"/>
                <a:ea typeface="华文楷体" panose="02010600040101010101" charset="-122"/>
                <a:cs typeface="Times New Roman" panose="02020603050405020304" charset="0"/>
              </a:rPr>
              <a:t>strange.</a:t>
            </a:r>
            <a:endParaRPr lang="en-US" altLang="zh-CN" sz="3200">
              <a:latin typeface="Times New Roman" panose="02020603050405020304" charset="0"/>
              <a:ea typeface="华文楷体" panose="02010600040101010101" charset="-122"/>
              <a:cs typeface="Times New Roman" panose="02020603050405020304" charset="0"/>
            </a:endParaRPr>
          </a:p>
          <a:p>
            <a:pPr marL="342900" indent="-342900" fontAlgn="auto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3200">
                <a:latin typeface="Times New Roman" panose="02020603050405020304" charset="0"/>
                <a:ea typeface="华文楷体" panose="02010600040101010101" charset="-122"/>
                <a:cs typeface="Times New Roman" panose="02020603050405020304" charset="0"/>
              </a:rPr>
              <a:t>9.你能给我的牛奶里加一点糖吗？</a:t>
            </a:r>
            <a:endParaRPr lang="en-US" altLang="zh-CN" sz="3200">
              <a:latin typeface="Times New Roman" panose="02020603050405020304" charset="0"/>
              <a:ea typeface="华文楷体" panose="02010600040101010101" charset="-122"/>
              <a:cs typeface="Times New Roman" panose="02020603050405020304" charset="0"/>
            </a:endParaRPr>
          </a:p>
          <a:p>
            <a:pPr marL="342900" indent="-342900" fontAlgn="auto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3200">
                <a:latin typeface="Times New Roman" panose="02020603050405020304" charset="0"/>
                <a:ea typeface="华文楷体" panose="02010600040101010101" charset="-122"/>
                <a:cs typeface="Times New Roman" panose="02020603050405020304" charset="0"/>
              </a:rPr>
              <a:t>Can you </a:t>
            </a:r>
            <a:r>
              <a:rPr lang="en-US" altLang="zh-CN" sz="3200">
                <a:latin typeface="Times New Roman" panose="02020603050405020304" charset="0"/>
                <a:ea typeface="华文楷体" panose="02010600040101010101" charset="-122"/>
                <a:cs typeface="Times New Roman" panose="02020603050405020304" charset="0"/>
                <a:sym typeface="+mn-ea"/>
              </a:rPr>
              <a:t>_____ </a:t>
            </a:r>
            <a:r>
              <a:rPr lang="en-US" altLang="zh-CN" sz="3200">
                <a:latin typeface="Times New Roman" panose="02020603050405020304" charset="0"/>
                <a:ea typeface="华文楷体" panose="02010600040101010101" charset="-122"/>
                <a:cs typeface="Times New Roman" panose="02020603050405020304" charset="0"/>
              </a:rPr>
              <a:t>some sugar </a:t>
            </a:r>
            <a:r>
              <a:rPr lang="en-US" altLang="zh-CN" sz="3200">
                <a:latin typeface="Times New Roman" panose="02020603050405020304" charset="0"/>
                <a:ea typeface="华文楷体" panose="02010600040101010101" charset="-122"/>
                <a:cs typeface="Times New Roman" panose="02020603050405020304" charset="0"/>
                <a:sym typeface="+mn-ea"/>
              </a:rPr>
              <a:t>_____ </a:t>
            </a:r>
            <a:r>
              <a:rPr lang="en-US" altLang="zh-CN" sz="3200">
                <a:latin typeface="Times New Roman" panose="02020603050405020304" charset="0"/>
                <a:ea typeface="华文楷体" panose="02010600040101010101" charset="-122"/>
                <a:cs typeface="Times New Roman" panose="02020603050405020304" charset="0"/>
              </a:rPr>
              <a:t>my milk?</a:t>
            </a:r>
            <a:endParaRPr lang="en-US" altLang="zh-CN" sz="3200">
              <a:latin typeface="Times New Roman" panose="02020603050405020304" charset="0"/>
              <a:ea typeface="华文楷体" panose="02010600040101010101" charset="-122"/>
              <a:cs typeface="Times New Roman" panose="02020603050405020304" charset="0"/>
            </a:endParaRPr>
          </a:p>
          <a:p>
            <a:pPr marL="342900" indent="-342900" fontAlgn="auto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3200">
                <a:latin typeface="Times New Roman" panose="02020603050405020304" charset="0"/>
                <a:ea typeface="华文楷体" panose="02010600040101010101" charset="-122"/>
                <a:cs typeface="Times New Roman" panose="02020603050405020304" charset="0"/>
              </a:rPr>
              <a:t>10.</a:t>
            </a:r>
            <a:r>
              <a:rPr lang="en-US" altLang="zh-CN" sz="3200">
                <a:latin typeface="Times New Roman" panose="02020603050405020304" charset="0"/>
                <a:ea typeface="华文楷体" panose="02010600040101010101" charset="-122"/>
                <a:cs typeface="Times New Roman" panose="02020603050405020304" charset="0"/>
                <a:sym typeface="+mn-ea"/>
              </a:rPr>
              <a:t>Lucy</a:t>
            </a:r>
            <a:r>
              <a:rPr lang="en-US" altLang="zh-CN" sz="3200">
                <a:latin typeface="Times New Roman" panose="02020603050405020304" charset="0"/>
                <a:ea typeface="华文楷体" panose="02010600040101010101" charset="-122"/>
                <a:cs typeface="Times New Roman" panose="02020603050405020304" charset="0"/>
              </a:rPr>
              <a:t>朝上看，感觉一滴雨落在她的脸上。</a:t>
            </a:r>
            <a:endParaRPr lang="en-US" altLang="zh-CN" sz="3200">
              <a:latin typeface="Times New Roman" panose="02020603050405020304" charset="0"/>
              <a:ea typeface="华文楷体" panose="02010600040101010101" charset="-122"/>
              <a:cs typeface="Times New Roman" panose="02020603050405020304" charset="0"/>
            </a:endParaRPr>
          </a:p>
          <a:p>
            <a:pPr marL="342900" indent="-342900" fontAlgn="auto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3200">
                <a:latin typeface="Times New Roman" panose="02020603050405020304" charset="0"/>
                <a:ea typeface="华文楷体" panose="02010600040101010101" charset="-122"/>
                <a:cs typeface="Times New Roman" panose="02020603050405020304" charset="0"/>
              </a:rPr>
              <a:t>Lucy looked up and felt </a:t>
            </a:r>
            <a:r>
              <a:rPr lang="en-US" altLang="zh-CN" sz="3200">
                <a:latin typeface="Times New Roman" panose="02020603050405020304" charset="0"/>
                <a:ea typeface="华文楷体" panose="02010600040101010101" charset="-122"/>
                <a:cs typeface="Times New Roman" panose="02020603050405020304" charset="0"/>
                <a:sym typeface="+mn-ea"/>
              </a:rPr>
              <a:t>_____ _____ _____ </a:t>
            </a:r>
            <a:r>
              <a:rPr lang="en-US" altLang="zh-CN" sz="3200">
                <a:latin typeface="Times New Roman" panose="02020603050405020304" charset="0"/>
                <a:ea typeface="华文楷体" panose="02010600040101010101" charset="-122"/>
                <a:cs typeface="Times New Roman" panose="02020603050405020304" charset="0"/>
              </a:rPr>
              <a:t>rain fall on her face.	</a:t>
            </a:r>
            <a:endParaRPr lang="en-US" altLang="zh-CN" sz="3200">
              <a:latin typeface="Times New Roman" panose="02020603050405020304" charset="0"/>
              <a:ea typeface="华文楷体" panose="02010600040101010101" charset="-122"/>
              <a:cs typeface="Times New Roman" panose="02020603050405020304" charset="0"/>
            </a:endParaRPr>
          </a:p>
        </p:txBody>
      </p:sp>
      <p:sp>
        <p:nvSpPr>
          <p:cNvPr id="38916" name="Text Box 4"/>
          <p:cNvSpPr txBox="1"/>
          <p:nvPr/>
        </p:nvSpPr>
        <p:spPr>
          <a:xfrm>
            <a:off x="2090420" y="1147445"/>
            <a:ext cx="4156710" cy="53149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noAutofit/>
          </a:bodyPr>
          <a:p>
            <a:pPr>
              <a:buFont typeface="Arial" panose="020B0604020202020204" pitchFamily="34" charset="0"/>
            </a:pPr>
            <a:r>
              <a:rPr lang="en-US" altLang="zh-CN" sz="3200" b="1">
                <a:solidFill>
                  <a:srgbClr val="FF0000"/>
                </a:solidFill>
                <a:latin typeface="Times New Roman" panose="02020603050405020304" charset="0"/>
                <a:ea typeface="华文楷体" panose="02010600040101010101" charset="-122"/>
                <a:cs typeface="Times New Roman" panose="02020603050405020304" charset="0"/>
              </a:rPr>
              <a:t> taking      a     shower</a:t>
            </a:r>
            <a:endParaRPr lang="en-US" altLang="zh-CN" sz="3200" b="1">
              <a:solidFill>
                <a:srgbClr val="FF0000"/>
              </a:solidFill>
              <a:latin typeface="Times New Roman" panose="02020603050405020304" charset="0"/>
              <a:ea typeface="华文楷体" panose="02010600040101010101" charset="-122"/>
              <a:cs typeface="Times New Roman" panose="02020603050405020304" charset="0"/>
            </a:endParaRPr>
          </a:p>
        </p:txBody>
      </p:sp>
      <p:sp>
        <p:nvSpPr>
          <p:cNvPr id="38917" name="Text Box 5"/>
          <p:cNvSpPr txBox="1"/>
          <p:nvPr/>
        </p:nvSpPr>
        <p:spPr>
          <a:xfrm>
            <a:off x="2282825" y="2292350"/>
            <a:ext cx="2178685" cy="58356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p>
            <a:pPr>
              <a:buFont typeface="Arial" panose="020B0604020202020204" pitchFamily="34" charset="0"/>
            </a:pPr>
            <a:r>
              <a:rPr lang="en-US" altLang="zh-CN" sz="3200" b="1">
                <a:solidFill>
                  <a:srgbClr val="FF0000"/>
                </a:solidFill>
                <a:latin typeface="Times New Roman" panose="02020603050405020304" charset="0"/>
                <a:ea typeface="华文楷体" panose="02010600040101010101" charset="-122"/>
                <a:cs typeface="Times New Roman" panose="02020603050405020304" charset="0"/>
              </a:rPr>
              <a:t>dries    up</a:t>
            </a:r>
            <a:endParaRPr lang="en-US" altLang="zh-CN" sz="3200" b="1">
              <a:solidFill>
                <a:srgbClr val="FF0000"/>
              </a:solidFill>
              <a:latin typeface="Times New Roman" panose="02020603050405020304" charset="0"/>
              <a:ea typeface="华文楷体" panose="02010600040101010101" charset="-122"/>
              <a:cs typeface="Times New Roman" panose="02020603050405020304" charset="0"/>
            </a:endParaRPr>
          </a:p>
        </p:txBody>
      </p:sp>
      <p:sp>
        <p:nvSpPr>
          <p:cNvPr id="38918" name="Text Box 6"/>
          <p:cNvSpPr txBox="1"/>
          <p:nvPr/>
        </p:nvSpPr>
        <p:spPr>
          <a:xfrm>
            <a:off x="6955790" y="3459480"/>
            <a:ext cx="1869440" cy="58356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p>
            <a:pPr algn="l">
              <a:buFont typeface="Arial" panose="020B0604020202020204" pitchFamily="34" charset="0"/>
            </a:pPr>
            <a:r>
              <a:rPr lang="en-US" altLang="zh-CN" sz="3200" b="1">
                <a:solidFill>
                  <a:srgbClr val="FF0000"/>
                </a:solidFill>
                <a:latin typeface="Times New Roman" panose="02020603050405020304" charset="0"/>
                <a:ea typeface="华文楷体" panose="02010600040101010101" charset="-122"/>
                <a:cs typeface="Times New Roman" panose="02020603050405020304" charset="0"/>
              </a:rPr>
              <a:t>a       bit</a:t>
            </a:r>
            <a:endParaRPr lang="en-US" altLang="zh-CN" sz="3200" b="1">
              <a:solidFill>
                <a:srgbClr val="FF0000"/>
              </a:solidFill>
              <a:latin typeface="Times New Roman" panose="02020603050405020304" charset="0"/>
              <a:ea typeface="华文楷体" panose="02010600040101010101" charset="-122"/>
              <a:cs typeface="Times New Roman" panose="02020603050405020304" charset="0"/>
            </a:endParaRPr>
          </a:p>
        </p:txBody>
      </p:sp>
      <p:sp>
        <p:nvSpPr>
          <p:cNvPr id="484383" name="Text Box 3"/>
          <p:cNvSpPr txBox="1"/>
          <p:nvPr/>
        </p:nvSpPr>
        <p:spPr>
          <a:xfrm>
            <a:off x="1969135" y="4594225"/>
            <a:ext cx="3984625" cy="65722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p>
            <a:pPr>
              <a:lnSpc>
                <a:spcPct val="115000"/>
              </a:lnSpc>
              <a:buFont typeface="Arial" panose="020B0604020202020204" pitchFamily="34" charset="0"/>
            </a:pPr>
            <a:r>
              <a:rPr lang="en-US" altLang="zh-CN" sz="3200" b="1">
                <a:solidFill>
                  <a:srgbClr val="FF0000"/>
                </a:solidFill>
                <a:latin typeface="Times New Roman" panose="02020603050405020304" charset="0"/>
                <a:ea typeface="华文楷体" panose="02010600040101010101" charset="-122"/>
                <a:cs typeface="Times New Roman" panose="02020603050405020304" charset="0"/>
              </a:rPr>
              <a:t> add                         to</a:t>
            </a:r>
            <a:endParaRPr lang="en-US" altLang="zh-CN" sz="3200" b="1">
              <a:solidFill>
                <a:srgbClr val="FF0000"/>
              </a:solidFill>
              <a:latin typeface="Times New Roman" panose="02020603050405020304" charset="0"/>
              <a:ea typeface="华文楷体" panose="02010600040101010101" charset="-122"/>
              <a:cs typeface="Times New Roman" panose="02020603050405020304" charset="0"/>
            </a:endParaRPr>
          </a:p>
        </p:txBody>
      </p:sp>
      <p:sp>
        <p:nvSpPr>
          <p:cNvPr id="2" name="Text Box 3"/>
          <p:cNvSpPr txBox="1"/>
          <p:nvPr/>
        </p:nvSpPr>
        <p:spPr>
          <a:xfrm>
            <a:off x="4629785" y="5756910"/>
            <a:ext cx="3075940" cy="65722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p>
            <a:pPr>
              <a:lnSpc>
                <a:spcPct val="115000"/>
              </a:lnSpc>
              <a:buFont typeface="Arial" panose="020B0604020202020204" pitchFamily="34" charset="0"/>
            </a:pPr>
            <a:r>
              <a:rPr lang="en-US" altLang="zh-CN" sz="3200" b="1">
                <a:solidFill>
                  <a:srgbClr val="FF0000"/>
                </a:solidFill>
                <a:latin typeface="Times New Roman" panose="02020603050405020304" charset="0"/>
                <a:ea typeface="华文楷体" panose="02010600040101010101" charset="-122"/>
                <a:cs typeface="Times New Roman" panose="02020603050405020304" charset="0"/>
              </a:rPr>
              <a:t>   a    drop      of</a:t>
            </a:r>
            <a:endParaRPr lang="en-US" altLang="zh-CN" sz="3200" b="1">
              <a:solidFill>
                <a:srgbClr val="FF0000"/>
              </a:solidFill>
              <a:latin typeface="Times New Roman" panose="02020603050405020304" charset="0"/>
              <a:ea typeface="华文楷体" panose="02010600040101010101" charset="-122"/>
              <a:cs typeface="Times New Roman" panose="02020603050405020304" charset="0"/>
            </a:endParaRPr>
          </a:p>
        </p:txBody>
      </p:sp>
    </p:spTree>
  </p:cSld>
  <p:clrMapOvr>
    <a:masterClrMapping/>
  </p:clrMapOvr>
  <p:transition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89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389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389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4383">
                                            <p:txEl>
                                              <p:charRg st="0" end="1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2" dur="500"/>
                                        <p:tgtEl>
                                          <p:spTgt spid="484383">
                                            <p:txEl>
                                              <p:charRg st="0" end="1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charRg st="0" end="1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7" dur="500"/>
                                        <p:tgtEl>
                                          <p:spTgt spid="2">
                                            <p:txEl>
                                              <p:charRg st="0" end="1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8916" grpId="0"/>
      <p:bldP spid="38917" grpId="0"/>
      <p:bldP spid="38918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框 3"/>
          <p:cNvSpPr txBox="1"/>
          <p:nvPr/>
        </p:nvSpPr>
        <p:spPr>
          <a:xfrm>
            <a:off x="1408057" y="740797"/>
            <a:ext cx="9119431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4000" b="1" dirty="0">
                <a:ln w="0"/>
                <a:solidFill>
                  <a:schemeClr val="tx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宋体" panose="02010600030101010101" pitchFamily="2" charset="-122"/>
                <a:ea typeface="宋体" panose="02010600030101010101" pitchFamily="2" charset="-122"/>
              </a:rPr>
              <a:t>“双减”背景下，作业如何合理分层</a:t>
            </a:r>
            <a:endParaRPr lang="zh-CN" altLang="en-US" sz="4000" b="1" dirty="0">
              <a:ln w="0"/>
              <a:solidFill>
                <a:schemeClr val="tx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pic>
        <p:nvPicPr>
          <p:cNvPr id="11" name="图片 10"/>
          <p:cNvPicPr>
            <a:picLocks noChangeAspect="1"/>
          </p:cNvPicPr>
          <p:nvPr/>
        </p:nvPicPr>
        <p:blipFill>
          <a:blip r:embed="rId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30085" y="116632"/>
            <a:ext cx="1154854" cy="1537606"/>
          </a:xfrm>
          <a:prstGeom prst="rect">
            <a:avLst/>
          </a:prstGeom>
        </p:spPr>
      </p:pic>
      <p:pic>
        <p:nvPicPr>
          <p:cNvPr id="5" name="图片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90259" y="4198037"/>
            <a:ext cx="3612410" cy="2172168"/>
          </a:xfrm>
          <a:prstGeom prst="rect">
            <a:avLst/>
          </a:prstGeom>
        </p:spPr>
      </p:pic>
      <p:pic>
        <p:nvPicPr>
          <p:cNvPr id="12" name="图片 1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81395" y="4208463"/>
            <a:ext cx="3458789" cy="2161742"/>
          </a:xfrm>
          <a:prstGeom prst="rect">
            <a:avLst/>
          </a:prstGeom>
        </p:spPr>
      </p:pic>
      <p:pic>
        <p:nvPicPr>
          <p:cNvPr id="18" name="图片 17"/>
          <p:cNvPicPr>
            <a:picLocks noChangeAspect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2815687" y="2017248"/>
            <a:ext cx="6403175" cy="2299534"/>
          </a:xfrm>
          <a:prstGeom prst="rect">
            <a:avLst/>
          </a:prstGeom>
        </p:spPr>
      </p:pic>
      <p:pic>
        <p:nvPicPr>
          <p:cNvPr id="24" name="图片 23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15687" y="1412164"/>
            <a:ext cx="2388266" cy="1509985"/>
          </a:xfrm>
          <a:prstGeom prst="rect">
            <a:avLst/>
          </a:prstGeom>
        </p:spPr>
      </p:pic>
      <p:pic>
        <p:nvPicPr>
          <p:cNvPr id="26" name="图片 25"/>
          <p:cNvPicPr>
            <a:picLocks noChangeAspect="1"/>
          </p:cNvPicPr>
          <p:nvPr/>
        </p:nvPicPr>
        <p:blipFill>
          <a:blip r:embed="rId6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36160" y="2331680"/>
            <a:ext cx="1536474" cy="835335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Requires="p14" p14:dur="2000">
        <p15:prstTrans prst="drape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2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8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0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2000"/>
                            </p:stCondLst>
                            <p:childTnLst>
                              <p:par>
                                <p:cTn id="18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3000"/>
                            </p:stCondLst>
                            <p:childTnLst>
                              <p:par>
                                <p:cTn id="24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3500"/>
                            </p:stCondLst>
                            <p:childTnLst>
                              <p:par>
                                <p:cTn id="30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784533" y="916273"/>
            <a:ext cx="3800213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dirty="0">
                <a:latin typeface="Times New Roman" panose="02020603050405020304" charset="0"/>
                <a:ea typeface="华文楷体" panose="02010600040101010101" charset="-122"/>
              </a:rPr>
              <a:t>⭐</a:t>
            </a:r>
            <a:r>
              <a:rPr lang="zh-CN" altLang="en-US" sz="2400" dirty="0">
                <a:latin typeface="Times New Roman" panose="02020603050405020304" charset="0"/>
                <a:ea typeface="华文楷体" panose="02010600040101010101" charset="-122"/>
              </a:rPr>
              <a:t>可参考作业布置如下：</a:t>
            </a:r>
            <a:endParaRPr lang="zh-CN" altLang="en-US" sz="2400" dirty="0">
              <a:latin typeface="Times New Roman" panose="02020603050405020304" charset="0"/>
              <a:ea typeface="华文楷体" panose="02010600040101010101" charset="-122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844550" y="2344420"/>
            <a:ext cx="1797685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charset="0"/>
                <a:ea typeface="华文楷体" panose="02010600040101010101" charset="-122"/>
                <a:cs typeface="Times New Roman" panose="02020603050405020304" charset="0"/>
              </a:rPr>
              <a:t>Samples:</a:t>
            </a:r>
            <a:endParaRPr lang="en-US" altLang="zh-CN" sz="28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charset="0"/>
              <a:ea typeface="华文楷体" panose="02010600040101010101" charset="-122"/>
              <a:cs typeface="Times New Roman" panose="02020603050405020304" charset="0"/>
            </a:endParaRPr>
          </a:p>
        </p:txBody>
      </p:sp>
      <p:graphicFrame>
        <p:nvGraphicFramePr>
          <p:cNvPr id="6" name="表格 13"/>
          <p:cNvGraphicFramePr>
            <a:graphicFrameLocks noGrp="1"/>
          </p:cNvGraphicFramePr>
          <p:nvPr>
            <p:custDataLst>
              <p:tags r:id="rId1"/>
            </p:custDataLst>
          </p:nvPr>
        </p:nvGraphicFramePr>
        <p:xfrm>
          <a:off x="754380" y="2875915"/>
          <a:ext cx="10570210" cy="336740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361305"/>
                <a:gridCol w="5208905"/>
              </a:tblGrid>
              <a:tr h="532765">
                <a:tc>
                  <a:txBody>
                    <a:bodyPr/>
                    <a:lstStyle/>
                    <a:p>
                      <a:pPr algn="ctr"/>
                      <a:r>
                        <a:rPr lang="zh-CN" altLang="en-US" sz="2800" b="1" dirty="0">
                          <a:solidFill>
                            <a:schemeClr val="bg1"/>
                          </a:solidFill>
                          <a:latin typeface="Times New Roman" panose="02020603050405020304" charset="0"/>
                          <a:ea typeface="华文楷体" panose="02010600040101010101" charset="-122"/>
                        </a:rPr>
                        <a:t>基础作业</a:t>
                      </a:r>
                      <a:endParaRPr lang="zh-CN" altLang="en-US" sz="2800" b="1" dirty="0">
                        <a:solidFill>
                          <a:schemeClr val="bg1"/>
                        </a:solidFill>
                        <a:latin typeface="Times New Roman" panose="02020603050405020304" charset="0"/>
                        <a:ea typeface="华文楷体" panose="02010600040101010101" charset="-122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2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CN" altLang="en-US" sz="2800" b="1" dirty="0">
                          <a:solidFill>
                            <a:schemeClr val="bg1"/>
                          </a:solidFill>
                          <a:latin typeface="Times New Roman" panose="02020603050405020304" charset="0"/>
                          <a:ea typeface="华文楷体" panose="02010600040101010101" charset="-122"/>
                        </a:rPr>
                        <a:t>拓展作业</a:t>
                      </a:r>
                      <a:endParaRPr lang="zh-CN" altLang="en-US" sz="2800" b="1" dirty="0">
                        <a:solidFill>
                          <a:schemeClr val="bg1"/>
                        </a:solidFill>
                        <a:latin typeface="Times New Roman" panose="02020603050405020304" charset="0"/>
                        <a:ea typeface="华文楷体" panose="02010600040101010101" charset="-122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640080">
                <a:tc>
                  <a:txBody>
                    <a:bodyPr/>
                    <a:lstStyle/>
                    <a:p>
                      <a:r>
                        <a:rPr lang="en-US" altLang="zh-CN" sz="2400" dirty="0">
                          <a:latin typeface="Times New Roman" panose="02020603050405020304" charset="0"/>
                          <a:ea typeface="华文楷体" panose="02010600040101010101" charset="-122"/>
                          <a:cs typeface="Times New Roman" panose="02020603050405020304" charset="0"/>
                        </a:rPr>
                        <a:t>1.</a:t>
                      </a:r>
                      <a:r>
                        <a:rPr lang="zh-CN" altLang="en-US" sz="2400" dirty="0">
                          <a:latin typeface="Times New Roman" panose="02020603050405020304" charset="0"/>
                          <a:ea typeface="华文楷体" panose="02010600040101010101" charset="-122"/>
                          <a:cs typeface="Times New Roman" panose="02020603050405020304" charset="0"/>
                        </a:rPr>
                        <a:t>完成</a:t>
                      </a:r>
                      <a:r>
                        <a:rPr lang="en-US" altLang="zh-CN" sz="2400" dirty="0">
                          <a:latin typeface="Times New Roman" panose="02020603050405020304" charset="0"/>
                          <a:ea typeface="华文楷体" panose="02010600040101010101" charset="-122"/>
                          <a:cs typeface="Times New Roman" panose="02020603050405020304" charset="0"/>
                        </a:rPr>
                        <a:t>《</a:t>
                      </a:r>
                      <a:r>
                        <a:rPr lang="zh-CN" altLang="en-US" sz="2400" dirty="0">
                          <a:latin typeface="Times New Roman" panose="02020603050405020304" charset="0"/>
                          <a:ea typeface="华文楷体" panose="02010600040101010101" charset="-122"/>
                          <a:cs typeface="Times New Roman" panose="02020603050405020304" charset="0"/>
                        </a:rPr>
                        <a:t>双语报</a:t>
                      </a:r>
                      <a:r>
                        <a:rPr lang="en-US" altLang="zh-CN" sz="2400" dirty="0">
                          <a:latin typeface="Times New Roman" panose="02020603050405020304" charset="0"/>
                          <a:ea typeface="华文楷体" panose="02010600040101010101" charset="-122"/>
                          <a:cs typeface="Times New Roman" panose="02020603050405020304" charset="0"/>
                        </a:rPr>
                        <a:t>》</a:t>
                      </a:r>
                      <a:r>
                        <a:rPr lang="zh-CN" altLang="en-US" sz="2400" dirty="0">
                          <a:latin typeface="Times New Roman" panose="02020603050405020304" charset="0"/>
                          <a:ea typeface="华文楷体" panose="02010600040101010101" charset="-122"/>
                          <a:cs typeface="Times New Roman" panose="02020603050405020304" charset="0"/>
                        </a:rPr>
                        <a:t>单元配套</a:t>
                      </a:r>
                      <a:r>
                        <a:rPr lang="en-US" altLang="zh-CN" sz="2400" dirty="0">
                          <a:latin typeface="Times New Roman" panose="02020603050405020304" charset="0"/>
                          <a:ea typeface="华文楷体" panose="02010600040101010101" charset="-122"/>
                          <a:cs typeface="Times New Roman" panose="02020603050405020304" charset="0"/>
                        </a:rPr>
                        <a:t>N3</a:t>
                      </a:r>
                      <a:r>
                        <a:rPr lang="zh-CN" altLang="en-US" sz="2400" dirty="0">
                          <a:latin typeface="Times New Roman" panose="02020603050405020304" charset="0"/>
                          <a:ea typeface="华文楷体" panose="02010600040101010101" charset="-122"/>
                          <a:cs typeface="Times New Roman" panose="02020603050405020304" charset="0"/>
                        </a:rPr>
                        <a:t>版配套第一课时</a:t>
                      </a:r>
                      <a:r>
                        <a:rPr lang="en-US" altLang="zh-CN" sz="2400" dirty="0">
                          <a:latin typeface="Times New Roman" panose="02020603050405020304" charset="0"/>
                          <a:ea typeface="华文楷体" panose="02010600040101010101" charset="-122"/>
                          <a:cs typeface="Times New Roman" panose="02020603050405020304" charset="0"/>
                        </a:rPr>
                        <a:t>Ⅰ</a:t>
                      </a:r>
                      <a:r>
                        <a:rPr lang="zh-CN" altLang="en-US" sz="2400" dirty="0">
                          <a:latin typeface="Times New Roman" panose="02020603050405020304" charset="0"/>
                          <a:ea typeface="华文楷体" panose="02010600040101010101" charset="-122"/>
                          <a:cs typeface="Times New Roman" panose="02020603050405020304" charset="0"/>
                        </a:rPr>
                        <a:t>、</a:t>
                      </a:r>
                      <a:r>
                        <a:rPr lang="en-US" altLang="zh-CN" sz="2400" dirty="0">
                          <a:latin typeface="Times New Roman" panose="02020603050405020304" charset="0"/>
                          <a:ea typeface="华文楷体" panose="02010600040101010101" charset="-122"/>
                          <a:cs typeface="Times New Roman" panose="02020603050405020304" charset="0"/>
                        </a:rPr>
                        <a:t>Ⅱ</a:t>
                      </a:r>
                      <a:r>
                        <a:rPr lang="zh-CN" altLang="en-US" sz="2400" dirty="0">
                          <a:latin typeface="Times New Roman" panose="02020603050405020304" charset="0"/>
                          <a:ea typeface="华文楷体" panose="02010600040101010101" charset="-122"/>
                          <a:cs typeface="Times New Roman" panose="02020603050405020304" charset="0"/>
                        </a:rPr>
                        <a:t>练习；</a:t>
                      </a:r>
                      <a:endParaRPr lang="zh-CN" altLang="en-US" sz="2400" dirty="0">
                        <a:latin typeface="Times New Roman" panose="02020603050405020304" charset="0"/>
                        <a:ea typeface="华文楷体" panose="02010600040101010101" charset="-122"/>
                        <a:cs typeface="Times New Roman" panose="0202060305040502030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CC">
                        <a:alpha val="58824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altLang="zh-CN" sz="2400" dirty="0">
                          <a:latin typeface="Times New Roman" panose="02020603050405020304" charset="0"/>
                          <a:ea typeface="华文楷体" panose="02010600040101010101" charset="-122"/>
                          <a:cs typeface="Times New Roman" panose="02020603050405020304" charset="0"/>
                        </a:rPr>
                        <a:t>1.</a:t>
                      </a:r>
                      <a:r>
                        <a:rPr lang="zh-CN" altLang="en-US" sz="2400" dirty="0">
                          <a:latin typeface="Times New Roman" panose="02020603050405020304" charset="0"/>
                          <a:ea typeface="华文楷体" panose="02010600040101010101" charset="-122"/>
                          <a:cs typeface="Times New Roman" panose="02020603050405020304" charset="0"/>
                        </a:rPr>
                        <a:t>完成</a:t>
                      </a:r>
                      <a:r>
                        <a:rPr lang="en-US" altLang="zh-CN" sz="2400" dirty="0">
                          <a:latin typeface="Times New Roman" panose="02020603050405020304" charset="0"/>
                          <a:ea typeface="华文楷体" panose="02010600040101010101" charset="-122"/>
                          <a:cs typeface="Times New Roman" panose="02020603050405020304" charset="0"/>
                        </a:rPr>
                        <a:t>《</a:t>
                      </a:r>
                      <a:r>
                        <a:rPr lang="zh-CN" altLang="en-US" sz="2400" dirty="0">
                          <a:latin typeface="Times New Roman" panose="02020603050405020304" charset="0"/>
                          <a:ea typeface="华文楷体" panose="02010600040101010101" charset="-122"/>
                          <a:cs typeface="Times New Roman" panose="02020603050405020304" charset="0"/>
                        </a:rPr>
                        <a:t>双语报</a:t>
                      </a:r>
                      <a:r>
                        <a:rPr lang="en-US" altLang="zh-CN" sz="2400" dirty="0">
                          <a:latin typeface="Times New Roman" panose="02020603050405020304" charset="0"/>
                          <a:ea typeface="华文楷体" panose="02010600040101010101" charset="-122"/>
                          <a:cs typeface="Times New Roman" panose="02020603050405020304" charset="0"/>
                        </a:rPr>
                        <a:t>》</a:t>
                      </a:r>
                      <a:r>
                        <a:rPr lang="zh-CN" altLang="en-US" sz="2400" dirty="0">
                          <a:latin typeface="Times New Roman" panose="02020603050405020304" charset="0"/>
                          <a:ea typeface="华文楷体" panose="02010600040101010101" charset="-122"/>
                          <a:cs typeface="Times New Roman" panose="02020603050405020304" charset="0"/>
                        </a:rPr>
                        <a:t>单元配套</a:t>
                      </a:r>
                      <a:r>
                        <a:rPr lang="en-US" altLang="zh-CN" sz="2400" dirty="0">
                          <a:latin typeface="Times New Roman" panose="02020603050405020304" charset="0"/>
                          <a:ea typeface="华文楷体" panose="02010600040101010101" charset="-122"/>
                          <a:cs typeface="Times New Roman" panose="02020603050405020304" charset="0"/>
                        </a:rPr>
                        <a:t>N3</a:t>
                      </a:r>
                      <a:r>
                        <a:rPr lang="zh-CN" altLang="en-US" sz="2400" dirty="0">
                          <a:latin typeface="Times New Roman" panose="02020603050405020304" charset="0"/>
                          <a:ea typeface="华文楷体" panose="02010600040101010101" charset="-122"/>
                          <a:cs typeface="Times New Roman" panose="02020603050405020304" charset="0"/>
                        </a:rPr>
                        <a:t>版第一课时</a:t>
                      </a:r>
                      <a:r>
                        <a:rPr lang="en-US" altLang="zh-CN" sz="2400" dirty="0">
                          <a:latin typeface="Times New Roman" panose="02020603050405020304" charset="0"/>
                          <a:ea typeface="华文楷体" panose="02010600040101010101" charset="-122"/>
                          <a:cs typeface="Times New Roman" panose="02020603050405020304" charset="0"/>
                        </a:rPr>
                        <a:t>Ⅲ</a:t>
                      </a:r>
                      <a:r>
                        <a:rPr lang="zh-CN" altLang="en-US" sz="2400" dirty="0">
                          <a:latin typeface="Times New Roman" panose="02020603050405020304" charset="0"/>
                          <a:ea typeface="华文楷体" panose="02010600040101010101" charset="-122"/>
                          <a:cs typeface="Times New Roman" panose="02020603050405020304" charset="0"/>
                        </a:rPr>
                        <a:t>、</a:t>
                      </a:r>
                      <a:r>
                        <a:rPr lang="en-US" altLang="zh-CN" sz="2400" dirty="0">
                          <a:latin typeface="Times New Roman" panose="02020603050405020304" charset="0"/>
                          <a:ea typeface="华文楷体" panose="02010600040101010101" charset="-122"/>
                          <a:cs typeface="Times New Roman" panose="02020603050405020304" charset="0"/>
                        </a:rPr>
                        <a:t>Ⅳ</a:t>
                      </a:r>
                      <a:r>
                        <a:rPr lang="zh-CN" altLang="en-US" sz="2400" dirty="0">
                          <a:latin typeface="Times New Roman" panose="02020603050405020304" charset="0"/>
                          <a:ea typeface="华文楷体" panose="02010600040101010101" charset="-122"/>
                          <a:cs typeface="Times New Roman" panose="02020603050405020304" charset="0"/>
                        </a:rPr>
                        <a:t>练习；</a:t>
                      </a:r>
                      <a:endParaRPr lang="zh-CN" altLang="en-US" sz="2400" dirty="0">
                        <a:latin typeface="Times New Roman" panose="02020603050405020304" charset="0"/>
                        <a:ea typeface="华文楷体" panose="02010600040101010101" charset="-122"/>
                        <a:cs typeface="Times New Roman" panose="0202060305040502030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640080">
                <a:tc>
                  <a:txBody>
                    <a:bodyPr/>
                    <a:lstStyle/>
                    <a:p>
                      <a:r>
                        <a:rPr lang="en-US" altLang="zh-CN" sz="2400" dirty="0">
                          <a:latin typeface="Times New Roman" panose="02020603050405020304" charset="0"/>
                          <a:ea typeface="华文楷体" panose="02010600040101010101" charset="-122"/>
                          <a:cs typeface="Times New Roman" panose="02020603050405020304" charset="0"/>
                        </a:rPr>
                        <a:t>2.</a:t>
                      </a:r>
                      <a:r>
                        <a:rPr lang="zh-CN" altLang="en-US" sz="2400" dirty="0">
                          <a:latin typeface="Times New Roman" panose="02020603050405020304" charset="0"/>
                          <a:ea typeface="华文楷体" panose="02010600040101010101" charset="-122"/>
                          <a:cs typeface="Times New Roman" panose="02020603050405020304" charset="0"/>
                        </a:rPr>
                        <a:t>抄写并背默</a:t>
                      </a:r>
                      <a:r>
                        <a:rPr lang="en-US" altLang="zh-CN" sz="2400" dirty="0">
                          <a:latin typeface="Times New Roman" panose="02020603050405020304" charset="0"/>
                          <a:ea typeface="华文楷体" panose="02010600040101010101" charset="-122"/>
                          <a:cs typeface="Times New Roman" panose="02020603050405020304" charset="0"/>
                        </a:rPr>
                        <a:t>《</a:t>
                      </a:r>
                      <a:r>
                        <a:rPr lang="zh-CN" altLang="en-US" sz="2400" dirty="0">
                          <a:latin typeface="Times New Roman" panose="02020603050405020304" charset="0"/>
                          <a:ea typeface="华文楷体" panose="02010600040101010101" charset="-122"/>
                          <a:cs typeface="Times New Roman" panose="02020603050405020304" charset="0"/>
                        </a:rPr>
                        <a:t>阳光学业评价</a:t>
                      </a:r>
                      <a:r>
                        <a:rPr lang="en-US" altLang="zh-CN" sz="2400" dirty="0">
                          <a:latin typeface="Times New Roman" panose="02020603050405020304" charset="0"/>
                          <a:ea typeface="华文楷体" panose="02010600040101010101" charset="-122"/>
                          <a:cs typeface="Times New Roman" panose="02020603050405020304" charset="0"/>
                        </a:rPr>
                        <a:t>》</a:t>
                      </a:r>
                      <a:r>
                        <a:rPr lang="zh-CN" altLang="en-US" sz="2400" dirty="0">
                          <a:latin typeface="Times New Roman" panose="02020603050405020304" charset="0"/>
                          <a:ea typeface="华文楷体" panose="02010600040101010101" charset="-122"/>
                          <a:cs typeface="Times New Roman" panose="02020603050405020304" charset="0"/>
                        </a:rPr>
                        <a:t>高频词和高频词组各</a:t>
                      </a:r>
                      <a:r>
                        <a:rPr lang="en-US" altLang="zh-CN" sz="2400" dirty="0">
                          <a:latin typeface="Times New Roman" panose="02020603050405020304" charset="0"/>
                          <a:ea typeface="华文楷体" panose="02010600040101010101" charset="-122"/>
                          <a:cs typeface="Times New Roman" panose="02020603050405020304" charset="0"/>
                        </a:rPr>
                        <a:t>6</a:t>
                      </a:r>
                      <a:r>
                        <a:rPr lang="zh-CN" altLang="en-US" sz="2400" dirty="0">
                          <a:latin typeface="Times New Roman" panose="02020603050405020304" charset="0"/>
                          <a:ea typeface="华文楷体" panose="02010600040101010101" charset="-122"/>
                          <a:cs typeface="Times New Roman" panose="02020603050405020304" charset="0"/>
                        </a:rPr>
                        <a:t>个；</a:t>
                      </a:r>
                      <a:endParaRPr lang="zh-CN" altLang="en-US" sz="2400" dirty="0">
                        <a:latin typeface="Times New Roman" panose="02020603050405020304" charset="0"/>
                        <a:ea typeface="华文楷体" panose="02010600040101010101" charset="-122"/>
                        <a:cs typeface="Times New Roman" panose="0202060305040502030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CC">
                        <a:alpha val="58824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altLang="zh-CN" sz="2400" dirty="0">
                          <a:latin typeface="Times New Roman" panose="02020603050405020304" charset="0"/>
                          <a:ea typeface="华文楷体" panose="02010600040101010101" charset="-122"/>
                          <a:cs typeface="Times New Roman" panose="02020603050405020304" charset="0"/>
                        </a:rPr>
                        <a:t>2.</a:t>
                      </a:r>
                      <a:r>
                        <a:rPr lang="zh-CN" altLang="en-US" sz="2400" dirty="0">
                          <a:latin typeface="Times New Roman" panose="02020603050405020304" charset="0"/>
                          <a:ea typeface="华文楷体" panose="02010600040101010101" charset="-122"/>
                          <a:cs typeface="Times New Roman" panose="02020603050405020304" charset="0"/>
                        </a:rPr>
                        <a:t>抄写并背默</a:t>
                      </a:r>
                      <a:r>
                        <a:rPr lang="en-US" altLang="zh-CN" sz="2400" dirty="0">
                          <a:latin typeface="Times New Roman" panose="02020603050405020304" charset="0"/>
                          <a:ea typeface="华文楷体" panose="02010600040101010101" charset="-122"/>
                          <a:cs typeface="Times New Roman" panose="02020603050405020304" charset="0"/>
                        </a:rPr>
                        <a:t>《</a:t>
                      </a:r>
                      <a:r>
                        <a:rPr lang="zh-CN" altLang="en-US" sz="2400" dirty="0">
                          <a:latin typeface="Times New Roman" panose="02020603050405020304" charset="0"/>
                          <a:ea typeface="华文楷体" panose="02010600040101010101" charset="-122"/>
                          <a:cs typeface="Times New Roman" panose="02020603050405020304" charset="0"/>
                        </a:rPr>
                        <a:t>阳光学业评价</a:t>
                      </a:r>
                      <a:r>
                        <a:rPr lang="en-US" altLang="zh-CN" sz="2400" dirty="0">
                          <a:latin typeface="Times New Roman" panose="02020603050405020304" charset="0"/>
                          <a:ea typeface="华文楷体" panose="02010600040101010101" charset="-122"/>
                          <a:cs typeface="Times New Roman" panose="02020603050405020304" charset="0"/>
                        </a:rPr>
                        <a:t>》</a:t>
                      </a:r>
                      <a:r>
                        <a:rPr lang="zh-CN" altLang="en-US" sz="2400" dirty="0">
                          <a:latin typeface="Times New Roman" panose="02020603050405020304" charset="0"/>
                          <a:ea typeface="华文楷体" panose="02010600040101010101" charset="-122"/>
                          <a:cs typeface="Times New Roman" panose="02020603050405020304" charset="0"/>
                        </a:rPr>
                        <a:t>高频词和高频词组；</a:t>
                      </a:r>
                      <a:endParaRPr lang="zh-CN" altLang="en-US" sz="2400" dirty="0">
                        <a:latin typeface="Times New Roman" panose="02020603050405020304" charset="0"/>
                        <a:ea typeface="华文楷体" panose="02010600040101010101" charset="-122"/>
                        <a:cs typeface="Times New Roman" panose="0202060305040502030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908050">
                <a:tc>
                  <a:txBody>
                    <a:bodyPr/>
                    <a:lstStyle/>
                    <a:p>
                      <a:r>
                        <a:rPr lang="en-US" altLang="zh-CN" sz="2400" dirty="0">
                          <a:latin typeface="Times New Roman" panose="02020603050405020304" charset="0"/>
                          <a:ea typeface="华文楷体" panose="02010600040101010101" charset="-122"/>
                          <a:cs typeface="Times New Roman" panose="02020603050405020304" charset="0"/>
                        </a:rPr>
                        <a:t>3.</a:t>
                      </a:r>
                      <a:r>
                        <a:rPr lang="zh-CN" altLang="en-US" sz="2400" dirty="0">
                          <a:latin typeface="Times New Roman" panose="02020603050405020304" charset="0"/>
                          <a:ea typeface="华文楷体" panose="02010600040101010101" charset="-122"/>
                          <a:cs typeface="Times New Roman" panose="02020603050405020304" charset="0"/>
                        </a:rPr>
                        <a:t>跟录音读单词两遍，注意单词发音和重读音节。</a:t>
                      </a:r>
                      <a:endParaRPr lang="en-US" altLang="zh-CN" sz="2400" dirty="0">
                        <a:latin typeface="Times New Roman" panose="02020603050405020304" charset="0"/>
                        <a:ea typeface="华文楷体" panose="02010600040101010101" charset="-122"/>
                        <a:cs typeface="Times New Roman" panose="0202060305040502030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CC">
                        <a:alpha val="58824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altLang="zh-CN" sz="2400" dirty="0">
                          <a:latin typeface="Times New Roman" panose="02020603050405020304" charset="0"/>
                          <a:ea typeface="华文楷体" panose="02010600040101010101" charset="-122"/>
                          <a:cs typeface="Times New Roman" panose="02020603050405020304" charset="0"/>
                        </a:rPr>
                        <a:t>2.</a:t>
                      </a:r>
                      <a:r>
                        <a:rPr lang="zh-CN" altLang="en-US" sz="2400" dirty="0">
                          <a:latin typeface="Times New Roman" panose="02020603050405020304" charset="0"/>
                          <a:ea typeface="华文楷体" panose="02010600040101010101" charset="-122"/>
                          <a:cs typeface="Times New Roman" panose="02020603050405020304" charset="0"/>
                        </a:rPr>
                        <a:t>使用以下所给单词或词组造句。</a:t>
                      </a:r>
                      <a:endParaRPr lang="en-US" altLang="zh-CN" sz="2400" dirty="0">
                        <a:latin typeface="Times New Roman" panose="02020603050405020304" charset="0"/>
                        <a:ea typeface="华文楷体" panose="02010600040101010101" charset="-122"/>
                        <a:cs typeface="Times New Roman" panose="02020603050405020304" charset="0"/>
                      </a:endParaRPr>
                    </a:p>
                    <a:p>
                      <a:r>
                        <a:rPr lang="en-US" altLang="zh-CN" sz="2400" dirty="0">
                          <a:latin typeface="Times New Roman" panose="02020603050405020304" charset="0"/>
                          <a:ea typeface="华文楷体" panose="02010600040101010101" charset="-122"/>
                          <a:cs typeface="Times New Roman" panose="02020603050405020304" charset="0"/>
                        </a:rPr>
                        <a:t>drop, through, return, a bit</a:t>
                      </a:r>
                      <a:r>
                        <a:rPr lang="zh-CN" altLang="en-US" sz="2400" dirty="0">
                          <a:latin typeface="Times New Roman" panose="02020603050405020304" charset="0"/>
                          <a:ea typeface="华文楷体" panose="02010600040101010101" charset="-122"/>
                          <a:cs typeface="Times New Roman" panose="02020603050405020304" charset="0"/>
                        </a:rPr>
                        <a:t>，</a:t>
                      </a:r>
                      <a:r>
                        <a:rPr lang="en-US" altLang="zh-CN" sz="2400" dirty="0">
                          <a:latin typeface="Times New Roman" panose="02020603050405020304" charset="0"/>
                          <a:ea typeface="华文楷体" panose="02010600040101010101" charset="-122"/>
                          <a:cs typeface="Times New Roman" panose="02020603050405020304" charset="0"/>
                          <a:sym typeface="+mn-ea"/>
                        </a:rPr>
                        <a:t>(be) made up of</a:t>
                      </a:r>
                      <a:endParaRPr lang="en-US" altLang="zh-CN" sz="2400" dirty="0">
                        <a:latin typeface="Times New Roman" panose="02020603050405020304" charset="0"/>
                        <a:ea typeface="华文楷体" panose="02010600040101010101" charset="-122"/>
                        <a:cs typeface="Times New Roman" panose="02020603050405020304" charset="0"/>
                        <a:sym typeface="+mn-ea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</a:tbl>
          </a:graphicData>
        </a:graphic>
      </p:graphicFrame>
      <p:sp>
        <p:nvSpPr>
          <p:cNvPr id="9" name="文本框 9"/>
          <p:cNvSpPr txBox="1">
            <a:spLocks noChangeArrowheads="1"/>
          </p:cNvSpPr>
          <p:nvPr>
            <p:custDataLst>
              <p:tags r:id="rId2"/>
            </p:custDataLst>
          </p:nvPr>
        </p:nvSpPr>
        <p:spPr bwMode="auto">
          <a:xfrm>
            <a:off x="4017273" y="1376391"/>
            <a:ext cx="4157452" cy="95772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anchor="ctr" anchorCtr="0">
            <a:noAutofit/>
          </a:bodyPr>
          <a:lstStyle>
            <a:lvl1pPr>
              <a:defRPr>
                <a:solidFill>
                  <a:schemeClr val="tx1"/>
                </a:solidFill>
                <a:latin typeface="华文细黑" panose="02010600040101010101" pitchFamily="2" charset="-122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华文细黑" panose="02010600040101010101" pitchFamily="2" charset="-122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华文细黑" panose="02010600040101010101" pitchFamily="2" charset="-122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华文细黑" panose="02010600040101010101" pitchFamily="2" charset="-122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华文细黑" panose="02010600040101010101" pitchFamily="2" charset="-122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华文细黑" panose="02010600040101010101" pitchFamily="2" charset="-122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华文细黑" panose="02010600040101010101" pitchFamily="2" charset="-122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华文细黑" panose="02010600040101010101" pitchFamily="2" charset="-122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华文细黑" panose="02010600040101010101" pitchFamily="2" charset="-122"/>
                <a:ea typeface="微软雅黑" panose="020B0503020204020204" pitchFamily="34" charset="-122"/>
              </a:defRPr>
            </a:lvl9pPr>
          </a:lstStyle>
          <a:p>
            <a:pPr marL="0" marR="0" lvl="0" indent="0" defTabSz="914400" eaLnBrk="1" fontAlgn="base" latinLnBrk="0" hangingPunct="1"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n-US" altLang="zh-CN" sz="5400" b="1" i="0" u="none" strike="noStrike" kern="0" cap="none" spc="0" normalizeH="0" noProof="0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Times New Roman" panose="02020603050405020304" charset="0"/>
                <a:ea typeface="华文楷体" panose="02010600040101010101" charset="-122"/>
                <a:cs typeface="Times New Roman" panose="02020603050405020304" charset="0"/>
              </a:rPr>
              <a:t>Homework</a:t>
            </a:r>
            <a:endParaRPr kumimoji="0" lang="en-US" altLang="zh-CN" sz="5400" b="1" i="0" u="none" strike="noStrike" kern="0" cap="none" spc="0" normalizeH="0" noProof="0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Times New Roman" panose="02020603050405020304" charset="0"/>
              <a:ea typeface="华文楷体" panose="02010600040101010101" charset="-122"/>
              <a:cs typeface="Times New Roman" panose="02020603050405020304" charset="0"/>
            </a:endParaRPr>
          </a:p>
        </p:txBody>
      </p:sp>
      <p:pic>
        <p:nvPicPr>
          <p:cNvPr id="10" name="图片 9"/>
          <p:cNvPicPr>
            <a:picLocks noChangeAspect="1"/>
          </p:cNvPicPr>
          <p:nvPr>
            <p:custDataLst>
              <p:tags r:id="rId3"/>
            </p:custDataLst>
          </p:nvPr>
        </p:nvPicPr>
        <p:blipFill>
          <a:blip r:embed="rId4"/>
          <a:stretch>
            <a:fillRect/>
          </a:stretch>
        </p:blipFill>
        <p:spPr>
          <a:xfrm>
            <a:off x="8417264" y="980923"/>
            <a:ext cx="1782652" cy="1748763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Requires="p14" p14:dur="2000">
        <p15:prstTrans prst="drape"/>
      </p:transition>
    </mc:Choice>
    <mc:Fallback>
      <p:transition spd="slow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1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/>
        <p:txBody>
          <a:bodyPr/>
          <a:lstStyle/>
          <a:p>
            <a:r>
              <a:rPr lang="en-US" altLang="zh-CN"/>
              <a:t>THANKS</a:t>
            </a:r>
            <a:endParaRPr lang="en-US" altLang="zh-CN"/>
          </a:p>
        </p:txBody>
      </p:sp>
    </p:spTree>
    <p:custDataLst>
      <p:tags r:id="rId3"/>
    </p:custData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 advClick="0" advTm="2000">
        <p:fade/>
      </p:transition>
    </mc:Choice>
    <mc:Fallback>
      <p:transition spd="med" advClick="0" advTm="2000">
        <p:fade/>
      </p:transition>
    </mc:Fallback>
  </mc:AlternateContent>
</p:sld>
</file>

<file path=ppt/tags/tag1.xml><?xml version="1.0" encoding="utf-8"?>
<p:tagLst xmlns:p="http://schemas.openxmlformats.org/presentationml/2006/main">
  <p:tag name="KSO_WM_TAG_VERSION" val="1.0"/>
  <p:tag name="KSO_WM_TEMPLATE_CATEGORY" val="custom"/>
  <p:tag name="KSO_WM_TEMPLATE_INDEX" val="20183099"/>
</p:tagLst>
</file>

<file path=ppt/tags/tag2.xml><?xml version="1.0" encoding="utf-8"?>
<p:tagLst xmlns:p="http://schemas.openxmlformats.org/presentationml/2006/main">
  <p:tag name="KSO_WM_TAG_VERSION" val="1.0"/>
  <p:tag name="KSO_WM_TEMPLATE_CATEGORY" val="custom"/>
  <p:tag name="KSO_WM_TEMPLATE_INDEX" val="20183099"/>
</p:tagLst>
</file>

<file path=ppt/tags/tag3.xml><?xml version="1.0" encoding="utf-8"?>
<p:tagLst xmlns:p="http://schemas.openxmlformats.org/presentationml/2006/main">
  <p:tag name="KSO_WM_TAG_VERSION" val="1.0"/>
  <p:tag name="KSO_WM_BEAUTIFY_FLAG" val="#wm#"/>
  <p:tag name="KSO_WM_COMBINE_RELATE_SLIDE_ID" val="background20181868_1"/>
  <p:tag name="KSO_WM_TEMPLATE_CATEGORY" val="custom"/>
  <p:tag name="KSO_WM_TEMPLATE_INDEX" val="20183099"/>
  <p:tag name="KSO_WM_TEMPLATE_SUBCATEGORY" val="combine"/>
  <p:tag name="KSO_WM_TEMPLATE_THUMBS_INDEX" val="1、5、8、26、27、28、29、33、34、36、39"/>
</p:tagLst>
</file>

<file path=ppt/tags/tag4.xml><?xml version="1.0" encoding="utf-8"?>
<p:tagLst xmlns:p="http://schemas.openxmlformats.org/presentationml/2006/main">
  <p:tag name="KSO_WM_TAG_VERSION" val="1.0"/>
  <p:tag name="KSO_WM_SLIDE_ITEM_CNT" val="2"/>
  <p:tag name="KSO_WM_SLIDE_LAYOUT" val="a_b"/>
  <p:tag name="KSO_WM_SLIDE_LAYOUT_CNT" val="1_1"/>
  <p:tag name="KSO_WM_SLIDE_TYPE" val="title"/>
  <p:tag name="KSO_WM_BEAUTIFY_FLAG" val="#wm#"/>
  <p:tag name="KSO_WM_COMBINE_RELATE_SLIDE_ID" val="background20181868_1"/>
  <p:tag name="KSO_WM_TEMPLATE_CATEGORY" val="custom"/>
  <p:tag name="KSO_WM_TEMPLATE_INDEX" val="20183099"/>
  <p:tag name="KSO_WM_SLIDE_ID" val="custom20183099_1"/>
  <p:tag name="KSO_WM_SLIDE_INDEX" val="1"/>
  <p:tag name="KSO_WM_TEMPLATE_SUBCATEGORY" val="combine"/>
  <p:tag name="KSO_WM_TEMPLATE_THUMBS_INDEX" val="1、5、8、26、27、28、29、33、34、36、39、"/>
</p:tagLst>
</file>

<file path=ppt/tags/tag5.xml><?xml version="1.0" encoding="utf-8"?>
<p:tagLst xmlns:p="http://schemas.openxmlformats.org/presentationml/2006/main">
  <p:tag name="KSO_WM_TEMPLATE_CATEGORY" val="custom"/>
  <p:tag name="KSO_WM_TEMPLATE_INDEX" val="20183099"/>
  <p:tag name="KSO_WM_TAG_VERSION" val="1.0"/>
  <p:tag name="KSO_WM_BEAUTIFY_FLAG" val="#wm#"/>
  <p:tag name="KSO_WM_UNIT_TYPE" val="a"/>
  <p:tag name="KSO_WM_UNIT_INDEX" val="1"/>
  <p:tag name="KSO_WM_UNIT_CLEAR" val="1"/>
  <p:tag name="KSO_WM_UNIT_LAYERLEVEL" val="1"/>
  <p:tag name="KSO_WM_UNIT_ISCONTENTSTITLE" val="1"/>
  <p:tag name="KSO_WM_UNIT_VALUE" val="4"/>
  <p:tag name="KSO_WM_UNIT_HIGHLIGHT" val="0"/>
  <p:tag name="KSO_WM_UNIT_COMPATIBLE" val="0"/>
  <p:tag name="KSO_WM_DIAGRAM_GROUP_CODE" val="l1_1"/>
  <p:tag name="KSO_WM_UNIT_ID" val="custom20183099_4*a*1"/>
  <p:tag name="KSO_WM_UNIT_PRESET_TEXT" val="目录"/>
  <p:tag name="KSO_WM_UNIT_TEXT_FILL_FORE_SCHEMECOLOR_INDEX" val="13"/>
  <p:tag name="KSO_WM_UNIT_TEXT_FILL_TYPE" val="1"/>
  <p:tag name="KSO_WM_UNIT_USESOURCEFORMAT_APPLY" val="1"/>
</p:tagLst>
</file>

<file path=ppt/tags/tag6.xml><?xml version="1.0" encoding="utf-8"?>
<p:tagLst xmlns:p="http://schemas.openxmlformats.org/presentationml/2006/main">
  <p:tag name="KSO_WM_DIAGRAM_GROUP_CODE" val="l1_1"/>
  <p:tag name="KSO_WM_TAG_VERSION" val="1.0"/>
  <p:tag name="KSO_WM_UNIT_ID" val="custom20183099_4*i*1"/>
  <p:tag name="KSO_WM_TEMPLATE_CATEGORY" val="custom"/>
  <p:tag name="KSO_WM_TEMPLATE_INDEX" val="20183099"/>
  <p:tag name="KSO_WM_UNIT_USESOURCEFORMAT_APPLY" val="1"/>
</p:tagLst>
</file>

<file path=ppt/tags/tag7.xml><?xml version="1.0" encoding="utf-8"?>
<p:tagLst xmlns:p="http://schemas.openxmlformats.org/presentationml/2006/main">
  <p:tag name="KSO_WM_TEMPLATE_CATEGORY" val="custom"/>
  <p:tag name="KSO_WM_TEMPLATE_INDEX" val="20183099"/>
  <p:tag name="KSO_WM_TAG_VERSION" val="1.0"/>
  <p:tag name="KSO_WM_BEAUTIFY_FLAG" val="#wm#"/>
  <p:tag name="KSO_WM_UNIT_TYPE" val="l_h_f"/>
  <p:tag name="KSO_WM_UNIT_INDEX" val="1_1_1"/>
  <p:tag name="KSO_WM_UNIT_CLEAR" val="1"/>
  <p:tag name="KSO_WM_UNIT_LAYERLEVEL" val="1_1_1"/>
  <p:tag name="KSO_WM_UNIT_VALUE" val="13"/>
  <p:tag name="KSO_WM_UNIT_HIGHLIGHT" val="0"/>
  <p:tag name="KSO_WM_UNIT_COMPATIBLE" val="0"/>
  <p:tag name="KSO_WM_UNIT_PRESET_TEXT_INDEX" val="3"/>
  <p:tag name="KSO_WM_UNIT_PRESET_TEXT_LEN" val="17"/>
  <p:tag name="KSO_WM_DIAGRAM_GROUP_CODE" val="l1-1"/>
  <p:tag name="KSO_WM_UNIT_ID" val="custom20183099_4*l_h_f*1_1_1"/>
  <p:tag name="KSO_WM_UNIT_FILL_FORE_SCHEMECOLOR_INDEX" val="5"/>
  <p:tag name="KSO_WM_UNIT_FILL_TYPE" val="1"/>
  <p:tag name="KSO_WM_UNIT_TEXT_FILL_FORE_SCHEMECOLOR_INDEX" val="5"/>
  <p:tag name="KSO_WM_UNIT_TEXT_FILL_TYPE" val="1"/>
  <p:tag name="KSO_WM_UNIT_USESOURCEFORMAT_APPLY" val="1"/>
</p:tagLst>
</file>

<file path=ppt/tags/tag8.xml><?xml version="1.0" encoding="utf-8"?>
<p:tagLst xmlns:p="http://schemas.openxmlformats.org/presentationml/2006/main">
  <p:tag name="KSO_WM_TEMPLATE_CATEGORY" val="custom"/>
  <p:tag name="KSO_WM_TEMPLATE_INDEX" val="20183099"/>
  <p:tag name="KSO_WM_TAG_VERSION" val="1.0"/>
  <p:tag name="KSO_WM_BEAUTIFY_FLAG" val="#wm#"/>
  <p:tag name="KSO_WM_UNIT_TYPE" val="l_i"/>
  <p:tag name="KSO_WM_UNIT_INDEX" val="1_2"/>
  <p:tag name="KSO_WM_UNIT_CLEAR" val="1"/>
  <p:tag name="KSO_WM_UNIT_LAYERLEVEL" val="1_1"/>
  <p:tag name="KSO_WM_DIAGRAM_GROUP_CODE" val="l1-1"/>
  <p:tag name="KSO_WM_UNIT_ID" val="custom20183099_4*l_i*1_2"/>
  <p:tag name="KSO_WM_UNIT_FILL_FORE_SCHEMECOLOR_INDEX" val="5"/>
  <p:tag name="KSO_WM_UNIT_FILL_TYPE" val="1"/>
  <p:tag name="KSO_WM_UNIT_USESOURCEFORMAT_APPLY" val="1"/>
</p:tagLst>
</file>

<file path=ppt/tags/tag9.xml><?xml version="1.0" encoding="utf-8"?>
<p:tagLst xmlns:p="http://schemas.openxmlformats.org/presentationml/2006/main">
  <p:tag name="KSO_WM_DIAGRAM_GROUP_CODE" val="l1_1"/>
  <p:tag name="KSO_WM_TAG_VERSION" val="1.0"/>
  <p:tag name="KSO_WM_UNIT_ID" val="custom20183099_4*i*8"/>
  <p:tag name="KSO_WM_TEMPLATE_CATEGORY" val="custom"/>
  <p:tag name="KSO_WM_TEMPLATE_INDEX" val="20183099"/>
  <p:tag name="KSO_WM_UNIT_USESOURCEFORMAT_APPLY" val="1"/>
</p:tagLst>
</file>

<file path=ppt/tags/tag10.xml><?xml version="1.0" encoding="utf-8"?>
<p:tagLst xmlns:p="http://schemas.openxmlformats.org/presentationml/2006/main">
  <p:tag name="KSO_WM_TEMPLATE_CATEGORY" val="custom"/>
  <p:tag name="KSO_WM_TEMPLATE_INDEX" val="20183099"/>
  <p:tag name="KSO_WM_TAG_VERSION" val="1.0"/>
  <p:tag name="KSO_WM_BEAUTIFY_FLAG" val="#wm#"/>
  <p:tag name="KSO_WM_UNIT_TYPE" val="l_h_f"/>
  <p:tag name="KSO_WM_UNIT_INDEX" val="1_2_1"/>
  <p:tag name="KSO_WM_UNIT_CLEAR" val="1"/>
  <p:tag name="KSO_WM_UNIT_LAYERLEVEL" val="1_1_1"/>
  <p:tag name="KSO_WM_UNIT_VALUE" val="13"/>
  <p:tag name="KSO_WM_UNIT_HIGHLIGHT" val="0"/>
  <p:tag name="KSO_WM_UNIT_COMPATIBLE" val="0"/>
  <p:tag name="KSO_WM_UNIT_PRESET_TEXT_INDEX" val="3"/>
  <p:tag name="KSO_WM_UNIT_PRESET_TEXT_LEN" val="17"/>
  <p:tag name="KSO_WM_DIAGRAM_GROUP_CODE" val="l1-1"/>
  <p:tag name="KSO_WM_UNIT_ID" val="custom20183099_4*l_h_f*1_2_1"/>
  <p:tag name="KSO_WM_UNIT_FILL_FORE_SCHEMECOLOR_INDEX" val="8"/>
  <p:tag name="KSO_WM_UNIT_FILL_TYPE" val="1"/>
  <p:tag name="KSO_WM_UNIT_TEXT_FILL_FORE_SCHEMECOLOR_INDEX" val="5"/>
  <p:tag name="KSO_WM_UNIT_TEXT_FILL_TYPE" val="1"/>
  <p:tag name="KSO_WM_UNIT_USESOURCEFORMAT_APPLY" val="1"/>
</p:tagLst>
</file>

<file path=ppt/tags/tag11.xml><?xml version="1.0" encoding="utf-8"?>
<p:tagLst xmlns:p="http://schemas.openxmlformats.org/presentationml/2006/main">
  <p:tag name="KSO_WM_TEMPLATE_CATEGORY" val="custom"/>
  <p:tag name="KSO_WM_TEMPLATE_INDEX" val="20183099"/>
  <p:tag name="KSO_WM_TAG_VERSION" val="1.0"/>
  <p:tag name="KSO_WM_BEAUTIFY_FLAG" val="#wm#"/>
  <p:tag name="KSO_WM_UNIT_TYPE" val="l_i"/>
  <p:tag name="KSO_WM_UNIT_INDEX" val="1_3"/>
  <p:tag name="KSO_WM_UNIT_CLEAR" val="1"/>
  <p:tag name="KSO_WM_UNIT_LAYERLEVEL" val="1_1"/>
  <p:tag name="KSO_WM_DIAGRAM_GROUP_CODE" val="l1-1"/>
  <p:tag name="KSO_WM_UNIT_ID" val="custom20183099_4*l_i*1_3"/>
  <p:tag name="KSO_WM_UNIT_FILL_FORE_SCHEMECOLOR_INDEX" val="8"/>
  <p:tag name="KSO_WM_UNIT_FILL_TYPE" val="1"/>
  <p:tag name="KSO_WM_UNIT_TEXT_FILL_FORE_SCHEMECOLOR_INDEX" val="2"/>
  <p:tag name="KSO_WM_UNIT_TEXT_FILL_TYPE" val="1"/>
  <p:tag name="KSO_WM_UNIT_USESOURCEFORMAT_APPLY" val="1"/>
</p:tagLst>
</file>

<file path=ppt/tags/tag12.xml><?xml version="1.0" encoding="utf-8"?>
<p:tagLst xmlns:p="http://schemas.openxmlformats.org/presentationml/2006/main">
  <p:tag name="KSO_WM_TEMPLATE_CATEGORY" val="custom"/>
  <p:tag name="KSO_WM_TEMPLATE_INDEX" val="20183099"/>
  <p:tag name="KSO_WM_TAG_VERSION" val="1.0"/>
  <p:tag name="KSO_WM_BEAUTIFY_FLAG" val="#wm#"/>
  <p:tag name="KSO_WM_UNIT_TYPE" val="l_i"/>
  <p:tag name="KSO_WM_UNIT_INDEX" val="1_4"/>
  <p:tag name="KSO_WM_UNIT_CLEAR" val="1"/>
  <p:tag name="KSO_WM_UNIT_LAYERLEVEL" val="1_1"/>
  <p:tag name="KSO_WM_DIAGRAM_GROUP_CODE" val="l1-1"/>
  <p:tag name="KSO_WM_UNIT_ID" val="custom20183099_4*l_i*1_4"/>
  <p:tag name="KSO_WM_UNIT_FILL_FORE_SCHEMECOLOR_INDEX" val="8"/>
  <p:tag name="KSO_WM_UNIT_FILL_TYPE" val="1"/>
  <p:tag name="KSO_WM_UNIT_USESOURCEFORMAT_APPLY" val="1"/>
</p:tagLst>
</file>

<file path=ppt/tags/tag13.xml><?xml version="1.0" encoding="utf-8"?>
<p:tagLst xmlns:p="http://schemas.openxmlformats.org/presentationml/2006/main">
  <p:tag name="KSO_WM_TEMPLATE_CATEGORY" val="custom"/>
  <p:tag name="KSO_WM_TEMPLATE_INDEX" val="20183099"/>
  <p:tag name="KSO_WM_TAG_VERSION" val="1.0"/>
  <p:tag name="KSO_WM_UNIT_CLEAR" val="1"/>
  <p:tag name="KSO_WM_UNIT_LAYERLEVEL" val="1_1_1"/>
  <p:tag name="KSO_WM_UNIT_VALUE" val="13"/>
  <p:tag name="KSO_WM_UNIT_HIGHLIGHT" val="0"/>
  <p:tag name="KSO_WM_UNIT_COMPATIBLE" val="0"/>
  <p:tag name="KSO_WM_UNIT_PRESET_TEXT_INDEX" val="3"/>
  <p:tag name="KSO_WM_UNIT_PRESET_TEXT_LEN" val="17"/>
  <p:tag name="KSO_WM_DIAGRAM_GROUP_CODE" val="l1-1"/>
  <p:tag name="KSO_WM_UNIT_ID" val="custom20183099_4*l_h_f*1_3_1"/>
  <p:tag name="KSO_WM_UNIT_FILL_FORE_SCHEMECOLOR_INDEX" val="10"/>
  <p:tag name="KSO_WM_UNIT_FILL_TYPE" val="1"/>
  <p:tag name="KSO_WM_UNIT_TEXT_FILL_FORE_SCHEMECOLOR_INDEX" val="5"/>
  <p:tag name="KSO_WM_UNIT_TEXT_FILL_TYPE" val="1"/>
  <p:tag name="KSO_WM_UNIT_USESOURCEFORMAT_APPLY" val="1"/>
</p:tagLst>
</file>

<file path=ppt/tags/tag14.xml><?xml version="1.0" encoding="utf-8"?>
<p:tagLst xmlns:p="http://schemas.openxmlformats.org/presentationml/2006/main">
  <p:tag name="KSO_WM_TEMPLATE_CATEGORY" val="custom"/>
  <p:tag name="KSO_WM_TEMPLATE_INDEX" val="20183099"/>
  <p:tag name="KSO_WM_TAG_VERSION" val="1.0"/>
  <p:tag name="KSO_WM_UNIT_CLEAR" val="1"/>
  <p:tag name="KSO_WM_UNIT_LAYERLEVEL" val="1_1"/>
  <p:tag name="KSO_WM_DIAGRAM_GROUP_CODE" val="l1-1"/>
  <p:tag name="KSO_WM_UNIT_ID" val="custom20183099_4*l_i*1_6"/>
  <p:tag name="KSO_WM_UNIT_FILL_FORE_SCHEMECOLOR_INDEX" val="10"/>
  <p:tag name="KSO_WM_UNIT_FILL_TYPE" val="1"/>
  <p:tag name="KSO_WM_UNIT_USESOURCEFORMAT_APPLY" val="1"/>
</p:tagLst>
</file>

<file path=ppt/tags/tag15.xml><?xml version="1.0" encoding="utf-8"?>
<p:tagLst xmlns:p="http://schemas.openxmlformats.org/presentationml/2006/main">
  <p:tag name="MH" val="20150923171813"/>
  <p:tag name="MH_LIBRARY" val="GRAPHIC"/>
  <p:tag name="KSO_WM_TAG_VERSION" val="1.0"/>
  <p:tag name="KSO_WM_SLIDE_ITEM_CNT" val="3"/>
  <p:tag name="KSO_WM_SLIDE_LAYOUT" val="a_l"/>
  <p:tag name="KSO_WM_SLIDE_LAYOUT_CNT" val="1_1"/>
  <p:tag name="KSO_WM_SLIDE_TYPE" val="contents"/>
  <p:tag name="KSO_WM_BEAUTIFY_FLAG" val="#wm#"/>
  <p:tag name="KSO_WM_COMBINE_RELATE_SLIDE_ID" val="custom20182108_8"/>
  <p:tag name="KSO_WM_TEMPLATE_CATEGORY" val="custom"/>
  <p:tag name="KSO_WM_TEMPLATE_INDEX" val="20183099"/>
  <p:tag name="KSO_WM_SLIDE_ID" val="custom20183099_4"/>
  <p:tag name="KSO_WM_SLIDE_INDEX" val="4"/>
  <p:tag name="KSO_WM_DIAGRAM_GROUP_CODE" val="l1-1"/>
  <p:tag name="KSO_WM_TEMPLATE_SUBCATEGORY" val="combine"/>
</p:tagLst>
</file>

<file path=ppt/tags/tag16.xml><?xml version="1.0" encoding="utf-8"?>
<p:tagLst xmlns:p="http://schemas.openxmlformats.org/presentationml/2006/main">
  <p:tag name="KSO_WM_TAG_VERSION" val="1.0"/>
  <p:tag name="KSO_WM_SLIDE_ITEM_CNT" val="1"/>
  <p:tag name="KSO_WM_SLIDE_LAYOUT" val="a_b_l"/>
  <p:tag name="KSO_WM_SLIDE_LAYOUT_CNT" val="1_1_1"/>
  <p:tag name="KSO_WM_SLIDE_TYPE" val="text"/>
  <p:tag name="KSO_WM_BEAUTIFY_FLAG" val="#wm#"/>
  <p:tag name="KSO_WM_SLIDE_POSITION" val="99*59"/>
  <p:tag name="KSO_WM_SLIDE_SIZE" val="514*337"/>
  <p:tag name="KSO_WM_COMBINE_RELATE_SLIDE_ID" val="diagram20168493_1"/>
  <p:tag name="KSO_WM_TEMPLATE_CATEGORY" val="custom"/>
  <p:tag name="KSO_WM_TEMPLATE_INDEX" val="20184298"/>
  <p:tag name="KSO_WM_SLIDE_ID" val="20184298_34"/>
  <p:tag name="KSO_WM_SLIDE_INDEX" val="34"/>
  <p:tag name="KSO_WM_DIAGRAM_GROUP_CODE" val="l1-1"/>
  <p:tag name="KSO_WM_TEMPLATE_RELATED_ID" val="20183099"/>
  <p:tag name="KSO_WM_TEMPLATE_SUBCATEGORY" val="subcombine"/>
</p:tagLst>
</file>

<file path=ppt/tags/tag17.xml><?xml version="1.0" encoding="utf-8"?>
<p:tagLst xmlns:p="http://schemas.openxmlformats.org/presentationml/2006/main">
  <p:tag name="KSO_WM_TAG_VERSION" val="1.0"/>
  <p:tag name="KSO_WM_SLIDE_ITEM_CNT" val="1"/>
  <p:tag name="KSO_WM_SLIDE_LAYOUT" val="a_b_l"/>
  <p:tag name="KSO_WM_SLIDE_LAYOUT_CNT" val="1_1_1"/>
  <p:tag name="KSO_WM_SLIDE_TYPE" val="text"/>
  <p:tag name="KSO_WM_BEAUTIFY_FLAG" val="#wm#"/>
  <p:tag name="KSO_WM_SLIDE_POSITION" val="99*59"/>
  <p:tag name="KSO_WM_SLIDE_SIZE" val="514*337"/>
  <p:tag name="KSO_WM_COMBINE_RELATE_SLIDE_ID" val="diagram20168493_1"/>
  <p:tag name="KSO_WM_TEMPLATE_CATEGORY" val="custom"/>
  <p:tag name="KSO_WM_TEMPLATE_INDEX" val="20184298"/>
  <p:tag name="KSO_WM_SLIDE_ID" val="20184298_34"/>
  <p:tag name="KSO_WM_SLIDE_INDEX" val="34"/>
  <p:tag name="KSO_WM_DIAGRAM_GROUP_CODE" val="l1-1"/>
  <p:tag name="KSO_WM_TEMPLATE_RELATED_ID" val="20183099"/>
  <p:tag name="KSO_WM_TEMPLATE_SUBCATEGORY" val="subcombine"/>
</p:tagLst>
</file>

<file path=ppt/tags/tag18.xml><?xml version="1.0" encoding="utf-8"?>
<p:tagLst xmlns:p="http://schemas.openxmlformats.org/presentationml/2006/main">
  <p:tag name="KSO_WM_TAG_VERSION" val="1.0"/>
  <p:tag name="KSO_WM_SLIDE_ITEM_CNT" val="1"/>
  <p:tag name="KSO_WM_SLIDE_LAYOUT" val="a_m"/>
  <p:tag name="KSO_WM_SLIDE_LAYOUT_CNT" val="1_1"/>
  <p:tag name="KSO_WM_SLIDE_TYPE" val="text"/>
  <p:tag name="KSO_WM_BEAUTIFY_FLAG" val="#wm#"/>
  <p:tag name="KSO_WM_SLIDE_POSITION" val="137*112"/>
  <p:tag name="KSO_WM_SLIDE_SIZE" val="684*416"/>
  <p:tag name="KSO_WM_COMBINE_RELATE_SLIDE_ID" val="background20181868_10"/>
  <p:tag name="KSO_WM_TEMPLATE_CATEGORY" val="custom"/>
  <p:tag name="KSO_WM_TEMPLATE_INDEX" val="20183099"/>
  <p:tag name="KSO_WM_SLIDE_ID" val="custom20183099_29"/>
  <p:tag name="KSO_WM_SLIDE_INDEX" val="29"/>
  <p:tag name="KSO_WM_DIAGRAM_GROUP_CODE" val="m1-1"/>
  <p:tag name="KSO_WM_TEMPLATE_SUBCATEGORY" val="combine"/>
</p:tagLst>
</file>

<file path=ppt/tags/tag19.xml><?xml version="1.0" encoding="utf-8"?>
<p:tagLst xmlns:p="http://schemas.openxmlformats.org/presentationml/2006/main">
  <p:tag name="KSO_WM_UNIT_TABLE_BEAUTIFY" val="smartTable{2b9889d5-8343-47f3-be29-605bcd8cb36c}"/>
  <p:tag name="TABLE_ENDDRAG_ORIGIN_RECT" val="832*207"/>
  <p:tag name="TABLE_ENDDRAG_RECT" val="61*232*832*207"/>
</p:tagLst>
</file>

<file path=ppt/tags/tag20.xml><?xml version="1.0" encoding="utf-8"?>
<p:tagLst xmlns:p="http://schemas.openxmlformats.org/presentationml/2006/main">
  <p:tag name="KSO_WM_TAG_VERSION" val="1.0"/>
  <p:tag name="KSO_WM_BEAUTIFY_FLAG" val="#wm#"/>
  <p:tag name="KSO_WM_UNIT_TYPE" val="l_h_a"/>
  <p:tag name="KSO_WM_UNIT_INDEX" val="1_1_1"/>
  <p:tag name="KSO_WM_UNIT_LAYERLEVEL" val="1_1_1"/>
  <p:tag name="KSO_WM_UNIT_VALUE" val="11"/>
  <p:tag name="KSO_WM_UNIT_HIGHLIGHT" val="0"/>
  <p:tag name="KSO_WM_UNIT_COMPATIBLE" val="0"/>
  <p:tag name="KSO_WM_UNIT_CLEAR" val="0"/>
  <p:tag name="KSO_WM_UNIT_PRESET_TEXT_INDEX" val="3"/>
  <p:tag name="KSO_WM_UNIT_PRESET_TEXT_LEN" val="12"/>
  <p:tag name="KSO_WM_TEMPLATE_CATEGORY" val="custom"/>
  <p:tag name="KSO_WM_TEMPLATE_INDEX" val="20184298"/>
  <p:tag name="KSO_WM_DIAGRAM_GROUP_CODE" val="l1-1"/>
  <p:tag name="KSO_WM_UNIT_ID" val="20184298_34*l_h_a*1_1_1"/>
  <p:tag name="KSO_WM_UNIT_TEXT_FILL_FORE_SCHEMECOLOR_INDEX" val="15"/>
  <p:tag name="KSO_WM_UNIT_TEXT_FILL_TYPE" val="1"/>
  <p:tag name="KSO_WM_UNIT_USESOURCEFORMAT_APPLY" val="1"/>
</p:tagLst>
</file>

<file path=ppt/tags/tag21.xml><?xml version="1.0" encoding="utf-8"?>
<p:tagLst xmlns:p="http://schemas.openxmlformats.org/presentationml/2006/main">
  <p:tag name="AS_UNIQUEID" val="320"/>
</p:tagLst>
</file>

<file path=ppt/tags/tag22.xml><?xml version="1.0" encoding="utf-8"?>
<p:tagLst xmlns:p="http://schemas.openxmlformats.org/presentationml/2006/main">
  <p:tag name="KSO_WM_TAG_VERSION" val="1.0"/>
  <p:tag name="KSO_WM_BEAUTIFY_FLAG" val="#wm#"/>
  <p:tag name="KSO_WM_UNIT_TYPE" val="a"/>
  <p:tag name="KSO_WM_UNIT_INDEX" val="1"/>
  <p:tag name="KSO_WM_UNIT_LAYERLEVEL" val="1"/>
  <p:tag name="KSO_WM_UNIT_VALUE" val="5"/>
  <p:tag name="KSO_WM_UNIT_ISCONTENTSTITLE" val="0"/>
  <p:tag name="KSO_WM_UNIT_HIGHLIGHT" val="0"/>
  <p:tag name="KSO_WM_UNIT_COMPATIBLE" val="0"/>
  <p:tag name="KSO_WM_UNIT_CLEAR" val="0"/>
  <p:tag name="KSO_WM_UNIT_PRESET_TEXT" val="THANKS"/>
  <p:tag name="KSO_WM_TEMPLATE_CATEGORY" val="custom"/>
  <p:tag name="KSO_WM_TEMPLATE_INDEX" val="20184298"/>
  <p:tag name="KSO_WM_UNIT_ID" val="20184298_163*a*1"/>
</p:tagLst>
</file>

<file path=ppt/tags/tag23.xml><?xml version="1.0" encoding="utf-8"?>
<p:tagLst xmlns:p="http://schemas.openxmlformats.org/presentationml/2006/main">
  <p:tag name="KSO_WM_TAG_VERSION" val="1.0"/>
  <p:tag name="KSO_WM_SLIDE_ITEM_CNT" val="1"/>
  <p:tag name="KSO_WM_SLIDE_LAYOUT" val="a"/>
  <p:tag name="KSO_WM_SLIDE_LAYOUT_CNT" val="1"/>
  <p:tag name="KSO_WM_SLIDE_TYPE" val="endPage"/>
  <p:tag name="KSO_WM_BEAUTIFY_FLAG" val="#wm#"/>
  <p:tag name="KSO_WM_COMBINE_RELATE_SLIDE_ID" val="custom20181622_20"/>
  <p:tag name="KSO_WM_TEMPLATE_CATEGORY" val="custom"/>
  <p:tag name="KSO_WM_TEMPLATE_INDEX" val="20184298"/>
  <p:tag name="KSO_WM_SLIDE_ID" val="20184298_163"/>
  <p:tag name="KSO_WM_SLIDE_INDEX" val="163"/>
  <p:tag name="KSO_WM_TEMPLATE_RELATED_ID" val="20183099"/>
  <p:tag name="KSO_WM_TEMPLATE_SUBCATEGORY" val="subcombine"/>
</p:tagLst>
</file>

<file path=ppt/tags/tag24.xml><?xml version="1.0" encoding="utf-8"?>
<p:tagLst xmlns:p="http://schemas.openxmlformats.org/presentationml/2006/main">
  <p:tag name="COMMONDATA" val="eyJoZGlkIjoiOTdkMzE0YzY2MWY3NzU1NGRmZDdlZmNhMDdiODhmYjAifQ=="/>
  <p:tag name="KSO_WPP_MARK_KEY" val="6c5d98de-bcf8-47e5-b6db-c396ac982b6e"/>
</p:tagLst>
</file>

<file path=ppt/theme/theme1.xml><?xml version="1.0" encoding="utf-8"?>
<a:theme xmlns:a="http://schemas.openxmlformats.org/drawingml/2006/main" name="Office 主题​​">
  <a:themeElements>
    <a:clrScheme name="Office 主题">
      <a:dk1>
        <a:srgbClr val="000000"/>
      </a:dk1>
      <a:lt1>
        <a:srgbClr val="FFFFFF"/>
      </a:lt1>
      <a:dk2>
        <a:srgbClr val="F8D259"/>
      </a:dk2>
      <a:lt2>
        <a:srgbClr val="E7E6E6"/>
      </a:lt2>
      <a:accent1>
        <a:srgbClr val="1767A1"/>
      </a:accent1>
      <a:accent2>
        <a:srgbClr val="F47264"/>
      </a:accent2>
      <a:accent3>
        <a:srgbClr val="FFFFFF"/>
      </a:accent3>
      <a:accent4>
        <a:srgbClr val="F8D259"/>
      </a:accent4>
      <a:accent5>
        <a:srgbClr val="8B8BBD"/>
      </a:accent5>
      <a:accent6>
        <a:srgbClr val="3FD5BA"/>
      </a:accent6>
      <a:hlink>
        <a:srgbClr val="0563C1"/>
      </a:hlink>
      <a:folHlink>
        <a:srgbClr val="954F72"/>
      </a:folHlink>
    </a:clrScheme>
    <a:fontScheme name="Arial">
      <a:maj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主题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Override1.xml><?xml version="1.0" encoding="utf-8"?>
<a:themeOverride xmlns:a="http://schemas.openxmlformats.org/drawingml/2006/main">
  <a:clrScheme name="Office 主题">
    <a:dk1>
      <a:srgbClr val="000000"/>
    </a:dk1>
    <a:lt1>
      <a:srgbClr val="FFFFFF"/>
    </a:lt1>
    <a:dk2>
      <a:srgbClr val="F8D259"/>
    </a:dk2>
    <a:lt2>
      <a:srgbClr val="E7E6E6"/>
    </a:lt2>
    <a:accent1>
      <a:srgbClr val="1767A1"/>
    </a:accent1>
    <a:accent2>
      <a:srgbClr val="F47264"/>
    </a:accent2>
    <a:accent3>
      <a:srgbClr val="FFFFFF"/>
    </a:accent3>
    <a:accent4>
      <a:srgbClr val="F8D259"/>
    </a:accent4>
    <a:accent5>
      <a:srgbClr val="8B8BBD"/>
    </a:accent5>
    <a:accent6>
      <a:srgbClr val="3FD5BA"/>
    </a:accent6>
    <a:hlink>
      <a:srgbClr val="0563C1"/>
    </a:hlink>
    <a:folHlink>
      <a:srgbClr val="954F72"/>
    </a:folHlink>
  </a:clrScheme>
</a:themeOverride>
</file>

<file path=ppt/theme/themeOverride2.xml><?xml version="1.0" encoding="utf-8"?>
<a:themeOverride xmlns:a="http://schemas.openxmlformats.org/drawingml/2006/main">
  <a:clrScheme name="Office 主题">
    <a:dk1>
      <a:srgbClr val="000000"/>
    </a:dk1>
    <a:lt1>
      <a:srgbClr val="FFFFFF"/>
    </a:lt1>
    <a:dk2>
      <a:srgbClr val="F8D259"/>
    </a:dk2>
    <a:lt2>
      <a:srgbClr val="E7E6E6"/>
    </a:lt2>
    <a:accent1>
      <a:srgbClr val="1767A1"/>
    </a:accent1>
    <a:accent2>
      <a:srgbClr val="F47264"/>
    </a:accent2>
    <a:accent3>
      <a:srgbClr val="FFFFFF"/>
    </a:accent3>
    <a:accent4>
      <a:srgbClr val="F8D259"/>
    </a:accent4>
    <a:accent5>
      <a:srgbClr val="8B8BBD"/>
    </a:accent5>
    <a:accent6>
      <a:srgbClr val="3FD5BA"/>
    </a:accent6>
    <a:hlink>
      <a:srgbClr val="0563C1"/>
    </a:hlink>
    <a:folHlink>
      <a:srgbClr val="954F72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2552</Words>
  <Application>WPS 演示</Application>
  <PresentationFormat>宽屏</PresentationFormat>
  <Paragraphs>197</Paragraphs>
  <Slides>12</Slides>
  <Notes>8</Notes>
  <HiddenSlides>0</HiddenSlides>
  <MMClips>0</MMClips>
  <ScaleCrop>false</ScaleCrop>
  <HeadingPairs>
    <vt:vector size="6" baseType="variant">
      <vt:variant>
        <vt:lpstr>已用的字体</vt:lpstr>
      </vt:variant>
      <vt:variant>
        <vt:i4>11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12</vt:i4>
      </vt:variant>
    </vt:vector>
  </HeadingPairs>
  <TitlesOfParts>
    <vt:vector size="24" baseType="lpstr">
      <vt:lpstr>Arial</vt:lpstr>
      <vt:lpstr>宋体</vt:lpstr>
      <vt:lpstr>Wingdings</vt:lpstr>
      <vt:lpstr>Calibri Light</vt:lpstr>
      <vt:lpstr>黑体</vt:lpstr>
      <vt:lpstr>Times New Roman</vt:lpstr>
      <vt:lpstr>华文细黑</vt:lpstr>
      <vt:lpstr>微软雅黑</vt:lpstr>
      <vt:lpstr>Arial Unicode MS</vt:lpstr>
      <vt:lpstr>Calibri</vt:lpstr>
      <vt:lpstr>华文楷体</vt:lpstr>
      <vt:lpstr>Office 主题​​</vt:lpstr>
      <vt:lpstr>Unit 5 Water 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THANKS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翼课网</dc:creator>
  <cp:lastModifiedBy>-.Bobbi.daisy</cp:lastModifiedBy>
  <cp:revision>71</cp:revision>
  <dcterms:created xsi:type="dcterms:W3CDTF">2020-12-02T14:39:00Z</dcterms:created>
  <dcterms:modified xsi:type="dcterms:W3CDTF">2024-03-13T03:43:34Z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2052-12.1.0.16388</vt:lpwstr>
  </property>
  <property fmtid="{D5CDD505-2E9C-101B-9397-08002B2CF9AE}" pid="3" name="ICV">
    <vt:lpwstr>A46BE47C5E0C44BE8BDB4412868725FE</vt:lpwstr>
  </property>
</Properties>
</file>