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2"/>
    <p:sldId id="259" r:id="rId3"/>
    <p:sldId id="290" r:id="rId4"/>
    <p:sldId id="291" r:id="rId5"/>
    <p:sldId id="292" r:id="rId6"/>
    <p:sldId id="263" r:id="rId7"/>
    <p:sldId id="264" r:id="rId8"/>
    <p:sldId id="265" r:id="rId9"/>
    <p:sldId id="266" r:id="rId10"/>
    <p:sldId id="267" r:id="rId11"/>
    <p:sldId id="268" r:id="rId12"/>
    <p:sldId id="269" r:id="rId13"/>
    <p:sldId id="271" r:id="rId14"/>
    <p:sldId id="287" r:id="rId15"/>
    <p:sldId id="288" r:id="rId16"/>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Times New Roman"/>
          <a:ea typeface="Times New Roman"/>
          <a:cs typeface="Times New Roman"/>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4EA"/>
          </a:solidFill>
        </a:fill>
      </a:tcStyle>
    </a:wholeTbl>
    <a:band2H>
      <a:tcTxStyle/>
      <a:tcStyle>
        <a:tcBdr/>
        <a:fill>
          <a:solidFill>
            <a:srgbClr val="E6EBF5"/>
          </a:solidFill>
        </a:fill>
      </a:tcStyle>
    </a:band2H>
    <a:firstCol>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imes New Roman"/>
          <a:ea typeface="Times New Roman"/>
          <a:cs typeface="Times New Roman"/>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imes New Roman"/>
          <a:ea typeface="Times New Roman"/>
          <a:cs typeface="Times New Roman"/>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imes New Roman"/>
          <a:ea typeface="Times New Roman"/>
          <a:cs typeface="Times New Roman"/>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Times New Roman"/>
          <a:ea typeface="Times New Roman"/>
          <a:cs typeface="Times New Roman"/>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imes New Roman"/>
          <a:ea typeface="Times New Roman"/>
          <a:cs typeface="Times New Roman"/>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imes New Roman"/>
          <a:ea typeface="Times New Roman"/>
          <a:cs typeface="Times New Roman"/>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imes New Roman"/>
          <a:ea typeface="Times New Roman"/>
          <a:cs typeface="Times New Roman"/>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imes New Roman"/>
          <a:ea typeface="Times New Roman"/>
          <a:cs typeface="Times New Roman"/>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Times New Roman"/>
          <a:ea typeface="Times New Roman"/>
          <a:cs typeface="Times New Roman"/>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Times New Roman"/>
          <a:ea typeface="Times New Roman"/>
          <a:cs typeface="Times New Roman"/>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Times New Roman"/>
          <a:ea typeface="Times New Roman"/>
          <a:cs typeface="Times New Roman"/>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Times New Roman"/>
          <a:ea typeface="Times New Roman"/>
          <a:cs typeface="Times New Roman"/>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1019"/>
  </p:normalViewPr>
  <p:slideViewPr>
    <p:cSldViewPr snapToGrid="0" snapToObjects="1">
      <p:cViewPr>
        <p:scale>
          <a:sx n="112" d="100"/>
          <a:sy n="112" d="100"/>
        </p:scale>
        <p:origin x="4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7" name="Shape 37"/>
          <p:cNvSpPr>
            <a:spLocks noGrp="1" noRot="1" noChangeAspect="1"/>
          </p:cNvSpPr>
          <p:nvPr>
            <p:ph type="sldImg"/>
          </p:nvPr>
        </p:nvSpPr>
        <p:spPr>
          <a:xfrm>
            <a:off x="1143000" y="685800"/>
            <a:ext cx="4572000" cy="3429000"/>
          </a:xfrm>
          <a:prstGeom prst="rect">
            <a:avLst/>
          </a:prstGeom>
        </p:spPr>
        <p:txBody>
          <a:bodyPr/>
          <a:lstStyle/>
          <a:p>
            <a:endParaRPr/>
          </a:p>
        </p:txBody>
      </p:sp>
      <p:sp>
        <p:nvSpPr>
          <p:cNvPr id="38" name="Shape 3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US" altLang="zh-CN" sz="1600" dirty="0"/>
              <a:t>Look at this postcard. Think about these four questions. For the first question, you need to pay attention to the name of the sender. For the second question, you need to pay attention to the name of the receiver. Please read the word receiver. Receiver means ….? Where is the receiver? Pay attention to the address of the receiver. When did Amy write the postcard? Date. There are two parts you need to pay attention to. Greeting(</a:t>
            </a:r>
            <a:r>
              <a:rPr kumimoji="1" lang="zh-CN" altLang="en-US" sz="1600" dirty="0"/>
              <a:t>问候</a:t>
            </a:r>
            <a:r>
              <a:rPr kumimoji="1" lang="en-US" altLang="zh-CN" sz="1600" dirty="0"/>
              <a:t>) – Dear John… closing part </a:t>
            </a:r>
            <a:r>
              <a:rPr kumimoji="1" lang="zh-CN" altLang="en-US" sz="1600" dirty="0"/>
              <a:t>（结束语） </a:t>
            </a:r>
            <a:r>
              <a:rPr kumimoji="1" lang="en-US" altLang="zh-CN" sz="1600" dirty="0"/>
              <a:t>Best wishes/ Love / yours sincerely…… </a:t>
            </a:r>
            <a:endParaRPr kumimoji="1" lang="zh-CN" altLang="en-US" sz="1600" dirty="0"/>
          </a:p>
        </p:txBody>
      </p:sp>
    </p:spTree>
    <p:extLst>
      <p:ext uri="{BB962C8B-B14F-4D97-AF65-F5344CB8AC3E}">
        <p14:creationId xmlns:p14="http://schemas.microsoft.com/office/powerpoint/2010/main" val="1578314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Tree>
    <p:extLst>
      <p:ext uri="{BB962C8B-B14F-4D97-AF65-F5344CB8AC3E}">
        <p14:creationId xmlns:p14="http://schemas.microsoft.com/office/powerpoint/2010/main" val="221929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6" name="幻灯片编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23" name="英语周报标志" descr="英语周报标志"/>
          <p:cNvPicPr>
            <a:picLocks noChangeAspect="1"/>
          </p:cNvPicPr>
          <p:nvPr/>
        </p:nvPicPr>
        <p:blipFill>
          <a:blip r:embed="rId2">
            <a:extLst/>
          </a:blip>
          <a:stretch>
            <a:fillRect/>
          </a:stretch>
        </p:blipFill>
        <p:spPr>
          <a:xfrm>
            <a:off x="152400" y="123825"/>
            <a:ext cx="2209800" cy="714375"/>
          </a:xfrm>
          <a:prstGeom prst="rect">
            <a:avLst/>
          </a:prstGeom>
          <a:ln w="12700">
            <a:miter lim="400000"/>
          </a:ln>
        </p:spPr>
      </p:pic>
      <p:sp>
        <p:nvSpPr>
          <p:cNvPr id="24" name="幻灯片编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31" name="幻灯片编号"/>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5"/>
          <a:srcRect/>
          <a:stretch>
            <a:fillRect/>
          </a:stretch>
        </a:blipFill>
        <a:effectLst/>
      </p:bgPr>
    </p:bg>
    <p:spTree>
      <p:nvGrpSpPr>
        <p:cNvPr id="1" name=""/>
        <p:cNvGrpSpPr/>
        <p:nvPr/>
      </p:nvGrpSpPr>
      <p:grpSpPr>
        <a:xfrm>
          <a:off x="0" y="0"/>
          <a:ext cx="0" cy="0"/>
          <a:chOff x="0" y="0"/>
          <a:chExt cx="0" cy="0"/>
        </a:xfrm>
      </p:grpSpPr>
      <p:sp>
        <p:nvSpPr>
          <p:cNvPr id="2" name="形状"/>
          <p:cNvSpPr/>
          <p:nvPr/>
        </p:nvSpPr>
        <p:spPr>
          <a:xfrm>
            <a:off x="-9525" y="-7938"/>
            <a:ext cx="9163050" cy="1041401"/>
          </a:xfrm>
          <a:custGeom>
            <a:avLst/>
            <a:gdLst/>
            <a:ahLst/>
            <a:cxnLst>
              <a:cxn ang="0">
                <a:pos x="wd2" y="hd2"/>
              </a:cxn>
              <a:cxn ang="5400000">
                <a:pos x="wd2" y="hd2"/>
              </a:cxn>
              <a:cxn ang="10800000">
                <a:pos x="wd2" y="hd2"/>
              </a:cxn>
              <a:cxn ang="16200000">
                <a:pos x="wd2" y="hd2"/>
              </a:cxn>
            </a:cxnLst>
            <a:rect l="0" t="0" r="r" b="b"/>
            <a:pathLst>
              <a:path w="21600" h="21600" extrusionOk="0">
                <a:moveTo>
                  <a:pt x="22" y="66"/>
                </a:moveTo>
                <a:lnTo>
                  <a:pt x="9513" y="0"/>
                </a:lnTo>
                <a:cubicBezTo>
                  <a:pt x="10276" y="3326"/>
                  <a:pt x="14325" y="12084"/>
                  <a:pt x="16368" y="12084"/>
                </a:cubicBezTo>
                <a:cubicBezTo>
                  <a:pt x="18412" y="12084"/>
                  <a:pt x="20679" y="5005"/>
                  <a:pt x="21578" y="1811"/>
                </a:cubicBezTo>
                <a:lnTo>
                  <a:pt x="21600" y="7013"/>
                </a:lnTo>
                <a:cubicBezTo>
                  <a:pt x="21218" y="8462"/>
                  <a:pt x="18771" y="14521"/>
                  <a:pt x="16099" y="14455"/>
                </a:cubicBezTo>
                <a:cubicBezTo>
                  <a:pt x="13427" y="14389"/>
                  <a:pt x="8252" y="5433"/>
                  <a:pt x="5568" y="6618"/>
                </a:cubicBezTo>
                <a:cubicBezTo>
                  <a:pt x="2807" y="6882"/>
                  <a:pt x="1010" y="15871"/>
                  <a:pt x="0" y="21600"/>
                </a:cubicBezTo>
                <a:lnTo>
                  <a:pt x="22" y="66"/>
                </a:lnTo>
                <a:close/>
              </a:path>
            </a:pathLst>
          </a:custGeom>
          <a:gradFill>
            <a:gsLst>
              <a:gs pos="0">
                <a:srgbClr val="E7E7E7">
                  <a:alpha val="54998"/>
                </a:srgbClr>
              </a:gs>
              <a:gs pos="100000">
                <a:srgbClr val="0079AF">
                  <a:alpha val="44999"/>
                </a:srgbClr>
              </a:gs>
            </a:gsLst>
            <a:lin ang="16200000"/>
          </a:gradFill>
          <a:ln w="12700">
            <a:miter lim="400000"/>
          </a:ln>
        </p:spPr>
        <p:txBody>
          <a:bodyPr lIns="45719" rIns="45719"/>
          <a:lstStyle/>
          <a:p>
            <a:endParaRPr/>
          </a:p>
        </p:txBody>
      </p:sp>
      <p:sp>
        <p:nvSpPr>
          <p:cNvPr id="3" name="形状"/>
          <p:cNvSpPr/>
          <p:nvPr/>
        </p:nvSpPr>
        <p:spPr>
          <a:xfrm>
            <a:off x="4381500" y="-7938"/>
            <a:ext cx="4762500" cy="607212"/>
          </a:xfrm>
          <a:custGeom>
            <a:avLst/>
            <a:gdLst/>
            <a:ahLst/>
            <a:cxnLst>
              <a:cxn ang="0">
                <a:pos x="wd2" y="hd2"/>
              </a:cxn>
              <a:cxn ang="5400000">
                <a:pos x="wd2" y="hd2"/>
              </a:cxn>
              <a:cxn ang="10800000">
                <a:pos x="wd2" y="hd2"/>
              </a:cxn>
              <a:cxn ang="16200000">
                <a:pos x="wd2" y="hd2"/>
              </a:cxn>
            </a:cxnLst>
            <a:rect l="0" t="0" r="r" b="b"/>
            <a:pathLst>
              <a:path w="21600" h="20552" extrusionOk="0">
                <a:moveTo>
                  <a:pt x="0" y="0"/>
                </a:moveTo>
                <a:cubicBezTo>
                  <a:pt x="1253" y="3703"/>
                  <a:pt x="8410" y="19349"/>
                  <a:pt x="12010" y="20475"/>
                </a:cubicBezTo>
                <a:cubicBezTo>
                  <a:pt x="15610" y="21600"/>
                  <a:pt x="20002" y="10128"/>
                  <a:pt x="21600" y="6752"/>
                </a:cubicBezTo>
                <a:lnTo>
                  <a:pt x="21600" y="218"/>
                </a:lnTo>
                <a:lnTo>
                  <a:pt x="0" y="0"/>
                </a:lnTo>
                <a:close/>
              </a:path>
            </a:pathLst>
          </a:custGeom>
          <a:gradFill>
            <a:gsLst>
              <a:gs pos="0">
                <a:srgbClr val="009BE5">
                  <a:alpha val="44999"/>
                </a:srgbClr>
              </a:gs>
              <a:gs pos="100000">
                <a:srgbClr val="BCBCBC">
                  <a:alpha val="29998"/>
                </a:srgbClr>
              </a:gs>
            </a:gsLst>
            <a:lin ang="16200000"/>
          </a:gradFill>
          <a:ln w="12700">
            <a:miter lim="400000"/>
          </a:ln>
        </p:spPr>
        <p:txBody>
          <a:bodyPr lIns="45719" rIns="45719"/>
          <a:lstStyle/>
          <a:p>
            <a:endParaRPr/>
          </a:p>
        </p:txBody>
      </p:sp>
      <p:pic>
        <p:nvPicPr>
          <p:cNvPr id="4" name="image.png" descr="image.png"/>
          <p:cNvPicPr>
            <a:picLocks noChangeAspect="1"/>
          </p:cNvPicPr>
          <p:nvPr/>
        </p:nvPicPr>
        <p:blipFill>
          <a:blip r:embed="rId6">
            <a:extLst/>
          </a:blip>
          <a:stretch>
            <a:fillRect/>
          </a:stretch>
        </p:blipFill>
        <p:spPr>
          <a:xfrm>
            <a:off x="-30163" y="-20638"/>
            <a:ext cx="9174163" cy="1039813"/>
          </a:xfrm>
          <a:prstGeom prst="rect">
            <a:avLst/>
          </a:prstGeom>
          <a:ln w="12700">
            <a:miter lim="400000"/>
          </a:ln>
        </p:spPr>
      </p:pic>
      <p:pic>
        <p:nvPicPr>
          <p:cNvPr id="5" name="英语周报标志" descr="英语周报标志"/>
          <p:cNvPicPr>
            <a:picLocks noChangeAspect="1"/>
          </p:cNvPicPr>
          <p:nvPr/>
        </p:nvPicPr>
        <p:blipFill>
          <a:blip r:embed="rId7">
            <a:extLst/>
          </a:blip>
          <a:stretch>
            <a:fillRect/>
          </a:stretch>
        </p:blipFill>
        <p:spPr>
          <a:xfrm>
            <a:off x="76200" y="95250"/>
            <a:ext cx="1828800" cy="590550"/>
          </a:xfrm>
          <a:prstGeom prst="rect">
            <a:avLst/>
          </a:prstGeom>
          <a:ln w="12700">
            <a:miter lim="400000"/>
          </a:ln>
        </p:spPr>
      </p:pic>
      <p:sp>
        <p:nvSpPr>
          <p:cNvPr id="6" name="Unit 2 Writing"/>
          <p:cNvSpPr txBox="1"/>
          <p:nvPr/>
        </p:nvSpPr>
        <p:spPr>
          <a:xfrm>
            <a:off x="7162800" y="76200"/>
            <a:ext cx="1905000" cy="408940"/>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000"/>
              </a:spcBef>
              <a:defRPr>
                <a:solidFill>
                  <a:srgbClr val="5F5F5F"/>
                </a:solidFill>
                <a:latin typeface="Comic Sans MS"/>
                <a:ea typeface="Comic Sans MS"/>
                <a:cs typeface="Comic Sans MS"/>
                <a:sym typeface="Comic Sans MS"/>
              </a:defRPr>
            </a:lvl1pPr>
          </a:lstStyle>
          <a:p>
            <a:r>
              <a:t>Unit 2 Writing</a:t>
            </a:r>
          </a:p>
        </p:txBody>
      </p:sp>
      <p:sp>
        <p:nvSpPr>
          <p:cNvPr id="7" name="标题文本"/>
          <p:cNvSpPr txBox="1">
            <a:spLocks noGrp="1"/>
          </p:cNvSpPr>
          <p:nvPr>
            <p:ph type="title"/>
          </p:nvPr>
        </p:nvSpPr>
        <p:spPr>
          <a:xfrm>
            <a:off x="457200" y="0"/>
            <a:ext cx="8229600" cy="1417638"/>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b"/>
          <a:lstStyle/>
          <a:p>
            <a:r>
              <a:t>标题文本</a:t>
            </a:r>
          </a:p>
        </p:txBody>
      </p:sp>
      <p:sp>
        <p:nvSpPr>
          <p:cNvPr id="8" name="正文级别 1…"/>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p>
            <a:r>
              <a:t>正文级别 1</a:t>
            </a:r>
          </a:p>
          <a:p>
            <a:pPr lvl="1"/>
            <a:r>
              <a:t>正文级别 2</a:t>
            </a:r>
          </a:p>
          <a:p>
            <a:pPr lvl="2"/>
            <a:r>
              <a:t>正文级别 3</a:t>
            </a:r>
          </a:p>
          <a:p>
            <a:pPr lvl="3"/>
            <a:r>
              <a:t>正文级别 4</a:t>
            </a:r>
          </a:p>
          <a:p>
            <a:pPr lvl="4"/>
            <a:r>
              <a:t>正文级别 5</a:t>
            </a:r>
          </a:p>
        </p:txBody>
      </p:sp>
      <p:sp>
        <p:nvSpPr>
          <p:cNvPr id="9" name="幻灯片编号"/>
          <p:cNvSpPr txBox="1">
            <a:spLocks noGrp="1"/>
          </p:cNvSpPr>
          <p:nvPr>
            <p:ph type="sldNum" sz="quarter" idx="2"/>
          </p:nvPr>
        </p:nvSpPr>
        <p:spPr>
          <a:xfrm>
            <a:off x="8453462" y="6518275"/>
            <a:ext cx="233339" cy="203201"/>
          </a:xfrm>
          <a:prstGeom prst="rect">
            <a:avLst/>
          </a:prstGeom>
          <a:ln w="12700">
            <a:miter lim="400000"/>
          </a:ln>
        </p:spPr>
        <p:txBody>
          <a:bodyPr wrap="none" lIns="0" tIns="0" rIns="0" bIns="0" anchor="b">
            <a:spAutoFit/>
          </a:bodyPr>
          <a:lstStyle>
            <a:lvl1pPr algn="r">
              <a:buSzPct val="100000"/>
              <a:buChar char="•"/>
              <a:defRPr sz="1200">
                <a:solidFill>
                  <a:srgbClr val="045C75"/>
                </a:solidFill>
                <a:latin typeface="Comic Sans MS"/>
                <a:ea typeface="Comic Sans MS"/>
                <a:cs typeface="Comic Sans MS"/>
                <a:sym typeface="Comic Sans MS"/>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spd="med"/>
  <p:txStyles>
    <p:titleStyle>
      <a:lvl1pPr marL="0" marR="0" indent="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1pPr>
      <a:lvl2pPr marL="0" marR="0" indent="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2pPr>
      <a:lvl3pPr marL="0" marR="0" indent="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3pPr>
      <a:lvl4pPr marL="0" marR="0" indent="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4pPr>
      <a:lvl5pPr marL="0" marR="0" indent="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5pPr>
      <a:lvl6pPr marL="0" marR="0" indent="45720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6pPr>
      <a:lvl7pPr marL="0" marR="0" indent="91440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7pPr>
      <a:lvl8pPr marL="0" marR="0" indent="137160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8pPr>
      <a:lvl9pPr marL="0" marR="0" indent="1828800" algn="l" defTabSz="914400" rtl="0" latinLnBrk="0">
        <a:lnSpc>
          <a:spcPct val="100000"/>
        </a:lnSpc>
        <a:spcBef>
          <a:spcPts val="0"/>
        </a:spcBef>
        <a:spcAft>
          <a:spcPts val="0"/>
        </a:spcAft>
        <a:buClrTx/>
        <a:buSzTx/>
        <a:buFontTx/>
        <a:buNone/>
        <a:tabLst/>
        <a:defRPr sz="5000" b="0" i="0" u="none" strike="noStrike" cap="none" spc="0" baseline="0">
          <a:ln>
            <a:noFill/>
          </a:ln>
          <a:solidFill>
            <a:srgbClr val="04617B"/>
          </a:solidFill>
          <a:uFillTx/>
          <a:latin typeface="Times New Roman"/>
          <a:ea typeface="Times New Roman"/>
          <a:cs typeface="Times New Roman"/>
          <a:sym typeface="Times New Roman"/>
        </a:defRPr>
      </a:lvl9pPr>
    </p:titleStyle>
    <p:bodyStyle>
      <a:lvl1pPr marL="273050" marR="0" indent="-273050" algn="l" defTabSz="914400" rtl="0" latinLnBrk="0">
        <a:lnSpc>
          <a:spcPct val="100000"/>
        </a:lnSpc>
        <a:spcBef>
          <a:spcPts val="600"/>
        </a:spcBef>
        <a:spcAft>
          <a:spcPts val="0"/>
        </a:spcAft>
        <a:buClr>
          <a:srgbClr val="0BD0D9"/>
        </a:buClr>
        <a:buSzPct val="95000"/>
        <a:buFontTx/>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1pPr>
      <a:lvl2pPr marL="660267" marR="0" indent="-266567" algn="l" defTabSz="914400" rtl="0" latinLnBrk="0">
        <a:lnSpc>
          <a:spcPct val="100000"/>
        </a:lnSpc>
        <a:spcBef>
          <a:spcPts val="600"/>
        </a:spcBef>
        <a:spcAft>
          <a:spcPts val="0"/>
        </a:spcAft>
        <a:buClr>
          <a:srgbClr val="0BD0D9"/>
        </a:buClr>
        <a:buSzPct val="85000"/>
        <a:buFontTx/>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2pPr>
      <a:lvl3pPr marL="972986" marR="0" indent="-304648" algn="l" defTabSz="914400" rtl="0" latinLnBrk="0">
        <a:lnSpc>
          <a:spcPct val="100000"/>
        </a:lnSpc>
        <a:spcBef>
          <a:spcPts val="600"/>
        </a:spcBef>
        <a:spcAft>
          <a:spcPts val="0"/>
        </a:spcAft>
        <a:buClr>
          <a:srgbClr val="0BD0D9"/>
        </a:buClr>
        <a:buSzPct val="70000"/>
        <a:buFontTx/>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3pPr>
      <a:lvl4pPr marL="1250314" marR="0" indent="-272414" algn="l" defTabSz="914400" rtl="0" latinLnBrk="0">
        <a:lnSpc>
          <a:spcPct val="100000"/>
        </a:lnSpc>
        <a:spcBef>
          <a:spcPts val="600"/>
        </a:spcBef>
        <a:spcAft>
          <a:spcPts val="0"/>
        </a:spcAft>
        <a:buClr>
          <a:srgbClr val="0BD0D9"/>
        </a:buClr>
        <a:buSzPct val="65000"/>
        <a:buFontTx/>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4pPr>
      <a:lvl5pPr marL="1524952" marR="0" indent="-272414" algn="l" defTabSz="914400" rtl="0" latinLnBrk="0">
        <a:lnSpc>
          <a:spcPct val="100000"/>
        </a:lnSpc>
        <a:spcBef>
          <a:spcPts val="600"/>
        </a:spcBef>
        <a:spcAft>
          <a:spcPts val="0"/>
        </a:spcAft>
        <a:buClr>
          <a:srgbClr val="0BD0D9"/>
        </a:buClr>
        <a:buSzPct val="65000"/>
        <a:buFontTx/>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5pPr>
      <a:lvl6pPr marL="1982152" marR="0" indent="-272414" algn="l" defTabSz="914400" rtl="0" latinLnBrk="0">
        <a:lnSpc>
          <a:spcPct val="100000"/>
        </a:lnSpc>
        <a:spcBef>
          <a:spcPts val="600"/>
        </a:spcBef>
        <a:spcAft>
          <a:spcPts val="0"/>
        </a:spcAft>
        <a:buClr>
          <a:srgbClr val="0BD0D9"/>
        </a:buClr>
        <a:buSzPct val="65000"/>
        <a:buFont typeface="Wingdings 2"/>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6pPr>
      <a:lvl7pPr marL="2439352" marR="0" indent="-272414" algn="l" defTabSz="914400" rtl="0" latinLnBrk="0">
        <a:lnSpc>
          <a:spcPct val="100000"/>
        </a:lnSpc>
        <a:spcBef>
          <a:spcPts val="600"/>
        </a:spcBef>
        <a:spcAft>
          <a:spcPts val="0"/>
        </a:spcAft>
        <a:buClr>
          <a:srgbClr val="0BD0D9"/>
        </a:buClr>
        <a:buSzPct val="65000"/>
        <a:buFont typeface="Wingdings 2"/>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7pPr>
      <a:lvl8pPr marL="2896552" marR="0" indent="-272414" algn="l" defTabSz="914400" rtl="0" latinLnBrk="0">
        <a:lnSpc>
          <a:spcPct val="100000"/>
        </a:lnSpc>
        <a:spcBef>
          <a:spcPts val="600"/>
        </a:spcBef>
        <a:spcAft>
          <a:spcPts val="0"/>
        </a:spcAft>
        <a:buClr>
          <a:srgbClr val="0BD0D9"/>
        </a:buClr>
        <a:buSzPct val="65000"/>
        <a:buFont typeface="Wingdings 2"/>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8pPr>
      <a:lvl9pPr marL="3353752" marR="0" indent="-272415" algn="l" defTabSz="914400" rtl="0" latinLnBrk="0">
        <a:lnSpc>
          <a:spcPct val="100000"/>
        </a:lnSpc>
        <a:spcBef>
          <a:spcPts val="600"/>
        </a:spcBef>
        <a:spcAft>
          <a:spcPts val="0"/>
        </a:spcAft>
        <a:buClr>
          <a:srgbClr val="0BD0D9"/>
        </a:buClr>
        <a:buSzPct val="65000"/>
        <a:buFont typeface="Wingdings 2"/>
        <a:buChar char=""/>
        <a:tabLst/>
        <a:defRPr sz="2600" b="0" i="0" u="none" strike="noStrike" cap="none" spc="0" baseline="0">
          <a:ln>
            <a:noFill/>
          </a:ln>
          <a:solidFill>
            <a:srgbClr val="000000"/>
          </a:solidFill>
          <a:uFillTx/>
          <a:latin typeface="Times New Roman"/>
          <a:ea typeface="Times New Roman"/>
          <a:cs typeface="Times New Roman"/>
          <a:sym typeface="Times New Roman"/>
        </a:defRPr>
      </a:lvl9pPr>
    </p:bodyStyle>
    <p:otherStyle>
      <a:lvl1pPr marL="0" marR="0" indent="0" algn="r" defTabSz="914400" rtl="0" latinLnBrk="0">
        <a:lnSpc>
          <a:spcPct val="100000"/>
        </a:lnSpc>
        <a:spcBef>
          <a:spcPts val="0"/>
        </a:spcBef>
        <a:spcAft>
          <a:spcPts val="0"/>
        </a:spcAft>
        <a:buClrTx/>
        <a:buSzPct val="100000"/>
        <a:buFontTx/>
        <a:buChar char="•"/>
        <a:tabLst/>
        <a:defRPr sz="1200" b="0" i="0" u="none" strike="noStrike" cap="none" spc="0" baseline="0">
          <a:ln>
            <a:noFill/>
          </a:ln>
          <a:solidFill>
            <a:schemeClr val="tx1"/>
          </a:solidFill>
          <a:uFillTx/>
          <a:latin typeface="+mn-lt"/>
          <a:ea typeface="+mn-ea"/>
          <a:cs typeface="+mn-cs"/>
          <a:sym typeface="Comic Sans MS"/>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omic Sans M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audio" Target="../media/media4.wav"/><Relationship Id="rId13" Type="http://schemas.openxmlformats.org/officeDocument/2006/relationships/image" Target="../media/image9.png"/><Relationship Id="rId3" Type="http://schemas.microsoft.com/office/2007/relationships/media" Target="../media/media2.wav"/><Relationship Id="rId7" Type="http://schemas.microsoft.com/office/2007/relationships/media" Target="../media/media4.wav"/><Relationship Id="rId12" Type="http://schemas.openxmlformats.org/officeDocument/2006/relationships/image" Target="../media/image8.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audio" Target="../media/media3.wav"/><Relationship Id="rId11" Type="http://schemas.openxmlformats.org/officeDocument/2006/relationships/image" Target="../media/image7.png"/><Relationship Id="rId5" Type="http://schemas.microsoft.com/office/2007/relationships/media" Target="../media/media3.wav"/><Relationship Id="rId10" Type="http://schemas.openxmlformats.org/officeDocument/2006/relationships/notesSlide" Target="../notesSlides/notesSlide1.xml"/><Relationship Id="rId4" Type="http://schemas.openxmlformats.org/officeDocument/2006/relationships/audio" Target="../media/media2.wav"/><Relationship Id="rId9"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image.png" descr="image.png"/>
          <p:cNvPicPr>
            <a:picLocks noChangeAspect="1"/>
          </p:cNvPicPr>
          <p:nvPr/>
        </p:nvPicPr>
        <p:blipFill>
          <a:blip r:embed="rId2">
            <a:extLst/>
          </a:blip>
          <a:stretch>
            <a:fillRect/>
          </a:stretch>
        </p:blipFill>
        <p:spPr>
          <a:xfrm>
            <a:off x="3348037" y="1282700"/>
            <a:ext cx="2160588" cy="576263"/>
          </a:xfrm>
          <a:prstGeom prst="rect">
            <a:avLst/>
          </a:prstGeom>
          <a:ln w="12700">
            <a:miter lim="400000"/>
          </a:ln>
        </p:spPr>
      </p:pic>
      <p:pic>
        <p:nvPicPr>
          <p:cNvPr id="41" name="83b1OOOPICa8.jpg" descr="83b1OOOPICa8.jpg"/>
          <p:cNvPicPr>
            <a:picLocks noChangeAspect="1"/>
          </p:cNvPicPr>
          <p:nvPr/>
        </p:nvPicPr>
        <p:blipFill>
          <a:blip r:embed="rId3">
            <a:extLst/>
          </a:blip>
          <a:stretch>
            <a:fillRect/>
          </a:stretch>
        </p:blipFill>
        <p:spPr>
          <a:xfrm>
            <a:off x="0" y="1916112"/>
            <a:ext cx="9144000" cy="4924426"/>
          </a:xfrm>
          <a:prstGeom prst="rect">
            <a:avLst/>
          </a:prstGeom>
          <a:ln w="12700">
            <a:miter lim="400000"/>
          </a:ln>
        </p:spPr>
      </p:pic>
      <p:sp>
        <p:nvSpPr>
          <p:cNvPr id="42" name="Unit 2 Travelling around the world"/>
          <p:cNvSpPr txBox="1"/>
          <p:nvPr/>
        </p:nvSpPr>
        <p:spPr>
          <a:xfrm>
            <a:off x="1187450" y="476250"/>
            <a:ext cx="7272338" cy="605418"/>
          </a:xfrm>
          <a:prstGeom prst="rect">
            <a:avLst/>
          </a:prstGeom>
          <a:solidFill>
            <a:srgbClr val="00B0F0">
              <a:alpha val="50195"/>
            </a:srgbClr>
          </a:solidFill>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600" b="1"/>
            </a:lvl1pPr>
          </a:lstStyle>
          <a:p>
            <a:r>
              <a:t>Unit 2 Travelling around the world</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When do people send postcards?"/>
          <p:cNvSpPr txBox="1"/>
          <p:nvPr/>
        </p:nvSpPr>
        <p:spPr>
          <a:xfrm>
            <a:off x="500062" y="1571625"/>
            <a:ext cx="6480608" cy="605418"/>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3600" b="1"/>
            </a:lvl1pPr>
          </a:lstStyle>
          <a:p>
            <a:r>
              <a:t>When do people send postcards?</a:t>
            </a:r>
          </a:p>
        </p:txBody>
      </p:sp>
      <p:sp>
        <p:nvSpPr>
          <p:cNvPr id="70" name="People usually send postcards when they go travelling!"/>
          <p:cNvSpPr txBox="1"/>
          <p:nvPr/>
        </p:nvSpPr>
        <p:spPr>
          <a:xfrm>
            <a:off x="5357812" y="2836862"/>
            <a:ext cx="3500438" cy="12955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2800" b="1">
                <a:solidFill>
                  <a:srgbClr val="FF0000"/>
                </a:solidFill>
              </a:defRPr>
            </a:lvl1pPr>
          </a:lstStyle>
          <a:p>
            <a:r>
              <a:t>People usually send postcards when they go travelling!</a:t>
            </a:r>
          </a:p>
        </p:txBody>
      </p:sp>
      <p:sp>
        <p:nvSpPr>
          <p:cNvPr id="71" name="About postcards"/>
          <p:cNvSpPr txBox="1"/>
          <p:nvPr/>
        </p:nvSpPr>
        <p:spPr>
          <a:xfrm>
            <a:off x="2000250" y="550862"/>
            <a:ext cx="4587875" cy="7264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600" b="1">
                <a:solidFill>
                  <a:srgbClr val="7030A0"/>
                </a:solidFill>
                <a:effectLst>
                  <a:outerShdw blurRad="12700" dist="25400" dir="2700000" rotWithShape="0">
                    <a:srgbClr val="000000"/>
                  </a:outerShdw>
                </a:effectLst>
                <a:latin typeface="Comic Sans MS"/>
                <a:ea typeface="Comic Sans MS"/>
                <a:cs typeface="Comic Sans MS"/>
                <a:sym typeface="Comic Sans MS"/>
              </a:defRPr>
            </a:lvl1pPr>
          </a:lstStyle>
          <a:p>
            <a:r>
              <a:t>About postcards</a:t>
            </a:r>
          </a:p>
        </p:txBody>
      </p:sp>
      <p:pic>
        <p:nvPicPr>
          <p:cNvPr id="72" name="08V58PICan2_1024.jpg" descr="08V58PICan2_1024.jpg"/>
          <p:cNvPicPr>
            <a:picLocks noChangeAspect="1"/>
          </p:cNvPicPr>
          <p:nvPr/>
        </p:nvPicPr>
        <p:blipFill>
          <a:blip r:embed="rId2">
            <a:extLst/>
          </a:blip>
          <a:stretch>
            <a:fillRect/>
          </a:stretch>
        </p:blipFill>
        <p:spPr>
          <a:xfrm>
            <a:off x="684212" y="2565400"/>
            <a:ext cx="4433888" cy="2879725"/>
          </a:xfrm>
          <a:prstGeom prst="rect">
            <a:avLst/>
          </a:prstGeom>
          <a:ln w="12700">
            <a:miter lim="400000"/>
          </a:ln>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70"/>
                                        </p:tgtEl>
                                        <p:attrNameLst>
                                          <p:attrName>style.visibility</p:attrName>
                                        </p:attrNameLst>
                                      </p:cBhvr>
                                      <p:to>
                                        <p:strVal val="visible"/>
                                      </p:to>
                                    </p:set>
                                    <p:anim calcmode="lin" valueType="num">
                                      <p:cBhvr>
                                        <p:cTn id="7" dur="500" fill="hold"/>
                                        <p:tgtEl>
                                          <p:spTgt spid="70"/>
                                        </p:tgtEl>
                                        <p:attrNameLst>
                                          <p:attrName>ppt_x</p:attrName>
                                        </p:attrNameLst>
                                      </p:cBhvr>
                                      <p:tavLst>
                                        <p:tav tm="0">
                                          <p:val>
                                            <p:strVal val="#ppt_x"/>
                                          </p:val>
                                        </p:tav>
                                        <p:tav tm="100000">
                                          <p:val>
                                            <p:strVal val="#ppt_x"/>
                                          </p:val>
                                        </p:tav>
                                      </p:tavLst>
                                    </p:anim>
                                    <p:anim calcmode="lin" valueType="num">
                                      <p:cBhvr>
                                        <p:cTn id="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1"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image.png" descr="image.png"/>
          <p:cNvPicPr>
            <a:picLocks noChangeAspect="1"/>
          </p:cNvPicPr>
          <p:nvPr/>
        </p:nvPicPr>
        <p:blipFill>
          <a:blip r:embed="rId11">
            <a:extLst/>
          </a:blip>
          <a:stretch>
            <a:fillRect/>
          </a:stretch>
        </p:blipFill>
        <p:spPr>
          <a:xfrm>
            <a:off x="0" y="7937"/>
            <a:ext cx="9107488" cy="6707188"/>
          </a:xfrm>
          <a:prstGeom prst="rect">
            <a:avLst/>
          </a:prstGeom>
          <a:ln w="12700">
            <a:miter lim="400000"/>
          </a:ln>
        </p:spPr>
      </p:pic>
      <p:grpSp>
        <p:nvGrpSpPr>
          <p:cNvPr id="149" name="成组"/>
          <p:cNvGrpSpPr/>
          <p:nvPr/>
        </p:nvGrpSpPr>
        <p:grpSpPr>
          <a:xfrm>
            <a:off x="-14288" y="-14288"/>
            <a:ext cx="9177338" cy="2605088"/>
            <a:chOff x="0" y="0"/>
            <a:chExt cx="9177337" cy="2605087"/>
          </a:xfrm>
        </p:grpSpPr>
        <p:pic>
          <p:nvPicPr>
            <p:cNvPr id="147" name="image.png" descr="image.png"/>
            <p:cNvPicPr>
              <a:picLocks noChangeAspect="1"/>
            </p:cNvPicPr>
            <p:nvPr/>
          </p:nvPicPr>
          <p:blipFill>
            <a:blip r:embed="rId12">
              <a:extLst/>
            </a:blip>
            <a:stretch>
              <a:fillRect/>
            </a:stretch>
          </p:blipFill>
          <p:spPr>
            <a:xfrm>
              <a:off x="0" y="0"/>
              <a:ext cx="9177338" cy="2605088"/>
            </a:xfrm>
            <a:prstGeom prst="rect">
              <a:avLst/>
            </a:prstGeom>
            <a:ln w="12700" cap="flat">
              <a:noFill/>
              <a:miter lim="400000"/>
            </a:ln>
            <a:effectLst/>
          </p:spPr>
        </p:pic>
        <p:sp>
          <p:nvSpPr>
            <p:cNvPr id="148" name="矩形"/>
            <p:cNvSpPr/>
            <p:nvPr/>
          </p:nvSpPr>
          <p:spPr>
            <a:xfrm>
              <a:off x="19040" y="19015"/>
              <a:ext cx="9139258" cy="2567058"/>
            </a:xfrm>
            <a:prstGeom prst="rect">
              <a:avLst/>
            </a:prstGeom>
            <a:solidFill>
              <a:srgbClr val="FFFFFF"/>
            </a:solidFill>
            <a:ln w="12700" cap="flat">
              <a:noFill/>
              <a:miter lim="400000"/>
            </a:ln>
            <a:effectLst/>
          </p:spPr>
          <p:txBody>
            <a:bodyPr wrap="square" lIns="45719" tIns="45719" rIns="45719" bIns="45719" numCol="1" anchor="ctr">
              <a:noAutofit/>
            </a:bodyPr>
            <a:lstStyle/>
            <a:p>
              <a:pPr algn="ctr">
                <a:defRPr sz="2800">
                  <a:solidFill>
                    <a:srgbClr val="FFFFFF"/>
                  </a:solidFill>
                </a:defRPr>
              </a:pPr>
              <a:endParaRPr/>
            </a:p>
          </p:txBody>
        </p:sp>
      </p:grpSp>
      <p:sp>
        <p:nvSpPr>
          <p:cNvPr id="150" name="b"/>
          <p:cNvSpPr txBox="1"/>
          <p:nvPr/>
        </p:nvSpPr>
        <p:spPr>
          <a:xfrm>
            <a:off x="857249" y="2428875"/>
            <a:ext cx="571502"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800">
                <a:solidFill>
                  <a:srgbClr val="C00000"/>
                </a:solidFill>
              </a:defRPr>
            </a:lvl1pPr>
          </a:lstStyle>
          <a:p>
            <a:r>
              <a:t>b</a:t>
            </a:r>
          </a:p>
        </p:txBody>
      </p:sp>
      <p:sp>
        <p:nvSpPr>
          <p:cNvPr id="151" name="a"/>
          <p:cNvSpPr txBox="1"/>
          <p:nvPr/>
        </p:nvSpPr>
        <p:spPr>
          <a:xfrm>
            <a:off x="857249" y="3071812"/>
            <a:ext cx="571502" cy="4827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800">
                <a:solidFill>
                  <a:srgbClr val="C00000"/>
                </a:solidFill>
              </a:defRPr>
            </a:lvl1pPr>
          </a:lstStyle>
          <a:p>
            <a:r>
              <a:t>a</a:t>
            </a:r>
          </a:p>
        </p:txBody>
      </p:sp>
      <p:sp>
        <p:nvSpPr>
          <p:cNvPr id="152" name="c"/>
          <p:cNvSpPr txBox="1"/>
          <p:nvPr/>
        </p:nvSpPr>
        <p:spPr>
          <a:xfrm>
            <a:off x="857249" y="4143375"/>
            <a:ext cx="571502"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800">
                <a:solidFill>
                  <a:srgbClr val="C00000"/>
                </a:solidFill>
              </a:defRPr>
            </a:lvl1pPr>
          </a:lstStyle>
          <a:p>
            <a:r>
              <a:t>c</a:t>
            </a:r>
          </a:p>
        </p:txBody>
      </p:sp>
      <p:sp>
        <p:nvSpPr>
          <p:cNvPr id="153" name="d"/>
          <p:cNvSpPr txBox="1"/>
          <p:nvPr/>
        </p:nvSpPr>
        <p:spPr>
          <a:xfrm>
            <a:off x="857249" y="4929187"/>
            <a:ext cx="571502" cy="4827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800">
                <a:solidFill>
                  <a:srgbClr val="C00000"/>
                </a:solidFill>
              </a:defRPr>
            </a:lvl1pPr>
          </a:lstStyle>
          <a:p>
            <a:r>
              <a:t>d</a:t>
            </a:r>
          </a:p>
        </p:txBody>
      </p:sp>
      <p:sp>
        <p:nvSpPr>
          <p:cNvPr id="154" name="a"/>
          <p:cNvSpPr txBox="1"/>
          <p:nvPr/>
        </p:nvSpPr>
        <p:spPr>
          <a:xfrm>
            <a:off x="7858124" y="4143375"/>
            <a:ext cx="571502"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800">
                <a:solidFill>
                  <a:srgbClr val="C00000"/>
                </a:solidFill>
              </a:defRPr>
            </a:lvl1pPr>
          </a:lstStyle>
          <a:p>
            <a:r>
              <a:t>a</a:t>
            </a:r>
          </a:p>
        </p:txBody>
      </p:sp>
      <p:sp>
        <p:nvSpPr>
          <p:cNvPr id="155" name="f"/>
          <p:cNvSpPr txBox="1"/>
          <p:nvPr/>
        </p:nvSpPr>
        <p:spPr>
          <a:xfrm>
            <a:off x="7786687" y="5143500"/>
            <a:ext cx="571501"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800">
                <a:solidFill>
                  <a:srgbClr val="C00000"/>
                </a:solidFill>
              </a:defRPr>
            </a:lvl1pPr>
          </a:lstStyle>
          <a:p>
            <a:r>
              <a:t>f</a:t>
            </a:r>
          </a:p>
        </p:txBody>
      </p:sp>
      <p:sp>
        <p:nvSpPr>
          <p:cNvPr id="156" name="2.Who did Amy write to?"/>
          <p:cNvSpPr txBox="1"/>
          <p:nvPr/>
        </p:nvSpPr>
        <p:spPr>
          <a:xfrm>
            <a:off x="1316037" y="755650"/>
            <a:ext cx="3926841" cy="482734"/>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2800" b="1">
                <a:solidFill>
                  <a:srgbClr val="FF0000"/>
                </a:solidFill>
                <a:effectLst>
                  <a:outerShdw blurRad="12700" dist="25400" dir="2700000" rotWithShape="0">
                    <a:srgbClr val="000000"/>
                  </a:outerShdw>
                </a:effectLst>
              </a:defRPr>
            </a:lvl1pPr>
          </a:lstStyle>
          <a:p>
            <a:r>
              <a:t>2.Who did Amy write to?</a:t>
            </a:r>
          </a:p>
        </p:txBody>
      </p:sp>
      <p:sp>
        <p:nvSpPr>
          <p:cNvPr id="157" name="4. When did Amy write the postcard?"/>
          <p:cNvSpPr txBox="1"/>
          <p:nvPr/>
        </p:nvSpPr>
        <p:spPr>
          <a:xfrm>
            <a:off x="1331912" y="2041525"/>
            <a:ext cx="5777420" cy="482734"/>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2800" b="1">
                <a:solidFill>
                  <a:srgbClr val="FF0000"/>
                </a:solidFill>
                <a:effectLst>
                  <a:outerShdw blurRad="12700" dist="25400" dir="2700000" rotWithShape="0">
                    <a:srgbClr val="000000"/>
                  </a:outerShdw>
                </a:effectLst>
              </a:defRPr>
            </a:lvl1pPr>
          </a:lstStyle>
          <a:p>
            <a:r>
              <a:t>4. When did Amy write the postcard?</a:t>
            </a:r>
          </a:p>
        </p:txBody>
      </p:sp>
      <p:sp>
        <p:nvSpPr>
          <p:cNvPr id="158" name="矩形"/>
          <p:cNvSpPr/>
          <p:nvPr/>
        </p:nvSpPr>
        <p:spPr>
          <a:xfrm>
            <a:off x="0" y="2500312"/>
            <a:ext cx="1643063" cy="4357688"/>
          </a:xfrm>
          <a:prstGeom prst="rect">
            <a:avLst/>
          </a:prstGeom>
          <a:solidFill>
            <a:srgbClr val="FFFFFF"/>
          </a:solidFill>
          <a:ln w="25400">
            <a:solidFill>
              <a:srgbClr val="FFFFFF"/>
            </a:solidFill>
            <a:miter/>
          </a:ln>
        </p:spPr>
        <p:txBody>
          <a:bodyPr lIns="45719" rIns="45719" anchor="ctr"/>
          <a:lstStyle/>
          <a:p>
            <a:pPr algn="ctr">
              <a:defRPr sz="2800">
                <a:solidFill>
                  <a:srgbClr val="FFFFFF"/>
                </a:solidFill>
              </a:defRPr>
            </a:pPr>
            <a:endParaRPr/>
          </a:p>
        </p:txBody>
      </p:sp>
      <p:sp>
        <p:nvSpPr>
          <p:cNvPr id="159" name="矩形"/>
          <p:cNvSpPr/>
          <p:nvPr/>
        </p:nvSpPr>
        <p:spPr>
          <a:xfrm>
            <a:off x="7572375" y="2500312"/>
            <a:ext cx="1214438" cy="4071938"/>
          </a:xfrm>
          <a:prstGeom prst="rect">
            <a:avLst/>
          </a:prstGeom>
          <a:solidFill>
            <a:srgbClr val="FFFFFF"/>
          </a:solidFill>
          <a:ln w="25400">
            <a:solidFill>
              <a:srgbClr val="FFFFFF"/>
            </a:solidFill>
            <a:miter/>
          </a:ln>
        </p:spPr>
        <p:txBody>
          <a:bodyPr lIns="45719" rIns="45719" anchor="ctr"/>
          <a:lstStyle/>
          <a:p>
            <a:pPr algn="ctr">
              <a:defRPr sz="2800">
                <a:solidFill>
                  <a:srgbClr val="FFFFFF"/>
                </a:solidFill>
              </a:defRPr>
            </a:pPr>
            <a:endParaRPr/>
          </a:p>
        </p:txBody>
      </p:sp>
      <p:sp>
        <p:nvSpPr>
          <p:cNvPr id="160" name="Name of the sender"/>
          <p:cNvSpPr txBox="1"/>
          <p:nvPr/>
        </p:nvSpPr>
        <p:spPr>
          <a:xfrm>
            <a:off x="214312" y="5429250"/>
            <a:ext cx="1428751" cy="1305059"/>
          </a:xfrm>
          <a:prstGeom prst="rect">
            <a:avLst/>
          </a:prstGeom>
          <a:solidFill>
            <a:srgbClr val="FFCC66"/>
          </a:solidFill>
          <a:ln>
            <a:solidFill>
              <a:srgbClr val="1E1C11"/>
            </a:solidFill>
            <a:miter/>
          </a:ln>
          <a:extLst>
            <a:ext uri="{C572A759-6A51-4108-AA02-DFA0A04FC94B}">
              <ma14:wrappingTextBoxFlag xmlns:ma14="http://schemas.microsoft.com/office/mac/drawingml/2011/main" xmlns="" val="1"/>
            </a:ext>
          </a:extLst>
        </p:spPr>
        <p:txBody>
          <a:bodyPr lIns="45719" rIns="45719">
            <a:spAutoFit/>
          </a:bodyPr>
          <a:lstStyle>
            <a:lvl1pPr algn="ctr">
              <a:defRPr sz="2800"/>
            </a:lvl1pPr>
          </a:lstStyle>
          <a:p>
            <a:r>
              <a:t>Name of the sender</a:t>
            </a:r>
          </a:p>
        </p:txBody>
      </p:sp>
      <p:sp>
        <p:nvSpPr>
          <p:cNvPr id="161" name="Name of the receiver"/>
          <p:cNvSpPr txBox="1"/>
          <p:nvPr/>
        </p:nvSpPr>
        <p:spPr>
          <a:xfrm>
            <a:off x="7500937" y="3286125"/>
            <a:ext cx="1428751" cy="1305059"/>
          </a:xfrm>
          <a:prstGeom prst="rect">
            <a:avLst/>
          </a:prstGeom>
          <a:solidFill>
            <a:srgbClr val="FFCC66"/>
          </a:solidFill>
          <a:ln>
            <a:solidFill>
              <a:srgbClr val="1E1C11"/>
            </a:solidFill>
            <a:miter/>
          </a:ln>
          <a:extLst>
            <a:ext uri="{C572A759-6A51-4108-AA02-DFA0A04FC94B}">
              <ma14:wrappingTextBoxFlag xmlns:ma14="http://schemas.microsoft.com/office/mac/drawingml/2011/main" xmlns="" val="1"/>
            </a:ext>
          </a:extLst>
        </p:spPr>
        <p:txBody>
          <a:bodyPr lIns="45719" rIns="45719">
            <a:spAutoFit/>
          </a:bodyPr>
          <a:lstStyle/>
          <a:p>
            <a:pPr algn="ctr">
              <a:defRPr sz="2800"/>
            </a:pPr>
            <a:r>
              <a:t>Name of the </a:t>
            </a:r>
            <a:r>
              <a:rPr u="sng"/>
              <a:t>receiver</a:t>
            </a:r>
          </a:p>
        </p:txBody>
      </p:sp>
      <p:sp>
        <p:nvSpPr>
          <p:cNvPr id="162" name="Greeting"/>
          <p:cNvSpPr txBox="1"/>
          <p:nvPr/>
        </p:nvSpPr>
        <p:spPr>
          <a:xfrm>
            <a:off x="214312" y="3214687"/>
            <a:ext cx="1428751" cy="492260"/>
          </a:xfrm>
          <a:prstGeom prst="rect">
            <a:avLst/>
          </a:prstGeom>
          <a:solidFill>
            <a:srgbClr val="FFCC66"/>
          </a:solidFill>
          <a:ln>
            <a:solidFill>
              <a:srgbClr val="1E1C11"/>
            </a:solidFill>
            <a:miter/>
          </a:ln>
          <a:extLst>
            <a:ext uri="{C572A759-6A51-4108-AA02-DFA0A04FC94B}">
              <ma14:wrappingTextBoxFlag xmlns:ma14="http://schemas.microsoft.com/office/mac/drawingml/2011/main" xmlns="" val="1"/>
            </a:ext>
          </a:extLst>
        </p:spPr>
        <p:txBody>
          <a:bodyPr lIns="45719" rIns="45719">
            <a:spAutoFit/>
          </a:bodyPr>
          <a:lstStyle>
            <a:lvl1pPr algn="ctr">
              <a:defRPr sz="2800" u="sng"/>
            </a:lvl1pPr>
          </a:lstStyle>
          <a:p>
            <a:r>
              <a:t>Greeting</a:t>
            </a:r>
          </a:p>
        </p:txBody>
      </p:sp>
      <p:sp>
        <p:nvSpPr>
          <p:cNvPr id="163" name="Address of the receiver"/>
          <p:cNvSpPr txBox="1"/>
          <p:nvPr/>
        </p:nvSpPr>
        <p:spPr>
          <a:xfrm>
            <a:off x="7429500" y="4929187"/>
            <a:ext cx="1428750" cy="1305060"/>
          </a:xfrm>
          <a:prstGeom prst="rect">
            <a:avLst/>
          </a:prstGeom>
          <a:solidFill>
            <a:srgbClr val="FFCC66"/>
          </a:solidFill>
          <a:ln>
            <a:solidFill>
              <a:srgbClr val="1E1C11"/>
            </a:solidFill>
            <a:miter/>
          </a:ln>
          <a:extLst>
            <a:ext uri="{C572A759-6A51-4108-AA02-DFA0A04FC94B}">
              <ma14:wrappingTextBoxFlag xmlns:ma14="http://schemas.microsoft.com/office/mac/drawingml/2011/main" xmlns="" val="1"/>
            </a:ext>
          </a:extLst>
        </p:spPr>
        <p:txBody>
          <a:bodyPr lIns="45719" rIns="45719">
            <a:spAutoFit/>
          </a:bodyPr>
          <a:lstStyle/>
          <a:p>
            <a:pPr algn="ctr">
              <a:defRPr sz="2800" u="sng"/>
            </a:pPr>
            <a:r>
              <a:t>Address</a:t>
            </a:r>
            <a:r>
              <a:rPr u="none"/>
              <a:t> of the receiver</a:t>
            </a:r>
          </a:p>
        </p:txBody>
      </p:sp>
      <p:sp>
        <p:nvSpPr>
          <p:cNvPr id="164" name="Date"/>
          <p:cNvSpPr txBox="1"/>
          <p:nvPr/>
        </p:nvSpPr>
        <p:spPr>
          <a:xfrm>
            <a:off x="214312" y="2643187"/>
            <a:ext cx="1428751" cy="492260"/>
          </a:xfrm>
          <a:prstGeom prst="rect">
            <a:avLst/>
          </a:prstGeom>
          <a:solidFill>
            <a:srgbClr val="FFCC66"/>
          </a:solidFill>
          <a:ln>
            <a:solidFill>
              <a:srgbClr val="1E1C11"/>
            </a:solidFill>
            <a:miter/>
          </a:ln>
          <a:extLst>
            <a:ext uri="{C572A759-6A51-4108-AA02-DFA0A04FC94B}">
              <ma14:wrappingTextBoxFlag xmlns:ma14="http://schemas.microsoft.com/office/mac/drawingml/2011/main" xmlns="" val="1"/>
            </a:ext>
          </a:extLst>
        </p:spPr>
        <p:txBody>
          <a:bodyPr lIns="45719" rIns="45719">
            <a:spAutoFit/>
          </a:bodyPr>
          <a:lstStyle>
            <a:lvl1pPr algn="ctr">
              <a:defRPr sz="2800" u="sng"/>
            </a:lvl1pPr>
          </a:lstStyle>
          <a:p>
            <a:r>
              <a:t>Date</a:t>
            </a:r>
          </a:p>
        </p:txBody>
      </p:sp>
      <p:pic>
        <p:nvPicPr>
          <p:cNvPr id="165" name="U2 receiver.wav" descr="U2 receiver.wav"/>
          <p:cNvPicPr>
            <a:picLocks/>
          </p:cNvPicPr>
          <p:nvPr>
            <a:audioFile r:link="rId2"/>
            <p:extLst>
              <p:ext uri="{DAA4B4D4-6D71-4841-9C94-3DE7FCFB9230}">
                <p14:media xmlns:p14="http://schemas.microsoft.com/office/powerpoint/2010/main" r:embed="rId1"/>
              </p:ext>
            </p:extLst>
          </p:nvPr>
        </p:nvPicPr>
        <p:blipFill>
          <a:blip r:embed="rId13">
            <a:extLst/>
          </a:blip>
          <a:stretch>
            <a:fillRect/>
          </a:stretch>
        </p:blipFill>
        <p:spPr>
          <a:xfrm>
            <a:off x="8459787" y="3987800"/>
            <a:ext cx="571501" cy="571500"/>
          </a:xfrm>
          <a:prstGeom prst="rect">
            <a:avLst/>
          </a:prstGeom>
          <a:ln w="12700">
            <a:miter lim="400000"/>
          </a:ln>
        </p:spPr>
      </p:pic>
      <p:pic>
        <p:nvPicPr>
          <p:cNvPr id="166" name="U2 date.wav" descr="U2 date.wav"/>
          <p:cNvPicPr>
            <a:picLocks/>
          </p:cNvPicPr>
          <p:nvPr>
            <a:audioFile r:link="rId4"/>
            <p:extLst>
              <p:ext uri="{DAA4B4D4-6D71-4841-9C94-3DE7FCFB9230}">
                <p14:media xmlns:p14="http://schemas.microsoft.com/office/powerpoint/2010/main" r:embed="rId3"/>
              </p:ext>
            </p:extLst>
          </p:nvPr>
        </p:nvPicPr>
        <p:blipFill>
          <a:blip r:embed="rId13">
            <a:extLst/>
          </a:blip>
          <a:stretch>
            <a:fillRect/>
          </a:stretch>
        </p:blipFill>
        <p:spPr>
          <a:xfrm>
            <a:off x="1285875" y="2767012"/>
            <a:ext cx="571500" cy="571501"/>
          </a:xfrm>
          <a:prstGeom prst="rect">
            <a:avLst/>
          </a:prstGeom>
          <a:ln w="12700">
            <a:miter lim="400000"/>
          </a:ln>
        </p:spPr>
      </p:pic>
      <p:pic>
        <p:nvPicPr>
          <p:cNvPr id="167" name="U2 address.wav" descr="U2 address.wav"/>
          <p:cNvPicPr>
            <a:picLocks/>
          </p:cNvPicPr>
          <p:nvPr>
            <a:audioFile r:link="rId6"/>
            <p:extLst>
              <p:ext uri="{DAA4B4D4-6D71-4841-9C94-3DE7FCFB9230}">
                <p14:media xmlns:p14="http://schemas.microsoft.com/office/powerpoint/2010/main" r:embed="rId5"/>
              </p:ext>
            </p:extLst>
          </p:nvPr>
        </p:nvPicPr>
        <p:blipFill>
          <a:blip r:embed="rId13">
            <a:extLst/>
          </a:blip>
          <a:stretch>
            <a:fillRect/>
          </a:stretch>
        </p:blipFill>
        <p:spPr>
          <a:xfrm>
            <a:off x="8101012" y="4797425"/>
            <a:ext cx="571501" cy="571500"/>
          </a:xfrm>
          <a:prstGeom prst="rect">
            <a:avLst/>
          </a:prstGeom>
          <a:ln w="12700">
            <a:miter lim="400000"/>
          </a:ln>
        </p:spPr>
      </p:pic>
      <p:sp>
        <p:nvSpPr>
          <p:cNvPr id="168" name="Closing"/>
          <p:cNvSpPr txBox="1"/>
          <p:nvPr/>
        </p:nvSpPr>
        <p:spPr>
          <a:xfrm>
            <a:off x="214312" y="4857750"/>
            <a:ext cx="1428751" cy="492259"/>
          </a:xfrm>
          <a:prstGeom prst="rect">
            <a:avLst/>
          </a:prstGeom>
          <a:solidFill>
            <a:srgbClr val="FFCC66"/>
          </a:solidFill>
          <a:ln>
            <a:solidFill>
              <a:srgbClr val="1E1C11"/>
            </a:solidFill>
            <a:miter/>
          </a:ln>
          <a:extLst>
            <a:ext uri="{C572A759-6A51-4108-AA02-DFA0A04FC94B}">
              <ma14:wrappingTextBoxFlag xmlns:ma14="http://schemas.microsoft.com/office/mac/drawingml/2011/main" xmlns="" val="1"/>
            </a:ext>
          </a:extLst>
        </p:spPr>
        <p:txBody>
          <a:bodyPr lIns="45719" rIns="45719">
            <a:spAutoFit/>
          </a:bodyPr>
          <a:lstStyle>
            <a:lvl1pPr algn="ctr">
              <a:defRPr sz="2800"/>
            </a:lvl1pPr>
          </a:lstStyle>
          <a:p>
            <a:r>
              <a:t>Closing</a:t>
            </a:r>
          </a:p>
        </p:txBody>
      </p:sp>
      <p:pic>
        <p:nvPicPr>
          <p:cNvPr id="169" name="U2 greeting.wav" descr="U2 greeting.wav"/>
          <p:cNvPicPr>
            <a:picLocks/>
          </p:cNvPicPr>
          <p:nvPr>
            <a:audioFile r:link="rId8"/>
            <p:extLst>
              <p:ext uri="{DAA4B4D4-6D71-4841-9C94-3DE7FCFB9230}">
                <p14:media xmlns:p14="http://schemas.microsoft.com/office/powerpoint/2010/main" r:embed="rId7"/>
              </p:ext>
            </p:extLst>
          </p:nvPr>
        </p:nvPicPr>
        <p:blipFill>
          <a:blip r:embed="rId13">
            <a:extLst/>
          </a:blip>
          <a:stretch>
            <a:fillRect/>
          </a:stretch>
        </p:blipFill>
        <p:spPr>
          <a:xfrm>
            <a:off x="1547812" y="3357562"/>
            <a:ext cx="571501" cy="571501"/>
          </a:xfrm>
          <a:prstGeom prst="rect">
            <a:avLst/>
          </a:prstGeom>
          <a:ln w="12700">
            <a:miter lim="400000"/>
          </a:ln>
        </p:spPr>
      </p:pic>
      <p:sp>
        <p:nvSpPr>
          <p:cNvPr id="170" name="1.Who wrote the postcard?"/>
          <p:cNvSpPr txBox="1"/>
          <p:nvPr/>
        </p:nvSpPr>
        <p:spPr>
          <a:xfrm>
            <a:off x="1258887" y="188912"/>
            <a:ext cx="4206390" cy="482735"/>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2800" b="1">
                <a:solidFill>
                  <a:srgbClr val="FF0000"/>
                </a:solidFill>
                <a:effectLst>
                  <a:outerShdw blurRad="12700" dist="25400" dir="2700000" rotWithShape="0">
                    <a:srgbClr val="000000"/>
                  </a:outerShdw>
                </a:effectLst>
              </a:defRPr>
            </a:lvl1pPr>
          </a:lstStyle>
          <a:p>
            <a:r>
              <a:t>1.Who wrote the postcard?</a:t>
            </a:r>
          </a:p>
        </p:txBody>
      </p:sp>
      <p:sp>
        <p:nvSpPr>
          <p:cNvPr id="171" name="3 .Where is the receiver?"/>
          <p:cNvSpPr txBox="1"/>
          <p:nvPr/>
        </p:nvSpPr>
        <p:spPr>
          <a:xfrm>
            <a:off x="1327150" y="1392237"/>
            <a:ext cx="3853047" cy="482735"/>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2800" b="1">
                <a:solidFill>
                  <a:srgbClr val="FF0000"/>
                </a:solidFill>
                <a:effectLst>
                  <a:outerShdw blurRad="12700" dist="25400" dir="2700000" rotWithShape="0">
                    <a:srgbClr val="000000"/>
                  </a:outerShdw>
                </a:effectLst>
              </a:defRPr>
            </a:lvl1pPr>
          </a:lstStyle>
          <a:p>
            <a:r>
              <a:t>3 .Where is the receiver?</a:t>
            </a:r>
          </a:p>
        </p:txBody>
      </p:sp>
    </p:spTree>
    <p:extLst>
      <p:ext uri="{BB962C8B-B14F-4D97-AF65-F5344CB8AC3E}">
        <p14:creationId xmlns:p14="http://schemas.microsoft.com/office/powerpoint/2010/main" val="451785915"/>
      </p:ext>
    </p:ext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iterate>
                                    <p:tmAbs val="0"/>
                                  </p:iterate>
                                  <p:childTnLst>
                                    <p:set>
                                      <p:cBhvr>
                                        <p:cTn id="6" fill="hold"/>
                                        <p:tgtEl>
                                          <p:spTgt spid="160"/>
                                        </p:tgtEl>
                                        <p:attrNameLst>
                                          <p:attrName>style.visibility</p:attrName>
                                        </p:attrNameLst>
                                      </p:cBhvr>
                                      <p:to>
                                        <p:strVal val="visible"/>
                                      </p:to>
                                    </p:set>
                                    <p:anim calcmode="lin" valueType="num">
                                      <p:cBhvr>
                                        <p:cTn id="7" dur="500" fill="hold"/>
                                        <p:tgtEl>
                                          <p:spTgt spid="160"/>
                                        </p:tgtEl>
                                        <p:attrNameLst>
                                          <p:attrName>ppt_w</p:attrName>
                                        </p:attrNameLst>
                                      </p:cBhvr>
                                      <p:tavLst>
                                        <p:tav tm="0">
                                          <p:val>
                                            <p:fltVal val="0"/>
                                          </p:val>
                                        </p:tav>
                                        <p:tav tm="100000">
                                          <p:val>
                                            <p:strVal val="#ppt_w"/>
                                          </p:val>
                                        </p:tav>
                                      </p:tavLst>
                                    </p:anim>
                                    <p:anim calcmode="lin" valueType="num">
                                      <p:cBhvr>
                                        <p:cTn id="8" dur="500" fill="hold"/>
                                        <p:tgtEl>
                                          <p:spTgt spid="160"/>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161"/>
                                        </p:tgtEl>
                                        <p:attrNameLst>
                                          <p:attrName>style.visibility</p:attrName>
                                        </p:attrNameLst>
                                      </p:cBhvr>
                                      <p:to>
                                        <p:strVal val="visible"/>
                                      </p:to>
                                    </p:set>
                                    <p:anim calcmode="lin" valueType="num">
                                      <p:cBhvr>
                                        <p:cTn id="13" dur="500" fill="hold"/>
                                        <p:tgtEl>
                                          <p:spTgt spid="161"/>
                                        </p:tgtEl>
                                        <p:attrNameLst>
                                          <p:attrName>ppt_w</p:attrName>
                                        </p:attrNameLst>
                                      </p:cBhvr>
                                      <p:tavLst>
                                        <p:tav tm="0">
                                          <p:val>
                                            <p:fltVal val="0"/>
                                          </p:val>
                                        </p:tav>
                                        <p:tav tm="100000">
                                          <p:val>
                                            <p:strVal val="#ppt_w"/>
                                          </p:val>
                                        </p:tav>
                                      </p:tavLst>
                                    </p:anim>
                                    <p:anim calcmode="lin" valueType="num">
                                      <p:cBhvr>
                                        <p:cTn id="14" dur="500" fill="hold"/>
                                        <p:tgtEl>
                                          <p:spTgt spid="161"/>
                                        </p:tgtEl>
                                        <p:attrNameLst>
                                          <p:attrName>ppt_h</p:attrName>
                                        </p:attrNameLst>
                                      </p:cBhvr>
                                      <p:tavLst>
                                        <p:tav tm="0">
                                          <p:val>
                                            <p:fltVal val="0"/>
                                          </p:val>
                                        </p:tav>
                                        <p:tav tm="100000">
                                          <p:val>
                                            <p:strVal val="#ppt_h"/>
                                          </p:val>
                                        </p:tav>
                                      </p:tavLst>
                                    </p:anim>
                                  </p:childTnLst>
                                </p:cTn>
                              </p:par>
                            </p:childTnLst>
                          </p:cTn>
                        </p:par>
                        <p:par>
                          <p:cTn id="15" fill="hold">
                            <p:stCondLst>
                              <p:cond delay="500"/>
                            </p:stCondLst>
                            <p:childTnLst>
                              <p:par>
                                <p:cTn id="16" presetID="23" presetClass="entr" presetSubtype="16" fill="hold" grpId="0" nodeType="afterEffect">
                                  <p:stCondLst>
                                    <p:cond delay="0"/>
                                  </p:stCondLst>
                                  <p:iterate>
                                    <p:tmAbs val="0"/>
                                  </p:iterate>
                                  <p:childTnLst>
                                    <p:set>
                                      <p:cBhvr>
                                        <p:cTn id="17" fill="hold"/>
                                        <p:tgtEl>
                                          <p:spTgt spid="165"/>
                                        </p:tgtEl>
                                        <p:attrNameLst>
                                          <p:attrName>style.visibility</p:attrName>
                                        </p:attrNameLst>
                                      </p:cBhvr>
                                      <p:to>
                                        <p:strVal val="visible"/>
                                      </p:to>
                                    </p:set>
                                    <p:anim calcmode="lin" valueType="num">
                                      <p:cBhvr>
                                        <p:cTn id="18" dur="500" fill="hold"/>
                                        <p:tgtEl>
                                          <p:spTgt spid="165"/>
                                        </p:tgtEl>
                                        <p:attrNameLst>
                                          <p:attrName>ppt_w</p:attrName>
                                        </p:attrNameLst>
                                      </p:cBhvr>
                                      <p:tavLst>
                                        <p:tav tm="0">
                                          <p:val>
                                            <p:fltVal val="0"/>
                                          </p:val>
                                        </p:tav>
                                        <p:tav tm="100000">
                                          <p:val>
                                            <p:strVal val="#ppt_w"/>
                                          </p:val>
                                        </p:tav>
                                      </p:tavLst>
                                    </p:anim>
                                    <p:anim calcmode="lin" valueType="num">
                                      <p:cBhvr>
                                        <p:cTn id="19" dur="500" fill="hold"/>
                                        <p:tgtEl>
                                          <p:spTgt spid="165"/>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1" presetClass="mediacall" presetSubtype="0" fill="hold" nodeType="afterEffect">
                                  <p:stCondLst>
                                    <p:cond delay="0"/>
                                  </p:stCondLst>
                                  <p:childTnLst>
                                    <p:cmd type="call" cmd="playFrom(0.0)">
                                      <p:cBhvr>
                                        <p:cTn id="22" dur="2759" fill="hold"/>
                                        <p:tgtEl>
                                          <p:spTgt spid="165"/>
                                        </p:tgtEl>
                                      </p:cBhvr>
                                    </p:cmd>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iterate>
                                    <p:tmAbs val="0"/>
                                  </p:iterate>
                                  <p:childTnLst>
                                    <p:set>
                                      <p:cBhvr>
                                        <p:cTn id="26" fill="hold"/>
                                        <p:tgtEl>
                                          <p:spTgt spid="163"/>
                                        </p:tgtEl>
                                        <p:attrNameLst>
                                          <p:attrName>style.visibility</p:attrName>
                                        </p:attrNameLst>
                                      </p:cBhvr>
                                      <p:to>
                                        <p:strVal val="visible"/>
                                      </p:to>
                                    </p:set>
                                    <p:anim calcmode="lin" valueType="num">
                                      <p:cBhvr>
                                        <p:cTn id="27" dur="500" fill="hold"/>
                                        <p:tgtEl>
                                          <p:spTgt spid="163"/>
                                        </p:tgtEl>
                                        <p:attrNameLst>
                                          <p:attrName>ppt_w</p:attrName>
                                        </p:attrNameLst>
                                      </p:cBhvr>
                                      <p:tavLst>
                                        <p:tav tm="0">
                                          <p:val>
                                            <p:fltVal val="0"/>
                                          </p:val>
                                        </p:tav>
                                        <p:tav tm="100000">
                                          <p:val>
                                            <p:strVal val="#ppt_w"/>
                                          </p:val>
                                        </p:tav>
                                      </p:tavLst>
                                    </p:anim>
                                    <p:anim calcmode="lin" valueType="num">
                                      <p:cBhvr>
                                        <p:cTn id="28" dur="500" fill="hold"/>
                                        <p:tgtEl>
                                          <p:spTgt spid="163"/>
                                        </p:tgtEl>
                                        <p:attrNameLst>
                                          <p:attrName>ppt_h</p:attrName>
                                        </p:attrNameLst>
                                      </p:cBhvr>
                                      <p:tavLst>
                                        <p:tav tm="0">
                                          <p:val>
                                            <p:fltVal val="0"/>
                                          </p:val>
                                        </p:tav>
                                        <p:tav tm="100000">
                                          <p:val>
                                            <p:strVal val="#ppt_h"/>
                                          </p:val>
                                        </p:tav>
                                      </p:tavLst>
                                    </p:anim>
                                  </p:childTnLst>
                                </p:cTn>
                              </p:par>
                            </p:childTnLst>
                          </p:cTn>
                        </p:par>
                        <p:par>
                          <p:cTn id="29" fill="hold">
                            <p:stCondLst>
                              <p:cond delay="500"/>
                            </p:stCondLst>
                            <p:childTnLst>
                              <p:par>
                                <p:cTn id="30" presetID="1" presetClass="mediacall" presetSubtype="0" fill="hold" nodeType="afterEffect">
                                  <p:stCondLst>
                                    <p:cond delay="0"/>
                                  </p:stCondLst>
                                  <p:childTnLst>
                                    <p:cmd type="call" cmd="playFrom(0.0)">
                                      <p:cBhvr>
                                        <p:cTn id="31" dur="2631133" fill="hold"/>
                                        <p:tgtEl>
                                          <p:spTgt spid="167"/>
                                        </p:tgtEl>
                                      </p:cBhvr>
                                    </p:cmd>
                                  </p:childTnLst>
                                </p:cTn>
                              </p:par>
                            </p:childTnLst>
                          </p:cTn>
                        </p:par>
                      </p:childTnLst>
                    </p:cTn>
                  </p:par>
                  <p:par>
                    <p:cTn id="32" fill="hold">
                      <p:stCondLst>
                        <p:cond delay="indefinite"/>
                      </p:stCondLst>
                      <p:childTnLst>
                        <p:par>
                          <p:cTn id="33" fill="hold">
                            <p:stCondLst>
                              <p:cond delay="0"/>
                            </p:stCondLst>
                            <p:childTnLst>
                              <p:par>
                                <p:cTn id="34" presetID="23" presetClass="entr" presetSubtype="16" fill="hold" grpId="0" nodeType="clickEffect">
                                  <p:stCondLst>
                                    <p:cond delay="0"/>
                                  </p:stCondLst>
                                  <p:iterate>
                                    <p:tmAbs val="0"/>
                                  </p:iterate>
                                  <p:childTnLst>
                                    <p:set>
                                      <p:cBhvr>
                                        <p:cTn id="35" fill="hold"/>
                                        <p:tgtEl>
                                          <p:spTgt spid="164"/>
                                        </p:tgtEl>
                                        <p:attrNameLst>
                                          <p:attrName>style.visibility</p:attrName>
                                        </p:attrNameLst>
                                      </p:cBhvr>
                                      <p:to>
                                        <p:strVal val="visible"/>
                                      </p:to>
                                    </p:set>
                                    <p:anim calcmode="lin" valueType="num">
                                      <p:cBhvr>
                                        <p:cTn id="36" dur="500" fill="hold"/>
                                        <p:tgtEl>
                                          <p:spTgt spid="164"/>
                                        </p:tgtEl>
                                        <p:attrNameLst>
                                          <p:attrName>ppt_w</p:attrName>
                                        </p:attrNameLst>
                                      </p:cBhvr>
                                      <p:tavLst>
                                        <p:tav tm="0">
                                          <p:val>
                                            <p:fltVal val="0"/>
                                          </p:val>
                                        </p:tav>
                                        <p:tav tm="100000">
                                          <p:val>
                                            <p:strVal val="#ppt_w"/>
                                          </p:val>
                                        </p:tav>
                                      </p:tavLst>
                                    </p:anim>
                                    <p:anim calcmode="lin" valueType="num">
                                      <p:cBhvr>
                                        <p:cTn id="37" dur="500" fill="hold"/>
                                        <p:tgtEl>
                                          <p:spTgt spid="164"/>
                                        </p:tgtEl>
                                        <p:attrNameLst>
                                          <p:attrName>ppt_h</p:attrName>
                                        </p:attrNameLst>
                                      </p:cBhvr>
                                      <p:tavLst>
                                        <p:tav tm="0">
                                          <p:val>
                                            <p:fltVal val="0"/>
                                          </p:val>
                                        </p:tav>
                                        <p:tav tm="100000">
                                          <p:val>
                                            <p:strVal val="#ppt_h"/>
                                          </p:val>
                                        </p:tav>
                                      </p:tavLst>
                                    </p:anim>
                                  </p:childTnLst>
                                </p:cTn>
                              </p:par>
                            </p:childTnLst>
                          </p:cTn>
                        </p:par>
                        <p:par>
                          <p:cTn id="38" fill="hold">
                            <p:stCondLst>
                              <p:cond delay="500"/>
                            </p:stCondLst>
                            <p:childTnLst>
                              <p:par>
                                <p:cTn id="39" presetID="1" presetClass="mediacall" presetSubtype="0" fill="hold" nodeType="afterEffect">
                                  <p:stCondLst>
                                    <p:cond delay="0"/>
                                  </p:stCondLst>
                                  <p:childTnLst>
                                    <p:cmd type="call" cmd="playFrom(0.0)">
                                      <p:cBhvr>
                                        <p:cTn id="40" dur="2246099" fill="hold"/>
                                        <p:tgtEl>
                                          <p:spTgt spid="166"/>
                                        </p:tgtEl>
                                      </p:cBhvr>
                                    </p:cmd>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iterate>
                                    <p:tmAbs val="0"/>
                                  </p:iterate>
                                  <p:childTnLst>
                                    <p:set>
                                      <p:cBhvr>
                                        <p:cTn id="44" fill="hold"/>
                                        <p:tgtEl>
                                          <p:spTgt spid="162"/>
                                        </p:tgtEl>
                                        <p:attrNameLst>
                                          <p:attrName>style.visibility</p:attrName>
                                        </p:attrNameLst>
                                      </p:cBhvr>
                                      <p:to>
                                        <p:strVal val="visible"/>
                                      </p:to>
                                    </p:set>
                                    <p:anim calcmode="lin" valueType="num">
                                      <p:cBhvr>
                                        <p:cTn id="45" dur="500" fill="hold"/>
                                        <p:tgtEl>
                                          <p:spTgt spid="162"/>
                                        </p:tgtEl>
                                        <p:attrNameLst>
                                          <p:attrName>ppt_x</p:attrName>
                                        </p:attrNameLst>
                                      </p:cBhvr>
                                      <p:tavLst>
                                        <p:tav tm="0">
                                          <p:val>
                                            <p:strVal val="#ppt_x"/>
                                          </p:val>
                                        </p:tav>
                                        <p:tav tm="100000">
                                          <p:val>
                                            <p:strVal val="#ppt_x"/>
                                          </p:val>
                                        </p:tav>
                                      </p:tavLst>
                                    </p:anim>
                                    <p:anim calcmode="lin" valueType="num">
                                      <p:cBhvr>
                                        <p:cTn id="46" dur="500" fill="hold"/>
                                        <p:tgtEl>
                                          <p:spTgt spid="162"/>
                                        </p:tgtEl>
                                        <p:attrNameLst>
                                          <p:attrName>ppt_y</p:attrName>
                                        </p:attrNameLst>
                                      </p:cBhvr>
                                      <p:tavLst>
                                        <p:tav tm="0">
                                          <p:val>
                                            <p:strVal val="1+#ppt_h/2"/>
                                          </p:val>
                                        </p:tav>
                                        <p:tav tm="100000">
                                          <p:val>
                                            <p:strVal val="#ppt_y"/>
                                          </p:val>
                                        </p:tav>
                                      </p:tavLst>
                                    </p:anim>
                                  </p:childTnLst>
                                </p:cTn>
                              </p:par>
                            </p:childTnLst>
                          </p:cTn>
                        </p:par>
                        <p:par>
                          <p:cTn id="47" fill="hold">
                            <p:stCondLst>
                              <p:cond delay="500"/>
                            </p:stCondLst>
                            <p:childTnLst>
                              <p:par>
                                <p:cTn id="48" presetID="2" presetClass="entr" presetSubtype="4" fill="hold" grpId="0" nodeType="afterEffect">
                                  <p:stCondLst>
                                    <p:cond delay="0"/>
                                  </p:stCondLst>
                                  <p:iterate>
                                    <p:tmAbs val="0"/>
                                  </p:iterate>
                                  <p:childTnLst>
                                    <p:set>
                                      <p:cBhvr>
                                        <p:cTn id="49" fill="hold"/>
                                        <p:tgtEl>
                                          <p:spTgt spid="169"/>
                                        </p:tgtEl>
                                        <p:attrNameLst>
                                          <p:attrName>style.visibility</p:attrName>
                                        </p:attrNameLst>
                                      </p:cBhvr>
                                      <p:to>
                                        <p:strVal val="visible"/>
                                      </p:to>
                                    </p:set>
                                    <p:anim calcmode="lin" valueType="num">
                                      <p:cBhvr>
                                        <p:cTn id="50" dur="500" fill="hold"/>
                                        <p:tgtEl>
                                          <p:spTgt spid="169"/>
                                        </p:tgtEl>
                                        <p:attrNameLst>
                                          <p:attrName>ppt_x</p:attrName>
                                        </p:attrNameLst>
                                      </p:cBhvr>
                                      <p:tavLst>
                                        <p:tav tm="0">
                                          <p:val>
                                            <p:strVal val="#ppt_x"/>
                                          </p:val>
                                        </p:tav>
                                        <p:tav tm="100000">
                                          <p:val>
                                            <p:strVal val="#ppt_x"/>
                                          </p:val>
                                        </p:tav>
                                      </p:tavLst>
                                    </p:anim>
                                    <p:anim calcmode="lin" valueType="num">
                                      <p:cBhvr>
                                        <p:cTn id="51" dur="500" fill="hold"/>
                                        <p:tgtEl>
                                          <p:spTgt spid="169"/>
                                        </p:tgtEl>
                                        <p:attrNameLst>
                                          <p:attrName>ppt_y</p:attrName>
                                        </p:attrNameLst>
                                      </p:cBhvr>
                                      <p:tavLst>
                                        <p:tav tm="0">
                                          <p:val>
                                            <p:strVal val="1+#ppt_h/2"/>
                                          </p:val>
                                        </p:tav>
                                        <p:tav tm="100000">
                                          <p:val>
                                            <p:strVal val="#ppt_y"/>
                                          </p:val>
                                        </p:tav>
                                      </p:tavLst>
                                    </p:anim>
                                  </p:childTnLst>
                                </p:cTn>
                              </p:par>
                            </p:childTnLst>
                          </p:cTn>
                        </p:par>
                        <p:par>
                          <p:cTn id="52" fill="hold">
                            <p:stCondLst>
                              <p:cond delay="1000"/>
                            </p:stCondLst>
                            <p:childTnLst>
                              <p:par>
                                <p:cTn id="53" presetID="1" presetClass="mediacall" presetSubtype="0" fill="hold" nodeType="afterEffect">
                                  <p:stCondLst>
                                    <p:cond delay="0"/>
                                  </p:stCondLst>
                                  <p:childTnLst>
                                    <p:cmd type="call" cmd="playFrom(0.0)">
                                      <p:cBhvr>
                                        <p:cTn id="54" dur="2438" fill="hold"/>
                                        <p:tgtEl>
                                          <p:spTgt spid="169"/>
                                        </p:tgtEl>
                                      </p:cBhvr>
                                    </p:cmd>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iterate>
                                    <p:tmAbs val="0"/>
                                  </p:iterate>
                                  <p:childTnLst>
                                    <p:set>
                                      <p:cBhvr>
                                        <p:cTn id="58" fill="hold"/>
                                        <p:tgtEl>
                                          <p:spTgt spid="168"/>
                                        </p:tgtEl>
                                        <p:attrNameLst>
                                          <p:attrName>style.visibility</p:attrName>
                                        </p:attrNameLst>
                                      </p:cBhvr>
                                      <p:to>
                                        <p:strVal val="visible"/>
                                      </p:to>
                                    </p:set>
                                    <p:anim calcmode="lin" valueType="num">
                                      <p:cBhvr>
                                        <p:cTn id="59" dur="500" fill="hold"/>
                                        <p:tgtEl>
                                          <p:spTgt spid="168"/>
                                        </p:tgtEl>
                                        <p:attrNameLst>
                                          <p:attrName>ppt_x</p:attrName>
                                        </p:attrNameLst>
                                      </p:cBhvr>
                                      <p:tavLst>
                                        <p:tav tm="0">
                                          <p:val>
                                            <p:strVal val="#ppt_x"/>
                                          </p:val>
                                        </p:tav>
                                        <p:tav tm="100000">
                                          <p:val>
                                            <p:strVal val="#ppt_x"/>
                                          </p:val>
                                        </p:tav>
                                      </p:tavLst>
                                    </p:anim>
                                    <p:anim calcmode="lin" valueType="num">
                                      <p:cBhvr>
                                        <p:cTn id="60" dur="500" fill="hold"/>
                                        <p:tgtEl>
                                          <p:spTgt spid="1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61" fill="hold" display="0">
                  <p:stCondLst>
                    <p:cond delay="indefinite"/>
                  </p:stCondLst>
                </p:cTn>
                <p:tgtEl>
                  <p:spTgt spid="167"/>
                </p:tgtEl>
              </p:cMediaNode>
            </p:audio>
            <p:audio>
              <p:cMediaNode vol="100000" showWhenStopped="0">
                <p:cTn id="62" fill="hold" display="0">
                  <p:stCondLst>
                    <p:cond delay="indefinite"/>
                  </p:stCondLst>
                </p:cTn>
                <p:tgtEl>
                  <p:spTgt spid="166"/>
                </p:tgtEl>
              </p:cMediaNode>
            </p:audio>
            <p:audio>
              <p:cMediaNode vol="100000" showWhenStopped="0">
                <p:cTn id="63" fill="hold" display="0">
                  <p:stCondLst>
                    <p:cond delay="indefinite"/>
                  </p:stCondLst>
                </p:cTn>
                <p:tgtEl>
                  <p:spTgt spid="169"/>
                </p:tgtEl>
              </p:cMediaNode>
            </p:audio>
            <p:audio>
              <p:cMediaNode vol="100000" showWhenStopped="0">
                <p:cTn id="64" fill="hold" display="0">
                  <p:stCondLst>
                    <p:cond delay="indefinite"/>
                  </p:stCondLst>
                </p:cTn>
                <p:tgtEl>
                  <p:spTgt spid="165"/>
                </p:tgtEl>
              </p:cMediaNode>
            </p:audio>
          </p:childTnLst>
        </p:cTn>
      </p:par>
    </p:tnLst>
    <p:bldLst>
      <p:bldP spid="160" grpId="0" animBg="1" advAuto="0"/>
      <p:bldP spid="161" grpId="0" animBg="1" advAuto="0"/>
      <p:bldP spid="162" grpId="0" animBg="1" advAuto="0"/>
      <p:bldP spid="163" grpId="0" animBg="1" advAuto="0"/>
      <p:bldP spid="164" grpId="0" animBg="1" advAuto="0"/>
      <p:bldP spid="165" grpId="0" animBg="1" advAuto="0"/>
      <p:bldP spid="168" grpId="0" animBg="1" advAuto="0"/>
      <p:bldP spid="169" grpId="0"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A. Name of the receiver…"/>
          <p:cNvSpPr txBox="1"/>
          <p:nvPr/>
        </p:nvSpPr>
        <p:spPr>
          <a:xfrm>
            <a:off x="304800" y="2420937"/>
            <a:ext cx="4824413" cy="420129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spcBef>
                <a:spcPts val="1600"/>
              </a:spcBef>
              <a:defRPr sz="2800"/>
            </a:pPr>
            <a:r>
              <a:t>A. Name of the receiver</a:t>
            </a:r>
          </a:p>
          <a:p>
            <a:pPr>
              <a:spcBef>
                <a:spcPts val="1600"/>
              </a:spcBef>
              <a:defRPr sz="2800"/>
            </a:pPr>
            <a:r>
              <a:t>B. Date</a:t>
            </a:r>
          </a:p>
          <a:p>
            <a:pPr>
              <a:spcBef>
                <a:spcPts val="1600"/>
              </a:spcBef>
              <a:defRPr sz="2800"/>
            </a:pPr>
            <a:r>
              <a:t>C. Body</a:t>
            </a:r>
          </a:p>
          <a:p>
            <a:pPr>
              <a:spcBef>
                <a:spcPts val="1600"/>
              </a:spcBef>
              <a:defRPr sz="2800"/>
            </a:pPr>
            <a:r>
              <a:t>D. Greeting</a:t>
            </a:r>
          </a:p>
          <a:p>
            <a:pPr>
              <a:spcBef>
                <a:spcPts val="1600"/>
              </a:spcBef>
              <a:defRPr sz="2800"/>
            </a:pPr>
            <a:r>
              <a:t>E. Name of the sender</a:t>
            </a:r>
          </a:p>
          <a:p>
            <a:pPr>
              <a:spcBef>
                <a:spcPts val="1600"/>
              </a:spcBef>
              <a:defRPr sz="2800"/>
            </a:pPr>
            <a:r>
              <a:t>F. Address of the receiver</a:t>
            </a:r>
          </a:p>
          <a:p>
            <a:pPr>
              <a:spcBef>
                <a:spcPts val="1600"/>
              </a:spcBef>
              <a:defRPr sz="2800"/>
            </a:pPr>
            <a:r>
              <a:t>G. Closing</a:t>
            </a:r>
          </a:p>
        </p:txBody>
      </p:sp>
      <p:sp>
        <p:nvSpPr>
          <p:cNvPr id="174" name="Writing…"/>
          <p:cNvSpPr txBox="1"/>
          <p:nvPr/>
        </p:nvSpPr>
        <p:spPr>
          <a:xfrm>
            <a:off x="2844800" y="192087"/>
            <a:ext cx="2951163" cy="12090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lgn="ctr">
              <a:defRPr sz="3200" b="1">
                <a:solidFill>
                  <a:srgbClr val="7030A0"/>
                </a:solidFill>
                <a:effectLst>
                  <a:outerShdw blurRad="12700" dist="25400" dir="2700000" rotWithShape="0">
                    <a:srgbClr val="000000"/>
                  </a:outerShdw>
                </a:effectLst>
                <a:latin typeface="Comic Sans MS"/>
                <a:ea typeface="Comic Sans MS"/>
                <a:cs typeface="Comic Sans MS"/>
                <a:sym typeface="Comic Sans MS"/>
              </a:defRPr>
            </a:pPr>
            <a:r>
              <a:t>Writing</a:t>
            </a:r>
          </a:p>
          <a:p>
            <a:pPr algn="ctr">
              <a:defRPr sz="3200" b="1">
                <a:solidFill>
                  <a:srgbClr val="7030A0"/>
                </a:solidFill>
                <a:effectLst>
                  <a:outerShdw blurRad="12700" dist="25400" dir="2700000" rotWithShape="0">
                    <a:srgbClr val="000000"/>
                  </a:outerShdw>
                </a:effectLst>
                <a:latin typeface="Comic Sans MS"/>
                <a:ea typeface="Comic Sans MS"/>
                <a:cs typeface="Comic Sans MS"/>
                <a:sym typeface="Comic Sans MS"/>
              </a:defRPr>
            </a:pPr>
            <a:r>
              <a:t>A postcard</a:t>
            </a:r>
          </a:p>
        </p:txBody>
      </p:sp>
      <p:sp>
        <p:nvSpPr>
          <p:cNvPr id="175" name="A  What does a postcard include? Look at the postcard below and fill in the blanks with the letters of the correct labels from the box."/>
          <p:cNvSpPr/>
          <p:nvPr/>
        </p:nvSpPr>
        <p:spPr>
          <a:xfrm>
            <a:off x="220662" y="1224689"/>
            <a:ext cx="8715376" cy="1295535"/>
          </a:xfrm>
          <a:prstGeom prst="rect">
            <a:avLst/>
          </a:prstGeom>
          <a:solidFill>
            <a:srgbClr val="FFFFFF">
              <a:alpha val="60998"/>
            </a:srgbClr>
          </a:solidFill>
          <a:ln w="12700">
            <a:miter lim="400000"/>
          </a:ln>
          <a:extLst>
            <a:ext uri="{C572A759-6A51-4108-AA02-DFA0A04FC94B}">
              <ma14:wrappingTextBoxFlag xmlns:ma14="http://schemas.microsoft.com/office/mac/drawingml/2011/main" xmlns="" val="1"/>
            </a:ext>
          </a:extLst>
        </p:spPr>
        <p:txBody>
          <a:bodyPr lIns="45719" rIns="45719" anchor="ctr">
            <a:spAutoFit/>
          </a:bodyPr>
          <a:lstStyle/>
          <a:p>
            <a:pPr>
              <a:tabLst>
                <a:tab pos="939800" algn="l"/>
              </a:tabLst>
              <a:defRPr sz="2800" b="1"/>
            </a:pPr>
            <a:r>
              <a:t>A  </a:t>
            </a:r>
            <a:r>
              <a:rPr i="1"/>
              <a:t>What does a postcard include? Look at the postcard below and fill in the blanks with the letters of the correct labels from the box. </a:t>
            </a:r>
          </a:p>
        </p:txBody>
      </p:sp>
      <p:pic>
        <p:nvPicPr>
          <p:cNvPr id="176" name="QQ截图20130129170331" descr="QQ截图20130129170331"/>
          <p:cNvPicPr>
            <a:picLocks noChangeAspect="1"/>
          </p:cNvPicPr>
          <p:nvPr/>
        </p:nvPicPr>
        <p:blipFill>
          <a:blip r:embed="rId3">
            <a:extLst/>
          </a:blip>
          <a:stretch>
            <a:fillRect/>
          </a:stretch>
        </p:blipFill>
        <p:spPr>
          <a:xfrm>
            <a:off x="4435475" y="2770187"/>
            <a:ext cx="4540250" cy="3251201"/>
          </a:xfrm>
          <a:prstGeom prst="rect">
            <a:avLst/>
          </a:prstGeom>
          <a:ln w="12700">
            <a:miter lim="400000"/>
          </a:ln>
        </p:spPr>
      </p:pic>
      <p:sp>
        <p:nvSpPr>
          <p:cNvPr id="2" name="矩形 1">
            <a:extLst>
              <a:ext uri="{FF2B5EF4-FFF2-40B4-BE49-F238E27FC236}">
                <a16:creationId xmlns:a16="http://schemas.microsoft.com/office/drawing/2014/main" id="{5AAA6AD3-879B-0541-B96D-0B4C58E7D0EB}"/>
              </a:ext>
            </a:extLst>
          </p:cNvPr>
          <p:cNvSpPr/>
          <p:nvPr/>
        </p:nvSpPr>
        <p:spPr>
          <a:xfrm>
            <a:off x="7389293" y="1959272"/>
            <a:ext cx="1223413" cy="923330"/>
          </a:xfrm>
          <a:prstGeom prst="rect">
            <a:avLst/>
          </a:prstGeom>
          <a:noFill/>
        </p:spPr>
        <p:txBody>
          <a:bodyPr wrap="none" lIns="91440" tIns="45720" rIns="91440" bIns="45720">
            <a:spAutoFit/>
          </a:bodyPr>
          <a:lstStyle/>
          <a:p>
            <a:pPr algn="ctr"/>
            <a:r>
              <a:rPr lang="en-US" altLang="zh-Hans" sz="5400" b="0" cap="none" spc="0" dirty="0">
                <a:ln w="0"/>
                <a:solidFill>
                  <a:schemeClr val="tx1"/>
                </a:solidFill>
                <a:effectLst>
                  <a:outerShdw blurRad="38100" dist="19050" dir="2700000" algn="tl" rotWithShape="0">
                    <a:schemeClr val="dk1">
                      <a:alpha val="40000"/>
                    </a:schemeClr>
                  </a:outerShdw>
                </a:effectLst>
              </a:rPr>
              <a:t>p25</a:t>
            </a:r>
            <a:endParaRPr lang="zh-Hans" alt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50729682"/>
      </p:ext>
    </p:ext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9" presetClass="entr" fill="hold" grpId="0" nodeType="afterEffect">
                                  <p:stCondLst>
                                    <p:cond delay="0"/>
                                  </p:stCondLst>
                                  <p:iterate>
                                    <p:tmAbs val="0"/>
                                  </p:iterate>
                                  <p:childTnLst>
                                    <p:set>
                                      <p:cBhvr>
                                        <p:cTn id="6" fill="hold"/>
                                        <p:tgtEl>
                                          <p:spTgt spid="175"/>
                                        </p:tgtEl>
                                        <p:attrNameLst>
                                          <p:attrName>style.visibility</p:attrName>
                                        </p:attrNameLst>
                                      </p:cBhvr>
                                      <p:to>
                                        <p:strVal val="visible"/>
                                      </p:to>
                                    </p:set>
                                    <p:animEffect transition="in" filter="dissolve">
                                      <p:cBhvr>
                                        <p:cTn id="7" dur="20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0"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 name="QQ截图20130129170353" descr="QQ截图20130129170353"/>
          <p:cNvPicPr>
            <a:picLocks noChangeAspect="1"/>
          </p:cNvPicPr>
          <p:nvPr/>
        </p:nvPicPr>
        <p:blipFill>
          <a:blip r:embed="rId2">
            <a:extLst/>
          </a:blip>
          <a:stretch>
            <a:fillRect/>
          </a:stretch>
        </p:blipFill>
        <p:spPr>
          <a:xfrm>
            <a:off x="123825" y="908050"/>
            <a:ext cx="8951913" cy="4884738"/>
          </a:xfrm>
          <a:prstGeom prst="rect">
            <a:avLst/>
          </a:prstGeom>
          <a:ln w="12700">
            <a:miter lim="400000"/>
          </a:ln>
        </p:spPr>
      </p:pic>
      <p:sp>
        <p:nvSpPr>
          <p:cNvPr id="179" name="b"/>
          <p:cNvSpPr txBox="1"/>
          <p:nvPr/>
        </p:nvSpPr>
        <p:spPr>
          <a:xfrm>
            <a:off x="468312" y="765175"/>
            <a:ext cx="503238"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b</a:t>
            </a:r>
          </a:p>
        </p:txBody>
      </p:sp>
      <p:sp>
        <p:nvSpPr>
          <p:cNvPr id="180" name="d"/>
          <p:cNvSpPr txBox="1"/>
          <p:nvPr/>
        </p:nvSpPr>
        <p:spPr>
          <a:xfrm>
            <a:off x="468312" y="1485900"/>
            <a:ext cx="503238"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d</a:t>
            </a:r>
          </a:p>
        </p:txBody>
      </p:sp>
      <p:sp>
        <p:nvSpPr>
          <p:cNvPr id="181" name="c"/>
          <p:cNvSpPr txBox="1"/>
          <p:nvPr/>
        </p:nvSpPr>
        <p:spPr>
          <a:xfrm>
            <a:off x="468312" y="2709862"/>
            <a:ext cx="503238" cy="4827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c</a:t>
            </a:r>
          </a:p>
        </p:txBody>
      </p:sp>
      <p:sp>
        <p:nvSpPr>
          <p:cNvPr id="182" name="g"/>
          <p:cNvSpPr txBox="1"/>
          <p:nvPr/>
        </p:nvSpPr>
        <p:spPr>
          <a:xfrm>
            <a:off x="468312" y="3717925"/>
            <a:ext cx="503238"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g</a:t>
            </a:r>
          </a:p>
        </p:txBody>
      </p:sp>
      <p:sp>
        <p:nvSpPr>
          <p:cNvPr id="183" name="e"/>
          <p:cNvSpPr txBox="1"/>
          <p:nvPr/>
        </p:nvSpPr>
        <p:spPr>
          <a:xfrm>
            <a:off x="468312" y="4149725"/>
            <a:ext cx="503238"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e</a:t>
            </a:r>
          </a:p>
        </p:txBody>
      </p:sp>
      <p:sp>
        <p:nvSpPr>
          <p:cNvPr id="184" name="a"/>
          <p:cNvSpPr txBox="1"/>
          <p:nvPr/>
        </p:nvSpPr>
        <p:spPr>
          <a:xfrm>
            <a:off x="8604250" y="2781300"/>
            <a:ext cx="503238"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a</a:t>
            </a:r>
          </a:p>
        </p:txBody>
      </p:sp>
      <p:sp>
        <p:nvSpPr>
          <p:cNvPr id="185" name="f"/>
          <p:cNvSpPr txBox="1"/>
          <p:nvPr/>
        </p:nvSpPr>
        <p:spPr>
          <a:xfrm>
            <a:off x="8604250" y="3933825"/>
            <a:ext cx="503238"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600"/>
              </a:spcBef>
              <a:defRPr sz="2800">
                <a:solidFill>
                  <a:srgbClr val="FF0000"/>
                </a:solidFill>
              </a:defRPr>
            </a:lvl1pPr>
          </a:lstStyle>
          <a:p>
            <a:r>
              <a:t>f</a:t>
            </a:r>
          </a:p>
        </p:txBody>
      </p:sp>
    </p:spTree>
    <p:extLst>
      <p:ext uri="{BB962C8B-B14F-4D97-AF65-F5344CB8AC3E}">
        <p14:creationId xmlns:p14="http://schemas.microsoft.com/office/powerpoint/2010/main" val="2307833880"/>
      </p:ext>
    </p:ext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179"/>
                                        </p:tgtEl>
                                        <p:attrNameLst>
                                          <p:attrName>style.visibility</p:attrName>
                                        </p:attrNameLst>
                                      </p:cBhvr>
                                      <p:to>
                                        <p:strVal val="visible"/>
                                      </p:to>
                                    </p:set>
                                    <p:anim calcmode="lin" valueType="num">
                                      <p:cBhvr>
                                        <p:cTn id="7" dur="500" fill="hold"/>
                                        <p:tgtEl>
                                          <p:spTgt spid="179"/>
                                        </p:tgtEl>
                                        <p:attrNameLst>
                                          <p:attrName>ppt_x</p:attrName>
                                        </p:attrNameLst>
                                      </p:cBhvr>
                                      <p:tavLst>
                                        <p:tav tm="0">
                                          <p:val>
                                            <p:strVal val="#ppt_x"/>
                                          </p:val>
                                        </p:tav>
                                        <p:tav tm="100000">
                                          <p:val>
                                            <p:strVal val="#ppt_x"/>
                                          </p:val>
                                        </p:tav>
                                      </p:tavLst>
                                    </p:anim>
                                    <p:anim calcmode="lin" valueType="num">
                                      <p:cBhvr>
                                        <p:cTn id="8" dur="500" fill="hold"/>
                                        <p:tgtEl>
                                          <p:spTgt spid="17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180"/>
                                        </p:tgtEl>
                                        <p:attrNameLst>
                                          <p:attrName>style.visibility</p:attrName>
                                        </p:attrNameLst>
                                      </p:cBhvr>
                                      <p:to>
                                        <p:strVal val="visible"/>
                                      </p:to>
                                    </p:set>
                                    <p:anim calcmode="lin" valueType="num">
                                      <p:cBhvr>
                                        <p:cTn id="13" dur="500" fill="hold"/>
                                        <p:tgtEl>
                                          <p:spTgt spid="180"/>
                                        </p:tgtEl>
                                        <p:attrNameLst>
                                          <p:attrName>ppt_x</p:attrName>
                                        </p:attrNameLst>
                                      </p:cBhvr>
                                      <p:tavLst>
                                        <p:tav tm="0">
                                          <p:val>
                                            <p:strVal val="#ppt_x"/>
                                          </p:val>
                                        </p:tav>
                                        <p:tav tm="100000">
                                          <p:val>
                                            <p:strVal val="#ppt_x"/>
                                          </p:val>
                                        </p:tav>
                                      </p:tavLst>
                                    </p:anim>
                                    <p:anim calcmode="lin" valueType="num">
                                      <p:cBhvr>
                                        <p:cTn id="14" dur="500" fill="hold"/>
                                        <p:tgtEl>
                                          <p:spTgt spid="18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181"/>
                                        </p:tgtEl>
                                        <p:attrNameLst>
                                          <p:attrName>style.visibility</p:attrName>
                                        </p:attrNameLst>
                                      </p:cBhvr>
                                      <p:to>
                                        <p:strVal val="visible"/>
                                      </p:to>
                                    </p:set>
                                    <p:anim calcmode="lin" valueType="num">
                                      <p:cBhvr>
                                        <p:cTn id="19" dur="500" fill="hold"/>
                                        <p:tgtEl>
                                          <p:spTgt spid="181"/>
                                        </p:tgtEl>
                                        <p:attrNameLst>
                                          <p:attrName>ppt_x</p:attrName>
                                        </p:attrNameLst>
                                      </p:cBhvr>
                                      <p:tavLst>
                                        <p:tav tm="0">
                                          <p:val>
                                            <p:strVal val="#ppt_x"/>
                                          </p:val>
                                        </p:tav>
                                        <p:tav tm="100000">
                                          <p:val>
                                            <p:strVal val="#ppt_x"/>
                                          </p:val>
                                        </p:tav>
                                      </p:tavLst>
                                    </p:anim>
                                    <p:anim calcmode="lin" valueType="num">
                                      <p:cBhvr>
                                        <p:cTn id="20" dur="500" fill="hold"/>
                                        <p:tgtEl>
                                          <p:spTgt spid="1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182"/>
                                        </p:tgtEl>
                                        <p:attrNameLst>
                                          <p:attrName>style.visibility</p:attrName>
                                        </p:attrNameLst>
                                      </p:cBhvr>
                                      <p:to>
                                        <p:strVal val="visible"/>
                                      </p:to>
                                    </p:set>
                                    <p:anim calcmode="lin" valueType="num">
                                      <p:cBhvr>
                                        <p:cTn id="25" dur="500" fill="hold"/>
                                        <p:tgtEl>
                                          <p:spTgt spid="182"/>
                                        </p:tgtEl>
                                        <p:attrNameLst>
                                          <p:attrName>ppt_x</p:attrName>
                                        </p:attrNameLst>
                                      </p:cBhvr>
                                      <p:tavLst>
                                        <p:tav tm="0">
                                          <p:val>
                                            <p:strVal val="#ppt_x"/>
                                          </p:val>
                                        </p:tav>
                                        <p:tav tm="100000">
                                          <p:val>
                                            <p:strVal val="#ppt_x"/>
                                          </p:val>
                                        </p:tav>
                                      </p:tavLst>
                                    </p:anim>
                                    <p:anim calcmode="lin" valueType="num">
                                      <p:cBhvr>
                                        <p:cTn id="26" dur="500" fill="hold"/>
                                        <p:tgtEl>
                                          <p:spTgt spid="18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183"/>
                                        </p:tgtEl>
                                        <p:attrNameLst>
                                          <p:attrName>style.visibility</p:attrName>
                                        </p:attrNameLst>
                                      </p:cBhvr>
                                      <p:to>
                                        <p:strVal val="visible"/>
                                      </p:to>
                                    </p:set>
                                    <p:anim calcmode="lin" valueType="num">
                                      <p:cBhvr>
                                        <p:cTn id="31" dur="500" fill="hold"/>
                                        <p:tgtEl>
                                          <p:spTgt spid="183"/>
                                        </p:tgtEl>
                                        <p:attrNameLst>
                                          <p:attrName>ppt_x</p:attrName>
                                        </p:attrNameLst>
                                      </p:cBhvr>
                                      <p:tavLst>
                                        <p:tav tm="0">
                                          <p:val>
                                            <p:strVal val="#ppt_x"/>
                                          </p:val>
                                        </p:tav>
                                        <p:tav tm="100000">
                                          <p:val>
                                            <p:strVal val="#ppt_x"/>
                                          </p:val>
                                        </p:tav>
                                      </p:tavLst>
                                    </p:anim>
                                    <p:anim calcmode="lin" valueType="num">
                                      <p:cBhvr>
                                        <p:cTn id="32"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184"/>
                                        </p:tgtEl>
                                        <p:attrNameLst>
                                          <p:attrName>style.visibility</p:attrName>
                                        </p:attrNameLst>
                                      </p:cBhvr>
                                      <p:to>
                                        <p:strVal val="visible"/>
                                      </p:to>
                                    </p:set>
                                    <p:anim calcmode="lin" valueType="num">
                                      <p:cBhvr>
                                        <p:cTn id="37" dur="500" fill="hold"/>
                                        <p:tgtEl>
                                          <p:spTgt spid="184"/>
                                        </p:tgtEl>
                                        <p:attrNameLst>
                                          <p:attrName>ppt_x</p:attrName>
                                        </p:attrNameLst>
                                      </p:cBhvr>
                                      <p:tavLst>
                                        <p:tav tm="0">
                                          <p:val>
                                            <p:strVal val="#ppt_x"/>
                                          </p:val>
                                        </p:tav>
                                        <p:tav tm="100000">
                                          <p:val>
                                            <p:strVal val="#ppt_x"/>
                                          </p:val>
                                        </p:tav>
                                      </p:tavLst>
                                    </p:anim>
                                    <p:anim calcmode="lin" valueType="num">
                                      <p:cBhvr>
                                        <p:cTn id="38" dur="500" fill="hold"/>
                                        <p:tgtEl>
                                          <p:spTgt spid="18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iterate>
                                    <p:tmAbs val="0"/>
                                  </p:iterate>
                                  <p:childTnLst>
                                    <p:set>
                                      <p:cBhvr>
                                        <p:cTn id="42" fill="hold"/>
                                        <p:tgtEl>
                                          <p:spTgt spid="185"/>
                                        </p:tgtEl>
                                        <p:attrNameLst>
                                          <p:attrName>style.visibility</p:attrName>
                                        </p:attrNameLst>
                                      </p:cBhvr>
                                      <p:to>
                                        <p:strVal val="visible"/>
                                      </p:to>
                                    </p:set>
                                    <p:anim calcmode="lin" valueType="num">
                                      <p:cBhvr>
                                        <p:cTn id="43" dur="500" fill="hold"/>
                                        <p:tgtEl>
                                          <p:spTgt spid="185"/>
                                        </p:tgtEl>
                                        <p:attrNameLst>
                                          <p:attrName>ppt_x</p:attrName>
                                        </p:attrNameLst>
                                      </p:cBhvr>
                                      <p:tavLst>
                                        <p:tav tm="0">
                                          <p:val>
                                            <p:strVal val="#ppt_x"/>
                                          </p:val>
                                        </p:tav>
                                        <p:tav tm="100000">
                                          <p:val>
                                            <p:strVal val="#ppt_x"/>
                                          </p:val>
                                        </p:tav>
                                      </p:tavLst>
                                    </p:anim>
                                    <p:anim calcmode="lin" valueType="num">
                                      <p:cBhvr>
                                        <p:cTn id="44" dur="500" fill="hold"/>
                                        <p:tgtEl>
                                          <p:spTgt spid="1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advAuto="0"/>
      <p:bldP spid="180" grpId="0" animBg="1" advAuto="0"/>
      <p:bldP spid="181" grpId="0" animBg="1" advAuto="0"/>
      <p:bldP spid="182" grpId="0" animBg="1" advAuto="0"/>
      <p:bldP spid="183" grpId="0" animBg="1" advAuto="0"/>
      <p:bldP spid="184" grpId="0" animBg="1" advAuto="0"/>
      <p:bldP spid="185"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Let’s learn the new words and expressions."/>
          <p:cNvSpPr txBox="1"/>
          <p:nvPr/>
        </p:nvSpPr>
        <p:spPr>
          <a:xfrm>
            <a:off x="755650" y="2636837"/>
            <a:ext cx="7704138" cy="54407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marL="514350" indent="-514350">
              <a:defRPr sz="3200"/>
            </a:lvl1pPr>
          </a:lstStyle>
          <a:p>
            <a:r>
              <a:t>Let’s learn the new words and expressions.</a:t>
            </a:r>
          </a:p>
        </p:txBody>
      </p:sp>
      <p:pic>
        <p:nvPicPr>
          <p:cNvPr id="85" name="学习.jpg" descr="学习.jpg"/>
          <p:cNvPicPr>
            <a:picLocks noChangeAspect="1"/>
          </p:cNvPicPr>
          <p:nvPr/>
        </p:nvPicPr>
        <p:blipFill>
          <a:blip r:embed="rId2">
            <a:extLst/>
          </a:blip>
          <a:stretch>
            <a:fillRect/>
          </a:stretch>
        </p:blipFill>
        <p:spPr>
          <a:xfrm>
            <a:off x="1860550" y="3141662"/>
            <a:ext cx="4799013" cy="3598863"/>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eiver  n. 接收者…"/>
          <p:cNvSpPr txBox="1"/>
          <p:nvPr/>
        </p:nvSpPr>
        <p:spPr>
          <a:xfrm>
            <a:off x="1400175" y="1844675"/>
            <a:ext cx="5835650" cy="3591159"/>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lnSpc>
                <a:spcPct val="150000"/>
              </a:lnSpc>
              <a:defRPr sz="2800"/>
            </a:pPr>
            <a:r>
              <a:t>receiver		n. </a:t>
            </a:r>
            <a:r>
              <a:rPr>
                <a:latin typeface="宋体"/>
                <a:ea typeface="宋体"/>
                <a:cs typeface="宋体"/>
                <a:sym typeface="宋体"/>
              </a:rPr>
              <a:t>接收者</a:t>
            </a:r>
          </a:p>
          <a:p>
            <a:pPr>
              <a:lnSpc>
                <a:spcPct val="150000"/>
              </a:lnSpc>
              <a:defRPr sz="2800"/>
            </a:pPr>
            <a:r>
              <a:t>date			n. </a:t>
            </a:r>
            <a:r>
              <a:rPr>
                <a:latin typeface="宋体"/>
                <a:ea typeface="宋体"/>
                <a:cs typeface="宋体"/>
                <a:sym typeface="宋体"/>
              </a:rPr>
              <a:t>日期</a:t>
            </a:r>
          </a:p>
          <a:p>
            <a:pPr>
              <a:lnSpc>
                <a:spcPct val="150000"/>
              </a:lnSpc>
              <a:defRPr sz="2800"/>
            </a:pPr>
            <a:r>
              <a:t>greeting	 	n. </a:t>
            </a:r>
            <a:r>
              <a:rPr>
                <a:latin typeface="宋体"/>
                <a:ea typeface="宋体"/>
                <a:cs typeface="宋体"/>
                <a:sym typeface="宋体"/>
              </a:rPr>
              <a:t>问候</a:t>
            </a:r>
          </a:p>
          <a:p>
            <a:pPr>
              <a:lnSpc>
                <a:spcPct val="150000"/>
              </a:lnSpc>
              <a:defRPr sz="2800"/>
            </a:pPr>
            <a:r>
              <a:t>address		n. </a:t>
            </a:r>
            <a:r>
              <a:rPr>
                <a:latin typeface="宋体"/>
                <a:ea typeface="宋体"/>
                <a:cs typeface="宋体"/>
                <a:sym typeface="宋体"/>
              </a:rPr>
              <a:t>地址</a:t>
            </a:r>
          </a:p>
        </p:txBody>
      </p:sp>
      <p:sp>
        <p:nvSpPr>
          <p:cNvPr id="88" name="New words and expressions…"/>
          <p:cNvSpPr txBox="1"/>
          <p:nvPr/>
        </p:nvSpPr>
        <p:spPr>
          <a:xfrm>
            <a:off x="1258887" y="582612"/>
            <a:ext cx="6265863" cy="130176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defRPr sz="3600">
                <a:solidFill>
                  <a:srgbClr val="0000FF"/>
                </a:solidFill>
                <a:latin typeface="Comic Sans MS"/>
                <a:ea typeface="Comic Sans MS"/>
                <a:cs typeface="Comic Sans MS"/>
                <a:sym typeface="Comic Sans MS"/>
              </a:defRPr>
            </a:pPr>
            <a:r>
              <a:t>New words and expressions</a:t>
            </a:r>
          </a:p>
          <a:p>
            <a:pPr>
              <a:defRPr sz="4000"/>
            </a:pPr>
            <a:r>
              <a:t>P</a:t>
            </a:r>
            <a:r>
              <a:rPr sz="2800"/>
              <a:t>25</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1. receiver  n. 接收者…"/>
          <p:cNvSpPr txBox="1"/>
          <p:nvPr/>
        </p:nvSpPr>
        <p:spPr>
          <a:xfrm>
            <a:off x="611187" y="981547"/>
            <a:ext cx="8064501" cy="5155257"/>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p>
            <a:pPr marL="514350" indent="-514350">
              <a:defRPr sz="2800"/>
            </a:pPr>
            <a:r>
              <a:rPr sz="3200" dirty="0"/>
              <a:t>1. receiver		n. </a:t>
            </a:r>
            <a:r>
              <a:rPr sz="3200" dirty="0" err="1">
                <a:latin typeface="宋体"/>
                <a:ea typeface="宋体"/>
                <a:cs typeface="宋体"/>
                <a:sym typeface="宋体"/>
              </a:rPr>
              <a:t>接收者</a:t>
            </a:r>
            <a:endParaRPr sz="3200" dirty="0">
              <a:latin typeface="宋体"/>
              <a:ea typeface="宋体"/>
              <a:cs typeface="宋体"/>
              <a:sym typeface="宋体"/>
            </a:endParaRPr>
          </a:p>
          <a:p>
            <a:pPr marL="514350" indent="-514350">
              <a:spcBef>
                <a:spcPts val="600"/>
              </a:spcBef>
              <a:defRPr sz="2800"/>
            </a:pPr>
            <a:r>
              <a:rPr lang="en-US" dirty="0">
                <a:latin typeface="Comic Sans MS" panose="030F0902030302020204" pitchFamily="66" charset="0"/>
                <a:ea typeface="宋体"/>
                <a:cs typeface="宋体"/>
                <a:sym typeface="宋体"/>
              </a:rPr>
              <a:t>receive + r = receiver</a:t>
            </a:r>
          </a:p>
          <a:p>
            <a:pPr marL="514350" indent="-514350">
              <a:spcBef>
                <a:spcPts val="600"/>
              </a:spcBef>
              <a:defRPr sz="2800"/>
            </a:pPr>
            <a:r>
              <a:rPr lang="en-US" dirty="0">
                <a:latin typeface="Comic Sans MS" panose="030F0902030302020204" pitchFamily="66" charset="0"/>
                <a:ea typeface="宋体"/>
                <a:cs typeface="宋体"/>
                <a:sym typeface="宋体"/>
              </a:rPr>
              <a:t>v. + </a:t>
            </a:r>
            <a:r>
              <a:rPr lang="en-US" dirty="0" err="1">
                <a:latin typeface="Comic Sans MS" panose="030F0902030302020204" pitchFamily="66" charset="0"/>
                <a:ea typeface="宋体"/>
                <a:cs typeface="宋体"/>
                <a:sym typeface="宋体"/>
              </a:rPr>
              <a:t>er</a:t>
            </a:r>
            <a:r>
              <a:rPr lang="en-US" dirty="0">
                <a:latin typeface="Comic Sans MS" panose="030F0902030302020204" pitchFamily="66" charset="0"/>
                <a:ea typeface="宋体"/>
                <a:cs typeface="宋体"/>
                <a:sym typeface="宋体"/>
              </a:rPr>
              <a:t>/or = the person who do the job (n.)</a:t>
            </a:r>
            <a:endParaRPr dirty="0">
              <a:latin typeface="Comic Sans MS" panose="030F0902030302020204" pitchFamily="66" charset="0"/>
              <a:ea typeface="宋体"/>
              <a:cs typeface="宋体"/>
              <a:sym typeface="宋体"/>
            </a:endParaRPr>
          </a:p>
          <a:p>
            <a:pPr marL="514350" indent="-514350">
              <a:spcBef>
                <a:spcPts val="600"/>
              </a:spcBef>
              <a:defRPr sz="2800"/>
            </a:pPr>
            <a:r>
              <a:rPr lang="en-US" dirty="0"/>
              <a:t>some more examples:</a:t>
            </a:r>
          </a:p>
          <a:p>
            <a:pPr marL="514350" indent="-514350">
              <a:spcBef>
                <a:spcPts val="600"/>
              </a:spcBef>
              <a:defRPr sz="2800"/>
            </a:pPr>
            <a:r>
              <a:rPr dirty="0"/>
              <a:t>play --- </a:t>
            </a:r>
            <a:r>
              <a:rPr dirty="0" err="1">
                <a:solidFill>
                  <a:srgbClr val="FF0000"/>
                </a:solidFill>
              </a:rPr>
              <a:t>player</a:t>
            </a:r>
            <a:r>
              <a:rPr dirty="0" err="1">
                <a:latin typeface="宋体"/>
                <a:ea typeface="宋体"/>
                <a:cs typeface="宋体"/>
                <a:sym typeface="宋体"/>
              </a:rPr>
              <a:t>（队员，运动员</a:t>
            </a:r>
            <a:r>
              <a:rPr dirty="0">
                <a:latin typeface="宋体"/>
                <a:ea typeface="宋体"/>
                <a:cs typeface="宋体"/>
                <a:sym typeface="宋体"/>
              </a:rPr>
              <a:t>）</a:t>
            </a:r>
            <a:r>
              <a:rPr dirty="0"/>
              <a:t>	</a:t>
            </a:r>
          </a:p>
          <a:p>
            <a:pPr marL="514350" indent="-514350">
              <a:spcBef>
                <a:spcPts val="600"/>
              </a:spcBef>
              <a:defRPr sz="2800"/>
            </a:pPr>
            <a:r>
              <a:rPr dirty="0"/>
              <a:t>sing --- </a:t>
            </a:r>
            <a:r>
              <a:rPr dirty="0" err="1">
                <a:solidFill>
                  <a:srgbClr val="FF0000"/>
                </a:solidFill>
              </a:rPr>
              <a:t>singer</a:t>
            </a:r>
            <a:r>
              <a:rPr dirty="0" err="1">
                <a:latin typeface="宋体"/>
                <a:ea typeface="宋体"/>
                <a:cs typeface="宋体"/>
                <a:sym typeface="宋体"/>
              </a:rPr>
              <a:t>（歌唱家，歌手</a:t>
            </a:r>
            <a:r>
              <a:rPr dirty="0">
                <a:latin typeface="宋体"/>
                <a:ea typeface="宋体"/>
                <a:cs typeface="宋体"/>
                <a:sym typeface="宋体"/>
              </a:rPr>
              <a:t>）</a:t>
            </a:r>
          </a:p>
          <a:p>
            <a:pPr marL="514350" indent="-514350">
              <a:spcBef>
                <a:spcPts val="600"/>
              </a:spcBef>
              <a:defRPr sz="2800"/>
            </a:pPr>
            <a:r>
              <a:rPr dirty="0"/>
              <a:t>write --- </a:t>
            </a:r>
            <a:r>
              <a:rPr dirty="0" err="1">
                <a:solidFill>
                  <a:srgbClr val="FF0000"/>
                </a:solidFill>
              </a:rPr>
              <a:t>writer</a:t>
            </a:r>
            <a:r>
              <a:rPr dirty="0" err="1">
                <a:latin typeface="宋体"/>
                <a:ea typeface="宋体"/>
                <a:cs typeface="宋体"/>
                <a:sym typeface="宋体"/>
              </a:rPr>
              <a:t>（作家</a:t>
            </a:r>
            <a:r>
              <a:rPr dirty="0">
                <a:latin typeface="宋体"/>
                <a:ea typeface="宋体"/>
                <a:cs typeface="宋体"/>
                <a:sym typeface="宋体"/>
              </a:rPr>
              <a:t>）</a:t>
            </a:r>
            <a:r>
              <a:rPr dirty="0"/>
              <a:t> 	</a:t>
            </a:r>
            <a:endParaRPr lang="en-US" altLang="zh-CN" dirty="0"/>
          </a:p>
          <a:p>
            <a:pPr marL="514350" indent="-514350">
              <a:spcBef>
                <a:spcPts val="600"/>
              </a:spcBef>
              <a:buFont typeface="Wingdings" pitchFamily="2" charset="2"/>
              <a:buChar char="ü"/>
              <a:defRPr sz="2800"/>
            </a:pPr>
            <a:r>
              <a:rPr dirty="0"/>
              <a:t>act --- </a:t>
            </a:r>
            <a:r>
              <a:rPr dirty="0" err="1">
                <a:solidFill>
                  <a:srgbClr val="FF0000"/>
                </a:solidFill>
              </a:rPr>
              <a:t>actor</a:t>
            </a:r>
            <a:r>
              <a:rPr dirty="0" err="1">
                <a:latin typeface="宋体"/>
                <a:ea typeface="宋体"/>
                <a:cs typeface="宋体"/>
                <a:sym typeface="宋体"/>
              </a:rPr>
              <a:t>（演员</a:t>
            </a:r>
            <a:r>
              <a:rPr dirty="0">
                <a:latin typeface="宋体"/>
                <a:ea typeface="宋体"/>
                <a:cs typeface="宋体"/>
                <a:sym typeface="宋体"/>
              </a:rPr>
              <a:t>）</a:t>
            </a:r>
          </a:p>
          <a:p>
            <a:pPr>
              <a:spcBef>
                <a:spcPts val="600"/>
              </a:spcBef>
              <a:defRPr sz="2800"/>
            </a:pPr>
            <a:r>
              <a:rPr dirty="0"/>
              <a:t>visit --- </a:t>
            </a:r>
            <a:r>
              <a:rPr dirty="0" err="1">
                <a:solidFill>
                  <a:srgbClr val="FF0000"/>
                </a:solidFill>
              </a:rPr>
              <a:t>visitor</a:t>
            </a:r>
            <a:r>
              <a:rPr dirty="0" err="1">
                <a:latin typeface="宋体"/>
                <a:ea typeface="宋体"/>
                <a:cs typeface="宋体"/>
                <a:sym typeface="宋体"/>
              </a:rPr>
              <a:t>（参观者，访问者</a:t>
            </a:r>
            <a:r>
              <a:rPr dirty="0">
                <a:latin typeface="宋体"/>
                <a:ea typeface="宋体"/>
                <a:cs typeface="宋体"/>
                <a:sym typeface="宋体"/>
              </a:rPr>
              <a:t>）</a:t>
            </a:r>
            <a:r>
              <a:rPr dirty="0"/>
              <a:t>	</a:t>
            </a:r>
          </a:p>
          <a:p>
            <a:pPr marL="514350" indent="-514350">
              <a:spcBef>
                <a:spcPts val="600"/>
              </a:spcBef>
              <a:defRPr sz="2800"/>
            </a:pPr>
            <a:r>
              <a:rPr dirty="0"/>
              <a:t>invent --- </a:t>
            </a:r>
            <a:r>
              <a:rPr dirty="0" err="1">
                <a:solidFill>
                  <a:srgbClr val="FF0000"/>
                </a:solidFill>
              </a:rPr>
              <a:t>inventor</a:t>
            </a:r>
            <a:r>
              <a:rPr dirty="0" err="1">
                <a:latin typeface="宋体"/>
                <a:ea typeface="宋体"/>
                <a:cs typeface="宋体"/>
                <a:sym typeface="宋体"/>
              </a:rPr>
              <a:t>（发明家</a:t>
            </a:r>
            <a:r>
              <a:rPr dirty="0">
                <a:latin typeface="宋体"/>
                <a:ea typeface="宋体"/>
                <a:cs typeface="宋体"/>
                <a:sym typeface="宋体"/>
              </a:rPr>
              <a:t>）</a:t>
            </a:r>
            <a:r>
              <a:rPr dirty="0"/>
              <a:t> 	</a:t>
            </a:r>
          </a:p>
        </p:txBody>
      </p:sp>
      <p:sp>
        <p:nvSpPr>
          <p:cNvPr id="91" name="Notes P25"/>
          <p:cNvSpPr txBox="1"/>
          <p:nvPr/>
        </p:nvSpPr>
        <p:spPr>
          <a:xfrm>
            <a:off x="2916237" y="188912"/>
            <a:ext cx="2736851" cy="6502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defRPr sz="3200">
                <a:solidFill>
                  <a:srgbClr val="0000FF"/>
                </a:solidFill>
                <a:latin typeface="Comic Sans MS"/>
                <a:ea typeface="Comic Sans MS"/>
                <a:cs typeface="Comic Sans MS"/>
                <a:sym typeface="Comic Sans MS"/>
              </a:defRPr>
            </a:pPr>
            <a:r>
              <a:t>Notes</a:t>
            </a:r>
            <a:r>
              <a:rPr sz="3600">
                <a:solidFill>
                  <a:srgbClr val="000000"/>
                </a:solidFill>
                <a:latin typeface="Times New Roman"/>
                <a:ea typeface="Times New Roman"/>
                <a:cs typeface="Times New Roman"/>
                <a:sym typeface="Times New Roman"/>
              </a:rPr>
              <a:t> </a:t>
            </a:r>
            <a:r>
              <a:rPr>
                <a:solidFill>
                  <a:srgbClr val="000000"/>
                </a:solidFill>
                <a:latin typeface="Times New Roman"/>
                <a:ea typeface="Times New Roman"/>
                <a:cs typeface="Times New Roman"/>
                <a:sym typeface="Times New Roman"/>
              </a:rPr>
              <a:t>P</a:t>
            </a:r>
            <a:r>
              <a:rPr sz="2800">
                <a:solidFill>
                  <a:srgbClr val="000000"/>
                </a:solidFill>
                <a:latin typeface="Times New Roman"/>
                <a:ea typeface="Times New Roman"/>
                <a:cs typeface="Times New Roman"/>
                <a:sym typeface="Times New Roman"/>
              </a:rPr>
              <a:t>25</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0">
                                            <p:txEl>
                                              <p:pRg st="1" end="1"/>
                                            </p:txEl>
                                          </p:spTgt>
                                        </p:tgtEl>
                                        <p:attrNameLst>
                                          <p:attrName>style.visibility</p:attrName>
                                        </p:attrNameLst>
                                      </p:cBhvr>
                                      <p:to>
                                        <p:strVal val="visible"/>
                                      </p:to>
                                    </p:set>
                                    <p:animEffect transition="in" filter="dissolve">
                                      <p:cBhvr>
                                        <p:cTn id="7" dur="500"/>
                                        <p:tgtEl>
                                          <p:spTgt spid="9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90">
                                            <p:txEl>
                                              <p:pRg st="2" end="2"/>
                                            </p:txEl>
                                          </p:spTgt>
                                        </p:tgtEl>
                                        <p:attrNameLst>
                                          <p:attrName>style.visibility</p:attrName>
                                        </p:attrNameLst>
                                      </p:cBhvr>
                                      <p:to>
                                        <p:strVal val="visible"/>
                                      </p:to>
                                    </p:set>
                                    <p:animEffect transition="in" filter="dissolve">
                                      <p:cBhvr>
                                        <p:cTn id="12" dur="500"/>
                                        <p:tgtEl>
                                          <p:spTgt spid="9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90">
                                            <p:txEl>
                                              <p:pRg st="3" end="3"/>
                                            </p:txEl>
                                          </p:spTgt>
                                        </p:tgtEl>
                                        <p:attrNameLst>
                                          <p:attrName>style.visibility</p:attrName>
                                        </p:attrNameLst>
                                      </p:cBhvr>
                                      <p:to>
                                        <p:strVal val="visible"/>
                                      </p:to>
                                    </p:set>
                                    <p:animEffect transition="in" filter="dissolve">
                                      <p:cBhvr>
                                        <p:cTn id="17" dur="500"/>
                                        <p:tgtEl>
                                          <p:spTgt spid="90">
                                            <p:txEl>
                                              <p:pRg st="3" end="3"/>
                                            </p:txEl>
                                          </p:spTgt>
                                        </p:tgtEl>
                                      </p:cBhvr>
                                    </p:animEffect>
                                  </p:childTnLst>
                                </p:cTn>
                              </p:par>
                              <p:par>
                                <p:cTn id="18" presetID="9" presetClass="entr" presetSubtype="0" fill="hold" nodeType="withEffect">
                                  <p:stCondLst>
                                    <p:cond delay="0"/>
                                  </p:stCondLst>
                                  <p:childTnLst>
                                    <p:set>
                                      <p:cBhvr>
                                        <p:cTn id="19" dur="1" fill="hold">
                                          <p:stCondLst>
                                            <p:cond delay="0"/>
                                          </p:stCondLst>
                                        </p:cTn>
                                        <p:tgtEl>
                                          <p:spTgt spid="90">
                                            <p:txEl>
                                              <p:pRg st="4" end="4"/>
                                            </p:txEl>
                                          </p:spTgt>
                                        </p:tgtEl>
                                        <p:attrNameLst>
                                          <p:attrName>style.visibility</p:attrName>
                                        </p:attrNameLst>
                                      </p:cBhvr>
                                      <p:to>
                                        <p:strVal val="visible"/>
                                      </p:to>
                                    </p:set>
                                    <p:animEffect transition="in" filter="dissolve">
                                      <p:cBhvr>
                                        <p:cTn id="20" dur="500"/>
                                        <p:tgtEl>
                                          <p:spTgt spid="90">
                                            <p:txEl>
                                              <p:pRg st="4" end="4"/>
                                            </p:txEl>
                                          </p:spTgt>
                                        </p:tgtEl>
                                      </p:cBhvr>
                                    </p:animEffect>
                                  </p:childTnLst>
                                </p:cTn>
                              </p:par>
                              <p:par>
                                <p:cTn id="21" presetID="9" presetClass="entr" presetSubtype="0" fill="hold" nodeType="withEffect">
                                  <p:stCondLst>
                                    <p:cond delay="0"/>
                                  </p:stCondLst>
                                  <p:childTnLst>
                                    <p:set>
                                      <p:cBhvr>
                                        <p:cTn id="22" dur="1" fill="hold">
                                          <p:stCondLst>
                                            <p:cond delay="0"/>
                                          </p:stCondLst>
                                        </p:cTn>
                                        <p:tgtEl>
                                          <p:spTgt spid="90">
                                            <p:txEl>
                                              <p:pRg st="5" end="5"/>
                                            </p:txEl>
                                          </p:spTgt>
                                        </p:tgtEl>
                                        <p:attrNameLst>
                                          <p:attrName>style.visibility</p:attrName>
                                        </p:attrNameLst>
                                      </p:cBhvr>
                                      <p:to>
                                        <p:strVal val="visible"/>
                                      </p:to>
                                    </p:set>
                                    <p:animEffect transition="in" filter="dissolve">
                                      <p:cBhvr>
                                        <p:cTn id="23" dur="500"/>
                                        <p:tgtEl>
                                          <p:spTgt spid="90">
                                            <p:txEl>
                                              <p:pRg st="5" end="5"/>
                                            </p:txEl>
                                          </p:spTgt>
                                        </p:tgtEl>
                                      </p:cBhvr>
                                    </p:animEffect>
                                  </p:childTnLst>
                                </p:cTn>
                              </p:par>
                              <p:par>
                                <p:cTn id="24" presetID="9" presetClass="entr" presetSubtype="0" fill="hold" nodeType="withEffect">
                                  <p:stCondLst>
                                    <p:cond delay="0"/>
                                  </p:stCondLst>
                                  <p:childTnLst>
                                    <p:set>
                                      <p:cBhvr>
                                        <p:cTn id="25" dur="1" fill="hold">
                                          <p:stCondLst>
                                            <p:cond delay="0"/>
                                          </p:stCondLst>
                                        </p:cTn>
                                        <p:tgtEl>
                                          <p:spTgt spid="90">
                                            <p:txEl>
                                              <p:pRg st="6" end="6"/>
                                            </p:txEl>
                                          </p:spTgt>
                                        </p:tgtEl>
                                        <p:attrNameLst>
                                          <p:attrName>style.visibility</p:attrName>
                                        </p:attrNameLst>
                                      </p:cBhvr>
                                      <p:to>
                                        <p:strVal val="visible"/>
                                      </p:to>
                                    </p:set>
                                    <p:animEffect transition="in" filter="dissolve">
                                      <p:cBhvr>
                                        <p:cTn id="26" dur="500"/>
                                        <p:tgtEl>
                                          <p:spTgt spid="90">
                                            <p:txEl>
                                              <p:pRg st="6" end="6"/>
                                            </p:txEl>
                                          </p:spTgt>
                                        </p:tgtEl>
                                      </p:cBhvr>
                                    </p:animEffect>
                                  </p:childTnLst>
                                </p:cTn>
                              </p:par>
                              <p:par>
                                <p:cTn id="27" presetID="9" presetClass="entr" presetSubtype="0" fill="hold" nodeType="withEffect">
                                  <p:stCondLst>
                                    <p:cond delay="0"/>
                                  </p:stCondLst>
                                  <p:childTnLst>
                                    <p:set>
                                      <p:cBhvr>
                                        <p:cTn id="28" dur="1" fill="hold">
                                          <p:stCondLst>
                                            <p:cond delay="0"/>
                                          </p:stCondLst>
                                        </p:cTn>
                                        <p:tgtEl>
                                          <p:spTgt spid="90">
                                            <p:txEl>
                                              <p:pRg st="7" end="7"/>
                                            </p:txEl>
                                          </p:spTgt>
                                        </p:tgtEl>
                                        <p:attrNameLst>
                                          <p:attrName>style.visibility</p:attrName>
                                        </p:attrNameLst>
                                      </p:cBhvr>
                                      <p:to>
                                        <p:strVal val="visible"/>
                                      </p:to>
                                    </p:set>
                                    <p:animEffect transition="in" filter="dissolve">
                                      <p:cBhvr>
                                        <p:cTn id="29" dur="500"/>
                                        <p:tgtEl>
                                          <p:spTgt spid="90">
                                            <p:txEl>
                                              <p:pRg st="7" end="7"/>
                                            </p:txEl>
                                          </p:spTgt>
                                        </p:tgtEl>
                                      </p:cBhvr>
                                    </p:animEffect>
                                  </p:childTnLst>
                                </p:cTn>
                              </p:par>
                              <p:par>
                                <p:cTn id="30" presetID="9" presetClass="entr" presetSubtype="0" fill="hold" nodeType="withEffect">
                                  <p:stCondLst>
                                    <p:cond delay="0"/>
                                  </p:stCondLst>
                                  <p:childTnLst>
                                    <p:set>
                                      <p:cBhvr>
                                        <p:cTn id="31" dur="1" fill="hold">
                                          <p:stCondLst>
                                            <p:cond delay="0"/>
                                          </p:stCondLst>
                                        </p:cTn>
                                        <p:tgtEl>
                                          <p:spTgt spid="90">
                                            <p:txEl>
                                              <p:pRg st="8" end="8"/>
                                            </p:txEl>
                                          </p:spTgt>
                                        </p:tgtEl>
                                        <p:attrNameLst>
                                          <p:attrName>style.visibility</p:attrName>
                                        </p:attrNameLst>
                                      </p:cBhvr>
                                      <p:to>
                                        <p:strVal val="visible"/>
                                      </p:to>
                                    </p:set>
                                    <p:animEffect transition="in" filter="dissolve">
                                      <p:cBhvr>
                                        <p:cTn id="32" dur="500"/>
                                        <p:tgtEl>
                                          <p:spTgt spid="90">
                                            <p:txEl>
                                              <p:pRg st="8" end="8"/>
                                            </p:txEl>
                                          </p:spTgt>
                                        </p:tgtEl>
                                      </p:cBhvr>
                                    </p:animEffect>
                                  </p:childTnLst>
                                </p:cTn>
                              </p:par>
                              <p:par>
                                <p:cTn id="33" presetID="9" presetClass="entr" presetSubtype="0" fill="hold" nodeType="withEffect">
                                  <p:stCondLst>
                                    <p:cond delay="0"/>
                                  </p:stCondLst>
                                  <p:childTnLst>
                                    <p:set>
                                      <p:cBhvr>
                                        <p:cTn id="34" dur="1" fill="hold">
                                          <p:stCondLst>
                                            <p:cond delay="0"/>
                                          </p:stCondLst>
                                        </p:cTn>
                                        <p:tgtEl>
                                          <p:spTgt spid="90">
                                            <p:txEl>
                                              <p:pRg st="9" end="9"/>
                                            </p:txEl>
                                          </p:spTgt>
                                        </p:tgtEl>
                                        <p:attrNameLst>
                                          <p:attrName>style.visibility</p:attrName>
                                        </p:attrNameLst>
                                      </p:cBhvr>
                                      <p:to>
                                        <p:strVal val="visible"/>
                                      </p:to>
                                    </p:set>
                                    <p:animEffect transition="in" filter="dissolve">
                                      <p:cBhvr>
                                        <p:cTn id="35" dur="500"/>
                                        <p:tgtEl>
                                          <p:spTgt spid="9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 name="t010e3577873b6cced7.jpg" descr="t010e3577873b6cced7.jpg"/>
          <p:cNvPicPr>
            <a:picLocks noChangeAspect="1"/>
          </p:cNvPicPr>
          <p:nvPr/>
        </p:nvPicPr>
        <p:blipFill>
          <a:blip r:embed="rId2">
            <a:extLst/>
          </a:blip>
          <a:stretch>
            <a:fillRect/>
          </a:stretch>
        </p:blipFill>
        <p:spPr>
          <a:xfrm>
            <a:off x="6319778" y="447635"/>
            <a:ext cx="2731424" cy="2318987"/>
          </a:xfrm>
          <a:prstGeom prst="rect">
            <a:avLst/>
          </a:prstGeom>
          <a:ln w="12700">
            <a:miter lim="400000"/>
          </a:ln>
        </p:spPr>
      </p:pic>
      <p:sp>
        <p:nvSpPr>
          <p:cNvPr id="94" name="2. date n.  日期…"/>
          <p:cNvSpPr txBox="1">
            <a:spLocks noGrp="1"/>
          </p:cNvSpPr>
          <p:nvPr>
            <p:ph type="body" idx="4294967295"/>
          </p:nvPr>
        </p:nvSpPr>
        <p:spPr>
          <a:xfrm>
            <a:off x="539749" y="1004887"/>
            <a:ext cx="8210712" cy="5508626"/>
          </a:xfrm>
          <a:prstGeom prst="rect">
            <a:avLst/>
          </a:prstGeom>
        </p:spPr>
        <p:txBody>
          <a:bodyPr>
            <a:normAutofit fontScale="92500"/>
          </a:bodyPr>
          <a:lstStyle/>
          <a:p>
            <a:pPr marL="251206" indent="-251206" defTabSz="841247">
              <a:spcBef>
                <a:spcPts val="0"/>
              </a:spcBef>
              <a:buSzTx/>
              <a:buFont typeface="Wingdings 2"/>
              <a:buNone/>
              <a:defRPr sz="2944"/>
            </a:pPr>
            <a:r>
              <a:rPr dirty="0"/>
              <a:t>2. date	n.  </a:t>
            </a:r>
            <a:r>
              <a:rPr dirty="0" err="1">
                <a:latin typeface="宋体"/>
                <a:ea typeface="宋体"/>
                <a:cs typeface="宋体"/>
                <a:sym typeface="宋体"/>
              </a:rPr>
              <a:t>日期</a:t>
            </a:r>
            <a:endParaRPr dirty="0">
              <a:latin typeface="宋体"/>
              <a:ea typeface="宋体"/>
              <a:cs typeface="宋体"/>
              <a:sym typeface="宋体"/>
            </a:endParaRPr>
          </a:p>
          <a:p>
            <a:pPr marL="251206" indent="-251206" defTabSz="841247">
              <a:spcBef>
                <a:spcPts val="0"/>
              </a:spcBef>
              <a:buSzTx/>
              <a:buFont typeface="Wingdings 2"/>
              <a:buNone/>
              <a:defRPr sz="2944"/>
            </a:pPr>
            <a:r>
              <a:rPr dirty="0"/>
              <a:t>			v. </a:t>
            </a:r>
            <a:r>
              <a:rPr dirty="0" err="1">
                <a:latin typeface="宋体"/>
                <a:ea typeface="宋体"/>
                <a:cs typeface="宋体"/>
                <a:sym typeface="宋体"/>
              </a:rPr>
              <a:t>加日期于</a:t>
            </a:r>
            <a:endParaRPr dirty="0">
              <a:latin typeface="宋体"/>
              <a:ea typeface="宋体"/>
              <a:cs typeface="宋体"/>
              <a:sym typeface="宋体"/>
            </a:endParaRPr>
          </a:p>
          <a:p>
            <a:pPr marL="251206" indent="-251206" defTabSz="841247">
              <a:spcBef>
                <a:spcPts val="0"/>
              </a:spcBef>
              <a:buSzTx/>
              <a:buFont typeface="Wingdings 2"/>
              <a:buNone/>
              <a:defRPr sz="2944"/>
            </a:pPr>
            <a:r>
              <a:rPr dirty="0"/>
              <a:t>out of date	</a:t>
            </a:r>
            <a:r>
              <a:rPr dirty="0" err="1">
                <a:latin typeface="宋体"/>
                <a:ea typeface="宋体"/>
                <a:cs typeface="宋体"/>
                <a:sym typeface="宋体"/>
              </a:rPr>
              <a:t>过时的，陈旧的</a:t>
            </a:r>
            <a:endParaRPr dirty="0">
              <a:latin typeface="宋体"/>
              <a:ea typeface="宋体"/>
              <a:cs typeface="宋体"/>
              <a:sym typeface="宋体"/>
            </a:endParaRPr>
          </a:p>
          <a:p>
            <a:pPr marL="251206" indent="-251206" defTabSz="841247">
              <a:spcBef>
                <a:spcPts val="0"/>
              </a:spcBef>
              <a:buSzTx/>
              <a:buFont typeface="Wingdings 2"/>
              <a:buNone/>
              <a:defRPr sz="2944">
                <a:solidFill>
                  <a:srgbClr val="FF0000"/>
                </a:solidFill>
              </a:defRPr>
            </a:pPr>
            <a:r>
              <a:rPr dirty="0"/>
              <a:t>What's the date today?   </a:t>
            </a:r>
          </a:p>
          <a:p>
            <a:pPr marL="251206" indent="-251206" defTabSz="841247">
              <a:spcBef>
                <a:spcPts val="0"/>
              </a:spcBef>
              <a:buSzTx/>
              <a:buFont typeface="Wingdings 2"/>
              <a:buNone/>
              <a:defRPr sz="2944"/>
            </a:pPr>
            <a:r>
              <a:rPr dirty="0" err="1">
                <a:latin typeface="宋体"/>
                <a:ea typeface="宋体"/>
                <a:cs typeface="宋体"/>
                <a:sym typeface="宋体"/>
              </a:rPr>
              <a:t>今天几号</a:t>
            </a:r>
            <a:r>
              <a:rPr dirty="0">
                <a:latin typeface="宋体"/>
                <a:ea typeface="宋体"/>
                <a:cs typeface="宋体"/>
                <a:sym typeface="宋体"/>
              </a:rPr>
              <a:t>？</a:t>
            </a:r>
          </a:p>
          <a:p>
            <a:pPr marL="251206" indent="-251206" defTabSz="841247">
              <a:spcBef>
                <a:spcPts val="0"/>
              </a:spcBef>
              <a:buSzTx/>
              <a:buFont typeface="Wingdings 2"/>
              <a:buNone/>
              <a:defRPr sz="2944">
                <a:solidFill>
                  <a:srgbClr val="FF0000"/>
                </a:solidFill>
              </a:defRPr>
            </a:pPr>
            <a:r>
              <a:rPr lang="en-US" dirty="0"/>
              <a:t>It’s March 21st.(</a:t>
            </a:r>
            <a:r>
              <a:rPr lang="zh-CN" altLang="en-US" dirty="0"/>
              <a:t>直接说出日期</a:t>
            </a:r>
            <a:r>
              <a:rPr lang="en-US" dirty="0"/>
              <a:t>) </a:t>
            </a:r>
            <a:endParaRPr dirty="0">
              <a:latin typeface="宋体"/>
              <a:ea typeface="宋体"/>
              <a:cs typeface="宋体"/>
              <a:sym typeface="宋体"/>
            </a:endParaRPr>
          </a:p>
          <a:p>
            <a:pPr marL="251206" indent="-251206" defTabSz="841247">
              <a:spcBef>
                <a:spcPts val="0"/>
              </a:spcBef>
              <a:buSzTx/>
              <a:buFont typeface="Wingdings 2"/>
              <a:buNone/>
              <a:defRPr sz="2944">
                <a:solidFill>
                  <a:srgbClr val="FF0000"/>
                </a:solidFill>
              </a:defRPr>
            </a:pPr>
            <a:endParaRPr lang="en-US" altLang="zh-CN" dirty="0"/>
          </a:p>
          <a:p>
            <a:pPr marL="251206" indent="-251206" defTabSz="841247">
              <a:spcBef>
                <a:spcPts val="0"/>
              </a:spcBef>
              <a:buSzTx/>
              <a:buFont typeface="Wingdings 2"/>
              <a:buNone/>
              <a:defRPr sz="2944">
                <a:solidFill>
                  <a:srgbClr val="FF0000"/>
                </a:solidFill>
              </a:defRPr>
            </a:pPr>
            <a:r>
              <a:rPr lang="en-US" dirty="0"/>
              <a:t>What day is it today?</a:t>
            </a:r>
          </a:p>
          <a:p>
            <a:pPr marL="251206" indent="-251206" defTabSz="841247">
              <a:spcBef>
                <a:spcPts val="0"/>
              </a:spcBef>
              <a:buSzTx/>
              <a:buFont typeface="Wingdings 2"/>
              <a:buNone/>
              <a:defRPr sz="2944">
                <a:solidFill>
                  <a:srgbClr val="FF0000"/>
                </a:solidFill>
              </a:defRPr>
            </a:pPr>
            <a:r>
              <a:rPr lang="zh-CN" altLang="en-US" dirty="0"/>
              <a:t>今天星期几？</a:t>
            </a:r>
            <a:endParaRPr lang="en-US" altLang="zh-CN" dirty="0"/>
          </a:p>
          <a:p>
            <a:pPr marL="251206" indent="-251206" defTabSz="841247">
              <a:spcBef>
                <a:spcPts val="0"/>
              </a:spcBef>
              <a:buSzTx/>
              <a:buFont typeface="Wingdings 2"/>
              <a:buNone/>
              <a:defRPr sz="2944">
                <a:solidFill>
                  <a:srgbClr val="FF0000"/>
                </a:solidFill>
              </a:defRPr>
            </a:pPr>
            <a:r>
              <a:rPr lang="en-US" dirty="0"/>
              <a:t>It’s Wednesday.(</a:t>
            </a:r>
            <a:r>
              <a:rPr lang="zh-CN" altLang="en-US" dirty="0"/>
              <a:t>直接说出星期几</a:t>
            </a:r>
            <a:r>
              <a:rPr lang="en-US" dirty="0"/>
              <a:t>)</a:t>
            </a:r>
          </a:p>
          <a:p>
            <a:pPr marL="251206" indent="-251206" defTabSz="841247">
              <a:spcBef>
                <a:spcPts val="0"/>
              </a:spcBef>
              <a:buSzTx/>
              <a:buFont typeface="Wingdings 2"/>
              <a:buNone/>
              <a:defRPr sz="2944">
                <a:solidFill>
                  <a:srgbClr val="FF0000"/>
                </a:solidFill>
              </a:defRPr>
            </a:pPr>
            <a:endParaRPr lang="en-US" altLang="zh-CN" dirty="0"/>
          </a:p>
          <a:p>
            <a:pPr marL="251206" indent="-251206" defTabSz="841247">
              <a:spcBef>
                <a:spcPts val="0"/>
              </a:spcBef>
              <a:buSzTx/>
              <a:buFont typeface="Wingdings 2"/>
              <a:buNone/>
              <a:defRPr sz="2944">
                <a:solidFill>
                  <a:srgbClr val="FF0000"/>
                </a:solidFill>
              </a:defRPr>
            </a:pPr>
            <a:r>
              <a:rPr dirty="0"/>
              <a:t>Much of the information in the book is now out of date.</a:t>
            </a:r>
          </a:p>
          <a:p>
            <a:pPr marL="251206" indent="-251206" defTabSz="841247">
              <a:spcBef>
                <a:spcPts val="0"/>
              </a:spcBef>
              <a:buSzTx/>
              <a:buFont typeface="Wingdings 2"/>
              <a:buNone/>
              <a:defRPr sz="2944"/>
            </a:pPr>
            <a:r>
              <a:rPr dirty="0" err="1">
                <a:latin typeface="宋体"/>
                <a:ea typeface="宋体"/>
                <a:cs typeface="宋体"/>
                <a:sym typeface="宋体"/>
              </a:rPr>
              <a:t>这本书中的很多信息现在已经过时了</a:t>
            </a:r>
            <a:r>
              <a:rPr dirty="0">
                <a:latin typeface="宋体"/>
                <a:ea typeface="宋体"/>
                <a:cs typeface="宋体"/>
                <a:sym typeface="宋体"/>
              </a:rPr>
              <a:t>。</a:t>
            </a:r>
          </a:p>
        </p:txBody>
      </p:sp>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4">
                                            <p:txEl>
                                              <p:pRg st="3" end="3"/>
                                            </p:txEl>
                                          </p:spTgt>
                                        </p:tgtEl>
                                        <p:attrNameLst>
                                          <p:attrName>style.visibility</p:attrName>
                                        </p:attrNameLst>
                                      </p:cBhvr>
                                      <p:to>
                                        <p:strVal val="visible"/>
                                      </p:to>
                                    </p:set>
                                    <p:animEffect transition="in" filter="dissolve">
                                      <p:cBhvr>
                                        <p:cTn id="7" dur="500"/>
                                        <p:tgtEl>
                                          <p:spTgt spid="94">
                                            <p:txEl>
                                              <p:pRg st="3" end="3"/>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94">
                                            <p:txEl>
                                              <p:pRg st="4" end="4"/>
                                            </p:txEl>
                                          </p:spTgt>
                                        </p:tgtEl>
                                        <p:attrNameLst>
                                          <p:attrName>style.visibility</p:attrName>
                                        </p:attrNameLst>
                                      </p:cBhvr>
                                      <p:to>
                                        <p:strVal val="visible"/>
                                      </p:to>
                                    </p:set>
                                    <p:animEffect transition="in" filter="dissolve">
                                      <p:cBhvr>
                                        <p:cTn id="10" dur="500"/>
                                        <p:tgtEl>
                                          <p:spTgt spid="94">
                                            <p:txEl>
                                              <p:pRg st="4" end="4"/>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94">
                                            <p:txEl>
                                              <p:pRg st="5" end="5"/>
                                            </p:txEl>
                                          </p:spTgt>
                                        </p:tgtEl>
                                        <p:attrNameLst>
                                          <p:attrName>style.visibility</p:attrName>
                                        </p:attrNameLst>
                                      </p:cBhvr>
                                      <p:to>
                                        <p:strVal val="visible"/>
                                      </p:to>
                                    </p:set>
                                    <p:animEffect transition="in" filter="dissolve">
                                      <p:cBhvr>
                                        <p:cTn id="13" dur="500"/>
                                        <p:tgtEl>
                                          <p:spTgt spid="94">
                                            <p:txEl>
                                              <p:pRg st="5" end="5"/>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94">
                                            <p:txEl>
                                              <p:pRg st="7" end="7"/>
                                            </p:txEl>
                                          </p:spTgt>
                                        </p:tgtEl>
                                        <p:attrNameLst>
                                          <p:attrName>style.visibility</p:attrName>
                                        </p:attrNameLst>
                                      </p:cBhvr>
                                      <p:to>
                                        <p:strVal val="visible"/>
                                      </p:to>
                                    </p:set>
                                    <p:animEffect transition="in" filter="dissolve">
                                      <p:cBhvr>
                                        <p:cTn id="18" dur="500"/>
                                        <p:tgtEl>
                                          <p:spTgt spid="94">
                                            <p:txEl>
                                              <p:pRg st="7" end="7"/>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94">
                                            <p:txEl>
                                              <p:pRg st="8" end="8"/>
                                            </p:txEl>
                                          </p:spTgt>
                                        </p:tgtEl>
                                        <p:attrNameLst>
                                          <p:attrName>style.visibility</p:attrName>
                                        </p:attrNameLst>
                                      </p:cBhvr>
                                      <p:to>
                                        <p:strVal val="visible"/>
                                      </p:to>
                                    </p:set>
                                    <p:animEffect transition="in" filter="dissolve">
                                      <p:cBhvr>
                                        <p:cTn id="21" dur="500"/>
                                        <p:tgtEl>
                                          <p:spTgt spid="94">
                                            <p:txEl>
                                              <p:pRg st="8" end="8"/>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94">
                                            <p:txEl>
                                              <p:pRg st="9" end="9"/>
                                            </p:txEl>
                                          </p:spTgt>
                                        </p:tgtEl>
                                        <p:attrNameLst>
                                          <p:attrName>style.visibility</p:attrName>
                                        </p:attrNameLst>
                                      </p:cBhvr>
                                      <p:to>
                                        <p:strVal val="visible"/>
                                      </p:to>
                                    </p:set>
                                    <p:animEffect transition="in" filter="dissolve">
                                      <p:cBhvr>
                                        <p:cTn id="24" dur="500"/>
                                        <p:tgtEl>
                                          <p:spTgt spid="94">
                                            <p:txEl>
                                              <p:pRg st="9" end="9"/>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94">
                                            <p:txEl>
                                              <p:pRg st="11" end="11"/>
                                            </p:txEl>
                                          </p:spTgt>
                                        </p:tgtEl>
                                        <p:attrNameLst>
                                          <p:attrName>style.visibility</p:attrName>
                                        </p:attrNameLst>
                                      </p:cBhvr>
                                      <p:to>
                                        <p:strVal val="visible"/>
                                      </p:to>
                                    </p:set>
                                    <p:animEffect transition="in" filter="dissolve">
                                      <p:cBhvr>
                                        <p:cTn id="29" dur="500"/>
                                        <p:tgtEl>
                                          <p:spTgt spid="94">
                                            <p:txEl>
                                              <p:pRg st="11" end="11"/>
                                            </p:txEl>
                                          </p:spTgt>
                                        </p:tgtEl>
                                      </p:cBhvr>
                                    </p:animEffect>
                                  </p:childTnLst>
                                </p:cTn>
                              </p:par>
                              <p:par>
                                <p:cTn id="30" presetID="9" presetClass="entr" presetSubtype="0" fill="hold" nodeType="withEffect">
                                  <p:stCondLst>
                                    <p:cond delay="0"/>
                                  </p:stCondLst>
                                  <p:childTnLst>
                                    <p:set>
                                      <p:cBhvr>
                                        <p:cTn id="31" dur="1" fill="hold">
                                          <p:stCondLst>
                                            <p:cond delay="0"/>
                                          </p:stCondLst>
                                        </p:cTn>
                                        <p:tgtEl>
                                          <p:spTgt spid="94">
                                            <p:txEl>
                                              <p:pRg st="12" end="12"/>
                                            </p:txEl>
                                          </p:spTgt>
                                        </p:tgtEl>
                                        <p:attrNameLst>
                                          <p:attrName>style.visibility</p:attrName>
                                        </p:attrNameLst>
                                      </p:cBhvr>
                                      <p:to>
                                        <p:strVal val="visible"/>
                                      </p:to>
                                    </p:set>
                                    <p:animEffect transition="in" filter="dissolve">
                                      <p:cBhvr>
                                        <p:cTn id="32" dur="500"/>
                                        <p:tgtEl>
                                          <p:spTgt spid="9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3. greeting   n. 问候…"/>
          <p:cNvSpPr txBox="1">
            <a:spLocks noGrp="1"/>
          </p:cNvSpPr>
          <p:nvPr>
            <p:ph type="body" idx="4294967295"/>
          </p:nvPr>
        </p:nvSpPr>
        <p:spPr>
          <a:xfrm>
            <a:off x="827087" y="1052512"/>
            <a:ext cx="7416801" cy="3540126"/>
          </a:xfrm>
          <a:prstGeom prst="rect">
            <a:avLst/>
          </a:prstGeom>
        </p:spPr>
        <p:txBody>
          <a:bodyPr>
            <a:normAutofit/>
          </a:bodyPr>
          <a:lstStyle/>
          <a:p>
            <a:pPr marL="251206" indent="-251206" defTabSz="841247">
              <a:spcBef>
                <a:spcPts val="0"/>
              </a:spcBef>
              <a:buSzTx/>
              <a:buFont typeface="Wingdings 2"/>
              <a:buNone/>
              <a:defRPr sz="2944"/>
            </a:pPr>
            <a:r>
              <a:rPr dirty="0"/>
              <a:t>3. greeting</a:t>
            </a:r>
            <a:r>
              <a:rPr lang="en-US" dirty="0"/>
              <a:t> [C]</a:t>
            </a:r>
            <a:r>
              <a:rPr dirty="0"/>
              <a:t>	 	n. </a:t>
            </a:r>
            <a:r>
              <a:rPr dirty="0" err="1">
                <a:latin typeface="宋体"/>
                <a:ea typeface="宋体"/>
                <a:cs typeface="宋体"/>
                <a:sym typeface="宋体"/>
              </a:rPr>
              <a:t>问候</a:t>
            </a:r>
            <a:endParaRPr dirty="0">
              <a:latin typeface="宋体"/>
              <a:ea typeface="宋体"/>
              <a:cs typeface="宋体"/>
              <a:sym typeface="宋体"/>
            </a:endParaRPr>
          </a:p>
          <a:p>
            <a:pPr marL="251206" indent="-251206" defTabSz="841247">
              <a:spcBef>
                <a:spcPts val="0"/>
              </a:spcBef>
              <a:buSzTx/>
              <a:buFont typeface="Wingdings 2"/>
              <a:buNone/>
              <a:defRPr sz="2944">
                <a:solidFill>
                  <a:srgbClr val="FF0000"/>
                </a:solidFill>
              </a:defRPr>
            </a:pPr>
            <a:r>
              <a:rPr dirty="0"/>
              <a:t>My mother sends her greetings to all of you.</a:t>
            </a:r>
          </a:p>
          <a:p>
            <a:pPr marL="251206" indent="-251206" defTabSz="841247">
              <a:spcBef>
                <a:spcPts val="0"/>
              </a:spcBef>
              <a:buSzTx/>
              <a:buFont typeface="Wingdings 2"/>
              <a:buNone/>
              <a:defRPr sz="2944"/>
            </a:pPr>
            <a:r>
              <a:rPr dirty="0" err="1">
                <a:latin typeface="宋体"/>
                <a:ea typeface="宋体"/>
                <a:cs typeface="宋体"/>
                <a:sym typeface="宋体"/>
              </a:rPr>
              <a:t>我母亲向你们大家问好</a:t>
            </a:r>
            <a:r>
              <a:rPr dirty="0">
                <a:latin typeface="宋体"/>
                <a:ea typeface="宋体"/>
                <a:cs typeface="宋体"/>
                <a:sym typeface="宋体"/>
              </a:rPr>
              <a:t>。</a:t>
            </a:r>
          </a:p>
          <a:p>
            <a:pPr marL="251206" indent="-251206" defTabSz="841247">
              <a:spcBef>
                <a:spcPts val="0"/>
              </a:spcBef>
              <a:buSzTx/>
              <a:buFont typeface="Wingdings 2"/>
              <a:buNone/>
              <a:defRPr sz="2944"/>
            </a:pPr>
            <a:endParaRPr dirty="0">
              <a:latin typeface="宋体"/>
              <a:ea typeface="宋体"/>
              <a:cs typeface="宋体"/>
              <a:sym typeface="宋体"/>
            </a:endParaRPr>
          </a:p>
          <a:p>
            <a:pPr marL="251206" indent="-251206" defTabSz="841247">
              <a:spcBef>
                <a:spcPts val="0"/>
              </a:spcBef>
              <a:buSzTx/>
              <a:buFont typeface="Wingdings 2"/>
              <a:buNone/>
              <a:defRPr sz="2944"/>
            </a:pPr>
            <a:r>
              <a:rPr dirty="0"/>
              <a:t>4. address</a:t>
            </a:r>
            <a:r>
              <a:rPr lang="en-US" altLang="zh-CN" dirty="0"/>
              <a:t> [C] 	</a:t>
            </a:r>
            <a:r>
              <a:rPr dirty="0"/>
              <a:t>	n. </a:t>
            </a:r>
            <a:r>
              <a:rPr dirty="0" err="1">
                <a:latin typeface="宋体"/>
                <a:ea typeface="宋体"/>
                <a:cs typeface="宋体"/>
                <a:sym typeface="宋体"/>
              </a:rPr>
              <a:t>地址</a:t>
            </a:r>
            <a:r>
              <a:rPr dirty="0">
                <a:latin typeface="宋体"/>
                <a:ea typeface="宋体"/>
                <a:cs typeface="宋体"/>
                <a:sym typeface="宋体"/>
              </a:rPr>
              <a:t> </a:t>
            </a:r>
          </a:p>
          <a:p>
            <a:pPr marL="251206" indent="-251206" defTabSz="841247">
              <a:spcBef>
                <a:spcPts val="0"/>
              </a:spcBef>
              <a:buSzTx/>
              <a:buFont typeface="Wingdings 2"/>
              <a:buNone/>
              <a:defRPr sz="2944">
                <a:solidFill>
                  <a:srgbClr val="FF0000"/>
                </a:solidFill>
              </a:defRPr>
            </a:pPr>
            <a:r>
              <a:rPr dirty="0"/>
              <a:t>Write down your name and address here.</a:t>
            </a:r>
          </a:p>
          <a:p>
            <a:pPr marL="251206" indent="-251206" defTabSz="841247">
              <a:spcBef>
                <a:spcPts val="0"/>
              </a:spcBef>
              <a:buSzTx/>
              <a:buFont typeface="Wingdings 2"/>
              <a:buNone/>
              <a:defRPr sz="2944"/>
            </a:pPr>
            <a:r>
              <a:rPr dirty="0" err="1">
                <a:latin typeface="宋体"/>
                <a:ea typeface="宋体"/>
                <a:cs typeface="宋体"/>
                <a:sym typeface="宋体"/>
              </a:rPr>
              <a:t>在这儿写下你的姓名和地址</a:t>
            </a:r>
            <a:r>
              <a:rPr dirty="0">
                <a:latin typeface="宋体"/>
                <a:ea typeface="宋体"/>
                <a:cs typeface="宋体"/>
                <a:sym typeface="宋体"/>
              </a:rPr>
              <a:t>。</a:t>
            </a:r>
          </a:p>
        </p:txBody>
      </p:sp>
      <p:pic>
        <p:nvPicPr>
          <p:cNvPr id="97" name="01548356f146986ac7257d20e2e053.jpg" descr="01548356f146986ac7257d20e2e053.jpg"/>
          <p:cNvPicPr>
            <a:picLocks noChangeAspect="1"/>
          </p:cNvPicPr>
          <p:nvPr/>
        </p:nvPicPr>
        <p:blipFill>
          <a:blip r:embed="rId2">
            <a:extLst/>
          </a:blip>
          <a:stretch>
            <a:fillRect/>
          </a:stretch>
        </p:blipFill>
        <p:spPr>
          <a:xfrm>
            <a:off x="6227762" y="4652962"/>
            <a:ext cx="2881313" cy="2160588"/>
          </a:xfrm>
          <a:prstGeom prst="rect">
            <a:avLst/>
          </a:prstGeom>
          <a:ln w="12700">
            <a:miter lim="400000"/>
          </a:ln>
        </p:spPr>
      </p:pic>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6">
                                            <p:txEl>
                                              <p:pRg st="4" end="4"/>
                                            </p:txEl>
                                          </p:spTgt>
                                        </p:tgtEl>
                                        <p:attrNameLst>
                                          <p:attrName>style.visibility</p:attrName>
                                        </p:attrNameLst>
                                      </p:cBhvr>
                                      <p:to>
                                        <p:strVal val="visible"/>
                                      </p:to>
                                    </p:set>
                                    <p:animEffect transition="in" filter="checkerboard(across)">
                                      <p:cBhvr>
                                        <p:cTn id="7" dur="500"/>
                                        <p:tgtEl>
                                          <p:spTgt spid="96">
                                            <p:txEl>
                                              <p:pRg st="4" end="4"/>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96">
                                            <p:txEl>
                                              <p:pRg st="5" end="5"/>
                                            </p:txEl>
                                          </p:spTgt>
                                        </p:tgtEl>
                                        <p:attrNameLst>
                                          <p:attrName>style.visibility</p:attrName>
                                        </p:attrNameLst>
                                      </p:cBhvr>
                                      <p:to>
                                        <p:strVal val="visible"/>
                                      </p:to>
                                    </p:set>
                                    <p:animEffect transition="in" filter="checkerboard(across)">
                                      <p:cBhvr>
                                        <p:cTn id="10" dur="500"/>
                                        <p:tgtEl>
                                          <p:spTgt spid="96">
                                            <p:txEl>
                                              <p:pRg st="5" end="5"/>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96">
                                            <p:txEl>
                                              <p:pRg st="6" end="6"/>
                                            </p:txEl>
                                          </p:spTgt>
                                        </p:tgtEl>
                                        <p:attrNameLst>
                                          <p:attrName>style.visibility</p:attrName>
                                        </p:attrNameLst>
                                      </p:cBhvr>
                                      <p:to>
                                        <p:strVal val="visible"/>
                                      </p:to>
                                    </p:set>
                                    <p:animEffect transition="in" filter="checkerboard(across)">
                                      <p:cBhvr>
                                        <p:cTn id="13" dur="500"/>
                                        <p:tgtEl>
                                          <p:spTgt spid="9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5. name of the sender  发信人姓名…"/>
          <p:cNvSpPr txBox="1">
            <a:spLocks noGrp="1"/>
          </p:cNvSpPr>
          <p:nvPr>
            <p:ph type="body" sz="half" idx="4294967295"/>
          </p:nvPr>
        </p:nvSpPr>
        <p:spPr>
          <a:xfrm>
            <a:off x="468312" y="1174749"/>
            <a:ext cx="8135938" cy="2308227"/>
          </a:xfrm>
          <a:prstGeom prst="rect">
            <a:avLst/>
          </a:prstGeom>
        </p:spPr>
        <p:txBody>
          <a:bodyPr>
            <a:normAutofit/>
          </a:bodyPr>
          <a:lstStyle/>
          <a:p>
            <a:pPr marL="262127" indent="-262127" defTabSz="877823">
              <a:lnSpc>
                <a:spcPct val="150000"/>
              </a:lnSpc>
              <a:spcBef>
                <a:spcPts val="0"/>
              </a:spcBef>
              <a:buSzTx/>
              <a:buFont typeface="Wingdings 2"/>
              <a:buNone/>
              <a:defRPr sz="3072"/>
            </a:pPr>
            <a:r>
              <a:rPr dirty="0"/>
              <a:t>5. name of the sender 	</a:t>
            </a:r>
            <a:r>
              <a:rPr dirty="0" err="1">
                <a:latin typeface="宋体"/>
                <a:ea typeface="宋体"/>
                <a:cs typeface="宋体"/>
                <a:sym typeface="宋体"/>
              </a:rPr>
              <a:t>发信人姓名</a:t>
            </a:r>
            <a:endParaRPr dirty="0">
              <a:latin typeface="宋体"/>
              <a:ea typeface="宋体"/>
              <a:cs typeface="宋体"/>
              <a:sym typeface="宋体"/>
            </a:endParaRPr>
          </a:p>
          <a:p>
            <a:pPr marL="262127" indent="-262127" defTabSz="877823">
              <a:lnSpc>
                <a:spcPct val="150000"/>
              </a:lnSpc>
              <a:spcBef>
                <a:spcPts val="0"/>
              </a:spcBef>
              <a:buSzTx/>
              <a:buFont typeface="Wingdings 2"/>
              <a:buNone/>
              <a:defRPr sz="3072"/>
            </a:pPr>
            <a:r>
              <a:rPr dirty="0"/>
              <a:t>sender 			n. </a:t>
            </a:r>
            <a:r>
              <a:rPr dirty="0" err="1">
                <a:latin typeface="宋体"/>
                <a:ea typeface="宋体"/>
                <a:cs typeface="宋体"/>
                <a:sym typeface="宋体"/>
              </a:rPr>
              <a:t>发信人</a:t>
            </a:r>
            <a:endParaRPr dirty="0">
              <a:latin typeface="宋体"/>
              <a:ea typeface="宋体"/>
              <a:cs typeface="宋体"/>
              <a:sym typeface="宋体"/>
            </a:endParaRPr>
          </a:p>
          <a:p>
            <a:pPr marL="262127" indent="-262127" defTabSz="877823">
              <a:lnSpc>
                <a:spcPct val="150000"/>
              </a:lnSpc>
              <a:spcBef>
                <a:spcPts val="0"/>
              </a:spcBef>
              <a:buSzTx/>
              <a:buFont typeface="Wingdings 2"/>
              <a:buNone/>
              <a:defRPr sz="3072"/>
            </a:pPr>
            <a:r>
              <a:rPr lang="en-US" altLang="zh-CN" dirty="0">
                <a:latin typeface="Comic Sans MS" panose="030F0902030302020204" pitchFamily="66" charset="0"/>
                <a:ea typeface="宋体"/>
                <a:cs typeface="宋体"/>
                <a:sym typeface="宋体"/>
              </a:rPr>
              <a:t>send + </a:t>
            </a:r>
            <a:r>
              <a:rPr lang="en-US" altLang="zh-CN" dirty="0" err="1">
                <a:latin typeface="Comic Sans MS" panose="030F0902030302020204" pitchFamily="66" charset="0"/>
                <a:ea typeface="宋体"/>
                <a:cs typeface="宋体"/>
                <a:sym typeface="宋体"/>
              </a:rPr>
              <a:t>er</a:t>
            </a:r>
            <a:r>
              <a:rPr lang="en-US" altLang="zh-CN" dirty="0">
                <a:latin typeface="Comic Sans MS" panose="030F0902030302020204" pitchFamily="66" charset="0"/>
                <a:ea typeface="宋体"/>
                <a:cs typeface="宋体"/>
                <a:sym typeface="宋体"/>
              </a:rPr>
              <a:t> = sender</a:t>
            </a:r>
            <a:endParaRPr dirty="0">
              <a:latin typeface="Comic Sans MS" panose="030F0902030302020204" pitchFamily="66" charset="0"/>
              <a:ea typeface="宋体"/>
              <a:cs typeface="宋体"/>
              <a:sym typeface="宋体"/>
            </a:endParaRPr>
          </a:p>
        </p:txBody>
      </p:sp>
      <p:pic>
        <p:nvPicPr>
          <p:cNvPr id="100" name="455997_210953010000_2 (1).jpg" descr="455997_210953010000_2 (1).jpg"/>
          <p:cNvPicPr>
            <a:picLocks noChangeAspect="1"/>
          </p:cNvPicPr>
          <p:nvPr/>
        </p:nvPicPr>
        <p:blipFill>
          <a:blip r:embed="rId2">
            <a:extLst/>
          </a:blip>
          <a:stretch>
            <a:fillRect/>
          </a:stretch>
        </p:blipFill>
        <p:spPr>
          <a:xfrm>
            <a:off x="6300787" y="3573462"/>
            <a:ext cx="2781301" cy="3240088"/>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6. We arrived here yesterday by plane.…"/>
          <p:cNvSpPr txBox="1">
            <a:spLocks noGrp="1"/>
          </p:cNvSpPr>
          <p:nvPr>
            <p:ph type="body" idx="4294967295"/>
          </p:nvPr>
        </p:nvSpPr>
        <p:spPr>
          <a:xfrm>
            <a:off x="827087" y="908050"/>
            <a:ext cx="8154867" cy="4524375"/>
          </a:xfrm>
          <a:prstGeom prst="rect">
            <a:avLst/>
          </a:prstGeom>
        </p:spPr>
        <p:txBody>
          <a:bodyPr>
            <a:normAutofit lnSpcReduction="10000"/>
          </a:bodyPr>
          <a:lstStyle/>
          <a:p>
            <a:pPr marL="251206" indent="-502412" defTabSz="841247">
              <a:spcBef>
                <a:spcPts val="0"/>
              </a:spcBef>
              <a:buSzTx/>
              <a:buFont typeface="Wingdings 2"/>
              <a:buNone/>
              <a:defRPr sz="2944"/>
            </a:pPr>
            <a:r>
              <a:rPr dirty="0"/>
              <a:t>6. We arrived here yesterday by plane.</a:t>
            </a:r>
          </a:p>
          <a:p>
            <a:pPr marL="251206" indent="-502412" defTabSz="841247">
              <a:spcBef>
                <a:spcPts val="0"/>
              </a:spcBef>
              <a:buSzTx/>
              <a:buFont typeface="Wingdings 2"/>
              <a:buNone/>
              <a:defRPr sz="2944"/>
            </a:pPr>
            <a:r>
              <a:rPr dirty="0" err="1">
                <a:latin typeface="宋体"/>
                <a:ea typeface="宋体"/>
                <a:cs typeface="宋体"/>
                <a:sym typeface="宋体"/>
              </a:rPr>
              <a:t>我们昨天乘飞机到达这里</a:t>
            </a:r>
            <a:r>
              <a:rPr dirty="0">
                <a:latin typeface="宋体"/>
                <a:ea typeface="宋体"/>
                <a:cs typeface="宋体"/>
                <a:sym typeface="宋体"/>
              </a:rPr>
              <a:t>。</a:t>
            </a:r>
          </a:p>
          <a:p>
            <a:pPr marL="251206" indent="-502412" defTabSz="841247">
              <a:spcBef>
                <a:spcPts val="0"/>
              </a:spcBef>
              <a:buSzTx/>
              <a:buFont typeface="Wingdings 2"/>
              <a:buNone/>
              <a:defRPr sz="2944"/>
            </a:pPr>
            <a:endParaRPr lang="en-US" dirty="0"/>
          </a:p>
          <a:p>
            <a:pPr marL="251206" indent="-502412" defTabSz="841247">
              <a:spcBef>
                <a:spcPts val="0"/>
              </a:spcBef>
              <a:buSzTx/>
              <a:buFont typeface="Wingdings 2"/>
              <a:buNone/>
              <a:defRPr sz="2944"/>
            </a:pPr>
            <a:r>
              <a:rPr dirty="0"/>
              <a:t>arriv</a:t>
            </a:r>
            <a:r>
              <a:rPr lang="en-US" dirty="0"/>
              <a:t>e </a:t>
            </a:r>
            <a:r>
              <a:rPr lang="en-US" dirty="0" err="1"/>
              <a:t>作为不及物动词，不可以直接加宾语</a:t>
            </a:r>
            <a:r>
              <a:rPr lang="en-US" dirty="0"/>
              <a:t>。</a:t>
            </a:r>
          </a:p>
          <a:p>
            <a:pPr marL="251206" indent="-502412" defTabSz="841247">
              <a:spcBef>
                <a:spcPts val="0"/>
              </a:spcBef>
              <a:buSzTx/>
              <a:buFont typeface="Wingdings 2"/>
              <a:buNone/>
              <a:defRPr sz="2944"/>
            </a:pPr>
            <a:r>
              <a:rPr lang="en-US" dirty="0" err="1">
                <a:latin typeface="宋体"/>
                <a:ea typeface="宋体"/>
                <a:cs typeface="宋体"/>
                <a:sym typeface="宋体"/>
              </a:rPr>
              <a:t>用法如下</a:t>
            </a:r>
            <a:r>
              <a:rPr lang="en-US" dirty="0">
                <a:latin typeface="宋体"/>
                <a:ea typeface="宋体"/>
                <a:cs typeface="宋体"/>
                <a:sym typeface="宋体"/>
              </a:rPr>
              <a:t>：</a:t>
            </a:r>
          </a:p>
          <a:p>
            <a:pPr marL="263144" indent="-514350" defTabSz="841247">
              <a:spcBef>
                <a:spcPts val="0"/>
              </a:spcBef>
              <a:buSzTx/>
              <a:buFont typeface="Wingdings 2"/>
              <a:buAutoNum type="alphaLcPeriod"/>
              <a:defRPr sz="2944"/>
            </a:pPr>
            <a:r>
              <a:rPr lang="en-US" dirty="0" err="1">
                <a:latin typeface="Comic Sans MS" panose="030F0902030302020204" pitchFamily="66" charset="0"/>
                <a:ea typeface="宋体"/>
                <a:sym typeface="宋体"/>
              </a:rPr>
              <a:t>单独使用</a:t>
            </a:r>
            <a:r>
              <a:rPr lang="en-US" dirty="0">
                <a:latin typeface="Comic Sans MS" panose="030F0902030302020204" pitchFamily="66" charset="0"/>
                <a:ea typeface="宋体"/>
                <a:sym typeface="宋体"/>
              </a:rPr>
              <a:t>：</a:t>
            </a:r>
          </a:p>
          <a:p>
            <a:pPr marL="0" indent="0" defTabSz="841247">
              <a:spcBef>
                <a:spcPts val="0"/>
              </a:spcBef>
              <a:buSzTx/>
              <a:buNone/>
              <a:defRPr sz="2944"/>
            </a:pPr>
            <a:r>
              <a:rPr lang="en-US" dirty="0">
                <a:latin typeface="Comic Sans MS" panose="030F0902030302020204" pitchFamily="66" charset="0"/>
                <a:ea typeface="宋体"/>
                <a:sym typeface="宋体"/>
              </a:rPr>
              <a:t>When did you arrive ?</a:t>
            </a:r>
            <a:r>
              <a:rPr dirty="0">
                <a:latin typeface="Comic Sans MS" panose="030F0902030302020204" pitchFamily="66" charset="0"/>
              </a:rPr>
              <a:t> </a:t>
            </a:r>
            <a:endParaRPr lang="en-US" dirty="0">
              <a:latin typeface="Comic Sans MS" panose="030F0902030302020204" pitchFamily="66" charset="0"/>
            </a:endParaRPr>
          </a:p>
          <a:p>
            <a:pPr marL="514350" indent="-514350" defTabSz="841247">
              <a:spcBef>
                <a:spcPts val="0"/>
              </a:spcBef>
              <a:buSzTx/>
              <a:buAutoNum type="alphaLcPeriod" startAt="2"/>
              <a:defRPr sz="2944"/>
            </a:pPr>
            <a:r>
              <a:rPr lang="en-US" dirty="0" err="1">
                <a:latin typeface="Comic Sans MS" panose="030F0902030302020204" pitchFamily="66" charset="0"/>
              </a:rPr>
              <a:t>与in或at连用，相当于get</a:t>
            </a:r>
            <a:r>
              <a:rPr lang="en-US" dirty="0">
                <a:latin typeface="Comic Sans MS" panose="030F0902030302020204" pitchFamily="66" charset="0"/>
              </a:rPr>
              <a:t> to：</a:t>
            </a:r>
          </a:p>
          <a:p>
            <a:pPr marL="0" indent="0" defTabSz="841247">
              <a:spcBef>
                <a:spcPts val="0"/>
              </a:spcBef>
              <a:buSzTx/>
              <a:buNone/>
              <a:defRPr sz="2944"/>
            </a:pPr>
            <a:r>
              <a:rPr lang="en-US" dirty="0">
                <a:latin typeface="Comic Sans MS" panose="030F0902030302020204" pitchFamily="66" charset="0"/>
              </a:rPr>
              <a:t>arrive in + big place (Tokyo)</a:t>
            </a:r>
          </a:p>
          <a:p>
            <a:pPr marL="0" indent="0" defTabSz="841247">
              <a:spcBef>
                <a:spcPts val="0"/>
              </a:spcBef>
              <a:buSzTx/>
              <a:buNone/>
              <a:defRPr sz="2944"/>
            </a:pPr>
            <a:r>
              <a:rPr lang="en-US" dirty="0">
                <a:latin typeface="Comic Sans MS" panose="030F0902030302020204" pitchFamily="66" charset="0"/>
              </a:rPr>
              <a:t>arrive at + small place (airport)</a:t>
            </a:r>
            <a:endParaRPr dirty="0">
              <a:latin typeface="Comic Sans MS" panose="030F0902030302020204" pitchFamily="66" charset="0"/>
            </a:endParaRPr>
          </a:p>
        </p:txBody>
      </p:sp>
    </p:spTree>
  </p:cSld>
  <p:clrMapOvr>
    <a:masterClrMapping/>
  </p:clrMapOvr>
  <p:transition spd="med"/>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
                                            <p:txEl>
                                              <p:pRg st="5" end="5"/>
                                            </p:txEl>
                                          </p:spTgt>
                                        </p:tgtEl>
                                        <p:attrNameLst>
                                          <p:attrName>style.visibility</p:attrName>
                                        </p:attrNameLst>
                                      </p:cBhvr>
                                      <p:to>
                                        <p:strVal val="visible"/>
                                      </p:to>
                                    </p:set>
                                    <p:animEffect transition="in" filter="dissolve">
                                      <p:cBhvr>
                                        <p:cTn id="7" dur="500"/>
                                        <p:tgtEl>
                                          <p:spTgt spid="102">
                                            <p:txEl>
                                              <p:pRg st="5" end="5"/>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102">
                                            <p:txEl>
                                              <p:pRg st="6" end="6"/>
                                            </p:txEl>
                                          </p:spTgt>
                                        </p:tgtEl>
                                        <p:attrNameLst>
                                          <p:attrName>style.visibility</p:attrName>
                                        </p:attrNameLst>
                                      </p:cBhvr>
                                      <p:to>
                                        <p:strVal val="visible"/>
                                      </p:to>
                                    </p:set>
                                    <p:animEffect transition="in" filter="dissolve">
                                      <p:cBhvr>
                                        <p:cTn id="10" dur="500"/>
                                        <p:tgtEl>
                                          <p:spTgt spid="102">
                                            <p:txEl>
                                              <p:pRg st="6" end="6"/>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102">
                                            <p:txEl>
                                              <p:pRg st="7" end="7"/>
                                            </p:txEl>
                                          </p:spTgt>
                                        </p:tgtEl>
                                        <p:attrNameLst>
                                          <p:attrName>style.visibility</p:attrName>
                                        </p:attrNameLst>
                                      </p:cBhvr>
                                      <p:to>
                                        <p:strVal val="visible"/>
                                      </p:to>
                                    </p:set>
                                    <p:animEffect transition="in" filter="dissolve">
                                      <p:cBhvr>
                                        <p:cTn id="15" dur="500"/>
                                        <p:tgtEl>
                                          <p:spTgt spid="102">
                                            <p:txEl>
                                              <p:pRg st="7" end="7"/>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102">
                                            <p:txEl>
                                              <p:pRg st="8" end="8"/>
                                            </p:txEl>
                                          </p:spTgt>
                                        </p:tgtEl>
                                        <p:attrNameLst>
                                          <p:attrName>style.visibility</p:attrName>
                                        </p:attrNameLst>
                                      </p:cBhvr>
                                      <p:to>
                                        <p:strVal val="visible"/>
                                      </p:to>
                                    </p:set>
                                    <p:animEffect transition="in" filter="dissolve">
                                      <p:cBhvr>
                                        <p:cTn id="18" dur="500"/>
                                        <p:tgtEl>
                                          <p:spTgt spid="102">
                                            <p:txEl>
                                              <p:pRg st="8" end="8"/>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102">
                                            <p:txEl>
                                              <p:pRg st="9" end="9"/>
                                            </p:txEl>
                                          </p:spTgt>
                                        </p:tgtEl>
                                        <p:attrNameLst>
                                          <p:attrName>style.visibility</p:attrName>
                                        </p:attrNameLst>
                                      </p:cBhvr>
                                      <p:to>
                                        <p:strVal val="visible"/>
                                      </p:to>
                                    </p:set>
                                    <p:animEffect transition="in" filter="dissolve">
                                      <p:cBhvr>
                                        <p:cTn id="21" dur="500"/>
                                        <p:tgtEl>
                                          <p:spTgt spid="10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7. PRC 中华人民共和国…"/>
          <p:cNvSpPr txBox="1">
            <a:spLocks noGrp="1"/>
          </p:cNvSpPr>
          <p:nvPr>
            <p:ph type="body" idx="4294967295"/>
          </p:nvPr>
        </p:nvSpPr>
        <p:spPr>
          <a:xfrm>
            <a:off x="827087" y="1052512"/>
            <a:ext cx="7561263" cy="4032251"/>
          </a:xfrm>
          <a:prstGeom prst="rect">
            <a:avLst/>
          </a:prstGeom>
        </p:spPr>
        <p:txBody>
          <a:bodyPr>
            <a:normAutofit/>
          </a:bodyPr>
          <a:lstStyle/>
          <a:p>
            <a:pPr marL="237553" indent="-237553" defTabSz="795527">
              <a:spcBef>
                <a:spcPts val="0"/>
              </a:spcBef>
              <a:buSzTx/>
              <a:buFont typeface="Wingdings 2"/>
              <a:buNone/>
              <a:defRPr sz="2784"/>
            </a:pPr>
            <a:r>
              <a:rPr dirty="0"/>
              <a:t>7. PRC </a:t>
            </a:r>
            <a:r>
              <a:rPr dirty="0" err="1">
                <a:latin typeface="宋体"/>
                <a:ea typeface="宋体"/>
                <a:cs typeface="宋体"/>
                <a:sym typeface="宋体"/>
              </a:rPr>
              <a:t>中华人民共和国</a:t>
            </a:r>
            <a:endParaRPr dirty="0">
              <a:latin typeface="宋体"/>
              <a:ea typeface="宋体"/>
              <a:cs typeface="宋体"/>
              <a:sym typeface="宋体"/>
            </a:endParaRPr>
          </a:p>
          <a:p>
            <a:pPr marL="237553" indent="-237553" defTabSz="795527">
              <a:spcBef>
                <a:spcPts val="0"/>
              </a:spcBef>
              <a:buSzTx/>
              <a:buFont typeface="Wingdings 2"/>
              <a:buNone/>
              <a:defRPr sz="2784"/>
            </a:pPr>
            <a:r>
              <a:rPr dirty="0" err="1"/>
              <a:t>PRC</a:t>
            </a:r>
            <a:r>
              <a:rPr dirty="0" err="1">
                <a:latin typeface="宋体"/>
                <a:ea typeface="宋体"/>
                <a:cs typeface="宋体"/>
                <a:sym typeface="宋体"/>
              </a:rPr>
              <a:t>是</a:t>
            </a:r>
            <a:r>
              <a:rPr dirty="0" err="1"/>
              <a:t>People’s</a:t>
            </a:r>
            <a:r>
              <a:rPr dirty="0"/>
              <a:t> Republic of </a:t>
            </a:r>
            <a:r>
              <a:rPr dirty="0" err="1"/>
              <a:t>China</a:t>
            </a:r>
            <a:r>
              <a:rPr dirty="0" err="1">
                <a:latin typeface="宋体"/>
                <a:ea typeface="宋体"/>
                <a:cs typeface="宋体"/>
                <a:sym typeface="宋体"/>
              </a:rPr>
              <a:t>的缩写</a:t>
            </a:r>
            <a:r>
              <a:rPr dirty="0">
                <a:latin typeface="宋体"/>
                <a:ea typeface="宋体"/>
                <a:cs typeface="宋体"/>
                <a:sym typeface="宋体"/>
              </a:rPr>
              <a:t>，</a:t>
            </a:r>
          </a:p>
          <a:p>
            <a:pPr marL="237553" indent="-237553" defTabSz="795527">
              <a:spcBef>
                <a:spcPts val="0"/>
              </a:spcBef>
              <a:buSzTx/>
              <a:buFont typeface="Wingdings 2"/>
              <a:buNone/>
              <a:defRPr sz="2784"/>
            </a:pPr>
            <a:r>
              <a:rPr dirty="0" err="1">
                <a:latin typeface="宋体"/>
                <a:ea typeface="宋体"/>
                <a:cs typeface="宋体"/>
                <a:sym typeface="宋体"/>
              </a:rPr>
              <a:t>常见缩略词要大写。如</a:t>
            </a:r>
            <a:r>
              <a:rPr dirty="0">
                <a:latin typeface="宋体"/>
                <a:ea typeface="宋体"/>
                <a:cs typeface="宋体"/>
                <a:sym typeface="宋体"/>
              </a:rPr>
              <a:t>：</a:t>
            </a:r>
          </a:p>
          <a:p>
            <a:pPr marL="237553" indent="-237553" defTabSz="795527">
              <a:spcBef>
                <a:spcPts val="0"/>
              </a:spcBef>
              <a:buSzTx/>
              <a:buFont typeface="Wingdings 2"/>
              <a:buNone/>
              <a:defRPr sz="2784"/>
            </a:pPr>
            <a:r>
              <a:rPr dirty="0"/>
              <a:t> </a:t>
            </a:r>
          </a:p>
          <a:p>
            <a:pPr marL="237553" indent="-237553" defTabSz="795527">
              <a:spcBef>
                <a:spcPts val="0"/>
              </a:spcBef>
              <a:buSzTx/>
              <a:buFont typeface="Wingdings 2"/>
              <a:buNone/>
              <a:defRPr sz="2784"/>
            </a:pPr>
            <a:r>
              <a:rPr dirty="0" err="1">
                <a:latin typeface="宋体"/>
                <a:ea typeface="宋体"/>
                <a:cs typeface="宋体"/>
                <a:sym typeface="宋体"/>
              </a:rPr>
              <a:t>世界贸易组织</a:t>
            </a:r>
            <a:endParaRPr dirty="0">
              <a:latin typeface="宋体"/>
              <a:ea typeface="宋体"/>
              <a:cs typeface="宋体"/>
              <a:sym typeface="宋体"/>
            </a:endParaRPr>
          </a:p>
          <a:p>
            <a:pPr marL="237553" indent="-237553" defTabSz="795527">
              <a:spcBef>
                <a:spcPts val="0"/>
              </a:spcBef>
              <a:buSzTx/>
              <a:buFont typeface="Wingdings 2"/>
              <a:buNone/>
              <a:defRPr sz="2784"/>
            </a:pPr>
            <a:r>
              <a:rPr dirty="0" err="1">
                <a:latin typeface="宋体"/>
                <a:ea typeface="宋体"/>
                <a:cs typeface="宋体"/>
                <a:sym typeface="宋体"/>
              </a:rPr>
              <a:t>光盘</a:t>
            </a:r>
            <a:r>
              <a:rPr dirty="0"/>
              <a:t>   </a:t>
            </a:r>
          </a:p>
          <a:p>
            <a:pPr marL="237553" indent="-237553" defTabSz="795527">
              <a:spcBef>
                <a:spcPts val="0"/>
              </a:spcBef>
              <a:buSzTx/>
              <a:buFont typeface="Wingdings 2"/>
              <a:buNone/>
              <a:defRPr sz="2784"/>
            </a:pPr>
            <a:r>
              <a:rPr dirty="0" err="1">
                <a:latin typeface="宋体"/>
                <a:ea typeface="宋体"/>
                <a:cs typeface="宋体"/>
                <a:sym typeface="宋体"/>
              </a:rPr>
              <a:t>美国</a:t>
            </a:r>
            <a:r>
              <a:rPr dirty="0"/>
              <a:t>  </a:t>
            </a:r>
          </a:p>
          <a:p>
            <a:pPr marL="237553" indent="-237553" defTabSz="795527">
              <a:spcBef>
                <a:spcPts val="0"/>
              </a:spcBef>
              <a:buSzTx/>
              <a:buFont typeface="Wingdings 2"/>
              <a:buNone/>
              <a:defRPr sz="2784"/>
            </a:pPr>
            <a:r>
              <a:rPr dirty="0" err="1">
                <a:latin typeface="宋体"/>
                <a:ea typeface="宋体"/>
                <a:cs typeface="宋体"/>
                <a:sym typeface="宋体"/>
              </a:rPr>
              <a:t>不明飞行物</a:t>
            </a:r>
            <a:endParaRPr dirty="0">
              <a:latin typeface="宋体"/>
              <a:ea typeface="宋体"/>
              <a:cs typeface="宋体"/>
              <a:sym typeface="宋体"/>
            </a:endParaRPr>
          </a:p>
        </p:txBody>
      </p:sp>
      <p:sp>
        <p:nvSpPr>
          <p:cNvPr id="111" name="WTO"/>
          <p:cNvSpPr txBox="1"/>
          <p:nvPr/>
        </p:nvSpPr>
        <p:spPr>
          <a:xfrm>
            <a:off x="4011612" y="2608579"/>
            <a:ext cx="1022113" cy="544077"/>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3200">
                <a:solidFill>
                  <a:srgbClr val="FF0000"/>
                </a:solidFill>
              </a:defRPr>
            </a:lvl1pPr>
          </a:lstStyle>
          <a:p>
            <a:r>
              <a:rPr dirty="0"/>
              <a:t>WTO</a:t>
            </a:r>
          </a:p>
        </p:txBody>
      </p:sp>
      <p:sp>
        <p:nvSpPr>
          <p:cNvPr id="112" name="CD"/>
          <p:cNvSpPr txBox="1"/>
          <p:nvPr/>
        </p:nvSpPr>
        <p:spPr>
          <a:xfrm>
            <a:off x="4140200" y="3103879"/>
            <a:ext cx="668695" cy="544077"/>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3200">
                <a:solidFill>
                  <a:srgbClr val="FF0000"/>
                </a:solidFill>
              </a:defRPr>
            </a:lvl1pPr>
          </a:lstStyle>
          <a:p>
            <a:r>
              <a:rPr dirty="0"/>
              <a:t>CD</a:t>
            </a:r>
          </a:p>
        </p:txBody>
      </p:sp>
      <p:sp>
        <p:nvSpPr>
          <p:cNvPr id="113" name="USA"/>
          <p:cNvSpPr txBox="1"/>
          <p:nvPr/>
        </p:nvSpPr>
        <p:spPr>
          <a:xfrm>
            <a:off x="4067175" y="3607117"/>
            <a:ext cx="917139" cy="544077"/>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3200">
                <a:solidFill>
                  <a:srgbClr val="FF0000"/>
                </a:solidFill>
              </a:defRPr>
            </a:lvl1pPr>
          </a:lstStyle>
          <a:p>
            <a:r>
              <a:rPr dirty="0"/>
              <a:t>USA</a:t>
            </a:r>
          </a:p>
        </p:txBody>
      </p:sp>
      <p:sp>
        <p:nvSpPr>
          <p:cNvPr id="114" name="UFO"/>
          <p:cNvSpPr txBox="1"/>
          <p:nvPr/>
        </p:nvSpPr>
        <p:spPr>
          <a:xfrm>
            <a:off x="4067175" y="4111942"/>
            <a:ext cx="917139" cy="544077"/>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3200">
                <a:solidFill>
                  <a:srgbClr val="FF0000"/>
                </a:solidFill>
              </a:defRPr>
            </a:lvl1pPr>
          </a:lstStyle>
          <a:p>
            <a:r>
              <a:rPr dirty="0"/>
              <a:t>UFO</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11"/>
                                        </p:tgtEl>
                                        <p:attrNameLst>
                                          <p:attrName>style.visibility</p:attrName>
                                        </p:attrNameLst>
                                      </p:cBhvr>
                                      <p:to>
                                        <p:strVal val="visible"/>
                                      </p:to>
                                    </p:set>
                                    <p:anim calcmode="lin" valueType="num">
                                      <p:cBhvr>
                                        <p:cTn id="7" dur="500" fill="hold"/>
                                        <p:tgtEl>
                                          <p:spTgt spid="111"/>
                                        </p:tgtEl>
                                        <p:attrNameLst>
                                          <p:attrName>ppt_x</p:attrName>
                                        </p:attrNameLst>
                                      </p:cBhvr>
                                      <p:tavLst>
                                        <p:tav tm="0">
                                          <p:val>
                                            <p:strVal val="#ppt_x"/>
                                          </p:val>
                                        </p:tav>
                                        <p:tav tm="100000">
                                          <p:val>
                                            <p:strVal val="#ppt_x"/>
                                          </p:val>
                                        </p:tav>
                                      </p:tavLst>
                                    </p:anim>
                                    <p:anim calcmode="lin" valueType="num">
                                      <p:cBhvr>
                                        <p:cTn id="8" dur="500" fill="hold"/>
                                        <p:tgtEl>
                                          <p:spTgt spid="1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2" nodeType="clickEffect">
                                  <p:stCondLst>
                                    <p:cond delay="0"/>
                                  </p:stCondLst>
                                  <p:iterate>
                                    <p:tmAbs val="0"/>
                                  </p:iterate>
                                  <p:childTnLst>
                                    <p:set>
                                      <p:cBhvr>
                                        <p:cTn id="12" fill="hold"/>
                                        <p:tgtEl>
                                          <p:spTgt spid="112"/>
                                        </p:tgtEl>
                                        <p:attrNameLst>
                                          <p:attrName>style.visibility</p:attrName>
                                        </p:attrNameLst>
                                      </p:cBhvr>
                                      <p:to>
                                        <p:strVal val="visible"/>
                                      </p:to>
                                    </p:set>
                                    <p:anim calcmode="lin" valueType="num">
                                      <p:cBhvr>
                                        <p:cTn id="13" dur="500" fill="hold"/>
                                        <p:tgtEl>
                                          <p:spTgt spid="112"/>
                                        </p:tgtEl>
                                        <p:attrNameLst>
                                          <p:attrName>ppt_x</p:attrName>
                                        </p:attrNameLst>
                                      </p:cBhvr>
                                      <p:tavLst>
                                        <p:tav tm="0">
                                          <p:val>
                                            <p:strVal val="#ppt_x"/>
                                          </p:val>
                                        </p:tav>
                                        <p:tav tm="100000">
                                          <p:val>
                                            <p:strVal val="#ppt_x"/>
                                          </p:val>
                                        </p:tav>
                                      </p:tavLst>
                                    </p:anim>
                                    <p:anim calcmode="lin" valueType="num">
                                      <p:cBhvr>
                                        <p:cTn id="14" dur="500" fill="hold"/>
                                        <p:tgtEl>
                                          <p:spTgt spid="1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3" nodeType="clickEffect">
                                  <p:stCondLst>
                                    <p:cond delay="0"/>
                                  </p:stCondLst>
                                  <p:iterate>
                                    <p:tmAbs val="0"/>
                                  </p:iterate>
                                  <p:childTnLst>
                                    <p:set>
                                      <p:cBhvr>
                                        <p:cTn id="18" fill="hold"/>
                                        <p:tgtEl>
                                          <p:spTgt spid="113"/>
                                        </p:tgtEl>
                                        <p:attrNameLst>
                                          <p:attrName>style.visibility</p:attrName>
                                        </p:attrNameLst>
                                      </p:cBhvr>
                                      <p:to>
                                        <p:strVal val="visible"/>
                                      </p:to>
                                    </p:set>
                                    <p:anim calcmode="lin" valueType="num">
                                      <p:cBhvr>
                                        <p:cTn id="19" dur="500" fill="hold"/>
                                        <p:tgtEl>
                                          <p:spTgt spid="113"/>
                                        </p:tgtEl>
                                        <p:attrNameLst>
                                          <p:attrName>ppt_x</p:attrName>
                                        </p:attrNameLst>
                                      </p:cBhvr>
                                      <p:tavLst>
                                        <p:tav tm="0">
                                          <p:val>
                                            <p:strVal val="#ppt_x"/>
                                          </p:val>
                                        </p:tav>
                                        <p:tav tm="100000">
                                          <p:val>
                                            <p:strVal val="#ppt_x"/>
                                          </p:val>
                                        </p:tav>
                                      </p:tavLst>
                                    </p:anim>
                                    <p:anim calcmode="lin" valueType="num">
                                      <p:cBhvr>
                                        <p:cTn id="20" dur="500" fill="hold"/>
                                        <p:tgtEl>
                                          <p:spTgt spid="1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4" nodeType="clickEffect">
                                  <p:stCondLst>
                                    <p:cond delay="0"/>
                                  </p:stCondLst>
                                  <p:iterate>
                                    <p:tmAbs val="0"/>
                                  </p:iterate>
                                  <p:childTnLst>
                                    <p:set>
                                      <p:cBhvr>
                                        <p:cTn id="24" fill="hold"/>
                                        <p:tgtEl>
                                          <p:spTgt spid="114"/>
                                        </p:tgtEl>
                                        <p:attrNameLst>
                                          <p:attrName>style.visibility</p:attrName>
                                        </p:attrNameLst>
                                      </p:cBhvr>
                                      <p:to>
                                        <p:strVal val="visible"/>
                                      </p:to>
                                    </p:set>
                                    <p:anim calcmode="lin" valueType="num">
                                      <p:cBhvr>
                                        <p:cTn id="25" dur="500" fill="hold"/>
                                        <p:tgtEl>
                                          <p:spTgt spid="114"/>
                                        </p:tgtEl>
                                        <p:attrNameLst>
                                          <p:attrName>ppt_x</p:attrName>
                                        </p:attrNameLst>
                                      </p:cBhvr>
                                      <p:tavLst>
                                        <p:tav tm="0">
                                          <p:val>
                                            <p:strVal val="#ppt_x"/>
                                          </p:val>
                                        </p:tav>
                                        <p:tav tm="100000">
                                          <p:val>
                                            <p:strVal val="#ppt_x"/>
                                          </p:val>
                                        </p:tav>
                                      </p:tavLst>
                                    </p:anim>
                                    <p:anim calcmode="lin" valueType="num">
                                      <p:cBhvr>
                                        <p:cTn id="26" dur="500" fill="hold"/>
                                        <p:tgtEl>
                                          <p:spTgt spid="1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1" animBg="1" advAuto="0"/>
      <p:bldP spid="112" grpId="2" animBg="1" advAuto="0"/>
      <p:bldP spid="113" grpId="3" animBg="1" advAuto="0"/>
      <p:bldP spid="114" grpId="4"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一、选择最佳答案填空。…"/>
          <p:cNvSpPr txBox="1">
            <a:spLocks noGrp="1"/>
          </p:cNvSpPr>
          <p:nvPr>
            <p:ph type="body" idx="4294967295"/>
          </p:nvPr>
        </p:nvSpPr>
        <p:spPr>
          <a:xfrm>
            <a:off x="539750" y="908050"/>
            <a:ext cx="8153400" cy="4537075"/>
          </a:xfrm>
          <a:prstGeom prst="rect">
            <a:avLst/>
          </a:prstGeom>
        </p:spPr>
        <p:txBody>
          <a:bodyPr>
            <a:normAutofit/>
          </a:bodyPr>
          <a:lstStyle/>
          <a:p>
            <a:pPr>
              <a:lnSpc>
                <a:spcPct val="150000"/>
              </a:lnSpc>
              <a:spcBef>
                <a:spcPts val="300"/>
              </a:spcBef>
              <a:buSzTx/>
              <a:buFont typeface="Wingdings 2"/>
              <a:buNone/>
              <a:defRPr sz="2800"/>
            </a:pPr>
            <a:r>
              <a:rPr>
                <a:latin typeface="宋体"/>
                <a:ea typeface="宋体"/>
                <a:cs typeface="宋体"/>
                <a:sym typeface="宋体"/>
              </a:rPr>
              <a:t>一、选择最佳答案填空。</a:t>
            </a:r>
          </a:p>
          <a:p>
            <a:pPr>
              <a:lnSpc>
                <a:spcPct val="150000"/>
              </a:lnSpc>
              <a:spcBef>
                <a:spcPts val="300"/>
              </a:spcBef>
              <a:buSzTx/>
              <a:buFont typeface="Wingdings 2"/>
              <a:buNone/>
              <a:defRPr sz="2800"/>
            </a:pPr>
            <a:r>
              <a:t>(   )1. Can you tell me when you can ____?</a:t>
            </a:r>
          </a:p>
          <a:p>
            <a:pPr>
              <a:lnSpc>
                <a:spcPct val="150000"/>
              </a:lnSpc>
              <a:spcBef>
                <a:spcPts val="300"/>
              </a:spcBef>
              <a:buSzTx/>
              <a:buFont typeface="Wingdings 2"/>
              <a:buNone/>
              <a:defRPr sz="2800"/>
            </a:pPr>
            <a:r>
              <a:t>	     A. get to    B. arrive	    C. reach 	  D. arrive in</a:t>
            </a:r>
          </a:p>
          <a:p>
            <a:pPr>
              <a:lnSpc>
                <a:spcPct val="150000"/>
              </a:lnSpc>
              <a:spcBef>
                <a:spcPts val="300"/>
              </a:spcBef>
              <a:buSzTx/>
              <a:buFont typeface="Wingdings 2"/>
              <a:buNone/>
              <a:defRPr sz="2800"/>
            </a:pPr>
            <a:r>
              <a:t>(   )2. When you ____ your school, please give me a    </a:t>
            </a:r>
          </a:p>
          <a:p>
            <a:pPr>
              <a:lnSpc>
                <a:spcPct val="150000"/>
              </a:lnSpc>
              <a:spcBef>
                <a:spcPts val="300"/>
              </a:spcBef>
              <a:buSzTx/>
              <a:buFont typeface="Wingdings 2"/>
              <a:buNone/>
              <a:defRPr sz="2800"/>
            </a:pPr>
            <a:r>
              <a:t>         call.</a:t>
            </a:r>
          </a:p>
          <a:p>
            <a:pPr>
              <a:lnSpc>
                <a:spcPct val="150000"/>
              </a:lnSpc>
              <a:spcBef>
                <a:spcPts val="300"/>
              </a:spcBef>
              <a:buSzTx/>
              <a:buFont typeface="Wingdings 2"/>
              <a:buNone/>
              <a:defRPr sz="2800"/>
            </a:pPr>
            <a:r>
              <a:t>	     A. get 	      B. arrive     C. reach at D. arrive at</a:t>
            </a:r>
          </a:p>
        </p:txBody>
      </p:sp>
      <p:sp>
        <p:nvSpPr>
          <p:cNvPr id="249" name="B"/>
          <p:cNvSpPr txBox="1"/>
          <p:nvPr/>
        </p:nvSpPr>
        <p:spPr>
          <a:xfrm>
            <a:off x="690562" y="1773237"/>
            <a:ext cx="423863" cy="4827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2800">
                <a:solidFill>
                  <a:srgbClr val="FF0000"/>
                </a:solidFill>
              </a:defRPr>
            </a:lvl1pPr>
          </a:lstStyle>
          <a:p>
            <a:r>
              <a:t>B</a:t>
            </a:r>
          </a:p>
        </p:txBody>
      </p:sp>
      <p:sp>
        <p:nvSpPr>
          <p:cNvPr id="250" name="D"/>
          <p:cNvSpPr txBox="1"/>
          <p:nvPr/>
        </p:nvSpPr>
        <p:spPr>
          <a:xfrm>
            <a:off x="690562" y="3049587"/>
            <a:ext cx="349251" cy="4827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2800">
                <a:solidFill>
                  <a:srgbClr val="FF0000"/>
                </a:solidFill>
              </a:defRPr>
            </a:lvl1pPr>
          </a:lstStyle>
          <a:p>
            <a:r>
              <a:t>D</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249"/>
                                        </p:tgtEl>
                                        <p:attrNameLst>
                                          <p:attrName>style.visibility</p:attrName>
                                        </p:attrNameLst>
                                      </p:cBhvr>
                                      <p:to>
                                        <p:strVal val="visible"/>
                                      </p:to>
                                    </p:set>
                                    <p:anim calcmode="lin" valueType="num">
                                      <p:cBhvr>
                                        <p:cTn id="7" dur="500" fill="hold"/>
                                        <p:tgtEl>
                                          <p:spTgt spid="249"/>
                                        </p:tgtEl>
                                        <p:attrNameLst>
                                          <p:attrName>ppt_x</p:attrName>
                                        </p:attrNameLst>
                                      </p:cBhvr>
                                      <p:tavLst>
                                        <p:tav tm="0">
                                          <p:val>
                                            <p:strVal val="#ppt_x"/>
                                          </p:val>
                                        </p:tav>
                                        <p:tav tm="100000">
                                          <p:val>
                                            <p:strVal val="#ppt_x"/>
                                          </p:val>
                                        </p:tav>
                                      </p:tavLst>
                                    </p:anim>
                                    <p:anim calcmode="lin" valueType="num">
                                      <p:cBhvr>
                                        <p:cTn id="8" dur="500" fill="hold"/>
                                        <p:tgtEl>
                                          <p:spTgt spid="2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2" nodeType="clickEffect">
                                  <p:stCondLst>
                                    <p:cond delay="0"/>
                                  </p:stCondLst>
                                  <p:iterate>
                                    <p:tmAbs val="0"/>
                                  </p:iterate>
                                  <p:childTnLst>
                                    <p:set>
                                      <p:cBhvr>
                                        <p:cTn id="12" fill="hold"/>
                                        <p:tgtEl>
                                          <p:spTgt spid="250"/>
                                        </p:tgtEl>
                                        <p:attrNameLst>
                                          <p:attrName>style.visibility</p:attrName>
                                        </p:attrNameLst>
                                      </p:cBhvr>
                                      <p:to>
                                        <p:strVal val="visible"/>
                                      </p:to>
                                    </p:set>
                                    <p:anim calcmode="lin" valueType="num">
                                      <p:cBhvr>
                                        <p:cTn id="13" dur="500" fill="hold"/>
                                        <p:tgtEl>
                                          <p:spTgt spid="250"/>
                                        </p:tgtEl>
                                        <p:attrNameLst>
                                          <p:attrName>ppt_x</p:attrName>
                                        </p:attrNameLst>
                                      </p:cBhvr>
                                      <p:tavLst>
                                        <p:tav tm="0">
                                          <p:val>
                                            <p:strVal val="#ppt_x"/>
                                          </p:val>
                                        </p:tav>
                                        <p:tav tm="100000">
                                          <p:val>
                                            <p:strVal val="#ppt_x"/>
                                          </p:val>
                                        </p:tav>
                                      </p:tavLst>
                                    </p:anim>
                                    <p:anim calcmode="lin" valueType="num">
                                      <p:cBhvr>
                                        <p:cTn id="14" dur="500" fill="hold"/>
                                        <p:tgtEl>
                                          <p:spTgt spid="2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 grpId="1" animBg="1" advAuto="0"/>
      <p:bldP spid="250" grpId="2"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二、根据中文意思完成句子。…"/>
          <p:cNvSpPr txBox="1">
            <a:spLocks noGrp="1"/>
          </p:cNvSpPr>
          <p:nvPr>
            <p:ph type="body" idx="4294967295"/>
          </p:nvPr>
        </p:nvSpPr>
        <p:spPr>
          <a:xfrm>
            <a:off x="534987" y="692150"/>
            <a:ext cx="8153401" cy="4465638"/>
          </a:xfrm>
          <a:prstGeom prst="rect">
            <a:avLst/>
          </a:prstGeom>
        </p:spPr>
        <p:txBody>
          <a:bodyPr>
            <a:normAutofit/>
          </a:bodyPr>
          <a:lstStyle/>
          <a:p>
            <a:pPr>
              <a:lnSpc>
                <a:spcPct val="150000"/>
              </a:lnSpc>
              <a:spcBef>
                <a:spcPts val="300"/>
              </a:spcBef>
              <a:buSzTx/>
              <a:buFont typeface="Wingdings 2"/>
              <a:buNone/>
              <a:defRPr sz="2800"/>
            </a:pPr>
            <a:r>
              <a:rPr>
                <a:latin typeface="宋体"/>
                <a:ea typeface="宋体"/>
                <a:cs typeface="宋体"/>
                <a:sym typeface="宋体"/>
              </a:rPr>
              <a:t>二、根据中文意思完成句子。</a:t>
            </a:r>
          </a:p>
          <a:p>
            <a:pPr>
              <a:lnSpc>
                <a:spcPct val="150000"/>
              </a:lnSpc>
              <a:spcBef>
                <a:spcPts val="300"/>
              </a:spcBef>
              <a:buSzTx/>
              <a:buFont typeface="Wingdings 2"/>
              <a:buNone/>
              <a:defRPr sz="2800"/>
            </a:pPr>
            <a:r>
              <a:t>1. </a:t>
            </a:r>
            <a:r>
              <a:rPr>
                <a:latin typeface="宋体"/>
                <a:ea typeface="宋体"/>
                <a:cs typeface="宋体"/>
                <a:sym typeface="宋体"/>
              </a:rPr>
              <a:t>史密斯先生每天早上</a:t>
            </a:r>
            <a:r>
              <a:t>9</a:t>
            </a:r>
            <a:r>
              <a:rPr>
                <a:latin typeface="宋体"/>
                <a:ea typeface="宋体"/>
                <a:cs typeface="宋体"/>
                <a:sym typeface="宋体"/>
              </a:rPr>
              <a:t>点到达办公室。</a:t>
            </a:r>
          </a:p>
          <a:p>
            <a:pPr>
              <a:lnSpc>
                <a:spcPct val="150000"/>
              </a:lnSpc>
              <a:spcBef>
                <a:spcPts val="300"/>
              </a:spcBef>
              <a:buSzTx/>
              <a:buFont typeface="Wingdings 2"/>
              <a:buNone/>
              <a:defRPr sz="2800"/>
            </a:pPr>
            <a:r>
              <a:t>	Mr Smith _______ _______ the office at 9 a.m. every day.</a:t>
            </a:r>
          </a:p>
          <a:p>
            <a:pPr>
              <a:lnSpc>
                <a:spcPct val="150000"/>
              </a:lnSpc>
              <a:spcBef>
                <a:spcPts val="300"/>
              </a:spcBef>
              <a:buSzTx/>
              <a:buFont typeface="Wingdings 2"/>
              <a:buNone/>
              <a:defRPr sz="2800"/>
            </a:pPr>
            <a:r>
              <a:t>2. </a:t>
            </a:r>
            <a:r>
              <a:rPr>
                <a:latin typeface="宋体"/>
                <a:ea typeface="宋体"/>
                <a:cs typeface="宋体"/>
                <a:sym typeface="宋体"/>
              </a:rPr>
              <a:t>你们什么时候到上海？</a:t>
            </a:r>
          </a:p>
          <a:p>
            <a:pPr>
              <a:lnSpc>
                <a:spcPct val="150000"/>
              </a:lnSpc>
              <a:spcBef>
                <a:spcPts val="300"/>
              </a:spcBef>
              <a:buSzTx/>
              <a:buFont typeface="Wingdings 2"/>
              <a:buNone/>
              <a:defRPr sz="2800"/>
            </a:pPr>
            <a:r>
              <a:t>	When will you _______ _______Shanghai?</a:t>
            </a:r>
          </a:p>
        </p:txBody>
      </p:sp>
      <p:sp>
        <p:nvSpPr>
          <p:cNvPr id="253" name="gets to /arrives at"/>
          <p:cNvSpPr txBox="1"/>
          <p:nvPr/>
        </p:nvSpPr>
        <p:spPr>
          <a:xfrm>
            <a:off x="2209800" y="2133600"/>
            <a:ext cx="3124200" cy="482734"/>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2800" b="1">
                <a:solidFill>
                  <a:srgbClr val="FF0000"/>
                </a:solidFill>
              </a:defRPr>
            </a:lvl1pPr>
          </a:lstStyle>
          <a:p>
            <a:r>
              <a:t>gets to /arrives at</a:t>
            </a:r>
          </a:p>
        </p:txBody>
      </p:sp>
      <p:sp>
        <p:nvSpPr>
          <p:cNvPr id="254" name="get to / arrive in"/>
          <p:cNvSpPr txBox="1"/>
          <p:nvPr/>
        </p:nvSpPr>
        <p:spPr>
          <a:xfrm>
            <a:off x="3059112" y="4132262"/>
            <a:ext cx="2667001" cy="48273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2800" b="1">
                <a:solidFill>
                  <a:srgbClr val="FF0000"/>
                </a:solidFill>
              </a:defRPr>
            </a:lvl1pPr>
          </a:lstStyle>
          <a:p>
            <a:r>
              <a:t>get to / arrive in</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253"/>
                                        </p:tgtEl>
                                        <p:attrNameLst>
                                          <p:attrName>style.visibility</p:attrName>
                                        </p:attrNameLst>
                                      </p:cBhvr>
                                      <p:to>
                                        <p:strVal val="visible"/>
                                      </p:to>
                                    </p:set>
                                    <p:anim calcmode="lin" valueType="num">
                                      <p:cBhvr>
                                        <p:cTn id="7" dur="500" fill="hold"/>
                                        <p:tgtEl>
                                          <p:spTgt spid="253"/>
                                        </p:tgtEl>
                                        <p:attrNameLst>
                                          <p:attrName>ppt_x</p:attrName>
                                        </p:attrNameLst>
                                      </p:cBhvr>
                                      <p:tavLst>
                                        <p:tav tm="0">
                                          <p:val>
                                            <p:strVal val="#ppt_x"/>
                                          </p:val>
                                        </p:tav>
                                        <p:tav tm="100000">
                                          <p:val>
                                            <p:strVal val="#ppt_x"/>
                                          </p:val>
                                        </p:tav>
                                      </p:tavLst>
                                    </p:anim>
                                    <p:anim calcmode="lin" valueType="num">
                                      <p:cBhvr>
                                        <p:cTn id="8" dur="500" fill="hold"/>
                                        <p:tgtEl>
                                          <p:spTgt spid="25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2" nodeType="clickEffect">
                                  <p:stCondLst>
                                    <p:cond delay="0"/>
                                  </p:stCondLst>
                                  <p:iterate>
                                    <p:tmAbs val="0"/>
                                  </p:iterate>
                                  <p:childTnLst>
                                    <p:set>
                                      <p:cBhvr>
                                        <p:cTn id="12" fill="hold"/>
                                        <p:tgtEl>
                                          <p:spTgt spid="254"/>
                                        </p:tgtEl>
                                        <p:attrNameLst>
                                          <p:attrName>style.visibility</p:attrName>
                                        </p:attrNameLst>
                                      </p:cBhvr>
                                      <p:to>
                                        <p:strVal val="visible"/>
                                      </p:to>
                                    </p:set>
                                    <p:anim calcmode="lin" valueType="num">
                                      <p:cBhvr>
                                        <p:cTn id="13" dur="500" fill="hold"/>
                                        <p:tgtEl>
                                          <p:spTgt spid="254"/>
                                        </p:tgtEl>
                                        <p:attrNameLst>
                                          <p:attrName>ppt_x</p:attrName>
                                        </p:attrNameLst>
                                      </p:cBhvr>
                                      <p:tavLst>
                                        <p:tav tm="0">
                                          <p:val>
                                            <p:strVal val="#ppt_x"/>
                                          </p:val>
                                        </p:tav>
                                        <p:tav tm="100000">
                                          <p:val>
                                            <p:strVal val="#ppt_x"/>
                                          </p:val>
                                        </p:tav>
                                      </p:tavLst>
                                    </p:anim>
                                    <p:anim calcmode="lin" valueType="num">
                                      <p:cBhvr>
                                        <p:cTn id="14" dur="500" fill="hold"/>
                                        <p:tgtEl>
                                          <p:spTgt spid="2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 grpId="1" animBg="1" advAuto="0"/>
      <p:bldP spid="254" grpId="2" animBg="1" advAuto="0"/>
    </p:bldLst>
  </p:timing>
</p:sld>
</file>

<file path=ppt/theme/theme1.xml><?xml version="1.0" encoding="utf-8"?>
<a:theme xmlns:a="http://schemas.openxmlformats.org/drawingml/2006/main" name="U1 Reading">
  <a:themeElements>
    <a:clrScheme name="U1 Reading">
      <a:dk1>
        <a:srgbClr val="000000"/>
      </a:dk1>
      <a:lt1>
        <a:srgbClr val="FFFFFF"/>
      </a:lt1>
      <a:dk2>
        <a:srgbClr val="A7A7A7"/>
      </a:dk2>
      <a:lt2>
        <a:srgbClr val="535353"/>
      </a:lt2>
      <a:accent1>
        <a:srgbClr val="0F6FC6"/>
      </a:accent1>
      <a:accent2>
        <a:srgbClr val="009DD9"/>
      </a:accent2>
      <a:accent3>
        <a:srgbClr val="9BBB59"/>
      </a:accent3>
      <a:accent4>
        <a:srgbClr val="8064A2"/>
      </a:accent4>
      <a:accent5>
        <a:srgbClr val="4BACC6"/>
      </a:accent5>
      <a:accent6>
        <a:srgbClr val="F79646"/>
      </a:accent6>
      <a:hlink>
        <a:srgbClr val="0000FF"/>
      </a:hlink>
      <a:folHlink>
        <a:srgbClr val="FF00FF"/>
      </a:folHlink>
    </a:clrScheme>
    <a:fontScheme name="U1 Reading">
      <a:majorFont>
        <a:latin typeface="Helvetica"/>
        <a:ea typeface="Helvetica"/>
        <a:cs typeface="Helvetica"/>
      </a:majorFont>
      <a:minorFont>
        <a:latin typeface="Calibri"/>
        <a:ea typeface="Calibri"/>
        <a:cs typeface="Calibri"/>
      </a:minorFont>
    </a:fontScheme>
    <a:fmtScheme name="U1 Readi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U1 Reading">
  <a:themeElements>
    <a:clrScheme name="U1 Reading">
      <a:dk1>
        <a:srgbClr val="000000"/>
      </a:dk1>
      <a:lt1>
        <a:srgbClr val="FFFFFF"/>
      </a:lt1>
      <a:dk2>
        <a:srgbClr val="A7A7A7"/>
      </a:dk2>
      <a:lt2>
        <a:srgbClr val="535353"/>
      </a:lt2>
      <a:accent1>
        <a:srgbClr val="0F6FC6"/>
      </a:accent1>
      <a:accent2>
        <a:srgbClr val="009DD9"/>
      </a:accent2>
      <a:accent3>
        <a:srgbClr val="9BBB59"/>
      </a:accent3>
      <a:accent4>
        <a:srgbClr val="8064A2"/>
      </a:accent4>
      <a:accent5>
        <a:srgbClr val="4BACC6"/>
      </a:accent5>
      <a:accent6>
        <a:srgbClr val="F79646"/>
      </a:accent6>
      <a:hlink>
        <a:srgbClr val="0000FF"/>
      </a:hlink>
      <a:folHlink>
        <a:srgbClr val="FF00FF"/>
      </a:folHlink>
    </a:clrScheme>
    <a:fontScheme name="U1 Reading">
      <a:majorFont>
        <a:latin typeface="Helvetica"/>
        <a:ea typeface="Helvetica"/>
        <a:cs typeface="Helvetica"/>
      </a:majorFont>
      <a:minorFont>
        <a:latin typeface="Calibri"/>
        <a:ea typeface="Calibri"/>
        <a:cs typeface="Calibri"/>
      </a:minorFont>
    </a:fontScheme>
    <a:fmtScheme name="U1 Readi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36</TotalTime>
  <Words>403</Words>
  <Application>Microsoft Macintosh PowerPoint</Application>
  <PresentationFormat>全屏显示(4:3)</PresentationFormat>
  <Paragraphs>117</Paragraphs>
  <Slides>15</Slides>
  <Notes>2</Notes>
  <HiddenSlides>0</HiddenSlides>
  <MMClips>4</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15</vt:i4>
      </vt:variant>
    </vt:vector>
  </HeadingPairs>
  <TitlesOfParts>
    <vt:vector size="22" baseType="lpstr">
      <vt:lpstr>宋体</vt:lpstr>
      <vt:lpstr>Calibri</vt:lpstr>
      <vt:lpstr>Comic Sans MS</vt:lpstr>
      <vt:lpstr>Times New Roman</vt:lpstr>
      <vt:lpstr>Wingdings</vt:lpstr>
      <vt:lpstr>Wingdings 2</vt:lpstr>
      <vt:lpstr>U1 Reading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zpni</cp:lastModifiedBy>
  <cp:revision>5</cp:revision>
  <dcterms:modified xsi:type="dcterms:W3CDTF">2018-03-20T03:23:06Z</dcterms:modified>
</cp:coreProperties>
</file>