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  <p:sldId id="262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B03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13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501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496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821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934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856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225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5498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006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117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3690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6193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A50EF-6C2C-4FCF-9AD0-0A652303F197}" type="datetimeFigureOut">
              <a:rPr lang="zh-CN" altLang="en-US" smtClean="0"/>
              <a:t>2021/4/23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216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D87C10D-0FCC-477F-9ED5-258E61E9E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" y="139063"/>
            <a:ext cx="9022080" cy="4300857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</a:t>
            </a:r>
            <a:r>
              <a:rPr lang="en-US" altLang="zh-CN" sz="36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Tsinghua University __________ (official) inaugurated its new school for integrated circuits on Thursday, _________ (strive) to cultivate talents for the country's IC industry and make indigenous Chinese _______ (chip), according to a report from youth.cn._.  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1DEF637-B92B-4A2A-9D13-889369A28667}"/>
              </a:ext>
            </a:extLst>
          </p:cNvPr>
          <p:cNvSpPr txBox="1"/>
          <p:nvPr/>
        </p:nvSpPr>
        <p:spPr>
          <a:xfrm>
            <a:off x="6177093" y="2532859"/>
            <a:ext cx="146245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chips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50A0B85-6599-4FCA-8874-1A91415B8A05}"/>
              </a:ext>
            </a:extLst>
          </p:cNvPr>
          <p:cNvSpPr txBox="1"/>
          <p:nvPr/>
        </p:nvSpPr>
        <p:spPr>
          <a:xfrm>
            <a:off x="4815840" y="139063"/>
            <a:ext cx="186865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officially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C819240-A55A-4013-AF48-C4DB249E48C0}"/>
              </a:ext>
            </a:extLst>
          </p:cNvPr>
          <p:cNvSpPr txBox="1"/>
          <p:nvPr/>
        </p:nvSpPr>
        <p:spPr>
          <a:xfrm>
            <a:off x="192404" y="4076679"/>
            <a:ext cx="8829676" cy="1483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914400">
              <a:lnSpc>
                <a:spcPct val="110000"/>
              </a:lnSpc>
              <a:spcBef>
                <a:spcPts val="1000"/>
              </a:spcBef>
              <a:defRPr/>
            </a:pPr>
            <a:r>
              <a:rPr lang="zh-CN" altLang="en-US" sz="2800" b="1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据青年网报道，清华大学新的集成电路学院于周四正式成立，旨在为我国集成电路产业培养人才，并实现中国本土芯片的生产。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6E7AEED6-DDC4-4540-8136-7306F4D14FA3}"/>
              </a:ext>
            </a:extLst>
          </p:cNvPr>
          <p:cNvSpPr txBox="1"/>
          <p:nvPr/>
        </p:nvSpPr>
        <p:spPr>
          <a:xfrm>
            <a:off x="4308440" y="1251304"/>
            <a:ext cx="186865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striving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474770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  <p:bldP spid="7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D87C10D-0FCC-477F-9ED5-258E61E9E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115" y="62644"/>
            <a:ext cx="9022080" cy="4300857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Integrated circuits — the heart and brains of electronic _________ (produce)— are crucial ______ the development of the information technology industry.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China's IC industry __________ (be) on track for high-speed growth in recent years, _____ its comparatively low technical level has hindered ______ (it) move toward the high end of the value chain.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1DEF637-B92B-4A2A-9D13-889369A28667}"/>
              </a:ext>
            </a:extLst>
          </p:cNvPr>
          <p:cNvSpPr txBox="1"/>
          <p:nvPr/>
        </p:nvSpPr>
        <p:spPr>
          <a:xfrm>
            <a:off x="3931920" y="2558186"/>
            <a:ext cx="205834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has been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50A0B85-6599-4FCA-8874-1A91415B8A05}"/>
              </a:ext>
            </a:extLst>
          </p:cNvPr>
          <p:cNvSpPr txBox="1"/>
          <p:nvPr/>
        </p:nvSpPr>
        <p:spPr>
          <a:xfrm>
            <a:off x="2202019" y="574852"/>
            <a:ext cx="21294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products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12B1EA24-AB3C-45E2-9276-B939517D1674}"/>
              </a:ext>
            </a:extLst>
          </p:cNvPr>
          <p:cNvSpPr txBox="1"/>
          <p:nvPr/>
        </p:nvSpPr>
        <p:spPr>
          <a:xfrm>
            <a:off x="2202019" y="4385671"/>
            <a:ext cx="87288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its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C819240-A55A-4013-AF48-C4DB249E48C0}"/>
              </a:ext>
            </a:extLst>
          </p:cNvPr>
          <p:cNvSpPr txBox="1"/>
          <p:nvPr/>
        </p:nvSpPr>
        <p:spPr>
          <a:xfrm>
            <a:off x="87115" y="5510517"/>
            <a:ext cx="8829676" cy="12848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914400">
              <a:lnSpc>
                <a:spcPct val="110000"/>
              </a:lnSpc>
              <a:spcBef>
                <a:spcPts val="1000"/>
              </a:spcBef>
              <a:defRPr/>
            </a:pPr>
            <a:r>
              <a:rPr lang="zh-CN" altLang="en-US" sz="2400" b="1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集成电路是电子产品的心脏和大脑，对信息技术产业的发展至关重要。近年来，中国集成电路产业一直处于高速增长的轨道上，但相对较低的技术水平阻碍了其向价值链高端的发展。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6660880-F500-4428-B334-7A49A177A5D2}"/>
              </a:ext>
            </a:extLst>
          </p:cNvPr>
          <p:cNvSpPr txBox="1"/>
          <p:nvPr/>
        </p:nvSpPr>
        <p:spPr>
          <a:xfrm>
            <a:off x="7590393" y="3204517"/>
            <a:ext cx="87288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but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95DF8220-A116-4537-A1FB-40A1A4DFAE51}"/>
              </a:ext>
            </a:extLst>
          </p:cNvPr>
          <p:cNvSpPr txBox="1"/>
          <p:nvPr/>
        </p:nvSpPr>
        <p:spPr>
          <a:xfrm>
            <a:off x="498713" y="1322783"/>
            <a:ext cx="87288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to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195610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  <p:bldP spid="11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D87C10D-0FCC-477F-9ED5-258E61E9E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" y="139063"/>
            <a:ext cx="9022080" cy="4300857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_____________, the Academic Degree Committee of the State Council and the Ministry of Education __________ (upgrade) "Integrated circuit science and engineering" to a first-class discipline in January this year ___________ (provide) strong talent support to the country's IC industry.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1DEF637-B92B-4A2A-9D13-889369A28667}"/>
              </a:ext>
            </a:extLst>
          </p:cNvPr>
          <p:cNvSpPr txBox="1"/>
          <p:nvPr/>
        </p:nvSpPr>
        <p:spPr>
          <a:xfrm>
            <a:off x="5858827" y="622804"/>
            <a:ext cx="113347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that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50A0B85-6599-4FCA-8874-1A91415B8A05}"/>
              </a:ext>
            </a:extLst>
          </p:cNvPr>
          <p:cNvSpPr txBox="1"/>
          <p:nvPr/>
        </p:nvSpPr>
        <p:spPr>
          <a:xfrm>
            <a:off x="384496" y="76155"/>
            <a:ext cx="347630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Thus/Therefore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12B1EA24-AB3C-45E2-9276-B939517D1674}"/>
              </a:ext>
            </a:extLst>
          </p:cNvPr>
          <p:cNvSpPr txBox="1"/>
          <p:nvPr/>
        </p:nvSpPr>
        <p:spPr>
          <a:xfrm>
            <a:off x="4402935" y="1259214"/>
            <a:ext cx="215518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upgraded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C819240-A55A-4013-AF48-C4DB249E48C0}"/>
              </a:ext>
            </a:extLst>
          </p:cNvPr>
          <p:cNvSpPr txBox="1"/>
          <p:nvPr/>
        </p:nvSpPr>
        <p:spPr>
          <a:xfrm>
            <a:off x="121920" y="4502828"/>
            <a:ext cx="8829676" cy="16823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914400">
              <a:lnSpc>
                <a:spcPct val="110000"/>
              </a:lnSpc>
              <a:spcBef>
                <a:spcPts val="1000"/>
              </a:spcBef>
              <a:defRPr/>
            </a:pPr>
            <a:r>
              <a:rPr lang="zh-CN" altLang="en-US" sz="3200" b="1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为此，今年</a:t>
            </a:r>
            <a:r>
              <a:rPr lang="en-US" altLang="zh-CN" sz="3200" b="1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3200" b="1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月，国务院学位委员会和教育部将“集成电路科学与工程”提升为一流学科，为我国集成电路产业提供强有力的人才支持。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22F2BDF-5220-4F90-8567-141B2E837D4D}"/>
              </a:ext>
            </a:extLst>
          </p:cNvPr>
          <p:cNvSpPr txBox="1"/>
          <p:nvPr/>
        </p:nvSpPr>
        <p:spPr>
          <a:xfrm>
            <a:off x="384496" y="3153845"/>
            <a:ext cx="241966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to provide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789915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  <p:bldP spid="11" grpId="0"/>
      <p:bldP spid="7" grpId="0"/>
      <p:bldP spid="8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365</TotalTime>
  <Words>277</Words>
  <Application>Microsoft Office PowerPoint</Application>
  <PresentationFormat>全屏显示(4:3)</PresentationFormat>
  <Paragraphs>19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8" baseType="lpstr">
      <vt:lpstr>-apple-system-font</vt:lpstr>
      <vt:lpstr>Arial</vt:lpstr>
      <vt:lpstr>Calibri</vt:lpstr>
      <vt:lpstr>Calibri Light</vt:lpstr>
      <vt:lpstr>Office 主题​​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313136018@qq.com</dc:creator>
  <cp:lastModifiedBy>Lenovo</cp:lastModifiedBy>
  <cp:revision>45</cp:revision>
  <dcterms:created xsi:type="dcterms:W3CDTF">2020-09-15T07:29:56Z</dcterms:created>
  <dcterms:modified xsi:type="dcterms:W3CDTF">2021-04-23T01:15:52Z</dcterms:modified>
</cp:coreProperties>
</file>