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4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83" r:id="rId15"/>
    <p:sldId id="276" r:id="rId16"/>
    <p:sldId id="277" r:id="rId17"/>
    <p:sldId id="279" r:id="rId18"/>
    <p:sldId id="278" r:id="rId19"/>
    <p:sldId id="281" r:id="rId20"/>
    <p:sldId id="282" r:id="rId21"/>
    <p:sldId id="284" r:id="rId22"/>
    <p:sldId id="288" r:id="rId23"/>
    <p:sldId id="290" r:id="rId24"/>
    <p:sldId id="289" r:id="rId25"/>
    <p:sldId id="295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909"/>
  </p:normalViewPr>
  <p:slideViewPr>
    <p:cSldViewPr showGuides="1">
      <p:cViewPr varScale="1">
        <p:scale>
          <a:sx n="64" d="100"/>
          <a:sy n="64" d="100"/>
        </p:scale>
        <p:origin x="-108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任意多边形 8193"/>
          <p:cNvSpPr/>
          <p:nvPr/>
        </p:nvSpPr>
        <p:spPr>
          <a:xfrm>
            <a:off x="4760913" y="20638"/>
            <a:ext cx="4438650" cy="4038600"/>
          </a:xfrm>
          <a:custGeom>
            <a:avLst/>
            <a:gdLst/>
            <a:ahLst/>
            <a:cxnLst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8195" name="组合 8194"/>
          <p:cNvGrpSpPr/>
          <p:nvPr/>
        </p:nvGrpSpPr>
        <p:grpSpPr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8196" name="任意多边形 8195"/>
            <p:cNvSpPr/>
            <p:nvPr/>
          </p:nvSpPr>
          <p:spPr>
            <a:xfrm>
              <a:off x="3060" y="18"/>
              <a:ext cx="490" cy="187"/>
            </a:xfrm>
            <a:custGeom>
              <a:avLst/>
              <a:gdLst/>
              <a:ahLst/>
              <a:cxnLst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7" name="任意多边形 8196"/>
            <p:cNvSpPr>
              <a:spLocks noEditPoints="1"/>
            </p:cNvSpPr>
            <p:nvPr/>
          </p:nvSpPr>
          <p:spPr>
            <a:xfrm>
              <a:off x="2918" y="18"/>
              <a:ext cx="2958" cy="2699"/>
            </a:xfrm>
            <a:custGeom>
              <a:avLst/>
              <a:gdLst/>
              <a:ahLst/>
              <a:cxnLst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8" name="任意多边形 8197"/>
            <p:cNvSpPr/>
            <p:nvPr/>
          </p:nvSpPr>
          <p:spPr>
            <a:xfrm>
              <a:off x="3621" y="1287"/>
              <a:ext cx="238" cy="283"/>
            </a:xfrm>
            <a:custGeom>
              <a:avLst/>
              <a:gdLst/>
              <a:ahLst/>
              <a:cxnLst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9" name="任意多边形 8198"/>
            <p:cNvSpPr/>
            <p:nvPr/>
          </p:nvSpPr>
          <p:spPr>
            <a:xfrm>
              <a:off x="3403" y="1403"/>
              <a:ext cx="208" cy="379"/>
            </a:xfrm>
            <a:custGeom>
              <a:avLst/>
              <a:gdLst/>
              <a:ahLst/>
              <a:cxnLst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0" name="任意多边形 8199"/>
            <p:cNvSpPr/>
            <p:nvPr/>
          </p:nvSpPr>
          <p:spPr>
            <a:xfrm>
              <a:off x="3272" y="645"/>
              <a:ext cx="683" cy="318"/>
            </a:xfrm>
            <a:custGeom>
              <a:avLst/>
              <a:gdLst/>
              <a:ahLst/>
              <a:cxnLst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1" name="任意多边形 8200"/>
            <p:cNvSpPr/>
            <p:nvPr/>
          </p:nvSpPr>
          <p:spPr>
            <a:xfrm>
              <a:off x="4046" y="1545"/>
              <a:ext cx="490" cy="515"/>
            </a:xfrm>
            <a:custGeom>
              <a:avLst/>
              <a:gdLst/>
              <a:ahLst/>
              <a:cxnLst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2" name="任意多边形 8201"/>
            <p:cNvSpPr/>
            <p:nvPr/>
          </p:nvSpPr>
          <p:spPr>
            <a:xfrm>
              <a:off x="5173" y="1024"/>
              <a:ext cx="501" cy="96"/>
            </a:xfrm>
            <a:custGeom>
              <a:avLst/>
              <a:gdLst/>
              <a:ahLst/>
              <a:cxnLst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3" name="任意多边形 8202"/>
            <p:cNvSpPr/>
            <p:nvPr/>
          </p:nvSpPr>
          <p:spPr>
            <a:xfrm>
              <a:off x="5340" y="1004"/>
              <a:ext cx="385" cy="237"/>
            </a:xfrm>
            <a:custGeom>
              <a:avLst/>
              <a:gdLst/>
              <a:ahLst/>
              <a:cxnLst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4" name="任意多边形 8203"/>
            <p:cNvSpPr/>
            <p:nvPr/>
          </p:nvSpPr>
          <p:spPr>
            <a:xfrm>
              <a:off x="5325" y="1201"/>
              <a:ext cx="415" cy="187"/>
            </a:xfrm>
            <a:custGeom>
              <a:avLst/>
              <a:gdLst/>
              <a:ahLst/>
              <a:cxnLst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5" name="任意多边形 8204"/>
            <p:cNvSpPr/>
            <p:nvPr/>
          </p:nvSpPr>
          <p:spPr>
            <a:xfrm>
              <a:off x="5001" y="1378"/>
              <a:ext cx="698" cy="167"/>
            </a:xfrm>
            <a:custGeom>
              <a:avLst/>
              <a:gdLst/>
              <a:ahLst/>
              <a:cxnLst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6" name="任意多边形 8205"/>
            <p:cNvSpPr/>
            <p:nvPr/>
          </p:nvSpPr>
          <p:spPr>
            <a:xfrm>
              <a:off x="5077" y="1540"/>
              <a:ext cx="567" cy="146"/>
            </a:xfrm>
            <a:custGeom>
              <a:avLst/>
              <a:gdLst/>
              <a:ahLst/>
              <a:cxnLst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7" name="任意多边形 8206"/>
            <p:cNvSpPr/>
            <p:nvPr/>
          </p:nvSpPr>
          <p:spPr>
            <a:xfrm>
              <a:off x="5042" y="1656"/>
              <a:ext cx="581" cy="480"/>
            </a:xfrm>
            <a:custGeom>
              <a:avLst/>
              <a:gdLst/>
              <a:ahLst/>
              <a:cxnLst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8" name="任意多边形 8207"/>
            <p:cNvSpPr/>
            <p:nvPr/>
          </p:nvSpPr>
          <p:spPr>
            <a:xfrm>
              <a:off x="5421" y="1464"/>
              <a:ext cx="329" cy="854"/>
            </a:xfrm>
            <a:custGeom>
              <a:avLst/>
              <a:gdLst/>
              <a:ahLst/>
              <a:cxnLst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09" name="组合 8208"/>
          <p:cNvGrpSpPr/>
          <p:nvPr/>
        </p:nvGrpSpPr>
        <p:grpSpPr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8210" name="矩形 8209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1" name="任意多边形 8210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2" name="任意多边形 8211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3" name="任意多边形 8212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4" name="任意多边形 8213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任意多边形 8214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6" name="任意多边形 8215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7" name="任意多边形 8216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8" name="任意多边形 8217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9" name="任意多边形 8218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0" name="任意多边形 8219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1" name="矩形 8220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2" name="矩形 8221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3" name="任意多边形 8222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4" name="任意多边形 8223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5" name="任意多边形 8224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6" name="任意多边形 8225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7" name="任意多边形 8226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8" name="任意多边形 8227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9" name="任意多边形 8228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0" name="任意多边形 8229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1" name="任意多边形 8230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2" name="任意多边形 8231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3" name="矩形 8232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4" name="矩形 8233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5" name="任意多边形 8234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6" name="任意多边形 8235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7" name="任意多边形 8236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8" name="任意多边形 8237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9" name="任意多边形 8238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0" name="任意多边形 8239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1" name="任意多边形 8240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2" name="任意多边形 8241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3" name="任意多边形 8242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4" name="任意多边形 8243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5" name="矩形 8244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6" name="矩形 8245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7" name="任意多边形 8246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8" name="任意多边形 8247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49" name="任意多边形 8248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0" name="任意多边形 8249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1" name="任意多边形 8250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2" name="任意多边形 8251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3" name="任意多边形 8252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4" name="任意多边形 8253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5" name="任意多边形 8254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6" name="任意多边形 8255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7" name="矩形 8256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8" name="矩形 8257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59" name="任意多边形 8258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0" name="任意多边形 8259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1" name="任意多边形 8260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2" name="任意多边形 8261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3" name="任意多边形 8262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4" name="任意多边形 8263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5" name="任意多边形 8264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6" name="任意多边形 8265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7" name="任意多边形 8266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8" name="任意多边形 8267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69" name="矩形 8268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0" name="矩形 8269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1" name="任意多边形 8270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2" name="任意多边形 8271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3" name="任意多边形 8272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4" name="任意多边形 8273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5" name="任意多边形 8274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6" name="任意多边形 8275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7" name="任意多边形 8276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8" name="任意多边形 8277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79" name="任意多边形 8278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0" name="任意多边形 8279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1" name="矩形 8280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2" name="矩形 8281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3" name="任意多边形 8282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4" name="任意多边形 8283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5" name="任意多边形 8284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6" name="任意多边形 8285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7" name="任意多边形 8286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8" name="任意多边形 8287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89" name="任意多边形 8288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0" name="任意多边形 8289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1" name="任意多边形 8290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2" name="任意多边形 8291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3" name="矩形 8292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4" name="矩形 8293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5" name="任意多边形 8294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6" name="任意多边形 8295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7" name="任意多边形 8296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8" name="任意多边形 8297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99" name="任意多边形 8298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0" name="任意多边形 8299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1" name="任意多边形 8300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2" name="任意多边形 8301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3" name="任意多边形 8302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4" name="任意多边形 8303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5" name="矩形 8304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6" name="矩形 8305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7" name="任意多边形 8306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8" name="任意多边形 8307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09" name="任意多边形 8308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0" name="任意多边形 8309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1" name="任意多边形 8310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2" name="任意多边形 8311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3" name="任意多边形 8312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4" name="任意多边形 8313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5" name="任意多边形 8314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6" name="任意多边形 8315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7" name="矩形 8316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8" name="矩形 8317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19" name="任意多边形 8318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0" name="任意多边形 8319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1" name="任意多边形 8320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2" name="任意多边形 8321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3" name="任意多边形 8322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4" name="任意多边形 8323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5" name="任意多边形 8324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6" name="任意多边形 8325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7" name="任意多边形 8326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8" name="任意多边形 8327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29" name="矩形 8328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0" name="矩形 8329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1" name="任意多边形 8330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2" name="任意多边形 8331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3" name="任意多边形 8332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4" name="任意多边形 8333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5" name="任意多边形 8334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6" name="任意多边形 8335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7" name="任意多边形 8336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8" name="任意多边形 8337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39" name="任意多边形 8338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0" name="任意多边形 8339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1" name="矩形 8340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2" name="矩形 8341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3" name="任意多边形 8342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4" name="任意多边形 8343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5" name="任意多边形 8344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6" name="任意多边形 8345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7" name="任意多边形 8346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8" name="任意多边形 8347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49" name="任意多边形 8348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50" name="任意多边形 8349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51" name="任意多边形 8350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52" name="任意多边形 8351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53" name="矩形 8352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54" name="任意多边形 8353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355" name="标题 8354"/>
          <p:cNvSpPr>
            <a:spLocks noGrp="1" noRot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356" name="日期占位符 8355"/>
          <p:cNvSpPr>
            <a:spLocks noGrp="1"/>
          </p:cNvSpPr>
          <p:nvPr>
            <p:ph type="dt" sz="half" idx="2"/>
          </p:nvPr>
        </p:nvSpPr>
        <p:spPr>
          <a:xfrm>
            <a:off x="301625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357" name="页脚占位符 835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358" name="灯片编号占位符 8357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359" name="副标题 8358"/>
          <p:cNvSpPr>
            <a:spLocks noGrp="1" noRot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grpSp>
        <p:nvGrpSpPr>
          <p:cNvPr id="8360" name="组合 8359"/>
          <p:cNvGrpSpPr/>
          <p:nvPr/>
        </p:nvGrpSpPr>
        <p:grpSpPr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8361" name="任意多边形 8360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2" name="任意多边形 836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3" name="任意多边形 8362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4" name="任意多边形 8363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5" name="任意多边形 8364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6" name="任意多边形 8365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7" name="任意多边形 8366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8" name="任意多边形 8367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69" name="任意多边形 8368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70" name="任意多边形 8369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71" name="任意多边形 8370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72" name="任意多边形 8371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373" name="任意多边形 8372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7834" y="1600200"/>
            <a:ext cx="3995166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298450" y="228600"/>
            <a:ext cx="8540750" cy="5870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7170" name="组合 7169"/>
          <p:cNvGrpSpPr/>
          <p:nvPr/>
        </p:nvGrpSpPr>
        <p:grpSpPr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7171" name="矩形 7170"/>
            <p:cNvSpPr/>
            <p:nvPr/>
          </p:nvSpPr>
          <p:spPr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2" name="任意多边形 7171"/>
            <p:cNvSpPr>
              <a:spLocks noEditPoints="1"/>
            </p:cNvSpPr>
            <p:nvPr/>
          </p:nvSpPr>
          <p:spPr>
            <a:xfrm>
              <a:off x="38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3" name="任意多边形 7172"/>
            <p:cNvSpPr>
              <a:spLocks noEditPoints="1"/>
            </p:cNvSpPr>
            <p:nvPr/>
          </p:nvSpPr>
          <p:spPr>
            <a:xfrm>
              <a:off x="38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4" name="任意多边形 7173"/>
            <p:cNvSpPr>
              <a:spLocks noEditPoints="1"/>
            </p:cNvSpPr>
            <p:nvPr/>
          </p:nvSpPr>
          <p:spPr>
            <a:xfrm>
              <a:off x="38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5" name="任意多边形 7174"/>
            <p:cNvSpPr>
              <a:spLocks noEditPoints="1"/>
            </p:cNvSpPr>
            <p:nvPr/>
          </p:nvSpPr>
          <p:spPr>
            <a:xfrm>
              <a:off x="38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6" name="任意多边形 7175"/>
            <p:cNvSpPr>
              <a:spLocks noEditPoints="1"/>
            </p:cNvSpPr>
            <p:nvPr/>
          </p:nvSpPr>
          <p:spPr>
            <a:xfrm>
              <a:off x="38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7" name="任意多边形 7176"/>
            <p:cNvSpPr>
              <a:spLocks noEditPoints="1"/>
            </p:cNvSpPr>
            <p:nvPr/>
          </p:nvSpPr>
          <p:spPr>
            <a:xfrm>
              <a:off x="38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8" name="任意多边形 7177"/>
            <p:cNvSpPr>
              <a:spLocks noEditPoints="1"/>
            </p:cNvSpPr>
            <p:nvPr/>
          </p:nvSpPr>
          <p:spPr>
            <a:xfrm>
              <a:off x="38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9" name="任意多边形 7178"/>
            <p:cNvSpPr>
              <a:spLocks noEditPoints="1"/>
            </p:cNvSpPr>
            <p:nvPr/>
          </p:nvSpPr>
          <p:spPr>
            <a:xfrm>
              <a:off x="38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0" name="任意多边形 7179"/>
            <p:cNvSpPr>
              <a:spLocks noEditPoints="1"/>
            </p:cNvSpPr>
            <p:nvPr/>
          </p:nvSpPr>
          <p:spPr>
            <a:xfrm>
              <a:off x="38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1" name="任意多边形 7180"/>
            <p:cNvSpPr>
              <a:spLocks noEditPoints="1"/>
            </p:cNvSpPr>
            <p:nvPr/>
          </p:nvSpPr>
          <p:spPr>
            <a:xfrm>
              <a:off x="38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2" name="矩形 7181"/>
            <p:cNvSpPr/>
            <p:nvPr/>
          </p:nvSpPr>
          <p:spPr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3" name="矩形 7182"/>
            <p:cNvSpPr/>
            <p:nvPr/>
          </p:nvSpPr>
          <p:spPr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4" name="任意多边形 7183"/>
            <p:cNvSpPr>
              <a:spLocks noEditPoints="1"/>
            </p:cNvSpPr>
            <p:nvPr/>
          </p:nvSpPr>
          <p:spPr>
            <a:xfrm>
              <a:off x="82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5" name="任意多边形 7184"/>
            <p:cNvSpPr>
              <a:spLocks noEditPoints="1"/>
            </p:cNvSpPr>
            <p:nvPr/>
          </p:nvSpPr>
          <p:spPr>
            <a:xfrm>
              <a:off x="82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6" name="任意多边形 7185"/>
            <p:cNvSpPr>
              <a:spLocks noEditPoints="1"/>
            </p:cNvSpPr>
            <p:nvPr/>
          </p:nvSpPr>
          <p:spPr>
            <a:xfrm>
              <a:off x="82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7" name="任意多边形 7186"/>
            <p:cNvSpPr>
              <a:spLocks noEditPoints="1"/>
            </p:cNvSpPr>
            <p:nvPr/>
          </p:nvSpPr>
          <p:spPr>
            <a:xfrm>
              <a:off x="82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8" name="任意多边形 7187"/>
            <p:cNvSpPr>
              <a:spLocks noEditPoints="1"/>
            </p:cNvSpPr>
            <p:nvPr/>
          </p:nvSpPr>
          <p:spPr>
            <a:xfrm>
              <a:off x="82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9" name="任意多边形 7188"/>
            <p:cNvSpPr>
              <a:spLocks noEditPoints="1"/>
            </p:cNvSpPr>
            <p:nvPr/>
          </p:nvSpPr>
          <p:spPr>
            <a:xfrm>
              <a:off x="82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0" name="任意多边形 7189"/>
            <p:cNvSpPr>
              <a:spLocks noEditPoints="1"/>
            </p:cNvSpPr>
            <p:nvPr/>
          </p:nvSpPr>
          <p:spPr>
            <a:xfrm>
              <a:off x="82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1" name="任意多边形 7190"/>
            <p:cNvSpPr>
              <a:spLocks noEditPoints="1"/>
            </p:cNvSpPr>
            <p:nvPr/>
          </p:nvSpPr>
          <p:spPr>
            <a:xfrm>
              <a:off x="82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2" name="任意多边形 7191"/>
            <p:cNvSpPr>
              <a:spLocks noEditPoints="1"/>
            </p:cNvSpPr>
            <p:nvPr/>
          </p:nvSpPr>
          <p:spPr>
            <a:xfrm>
              <a:off x="82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3" name="任意多边形 7192"/>
            <p:cNvSpPr>
              <a:spLocks noEditPoints="1"/>
            </p:cNvSpPr>
            <p:nvPr/>
          </p:nvSpPr>
          <p:spPr>
            <a:xfrm>
              <a:off x="82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4" name="矩形 7193"/>
            <p:cNvSpPr/>
            <p:nvPr/>
          </p:nvSpPr>
          <p:spPr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5" name="矩形 7194"/>
            <p:cNvSpPr/>
            <p:nvPr/>
          </p:nvSpPr>
          <p:spPr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6" name="任意多边形 7195"/>
            <p:cNvSpPr>
              <a:spLocks noEditPoints="1"/>
            </p:cNvSpPr>
            <p:nvPr/>
          </p:nvSpPr>
          <p:spPr>
            <a:xfrm>
              <a:off x="127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7" name="任意多边形 7196"/>
            <p:cNvSpPr>
              <a:spLocks noEditPoints="1"/>
            </p:cNvSpPr>
            <p:nvPr/>
          </p:nvSpPr>
          <p:spPr>
            <a:xfrm>
              <a:off x="127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8" name="任意多边形 7197"/>
            <p:cNvSpPr>
              <a:spLocks noEditPoints="1"/>
            </p:cNvSpPr>
            <p:nvPr/>
          </p:nvSpPr>
          <p:spPr>
            <a:xfrm>
              <a:off x="127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9" name="任意多边形 7198"/>
            <p:cNvSpPr>
              <a:spLocks noEditPoints="1"/>
            </p:cNvSpPr>
            <p:nvPr/>
          </p:nvSpPr>
          <p:spPr>
            <a:xfrm>
              <a:off x="127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0" name="任意多边形 7199"/>
            <p:cNvSpPr>
              <a:spLocks noEditPoints="1"/>
            </p:cNvSpPr>
            <p:nvPr/>
          </p:nvSpPr>
          <p:spPr>
            <a:xfrm>
              <a:off x="127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1" name="任意多边形 7200"/>
            <p:cNvSpPr>
              <a:spLocks noEditPoints="1"/>
            </p:cNvSpPr>
            <p:nvPr/>
          </p:nvSpPr>
          <p:spPr>
            <a:xfrm>
              <a:off x="127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2" name="任意多边形 7201"/>
            <p:cNvSpPr>
              <a:spLocks noEditPoints="1"/>
            </p:cNvSpPr>
            <p:nvPr/>
          </p:nvSpPr>
          <p:spPr>
            <a:xfrm>
              <a:off x="127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3" name="任意多边形 7202"/>
            <p:cNvSpPr>
              <a:spLocks noEditPoints="1"/>
            </p:cNvSpPr>
            <p:nvPr/>
          </p:nvSpPr>
          <p:spPr>
            <a:xfrm>
              <a:off x="127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4" name="任意多边形 7203"/>
            <p:cNvSpPr>
              <a:spLocks noEditPoints="1"/>
            </p:cNvSpPr>
            <p:nvPr/>
          </p:nvSpPr>
          <p:spPr>
            <a:xfrm>
              <a:off x="127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5" name="任意多边形 7204"/>
            <p:cNvSpPr>
              <a:spLocks noEditPoints="1"/>
            </p:cNvSpPr>
            <p:nvPr/>
          </p:nvSpPr>
          <p:spPr>
            <a:xfrm>
              <a:off x="127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6" name="矩形 7205"/>
            <p:cNvSpPr/>
            <p:nvPr/>
          </p:nvSpPr>
          <p:spPr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7" name="矩形 7206"/>
            <p:cNvSpPr/>
            <p:nvPr/>
          </p:nvSpPr>
          <p:spPr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8" name="任意多边形 7207"/>
            <p:cNvSpPr>
              <a:spLocks noEditPoints="1"/>
            </p:cNvSpPr>
            <p:nvPr/>
          </p:nvSpPr>
          <p:spPr>
            <a:xfrm>
              <a:off x="1724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9" name="任意多边形 7208"/>
            <p:cNvSpPr>
              <a:spLocks noEditPoints="1"/>
            </p:cNvSpPr>
            <p:nvPr/>
          </p:nvSpPr>
          <p:spPr>
            <a:xfrm>
              <a:off x="1724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0" name="任意多边形 7209"/>
            <p:cNvSpPr>
              <a:spLocks noEditPoints="1"/>
            </p:cNvSpPr>
            <p:nvPr/>
          </p:nvSpPr>
          <p:spPr>
            <a:xfrm>
              <a:off x="1724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1" name="任意多边形 7210"/>
            <p:cNvSpPr>
              <a:spLocks noEditPoints="1"/>
            </p:cNvSpPr>
            <p:nvPr/>
          </p:nvSpPr>
          <p:spPr>
            <a:xfrm>
              <a:off x="1724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2" name="任意多边形 7211"/>
            <p:cNvSpPr>
              <a:spLocks noEditPoints="1"/>
            </p:cNvSpPr>
            <p:nvPr/>
          </p:nvSpPr>
          <p:spPr>
            <a:xfrm>
              <a:off x="1724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3" name="任意多边形 7212"/>
            <p:cNvSpPr>
              <a:spLocks noEditPoints="1"/>
            </p:cNvSpPr>
            <p:nvPr/>
          </p:nvSpPr>
          <p:spPr>
            <a:xfrm>
              <a:off x="1724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4" name="任意多边形 7213"/>
            <p:cNvSpPr>
              <a:spLocks noEditPoints="1"/>
            </p:cNvSpPr>
            <p:nvPr/>
          </p:nvSpPr>
          <p:spPr>
            <a:xfrm>
              <a:off x="1724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5" name="任意多边形 7214"/>
            <p:cNvSpPr>
              <a:spLocks noEditPoints="1"/>
            </p:cNvSpPr>
            <p:nvPr/>
          </p:nvSpPr>
          <p:spPr>
            <a:xfrm>
              <a:off x="1724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6" name="任意多边形 7215"/>
            <p:cNvSpPr>
              <a:spLocks noEditPoints="1"/>
            </p:cNvSpPr>
            <p:nvPr/>
          </p:nvSpPr>
          <p:spPr>
            <a:xfrm>
              <a:off x="1724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7" name="任意多边形 7216"/>
            <p:cNvSpPr>
              <a:spLocks noEditPoints="1"/>
            </p:cNvSpPr>
            <p:nvPr/>
          </p:nvSpPr>
          <p:spPr>
            <a:xfrm>
              <a:off x="1724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8" name="矩形 7217"/>
            <p:cNvSpPr/>
            <p:nvPr/>
          </p:nvSpPr>
          <p:spPr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19" name="矩形 7218"/>
            <p:cNvSpPr/>
            <p:nvPr/>
          </p:nvSpPr>
          <p:spPr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0" name="任意多边形 7219"/>
            <p:cNvSpPr>
              <a:spLocks noEditPoints="1"/>
            </p:cNvSpPr>
            <p:nvPr/>
          </p:nvSpPr>
          <p:spPr>
            <a:xfrm>
              <a:off x="2169" y="225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1" name="任意多边形 7220"/>
            <p:cNvSpPr>
              <a:spLocks noEditPoints="1"/>
            </p:cNvSpPr>
            <p:nvPr/>
          </p:nvSpPr>
          <p:spPr>
            <a:xfrm>
              <a:off x="2169" y="630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2" name="任意多边形 7221"/>
            <p:cNvSpPr>
              <a:spLocks noEditPoints="1"/>
            </p:cNvSpPr>
            <p:nvPr/>
          </p:nvSpPr>
          <p:spPr>
            <a:xfrm>
              <a:off x="2169" y="1034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3" name="任意多边形 7222"/>
            <p:cNvSpPr>
              <a:spLocks noEditPoints="1"/>
            </p:cNvSpPr>
            <p:nvPr/>
          </p:nvSpPr>
          <p:spPr>
            <a:xfrm>
              <a:off x="2169" y="1438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4" name="任意多边形 7223"/>
            <p:cNvSpPr>
              <a:spLocks noEditPoints="1"/>
            </p:cNvSpPr>
            <p:nvPr/>
          </p:nvSpPr>
          <p:spPr>
            <a:xfrm>
              <a:off x="2169" y="1843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5" name="任意多边形 7224"/>
            <p:cNvSpPr>
              <a:spLocks noEditPoints="1"/>
            </p:cNvSpPr>
            <p:nvPr/>
          </p:nvSpPr>
          <p:spPr>
            <a:xfrm>
              <a:off x="2169" y="2247"/>
              <a:ext cx="21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6" name="任意多边形 7225"/>
            <p:cNvSpPr>
              <a:spLocks noEditPoints="1"/>
            </p:cNvSpPr>
            <p:nvPr/>
          </p:nvSpPr>
          <p:spPr>
            <a:xfrm>
              <a:off x="2169" y="2652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7" name="任意多边形 7226"/>
            <p:cNvSpPr>
              <a:spLocks noEditPoints="1"/>
            </p:cNvSpPr>
            <p:nvPr/>
          </p:nvSpPr>
          <p:spPr>
            <a:xfrm>
              <a:off x="2169" y="3056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8" name="任意多边形 7227"/>
            <p:cNvSpPr>
              <a:spLocks noEditPoints="1"/>
            </p:cNvSpPr>
            <p:nvPr/>
          </p:nvSpPr>
          <p:spPr>
            <a:xfrm>
              <a:off x="2169" y="3461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29" name="任意多边形 7228"/>
            <p:cNvSpPr>
              <a:spLocks noEditPoints="1"/>
            </p:cNvSpPr>
            <p:nvPr/>
          </p:nvSpPr>
          <p:spPr>
            <a:xfrm>
              <a:off x="2169" y="3865"/>
              <a:ext cx="21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0" name="矩形 7229"/>
            <p:cNvSpPr/>
            <p:nvPr/>
          </p:nvSpPr>
          <p:spPr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1" name="矩形 7230"/>
            <p:cNvSpPr/>
            <p:nvPr/>
          </p:nvSpPr>
          <p:spPr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2" name="任意多边形 7231"/>
            <p:cNvSpPr>
              <a:spLocks noEditPoints="1"/>
            </p:cNvSpPr>
            <p:nvPr/>
          </p:nvSpPr>
          <p:spPr>
            <a:xfrm>
              <a:off x="262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3" name="任意多边形 7232"/>
            <p:cNvSpPr>
              <a:spLocks noEditPoints="1"/>
            </p:cNvSpPr>
            <p:nvPr/>
          </p:nvSpPr>
          <p:spPr>
            <a:xfrm>
              <a:off x="262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4" name="任意多边形 7233"/>
            <p:cNvSpPr>
              <a:spLocks noEditPoints="1"/>
            </p:cNvSpPr>
            <p:nvPr/>
          </p:nvSpPr>
          <p:spPr>
            <a:xfrm>
              <a:off x="262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5" name="任意多边形 7234"/>
            <p:cNvSpPr>
              <a:spLocks noEditPoints="1"/>
            </p:cNvSpPr>
            <p:nvPr/>
          </p:nvSpPr>
          <p:spPr>
            <a:xfrm>
              <a:off x="262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6" name="任意多边形 7235"/>
            <p:cNvSpPr>
              <a:spLocks noEditPoints="1"/>
            </p:cNvSpPr>
            <p:nvPr/>
          </p:nvSpPr>
          <p:spPr>
            <a:xfrm>
              <a:off x="262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7" name="任意多边形 7236"/>
            <p:cNvSpPr>
              <a:spLocks noEditPoints="1"/>
            </p:cNvSpPr>
            <p:nvPr/>
          </p:nvSpPr>
          <p:spPr>
            <a:xfrm>
              <a:off x="262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8" name="任意多边形 7237"/>
            <p:cNvSpPr>
              <a:spLocks noEditPoints="1"/>
            </p:cNvSpPr>
            <p:nvPr/>
          </p:nvSpPr>
          <p:spPr>
            <a:xfrm>
              <a:off x="262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39" name="任意多边形 7238"/>
            <p:cNvSpPr>
              <a:spLocks noEditPoints="1"/>
            </p:cNvSpPr>
            <p:nvPr/>
          </p:nvSpPr>
          <p:spPr>
            <a:xfrm>
              <a:off x="262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0" name="任意多边形 7239"/>
            <p:cNvSpPr>
              <a:spLocks noEditPoints="1"/>
            </p:cNvSpPr>
            <p:nvPr/>
          </p:nvSpPr>
          <p:spPr>
            <a:xfrm>
              <a:off x="262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1" name="任意多边形 7240"/>
            <p:cNvSpPr>
              <a:spLocks noEditPoints="1"/>
            </p:cNvSpPr>
            <p:nvPr/>
          </p:nvSpPr>
          <p:spPr>
            <a:xfrm>
              <a:off x="262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2" name="矩形 7241"/>
            <p:cNvSpPr/>
            <p:nvPr/>
          </p:nvSpPr>
          <p:spPr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3" name="矩形 7242"/>
            <p:cNvSpPr/>
            <p:nvPr/>
          </p:nvSpPr>
          <p:spPr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4" name="任意多边形 7243"/>
            <p:cNvSpPr>
              <a:spLocks noEditPoints="1"/>
            </p:cNvSpPr>
            <p:nvPr/>
          </p:nvSpPr>
          <p:spPr>
            <a:xfrm>
              <a:off x="306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5" name="任意多边形 7244"/>
            <p:cNvSpPr>
              <a:spLocks noEditPoints="1"/>
            </p:cNvSpPr>
            <p:nvPr/>
          </p:nvSpPr>
          <p:spPr>
            <a:xfrm>
              <a:off x="306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6" name="任意多边形 7245"/>
            <p:cNvSpPr>
              <a:spLocks noEditPoints="1"/>
            </p:cNvSpPr>
            <p:nvPr/>
          </p:nvSpPr>
          <p:spPr>
            <a:xfrm>
              <a:off x="306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7" name="任意多边形 7246"/>
            <p:cNvSpPr>
              <a:spLocks noEditPoints="1"/>
            </p:cNvSpPr>
            <p:nvPr/>
          </p:nvSpPr>
          <p:spPr>
            <a:xfrm>
              <a:off x="306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8" name="任意多边形 7247"/>
            <p:cNvSpPr>
              <a:spLocks noEditPoints="1"/>
            </p:cNvSpPr>
            <p:nvPr/>
          </p:nvSpPr>
          <p:spPr>
            <a:xfrm>
              <a:off x="306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49" name="任意多边形 7248"/>
            <p:cNvSpPr>
              <a:spLocks noEditPoints="1"/>
            </p:cNvSpPr>
            <p:nvPr/>
          </p:nvSpPr>
          <p:spPr>
            <a:xfrm>
              <a:off x="306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0" name="任意多边形 7249"/>
            <p:cNvSpPr>
              <a:spLocks noEditPoints="1"/>
            </p:cNvSpPr>
            <p:nvPr/>
          </p:nvSpPr>
          <p:spPr>
            <a:xfrm>
              <a:off x="306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1" name="任意多边形 7250"/>
            <p:cNvSpPr>
              <a:spLocks noEditPoints="1"/>
            </p:cNvSpPr>
            <p:nvPr/>
          </p:nvSpPr>
          <p:spPr>
            <a:xfrm>
              <a:off x="306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2" name="任意多边形 7251"/>
            <p:cNvSpPr>
              <a:spLocks noEditPoints="1"/>
            </p:cNvSpPr>
            <p:nvPr/>
          </p:nvSpPr>
          <p:spPr>
            <a:xfrm>
              <a:off x="306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3" name="任意多边形 7252"/>
            <p:cNvSpPr>
              <a:spLocks noEditPoints="1"/>
            </p:cNvSpPr>
            <p:nvPr/>
          </p:nvSpPr>
          <p:spPr>
            <a:xfrm>
              <a:off x="306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4" name="矩形 7253"/>
            <p:cNvSpPr/>
            <p:nvPr/>
          </p:nvSpPr>
          <p:spPr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5" name="矩形 7254"/>
            <p:cNvSpPr/>
            <p:nvPr/>
          </p:nvSpPr>
          <p:spPr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6" name="任意多边形 7255"/>
            <p:cNvSpPr>
              <a:spLocks noEditPoints="1"/>
            </p:cNvSpPr>
            <p:nvPr/>
          </p:nvSpPr>
          <p:spPr>
            <a:xfrm>
              <a:off x="351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7" name="任意多边形 7256"/>
            <p:cNvSpPr>
              <a:spLocks noEditPoints="1"/>
            </p:cNvSpPr>
            <p:nvPr/>
          </p:nvSpPr>
          <p:spPr>
            <a:xfrm>
              <a:off x="351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8" name="任意多边形 7257"/>
            <p:cNvSpPr>
              <a:spLocks noEditPoints="1"/>
            </p:cNvSpPr>
            <p:nvPr/>
          </p:nvSpPr>
          <p:spPr>
            <a:xfrm>
              <a:off x="351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59" name="任意多边形 7258"/>
            <p:cNvSpPr>
              <a:spLocks noEditPoints="1"/>
            </p:cNvSpPr>
            <p:nvPr/>
          </p:nvSpPr>
          <p:spPr>
            <a:xfrm>
              <a:off x="351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0" name="任意多边形 7259"/>
            <p:cNvSpPr>
              <a:spLocks noEditPoints="1"/>
            </p:cNvSpPr>
            <p:nvPr/>
          </p:nvSpPr>
          <p:spPr>
            <a:xfrm>
              <a:off x="351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1" name="任意多边形 7260"/>
            <p:cNvSpPr>
              <a:spLocks noEditPoints="1"/>
            </p:cNvSpPr>
            <p:nvPr/>
          </p:nvSpPr>
          <p:spPr>
            <a:xfrm>
              <a:off x="351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2" name="任意多边形 7261"/>
            <p:cNvSpPr>
              <a:spLocks noEditPoints="1"/>
            </p:cNvSpPr>
            <p:nvPr/>
          </p:nvSpPr>
          <p:spPr>
            <a:xfrm>
              <a:off x="351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3" name="任意多边形 7262"/>
            <p:cNvSpPr>
              <a:spLocks noEditPoints="1"/>
            </p:cNvSpPr>
            <p:nvPr/>
          </p:nvSpPr>
          <p:spPr>
            <a:xfrm>
              <a:off x="351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4" name="任意多边形 7263"/>
            <p:cNvSpPr>
              <a:spLocks noEditPoints="1"/>
            </p:cNvSpPr>
            <p:nvPr/>
          </p:nvSpPr>
          <p:spPr>
            <a:xfrm>
              <a:off x="351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5" name="任意多边形 7264"/>
            <p:cNvSpPr>
              <a:spLocks noEditPoints="1"/>
            </p:cNvSpPr>
            <p:nvPr/>
          </p:nvSpPr>
          <p:spPr>
            <a:xfrm>
              <a:off x="351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6" name="矩形 7265"/>
            <p:cNvSpPr/>
            <p:nvPr/>
          </p:nvSpPr>
          <p:spPr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7" name="矩形 7266"/>
            <p:cNvSpPr/>
            <p:nvPr/>
          </p:nvSpPr>
          <p:spPr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8" name="任意多边形 7267"/>
            <p:cNvSpPr>
              <a:spLocks noEditPoints="1"/>
            </p:cNvSpPr>
            <p:nvPr/>
          </p:nvSpPr>
          <p:spPr>
            <a:xfrm>
              <a:off x="396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69" name="任意多边形 7268"/>
            <p:cNvSpPr>
              <a:spLocks noEditPoints="1"/>
            </p:cNvSpPr>
            <p:nvPr/>
          </p:nvSpPr>
          <p:spPr>
            <a:xfrm>
              <a:off x="396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0" name="任意多边形 7269"/>
            <p:cNvSpPr>
              <a:spLocks noEditPoints="1"/>
            </p:cNvSpPr>
            <p:nvPr/>
          </p:nvSpPr>
          <p:spPr>
            <a:xfrm>
              <a:off x="396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1" name="任意多边形 7270"/>
            <p:cNvSpPr>
              <a:spLocks noEditPoints="1"/>
            </p:cNvSpPr>
            <p:nvPr/>
          </p:nvSpPr>
          <p:spPr>
            <a:xfrm>
              <a:off x="396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2" name="任意多边形 7271"/>
            <p:cNvSpPr>
              <a:spLocks noEditPoints="1"/>
            </p:cNvSpPr>
            <p:nvPr/>
          </p:nvSpPr>
          <p:spPr>
            <a:xfrm>
              <a:off x="396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3" name="任意多边形 7272"/>
            <p:cNvSpPr>
              <a:spLocks noEditPoints="1"/>
            </p:cNvSpPr>
            <p:nvPr/>
          </p:nvSpPr>
          <p:spPr>
            <a:xfrm>
              <a:off x="396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4" name="任意多边形 7273"/>
            <p:cNvSpPr>
              <a:spLocks noEditPoints="1"/>
            </p:cNvSpPr>
            <p:nvPr/>
          </p:nvSpPr>
          <p:spPr>
            <a:xfrm>
              <a:off x="396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" name="任意多边形 7274"/>
            <p:cNvSpPr>
              <a:spLocks noEditPoints="1"/>
            </p:cNvSpPr>
            <p:nvPr/>
          </p:nvSpPr>
          <p:spPr>
            <a:xfrm>
              <a:off x="396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6" name="任意多边形 7275"/>
            <p:cNvSpPr>
              <a:spLocks noEditPoints="1"/>
            </p:cNvSpPr>
            <p:nvPr/>
          </p:nvSpPr>
          <p:spPr>
            <a:xfrm>
              <a:off x="396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7" name="任意多边形 7276"/>
            <p:cNvSpPr>
              <a:spLocks noEditPoints="1"/>
            </p:cNvSpPr>
            <p:nvPr/>
          </p:nvSpPr>
          <p:spPr>
            <a:xfrm>
              <a:off x="396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8" name="矩形 7277"/>
            <p:cNvSpPr/>
            <p:nvPr/>
          </p:nvSpPr>
          <p:spPr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9" name="矩形 7278"/>
            <p:cNvSpPr/>
            <p:nvPr/>
          </p:nvSpPr>
          <p:spPr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0" name="任意多边形 7279"/>
            <p:cNvSpPr>
              <a:spLocks noEditPoints="1"/>
            </p:cNvSpPr>
            <p:nvPr/>
          </p:nvSpPr>
          <p:spPr>
            <a:xfrm>
              <a:off x="4405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1" name="任意多边形 7280"/>
            <p:cNvSpPr>
              <a:spLocks noEditPoints="1"/>
            </p:cNvSpPr>
            <p:nvPr/>
          </p:nvSpPr>
          <p:spPr>
            <a:xfrm>
              <a:off x="4405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2" name="任意多边形 7281"/>
            <p:cNvSpPr>
              <a:spLocks noEditPoints="1"/>
            </p:cNvSpPr>
            <p:nvPr/>
          </p:nvSpPr>
          <p:spPr>
            <a:xfrm>
              <a:off x="4405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3" name="任意多边形 7282"/>
            <p:cNvSpPr>
              <a:spLocks noEditPoints="1"/>
            </p:cNvSpPr>
            <p:nvPr/>
          </p:nvSpPr>
          <p:spPr>
            <a:xfrm>
              <a:off x="4405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4" name="任意多边形 7283"/>
            <p:cNvSpPr>
              <a:spLocks noEditPoints="1"/>
            </p:cNvSpPr>
            <p:nvPr/>
          </p:nvSpPr>
          <p:spPr>
            <a:xfrm>
              <a:off x="4405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5" name="任意多边形 7284"/>
            <p:cNvSpPr>
              <a:spLocks noEditPoints="1"/>
            </p:cNvSpPr>
            <p:nvPr/>
          </p:nvSpPr>
          <p:spPr>
            <a:xfrm>
              <a:off x="4405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6" name="任意多边形 7285"/>
            <p:cNvSpPr>
              <a:spLocks noEditPoints="1"/>
            </p:cNvSpPr>
            <p:nvPr/>
          </p:nvSpPr>
          <p:spPr>
            <a:xfrm>
              <a:off x="4405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7" name="任意多边形 7286"/>
            <p:cNvSpPr>
              <a:spLocks noEditPoints="1"/>
            </p:cNvSpPr>
            <p:nvPr/>
          </p:nvSpPr>
          <p:spPr>
            <a:xfrm>
              <a:off x="4405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8" name="任意多边形 7287"/>
            <p:cNvSpPr>
              <a:spLocks noEditPoints="1"/>
            </p:cNvSpPr>
            <p:nvPr/>
          </p:nvSpPr>
          <p:spPr>
            <a:xfrm>
              <a:off x="4405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89" name="任意多边形 7288"/>
            <p:cNvSpPr>
              <a:spLocks noEditPoints="1"/>
            </p:cNvSpPr>
            <p:nvPr/>
          </p:nvSpPr>
          <p:spPr>
            <a:xfrm>
              <a:off x="4405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0" name="矩形 7289"/>
            <p:cNvSpPr/>
            <p:nvPr/>
          </p:nvSpPr>
          <p:spPr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1" name="矩形 7290"/>
            <p:cNvSpPr/>
            <p:nvPr/>
          </p:nvSpPr>
          <p:spPr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2" name="任意多边形 7291"/>
            <p:cNvSpPr>
              <a:spLocks noEditPoints="1"/>
            </p:cNvSpPr>
            <p:nvPr/>
          </p:nvSpPr>
          <p:spPr>
            <a:xfrm>
              <a:off x="485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3" name="任意多边形 7292"/>
            <p:cNvSpPr>
              <a:spLocks noEditPoints="1"/>
            </p:cNvSpPr>
            <p:nvPr/>
          </p:nvSpPr>
          <p:spPr>
            <a:xfrm>
              <a:off x="485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4" name="任意多边形 7293"/>
            <p:cNvSpPr>
              <a:spLocks noEditPoints="1"/>
            </p:cNvSpPr>
            <p:nvPr/>
          </p:nvSpPr>
          <p:spPr>
            <a:xfrm>
              <a:off x="485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5" name="任意多边形 7294"/>
            <p:cNvSpPr>
              <a:spLocks noEditPoints="1"/>
            </p:cNvSpPr>
            <p:nvPr/>
          </p:nvSpPr>
          <p:spPr>
            <a:xfrm>
              <a:off x="485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6" name="任意多边形 7295"/>
            <p:cNvSpPr>
              <a:spLocks noEditPoints="1"/>
            </p:cNvSpPr>
            <p:nvPr/>
          </p:nvSpPr>
          <p:spPr>
            <a:xfrm>
              <a:off x="485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7" name="任意多边形 7296"/>
            <p:cNvSpPr>
              <a:spLocks noEditPoints="1"/>
            </p:cNvSpPr>
            <p:nvPr/>
          </p:nvSpPr>
          <p:spPr>
            <a:xfrm>
              <a:off x="485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8" name="任意多边形 7297"/>
            <p:cNvSpPr>
              <a:spLocks noEditPoints="1"/>
            </p:cNvSpPr>
            <p:nvPr/>
          </p:nvSpPr>
          <p:spPr>
            <a:xfrm>
              <a:off x="485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99" name="任意多边形 7298"/>
            <p:cNvSpPr>
              <a:spLocks noEditPoints="1"/>
            </p:cNvSpPr>
            <p:nvPr/>
          </p:nvSpPr>
          <p:spPr>
            <a:xfrm>
              <a:off x="485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0" name="任意多边形 7299"/>
            <p:cNvSpPr>
              <a:spLocks noEditPoints="1"/>
            </p:cNvSpPr>
            <p:nvPr/>
          </p:nvSpPr>
          <p:spPr>
            <a:xfrm>
              <a:off x="485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1" name="任意多边形 7300"/>
            <p:cNvSpPr>
              <a:spLocks noEditPoints="1"/>
            </p:cNvSpPr>
            <p:nvPr/>
          </p:nvSpPr>
          <p:spPr>
            <a:xfrm>
              <a:off x="485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2" name="矩形 7301"/>
            <p:cNvSpPr/>
            <p:nvPr/>
          </p:nvSpPr>
          <p:spPr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3" name="矩形 7302"/>
            <p:cNvSpPr/>
            <p:nvPr/>
          </p:nvSpPr>
          <p:spPr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4" name="任意多边形 7303"/>
            <p:cNvSpPr>
              <a:spLocks noEditPoints="1"/>
            </p:cNvSpPr>
            <p:nvPr/>
          </p:nvSpPr>
          <p:spPr>
            <a:xfrm>
              <a:off x="5300" y="225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5" name="任意多边形 7304"/>
            <p:cNvSpPr>
              <a:spLocks noEditPoints="1"/>
            </p:cNvSpPr>
            <p:nvPr/>
          </p:nvSpPr>
          <p:spPr>
            <a:xfrm>
              <a:off x="5300" y="630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6" name="任意多边形 7305"/>
            <p:cNvSpPr>
              <a:spLocks noEditPoints="1"/>
            </p:cNvSpPr>
            <p:nvPr/>
          </p:nvSpPr>
          <p:spPr>
            <a:xfrm>
              <a:off x="5300" y="1034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7" name="任意多边形 7306"/>
            <p:cNvSpPr>
              <a:spLocks noEditPoints="1"/>
            </p:cNvSpPr>
            <p:nvPr/>
          </p:nvSpPr>
          <p:spPr>
            <a:xfrm>
              <a:off x="5300" y="1438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8" name="任意多边形 7307"/>
            <p:cNvSpPr>
              <a:spLocks noEditPoints="1"/>
            </p:cNvSpPr>
            <p:nvPr/>
          </p:nvSpPr>
          <p:spPr>
            <a:xfrm>
              <a:off x="5300" y="1843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09" name="任意多边形 7308"/>
            <p:cNvSpPr>
              <a:spLocks noEditPoints="1"/>
            </p:cNvSpPr>
            <p:nvPr/>
          </p:nvSpPr>
          <p:spPr>
            <a:xfrm>
              <a:off x="5300" y="2247"/>
              <a:ext cx="20" cy="304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0" name="任意多边形 7309"/>
            <p:cNvSpPr>
              <a:spLocks noEditPoints="1"/>
            </p:cNvSpPr>
            <p:nvPr/>
          </p:nvSpPr>
          <p:spPr>
            <a:xfrm>
              <a:off x="5300" y="2652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1" name="任意多边形 7310"/>
            <p:cNvSpPr>
              <a:spLocks noEditPoints="1"/>
            </p:cNvSpPr>
            <p:nvPr/>
          </p:nvSpPr>
          <p:spPr>
            <a:xfrm>
              <a:off x="5300" y="3056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2" name="任意多边形 7311"/>
            <p:cNvSpPr>
              <a:spLocks noEditPoints="1"/>
            </p:cNvSpPr>
            <p:nvPr/>
          </p:nvSpPr>
          <p:spPr>
            <a:xfrm>
              <a:off x="5300" y="3461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3" name="任意多边形 7312"/>
            <p:cNvSpPr>
              <a:spLocks noEditPoints="1"/>
            </p:cNvSpPr>
            <p:nvPr/>
          </p:nvSpPr>
          <p:spPr>
            <a:xfrm>
              <a:off x="5300" y="3865"/>
              <a:ext cx="20" cy="303"/>
            </a:xfrm>
            <a:custGeom>
              <a:avLst/>
              <a:gdLst/>
              <a:ahLst/>
              <a:cxnLst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4" name="矩形 7313"/>
            <p:cNvSpPr/>
            <p:nvPr/>
          </p:nvSpPr>
          <p:spPr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5" name="任意多边形 7314"/>
            <p:cNvSpPr/>
            <p:nvPr/>
          </p:nvSpPr>
          <p:spPr>
            <a:xfrm>
              <a:off x="349" y="3304"/>
              <a:ext cx="20" cy="10"/>
            </a:xfrm>
            <a:custGeom>
              <a:avLst/>
              <a:gdLst/>
              <a:ahLst/>
              <a:cxnLst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16" name="组合 7315"/>
          <p:cNvGrpSpPr/>
          <p:nvPr/>
        </p:nvGrpSpPr>
        <p:grpSpPr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7317" name="任意多边形 7316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8" name="任意多边形 731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19" name="任意多边形 7318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0" name="任意多边形 7319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1" name="任意多边形 7320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2" name="任意多边形 7321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3" name="任意多边形 7322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4" name="任意多边形 7323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5" name="任意多边形 7324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6" name="任意多边形 7325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7" name="任意多边形 7326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8" name="任意多边形 7327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29" name="任意多边形 7328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30" name="组合 7329"/>
          <p:cNvGrpSpPr/>
          <p:nvPr/>
        </p:nvGrpSpPr>
        <p:grpSpPr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7331" name="任意多边形 7330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2" name="任意多边形 7331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3" name="任意多边形 7332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4" name="任意多边形 7333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5" name="任意多边形 7334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6" name="任意多边形 7335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7" name="任意多边形 7336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8" name="任意多边形 7337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39" name="任意多边形 7338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0" name="任意多边形 7339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1" name="任意多边形 7340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2" name="任意多边形 7341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3" name="任意多边形 7342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44" name="组合 7343"/>
          <p:cNvGrpSpPr/>
          <p:nvPr/>
        </p:nvGrpSpPr>
        <p:grpSpPr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7345" name="任意多边形 7344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6" name="任意多边形 7345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7" name="任意多边形 7346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8" name="任意多边形 7347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49" name="任意多边形 7348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0" name="任意多边形 7349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1" name="任意多边形 7350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2" name="任意多边形 7351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3" name="任意多边形 7352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4" name="任意多边形 7353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5" name="任意多边形 7354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6" name="任意多边形 7355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57" name="任意多边形 7356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58" name="组合 7357"/>
          <p:cNvGrpSpPr/>
          <p:nvPr/>
        </p:nvGrpSpPr>
        <p:grpSpPr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7359" name="任意多边形 7358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0" name="任意多边形 7359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1" name="任意多边形 7360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2" name="任意多边形 7361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3" name="任意多边形 7362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4" name="任意多边形 7363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5" name="任意多边形 7364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6" name="任意多边形 7365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7" name="任意多边形 7366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8" name="任意多边形 7367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69" name="任意多边形 7368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0" name="任意多边形 7369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1" name="任意多边形 7370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72" name="组合 7371"/>
          <p:cNvGrpSpPr/>
          <p:nvPr/>
        </p:nvGrpSpPr>
        <p:grpSpPr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7373" name="任意多边形 7372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4" name="任意多边形 7373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5" name="任意多边形 7374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6" name="任意多边形 7375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7" name="任意多边形 7376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8" name="任意多边形 7377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79" name="任意多边形 7378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0" name="任意多边形 7379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1" name="任意多边形 7380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2" name="任意多边形 7381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3" name="任意多边形 7382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4" name="任意多边形 7383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5" name="任意多边形 7384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386" name="组合 7385"/>
          <p:cNvGrpSpPr/>
          <p:nvPr/>
        </p:nvGrpSpPr>
        <p:grpSpPr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7387" name="任意多边形 7386"/>
            <p:cNvSpPr/>
            <p:nvPr userDrawn="1"/>
          </p:nvSpPr>
          <p:spPr>
            <a:xfrm>
              <a:off x="121" y="2784"/>
              <a:ext cx="207" cy="81"/>
            </a:xfrm>
            <a:custGeom>
              <a:avLst/>
              <a:gdLst/>
              <a:ahLst/>
              <a:cxnLst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8" name="任意多边形 7387"/>
            <p:cNvSpPr>
              <a:spLocks noEditPoints="1"/>
            </p:cNvSpPr>
            <p:nvPr userDrawn="1"/>
          </p:nvSpPr>
          <p:spPr>
            <a:xfrm>
              <a:off x="96" y="2789"/>
              <a:ext cx="1062" cy="976"/>
            </a:xfrm>
            <a:custGeom>
              <a:avLst/>
              <a:gdLst/>
              <a:ahLst/>
              <a:cxnLst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89" name="任意多边形 7388"/>
            <p:cNvSpPr/>
            <p:nvPr userDrawn="1"/>
          </p:nvSpPr>
          <p:spPr>
            <a:xfrm>
              <a:off x="348" y="3254"/>
              <a:ext cx="86" cy="102"/>
            </a:xfrm>
            <a:custGeom>
              <a:avLst/>
              <a:gdLst/>
              <a:ahLst/>
              <a:cxnLst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0" name="任意多边形 7389"/>
            <p:cNvSpPr/>
            <p:nvPr userDrawn="1"/>
          </p:nvSpPr>
          <p:spPr>
            <a:xfrm>
              <a:off x="267" y="3295"/>
              <a:ext cx="76" cy="136"/>
            </a:xfrm>
            <a:custGeom>
              <a:avLst/>
              <a:gdLst/>
              <a:ahLst/>
              <a:cxnLst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1" name="任意多边形 7390"/>
            <p:cNvSpPr/>
            <p:nvPr userDrawn="1"/>
          </p:nvSpPr>
          <p:spPr>
            <a:xfrm>
              <a:off x="222" y="3022"/>
              <a:ext cx="243" cy="116"/>
            </a:xfrm>
            <a:custGeom>
              <a:avLst/>
              <a:gdLst/>
              <a:ahLst/>
              <a:cxnLst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2" name="任意多边形 7391"/>
            <p:cNvSpPr/>
            <p:nvPr userDrawn="1"/>
          </p:nvSpPr>
          <p:spPr>
            <a:xfrm>
              <a:off x="500" y="3345"/>
              <a:ext cx="177" cy="187"/>
            </a:xfrm>
            <a:custGeom>
              <a:avLst/>
              <a:gdLst/>
              <a:ahLst/>
              <a:cxnLst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3" name="任意多边形 7392"/>
            <p:cNvSpPr/>
            <p:nvPr userDrawn="1"/>
          </p:nvSpPr>
          <p:spPr>
            <a:xfrm>
              <a:off x="905" y="3158"/>
              <a:ext cx="177" cy="36"/>
            </a:xfrm>
            <a:custGeom>
              <a:avLst/>
              <a:gdLst/>
              <a:ahLst/>
              <a:cxnLst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4" name="任意多边形 7393"/>
            <p:cNvSpPr/>
            <p:nvPr userDrawn="1"/>
          </p:nvSpPr>
          <p:spPr>
            <a:xfrm>
              <a:off x="965" y="3153"/>
              <a:ext cx="137" cy="81"/>
            </a:xfrm>
            <a:custGeom>
              <a:avLst/>
              <a:gdLst/>
              <a:ahLst/>
              <a:cxnLst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5" name="任意多边形 7394"/>
            <p:cNvSpPr/>
            <p:nvPr userDrawn="1"/>
          </p:nvSpPr>
          <p:spPr>
            <a:xfrm>
              <a:off x="960" y="3204"/>
              <a:ext cx="177" cy="86"/>
            </a:xfrm>
            <a:custGeom>
              <a:avLst/>
              <a:gdLst/>
              <a:ahLst/>
              <a:cxnLst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6" name="任意多边形 7395"/>
            <p:cNvSpPr/>
            <p:nvPr userDrawn="1"/>
          </p:nvSpPr>
          <p:spPr>
            <a:xfrm>
              <a:off x="844" y="3285"/>
              <a:ext cx="248" cy="60"/>
            </a:xfrm>
            <a:custGeom>
              <a:avLst/>
              <a:gdLst/>
              <a:ahLst/>
              <a:cxnLst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7" name="任意多边形 7396"/>
            <p:cNvSpPr/>
            <p:nvPr userDrawn="1"/>
          </p:nvSpPr>
          <p:spPr>
            <a:xfrm>
              <a:off x="869" y="3340"/>
              <a:ext cx="203" cy="56"/>
            </a:xfrm>
            <a:custGeom>
              <a:avLst/>
              <a:gdLst/>
              <a:ahLst/>
              <a:cxnLst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8" name="任意多边形 7397"/>
            <p:cNvSpPr/>
            <p:nvPr userDrawn="1"/>
          </p:nvSpPr>
          <p:spPr>
            <a:xfrm>
              <a:off x="859" y="3386"/>
              <a:ext cx="207" cy="172"/>
            </a:xfrm>
            <a:custGeom>
              <a:avLst/>
              <a:gdLst/>
              <a:ahLst/>
              <a:cxnLst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399" name="任意多边形 7398"/>
            <p:cNvSpPr/>
            <p:nvPr userDrawn="1"/>
          </p:nvSpPr>
          <p:spPr>
            <a:xfrm>
              <a:off x="996" y="3305"/>
              <a:ext cx="126" cy="318"/>
            </a:xfrm>
            <a:custGeom>
              <a:avLst/>
              <a:gdLst/>
              <a:ahLst/>
              <a:cxnLst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7400" name="组合 7399"/>
          <p:cNvGrpSpPr/>
          <p:nvPr/>
        </p:nvGrpSpPr>
        <p:grpSpPr>
          <a:xfrm>
            <a:off x="6934200" y="-7937"/>
            <a:ext cx="2317750" cy="2063750"/>
            <a:chOff x="4080" y="-5"/>
            <a:chExt cx="1748" cy="1556"/>
          </a:xfrm>
        </p:grpSpPr>
        <p:sp>
          <p:nvSpPr>
            <p:cNvPr id="7401" name="任意多边形 7400"/>
            <p:cNvSpPr/>
            <p:nvPr userDrawn="1"/>
          </p:nvSpPr>
          <p:spPr>
            <a:xfrm>
              <a:off x="4161" y="-5"/>
              <a:ext cx="1586" cy="1443"/>
            </a:xfrm>
            <a:custGeom>
              <a:avLst/>
              <a:gdLst/>
              <a:ahLst/>
              <a:cxnLst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402" name="组合 7401"/>
            <p:cNvGrpSpPr/>
            <p:nvPr userDrawn="1"/>
          </p:nvGrpSpPr>
          <p:grpSpPr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7403" name="任意多边形 7402"/>
              <p:cNvSpPr/>
              <p:nvPr/>
            </p:nvSpPr>
            <p:spPr>
              <a:xfrm>
                <a:off x="3060" y="18"/>
                <a:ext cx="490" cy="187"/>
              </a:xfrm>
              <a:custGeom>
                <a:avLst/>
                <a:gdLst/>
                <a:ahLst/>
                <a:cxnLst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4" name="任意多边形 7403"/>
              <p:cNvSpPr>
                <a:spLocks noEditPoints="1"/>
              </p:cNvSpPr>
              <p:nvPr/>
            </p:nvSpPr>
            <p:spPr>
              <a:xfrm>
                <a:off x="2918" y="18"/>
                <a:ext cx="2958" cy="2699"/>
              </a:xfrm>
              <a:custGeom>
                <a:avLst/>
                <a:gdLst/>
                <a:ahLst/>
                <a:cxnLst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5" name="任意多边形 7404"/>
              <p:cNvSpPr/>
              <p:nvPr/>
            </p:nvSpPr>
            <p:spPr>
              <a:xfrm>
                <a:off x="3621" y="1287"/>
                <a:ext cx="238" cy="283"/>
              </a:xfrm>
              <a:custGeom>
                <a:avLst/>
                <a:gdLst/>
                <a:ahLst/>
                <a:cxnLst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6" name="任意多边形 7405"/>
              <p:cNvSpPr/>
              <p:nvPr/>
            </p:nvSpPr>
            <p:spPr>
              <a:xfrm>
                <a:off x="3403" y="1403"/>
                <a:ext cx="208" cy="379"/>
              </a:xfrm>
              <a:custGeom>
                <a:avLst/>
                <a:gdLst/>
                <a:ahLst/>
                <a:cxnLst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7" name="任意多边形 7406"/>
              <p:cNvSpPr/>
              <p:nvPr/>
            </p:nvSpPr>
            <p:spPr>
              <a:xfrm>
                <a:off x="3272" y="645"/>
                <a:ext cx="683" cy="318"/>
              </a:xfrm>
              <a:custGeom>
                <a:avLst/>
                <a:gdLst/>
                <a:ahLst/>
                <a:cxnLst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8" name="任意多边形 7407"/>
              <p:cNvSpPr/>
              <p:nvPr/>
            </p:nvSpPr>
            <p:spPr>
              <a:xfrm>
                <a:off x="4046" y="1545"/>
                <a:ext cx="490" cy="515"/>
              </a:xfrm>
              <a:custGeom>
                <a:avLst/>
                <a:gdLst/>
                <a:ahLst/>
                <a:cxnLst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09" name="任意多边形 7408"/>
              <p:cNvSpPr/>
              <p:nvPr/>
            </p:nvSpPr>
            <p:spPr>
              <a:xfrm>
                <a:off x="5173" y="1024"/>
                <a:ext cx="501" cy="96"/>
              </a:xfrm>
              <a:custGeom>
                <a:avLst/>
                <a:gdLst/>
                <a:ahLst/>
                <a:cxnLst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0" name="任意多边形 7409"/>
              <p:cNvSpPr/>
              <p:nvPr/>
            </p:nvSpPr>
            <p:spPr>
              <a:xfrm>
                <a:off x="5340" y="1004"/>
                <a:ext cx="385" cy="237"/>
              </a:xfrm>
              <a:custGeom>
                <a:avLst/>
                <a:gdLst/>
                <a:ahLst/>
                <a:cxnLst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1" name="任意多边形 7410"/>
              <p:cNvSpPr/>
              <p:nvPr/>
            </p:nvSpPr>
            <p:spPr>
              <a:xfrm>
                <a:off x="5325" y="1201"/>
                <a:ext cx="415" cy="187"/>
              </a:xfrm>
              <a:custGeom>
                <a:avLst/>
                <a:gdLst/>
                <a:ahLst/>
                <a:cxnLst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2" name="任意多边形 7411"/>
              <p:cNvSpPr/>
              <p:nvPr/>
            </p:nvSpPr>
            <p:spPr>
              <a:xfrm>
                <a:off x="5001" y="1378"/>
                <a:ext cx="698" cy="167"/>
              </a:xfrm>
              <a:custGeom>
                <a:avLst/>
                <a:gdLst/>
                <a:ahLst/>
                <a:cxnLst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3" name="任意多边形 7412"/>
              <p:cNvSpPr/>
              <p:nvPr/>
            </p:nvSpPr>
            <p:spPr>
              <a:xfrm>
                <a:off x="5077" y="1540"/>
                <a:ext cx="567" cy="146"/>
              </a:xfrm>
              <a:custGeom>
                <a:avLst/>
                <a:gdLst/>
                <a:ahLst/>
                <a:cxnLst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4" name="任意多边形 7413"/>
              <p:cNvSpPr/>
              <p:nvPr/>
            </p:nvSpPr>
            <p:spPr>
              <a:xfrm>
                <a:off x="5042" y="1656"/>
                <a:ext cx="581" cy="480"/>
              </a:xfrm>
              <a:custGeom>
                <a:avLst/>
                <a:gdLst/>
                <a:ahLst/>
                <a:cxnLst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15" name="任意多边形 7414"/>
              <p:cNvSpPr/>
              <p:nvPr/>
            </p:nvSpPr>
            <p:spPr>
              <a:xfrm>
                <a:off x="5421" y="1464"/>
                <a:ext cx="329" cy="854"/>
              </a:xfrm>
              <a:custGeom>
                <a:avLst/>
                <a:gdLst/>
                <a:ahLst/>
                <a:cxnLst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7416" name="标题 7415"/>
          <p:cNvSpPr>
            <a:spLocks noGrp="1" noRot="1"/>
          </p:cNvSpPr>
          <p:nvPr>
            <p:ph type="title"/>
          </p:nvPr>
        </p:nvSpPr>
        <p:spPr>
          <a:xfrm>
            <a:off x="298450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417" name="文本占位符 7416"/>
          <p:cNvSpPr>
            <a:spLocks noGrp="1" noRot="1"/>
          </p:cNvSpPr>
          <p:nvPr>
            <p:ph type="body" idx="1"/>
          </p:nvPr>
        </p:nvSpPr>
        <p:spPr>
          <a:xfrm>
            <a:off x="609600" y="1600200"/>
            <a:ext cx="815340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418" name="日期占位符 7417"/>
          <p:cNvSpPr>
            <a:spLocks noGrp="1"/>
          </p:cNvSpPr>
          <p:nvPr>
            <p:ph type="dt" sz="half" idx="2"/>
          </p:nvPr>
        </p:nvSpPr>
        <p:spPr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419" name="页脚占位符 7418"/>
          <p:cNvSpPr>
            <a:spLocks noGrp="1"/>
          </p:cNvSpPr>
          <p:nvPr>
            <p:ph type="ftr" sz="quarter" idx="3"/>
          </p:nvPr>
        </p:nvSpPr>
        <p:spPr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420" name="灯片编号占位符 7419"/>
          <p:cNvSpPr>
            <a:spLocks noGrp="1"/>
          </p:cNvSpPr>
          <p:nvPr>
            <p:ph type="sldNum" sz="quarter" idx="4"/>
          </p:nvPr>
        </p:nvSpPr>
        <p:spPr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anose="05000000000000000000" pitchFamily="2" charset="2"/>
        <a:buChar char="Ø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Ø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8.GIF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hyperlink" Target="http://news3.xinhuanet.com/overseas/2005-01/25/content_2503748.htm" TargetMode="External"/><Relationship Id="rId1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u=1193236516,705847490&amp;fm=200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" y="-28575"/>
            <a:ext cx="9121140" cy="6915150"/>
          </a:xfrm>
          <a:prstGeom prst="rect">
            <a:avLst/>
          </a:prstGeom>
        </p:spPr>
      </p:pic>
      <p:sp>
        <p:nvSpPr>
          <p:cNvPr id="2" name="内容占位符 1"/>
          <p:cNvSpPr>
            <a:spLocks noGrp="1"/>
          </p:cNvSpPr>
          <p:nvPr>
            <p:ph/>
          </p:nvPr>
        </p:nvSpPr>
        <p:spPr/>
        <p:txBody>
          <a:bodyPr/>
          <a:p>
            <a:r>
              <a:rPr lang="zh-CN" altLang="en-US" sz="4000"/>
              <a:t>本周讨论句子：</a:t>
            </a:r>
            <a:endParaRPr lang="zh-CN" altLang="en-US" sz="4000"/>
          </a:p>
          <a:p>
            <a:endParaRPr lang="zh-CN" altLang="en-US" sz="4000"/>
          </a:p>
          <a:p>
            <a:r>
              <a:rPr lang="zh-CN" altLang="en-US" sz="4000">
                <a:latin typeface="方正北魏楷书简体" panose="03000509000000000000" charset="-122"/>
                <a:ea typeface="方正北魏楷书简体" panose="03000509000000000000" charset="-122"/>
              </a:rPr>
              <a:t>        </a:t>
            </a:r>
            <a:r>
              <a:rPr lang="zh-CN" altLang="en-US" sz="4400" b="1">
                <a:latin typeface="方正北魏楷书简体" panose="03000509000000000000" charset="-122"/>
                <a:ea typeface="方正北魏楷书简体" panose="03000509000000000000" charset="-122"/>
              </a:rPr>
              <a:t>真才实学是人类所能获致的最大成就之一。</a:t>
            </a:r>
            <a:endParaRPr lang="zh-CN" altLang="en-US" sz="4000" b="1"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r>
              <a:rPr lang="zh-CN" altLang="en-US" sz="4000">
                <a:latin typeface="方正北魏楷书简体" panose="03000509000000000000" charset="-122"/>
                <a:ea typeface="方正北魏楷书简体" panose="03000509000000000000" charset="-122"/>
              </a:rPr>
              <a:t>              （福斯特《小说面面观》）</a:t>
            </a:r>
            <a:endParaRPr lang="zh-CN" altLang="en-US" sz="4000"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endParaRPr lang="zh-CN" altLang="en-US" sz="4000">
              <a:latin typeface="方正北魏楷书简体" panose="03000509000000000000" charset="-122"/>
              <a:ea typeface="方正北魏楷书简体" panose="03000509000000000000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11265" descr="gs2004281838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333375"/>
            <a:ext cx="8686800" cy="6019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图片 11266" descr="gamean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5" y="952500"/>
            <a:ext cx="5486400" cy="38862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268" name="图片 11267" descr="gamean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1816100"/>
            <a:ext cx="1524000" cy="211931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9" name="文本框 11268"/>
          <p:cNvSpPr txBox="1"/>
          <p:nvPr/>
        </p:nvSpPr>
        <p:spPr>
          <a:xfrm>
            <a:off x="4500563" y="3903663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金  文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1270" name="矩形 11269"/>
          <p:cNvSpPr/>
          <p:nvPr/>
        </p:nvSpPr>
        <p:spPr>
          <a:xfrm>
            <a:off x="539750" y="5129213"/>
            <a:ext cx="67691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6600FF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800" b="1" dirty="0">
                <a:solidFill>
                  <a:srgbClr val="6600FF"/>
                </a:solidFill>
                <a:latin typeface="Arial" panose="020B0604020202020204" pitchFamily="34" charset="0"/>
              </a:rPr>
              <a:t>说文解字</a:t>
            </a:r>
            <a:r>
              <a:rPr lang="en-US" altLang="zh-CN" sz="2800" b="1" dirty="0">
                <a:solidFill>
                  <a:srgbClr val="6600FF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800" b="1" dirty="0">
                <a:solidFill>
                  <a:srgbClr val="6600FF"/>
                </a:solidFill>
                <a:latin typeface="Arial" panose="020B0604020202020204" pitchFamily="34" charset="0"/>
              </a:rPr>
              <a:t>：善事父母者。从老省，从子。子承老也。呼教切。</a:t>
            </a:r>
            <a:endParaRPr lang="zh-CN" altLang="en-US" sz="2800" b="1" dirty="0">
              <a:solidFill>
                <a:srgbClr val="6600FF"/>
              </a:solidFill>
              <a:latin typeface="Arial" panose="020B0604020202020204" pitchFamily="34" charset="0"/>
            </a:endParaRPr>
          </a:p>
        </p:txBody>
      </p:sp>
      <p:sp>
        <p:nvSpPr>
          <p:cNvPr id="11271" name="椭圆 11270"/>
          <p:cNvSpPr/>
          <p:nvPr/>
        </p:nvSpPr>
        <p:spPr>
          <a:xfrm>
            <a:off x="755650" y="1196975"/>
            <a:ext cx="3457575" cy="352742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60" name="图片 19459" descr="散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矩形 19457"/>
          <p:cNvSpPr/>
          <p:nvPr/>
        </p:nvSpPr>
        <p:spPr>
          <a:xfrm>
            <a:off x="4859338" y="5013325"/>
            <a:ext cx="3025775" cy="13890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FF00FF"/>
                  </a:solidFill>
                  <a:prstDash val="solid"/>
                  <a:miter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华文行楷" charset="0"/>
                <a:ea typeface="华文行楷" charset="0"/>
              </a:rPr>
              <a:t>莫怀戚</a:t>
            </a:r>
            <a:endParaRPr lang="zh-CN" altLang="en-US" sz="3600" b="1">
              <a:ln w="1270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19459" name="矩形 19458"/>
          <p:cNvSpPr/>
          <p:nvPr/>
        </p:nvSpPr>
        <p:spPr>
          <a:xfrm>
            <a:off x="1835150" y="2420938"/>
            <a:ext cx="5905500" cy="2552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54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prstShdw prst="shdw11" dir="16200000">
                    <a:srgbClr val="C0C0C0">
                      <a:alpha val="79999"/>
                    </a:srgbClr>
                  </a:prst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散步</a:t>
            </a:r>
            <a:endParaRPr lang="zh-CN" altLang="en-US" sz="54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prstShdw prst="shdw11" dir="16200000">
                  <a:srgbClr val="C0C0C0">
                    <a:alpha val="79999"/>
                  </a:srgbClr>
                </a:prst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图片 20481" descr="2004425667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20482"/>
          <p:cNvSpPr txBox="1"/>
          <p:nvPr/>
        </p:nvSpPr>
        <p:spPr>
          <a:xfrm>
            <a:off x="7605713" y="765175"/>
            <a:ext cx="854075" cy="52562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endParaRPr sz="4400" dirty="0">
              <a:latin typeface="Arial" panose="020B0604020202020204" pitchFamily="34" charset="0"/>
            </a:endParaRPr>
          </a:p>
        </p:txBody>
      </p:sp>
      <p:sp>
        <p:nvSpPr>
          <p:cNvPr id="20484" name="标题 20483"/>
          <p:cNvSpPr>
            <a:spLocks noGrp="1"/>
          </p:cNvSpPr>
          <p:nvPr>
            <p:ph type="title"/>
          </p:nvPr>
        </p:nvSpPr>
        <p:spPr>
          <a:xfrm>
            <a:off x="298450" y="228600"/>
            <a:ext cx="4111625" cy="947738"/>
          </a:xfrm>
        </p:spPr>
        <p:txBody>
          <a:bodyPr anchor="ctr"/>
          <a:p>
            <a:r>
              <a:rPr lang="zh-CN" altLang="en-US" sz="4000" b="1">
                <a:solidFill>
                  <a:srgbClr val="0000FF"/>
                </a:solidFill>
              </a:rPr>
              <a:t>一、预习检查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468313" y="1773238"/>
            <a:ext cx="18002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u="sng" dirty="0">
                <a:latin typeface="Arial" panose="020B0604020202020204" pitchFamily="34" charset="0"/>
              </a:rPr>
              <a:t>戚</a:t>
            </a:r>
            <a:endParaRPr lang="zh-CN" altLang="en-US" sz="4800" b="1" u="sng" dirty="0">
              <a:latin typeface="Arial" panose="020B0604020202020204" pitchFamily="34" charset="0"/>
            </a:endParaRPr>
          </a:p>
        </p:txBody>
      </p:sp>
      <p:sp>
        <p:nvSpPr>
          <p:cNvPr id="20486" name="矩形 20485"/>
          <p:cNvSpPr/>
          <p:nvPr/>
        </p:nvSpPr>
        <p:spPr>
          <a:xfrm>
            <a:off x="4067175" y="1773238"/>
            <a:ext cx="2376488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latin typeface="Arial" panose="020B0604020202020204" pitchFamily="34" charset="0"/>
              </a:rPr>
              <a:t>分</a:t>
            </a:r>
            <a:r>
              <a:rPr lang="zh-CN" altLang="en-US" sz="4800" b="1" u="sng" dirty="0">
                <a:latin typeface="Arial" panose="020B0604020202020204" pitchFamily="34" charset="0"/>
              </a:rPr>
              <a:t>歧</a:t>
            </a:r>
            <a:endParaRPr lang="zh-CN" altLang="en-US" sz="4800" b="1" u="sng" dirty="0">
              <a:latin typeface="Arial" panose="020B0604020202020204" pitchFamily="34" charset="0"/>
            </a:endParaRPr>
          </a:p>
        </p:txBody>
      </p:sp>
      <p:sp>
        <p:nvSpPr>
          <p:cNvPr id="20487" name="矩形 20486"/>
          <p:cNvSpPr/>
          <p:nvPr/>
        </p:nvSpPr>
        <p:spPr>
          <a:xfrm>
            <a:off x="468313" y="2924175"/>
            <a:ext cx="16097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5400" b="1" dirty="0">
                <a:latin typeface="Arial" panose="020B0604020202020204" pitchFamily="34" charset="0"/>
              </a:rPr>
              <a:t> </a:t>
            </a:r>
            <a:r>
              <a:rPr lang="zh-CN" altLang="en-US" sz="4800" b="1" u="sng" dirty="0">
                <a:latin typeface="Arial" panose="020B0604020202020204" pitchFamily="34" charset="0"/>
              </a:rPr>
              <a:t>熬</a:t>
            </a:r>
            <a:r>
              <a:rPr lang="zh-CN" altLang="en-US" sz="5400" b="1" dirty="0">
                <a:latin typeface="Arial" panose="020B0604020202020204" pitchFamily="34" charset="0"/>
              </a:rPr>
              <a:t> </a:t>
            </a:r>
            <a:endParaRPr lang="zh-CN" altLang="en-US" sz="5400" b="1" dirty="0">
              <a:latin typeface="Arial" panose="020B0604020202020204" pitchFamily="34" charset="0"/>
            </a:endParaRPr>
          </a:p>
        </p:txBody>
      </p:sp>
      <p:sp>
        <p:nvSpPr>
          <p:cNvPr id="20488" name="矩形 20487"/>
          <p:cNvSpPr/>
          <p:nvPr/>
        </p:nvSpPr>
        <p:spPr>
          <a:xfrm>
            <a:off x="4067175" y="3001963"/>
            <a:ext cx="2160588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u="sng" dirty="0">
                <a:latin typeface="Arial" panose="020B0604020202020204" pitchFamily="34" charset="0"/>
              </a:rPr>
              <a:t>霎</a:t>
            </a:r>
            <a:r>
              <a:rPr lang="zh-CN" altLang="en-US" sz="4800" b="1" dirty="0">
                <a:latin typeface="Arial" panose="020B0604020202020204" pitchFamily="34" charset="0"/>
              </a:rPr>
              <a:t>时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  <p:sp>
        <p:nvSpPr>
          <p:cNvPr id="20489" name="矩形 20488"/>
          <p:cNvSpPr/>
          <p:nvPr/>
        </p:nvSpPr>
        <p:spPr>
          <a:xfrm>
            <a:off x="1403350" y="4292600"/>
            <a:ext cx="316865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latin typeface="Arial" panose="020B0604020202020204" pitchFamily="34" charset="0"/>
              </a:rPr>
              <a:t>水波</a:t>
            </a:r>
            <a:r>
              <a:rPr lang="zh-CN" altLang="en-US" sz="4800" b="1" u="sng" dirty="0">
                <a:latin typeface="Arial" panose="020B0604020202020204" pitchFamily="34" charset="0"/>
              </a:rPr>
              <a:t>粼</a:t>
            </a:r>
            <a:r>
              <a:rPr lang="zh-CN" altLang="en-US" sz="4800" b="1" dirty="0">
                <a:latin typeface="Arial" panose="020B0604020202020204" pitchFamily="34" charset="0"/>
              </a:rPr>
              <a:t>粼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  <p:sp>
        <p:nvSpPr>
          <p:cNvPr id="20490" name="文本框 20489"/>
          <p:cNvSpPr txBox="1"/>
          <p:nvPr/>
        </p:nvSpPr>
        <p:spPr>
          <a:xfrm>
            <a:off x="2411413" y="1700213"/>
            <a:ext cx="1223962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err="1">
                <a:solidFill>
                  <a:srgbClr val="FF0000"/>
                </a:solidFill>
                <a:latin typeface="Arial" panose="020B0604020202020204" pitchFamily="34" charset="0"/>
              </a:rPr>
              <a:t>qī</a:t>
            </a:r>
            <a:endParaRPr lang="en-US" altLang="zh-CN" sz="4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1" name="文本框 20490"/>
          <p:cNvSpPr txBox="1"/>
          <p:nvPr/>
        </p:nvSpPr>
        <p:spPr>
          <a:xfrm>
            <a:off x="6372225" y="1700213"/>
            <a:ext cx="1223963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err="1">
                <a:solidFill>
                  <a:srgbClr val="FF0000"/>
                </a:solidFill>
                <a:latin typeface="Arial" panose="020B0604020202020204" pitchFamily="34" charset="0"/>
              </a:rPr>
              <a:t>qí</a:t>
            </a:r>
            <a:endParaRPr lang="en-US" altLang="zh-CN" sz="4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20491"/>
          <p:cNvSpPr txBox="1"/>
          <p:nvPr/>
        </p:nvSpPr>
        <p:spPr>
          <a:xfrm>
            <a:off x="2484438" y="2997200"/>
            <a:ext cx="1296987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err="1">
                <a:solidFill>
                  <a:srgbClr val="FF0000"/>
                </a:solidFill>
                <a:latin typeface="Arial" panose="020B0604020202020204" pitchFamily="34" charset="0"/>
              </a:rPr>
              <a:t>aó</a:t>
            </a:r>
            <a:endParaRPr lang="en-US" altLang="zh-CN" sz="4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3" name="文本框 20492"/>
          <p:cNvSpPr txBox="1"/>
          <p:nvPr/>
        </p:nvSpPr>
        <p:spPr>
          <a:xfrm>
            <a:off x="6011863" y="2997200"/>
            <a:ext cx="1512887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dirty="0" err="1">
                <a:solidFill>
                  <a:srgbClr val="FF0000"/>
                </a:solidFill>
                <a:latin typeface="Arial" panose="020B0604020202020204" pitchFamily="34" charset="0"/>
              </a:rPr>
              <a:t>shà</a:t>
            </a:r>
            <a:endParaRPr lang="en-US" altLang="zh-CN" sz="4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4" name="文本框 20493"/>
          <p:cNvSpPr txBox="1"/>
          <p:nvPr/>
        </p:nvSpPr>
        <p:spPr>
          <a:xfrm>
            <a:off x="4859338" y="4292600"/>
            <a:ext cx="169227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lín</a:t>
            </a:r>
            <a:endParaRPr lang="en-US" altLang="zh-CN" sz="4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  <p:bldP spid="20491" grpId="0"/>
      <p:bldP spid="20492" grpId="0"/>
      <p:bldP spid="20493" grpId="0"/>
      <p:bldP spid="204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13" name="图片 21512" descr="2004425667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矩形 21505"/>
          <p:cNvSpPr/>
          <p:nvPr/>
        </p:nvSpPr>
        <p:spPr>
          <a:xfrm>
            <a:off x="362426" y="2018030"/>
            <a:ext cx="7936865" cy="1476375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①</a:t>
            </a:r>
            <a:r>
              <a:rPr lang="zh-CN" altLang="en-US" sz="3600" b="1" dirty="0">
                <a:latin typeface="Times New Roman" panose="02020603050405020304" pitchFamily="18" charset="0"/>
              </a:rPr>
              <a:t>、每个人或事物都得到合适的安顿。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（                ）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1507" name="矩形 21506"/>
          <p:cNvSpPr/>
          <p:nvPr/>
        </p:nvSpPr>
        <p:spPr>
          <a:xfrm>
            <a:off x="288767" y="4171950"/>
            <a:ext cx="8855075" cy="1476375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③</a:t>
            </a:r>
            <a:r>
              <a:rPr lang="zh-CN" altLang="en-US" sz="3600" b="1" dirty="0">
                <a:latin typeface="Times New Roman" panose="02020603050405020304" pitchFamily="18" charset="0"/>
              </a:rPr>
              <a:t>、受到不应有的指责或待遇，心里难过。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（                ）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1508" name="矩形 21507"/>
          <p:cNvSpPr/>
          <p:nvPr/>
        </p:nvSpPr>
        <p:spPr>
          <a:xfrm>
            <a:off x="1476375" y="692150"/>
            <a:ext cx="5543550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2、根据意思写出相应的词语。</a:t>
            </a:r>
            <a:endParaRPr lang="zh-CN" altLang="en-US" sz="32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2938145" y="2849245"/>
            <a:ext cx="2620010" cy="64516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square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各得其所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489268" y="3368675"/>
            <a:ext cx="5976937" cy="64516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②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、信任并服从。（              ）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4670108" y="3368675"/>
            <a:ext cx="1532890" cy="64516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信服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 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3849370" y="5003165"/>
            <a:ext cx="1734185" cy="64516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square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委屈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  <p:bldP spid="21509" grpId="0"/>
      <p:bldP spid="21510" grpId="0"/>
      <p:bldP spid="21511" grpId="0"/>
      <p:bldP spid="215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22529" descr="20095261219188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96545" y="1905000"/>
            <a:ext cx="7696200" cy="19735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bg1"/>
              </a:buClr>
            </a:pPr>
            <a:endParaRPr lang="en-US" altLang="zh-CN" sz="3600" b="1" dirty="0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20000"/>
              </a:spcBef>
              <a:buClr>
                <a:schemeClr val="bg1"/>
              </a:buClr>
            </a:pPr>
            <a:endParaRPr lang="en-US" altLang="zh-CN" sz="3600" b="1" dirty="0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20000"/>
              </a:spcBef>
              <a:buClr>
                <a:schemeClr val="bg1"/>
              </a:buClr>
            </a:pPr>
            <a:endParaRPr lang="en-US" altLang="zh-CN" sz="3600" b="1" dirty="0">
              <a:solidFill>
                <a:srgbClr val="C0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22538" name="矩形 22537"/>
          <p:cNvSpPr/>
          <p:nvPr/>
        </p:nvSpPr>
        <p:spPr>
          <a:xfrm>
            <a:off x="539750" y="260350"/>
            <a:ext cx="2519363" cy="10810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44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2"/>
                </a:soli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楷体_GB2312" charset="0"/>
                <a:ea typeface="楷体_GB2312" charset="0"/>
              </a:rPr>
              <a:t>听文入境</a:t>
            </a:r>
            <a:endParaRPr lang="zh-CN" altLang="en-US" sz="44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2"/>
              </a:soli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23555" name="文本占位符 23554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b="1" dirty="0"/>
              <a:t>同样是散步，作者在文中表达了自己怎样与众不同的感受呢？（勾画原文回答）</a:t>
            </a:r>
            <a:endParaRPr lang="zh-CN" altLang="en-US" b="1" dirty="0"/>
          </a:p>
          <a:p>
            <a:pPr>
              <a:buNone/>
            </a:pPr>
            <a:endParaRPr lang="zh-CN" altLang="en-US" b="1" dirty="0"/>
          </a:p>
          <a:p>
            <a:r>
              <a:rPr lang="zh-CN" altLang="en-US" sz="4000" b="1" dirty="0">
                <a:solidFill>
                  <a:schemeClr val="hlink"/>
                </a:solidFill>
                <a:ea typeface="隶书" pitchFamily="49" charset="-122"/>
              </a:rPr>
              <a:t>我和妻子都是慢慢地、稳稳地，走得很仔细，好像我背上的同她背上的加起来，就是</a:t>
            </a:r>
            <a:r>
              <a:rPr lang="zh-CN" altLang="en-US" sz="4000" b="1" dirty="0">
                <a:solidFill>
                  <a:schemeClr val="tx2"/>
                </a:solidFill>
                <a:ea typeface="隶书" pitchFamily="49" charset="-122"/>
              </a:rPr>
              <a:t>整个世界</a:t>
            </a:r>
            <a:r>
              <a:rPr lang="zh-CN" altLang="en-US" sz="4000" b="1" dirty="0">
                <a:solidFill>
                  <a:schemeClr val="hlink"/>
                </a:solidFill>
                <a:ea typeface="隶书" pitchFamily="49" charset="-122"/>
              </a:rPr>
              <a:t>。</a:t>
            </a:r>
            <a:endParaRPr lang="zh-CN" altLang="en-US" sz="4000" b="1" dirty="0">
              <a:solidFill>
                <a:schemeClr val="hlink"/>
              </a:solidFill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37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charRg st="37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charRg st="37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合作探究，解读亲情</a:t>
            </a:r>
            <a:endParaRPr lang="zh-CN" altLang="en-US" b="1" dirty="0"/>
          </a:p>
        </p:txBody>
      </p:sp>
      <p:sp>
        <p:nvSpPr>
          <p:cNvPr id="24579" name="文本占位符 24578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在作者的世界中包含了哪些人，哪些事，哪些情？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要求：先自主思考再合作交流，对探究结果要进行圈点批注。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2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charRg st="2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charRg st="2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en-US" altLang="zh-CN" b="1" dirty="0"/>
              <a:t>“</a:t>
            </a:r>
            <a:r>
              <a:rPr lang="zh-CN" altLang="en-US" b="1" dirty="0"/>
              <a:t>整个世界”中的“人”</a:t>
            </a:r>
            <a:endParaRPr lang="zh-CN" altLang="en-US" b="1" dirty="0"/>
          </a:p>
        </p:txBody>
      </p:sp>
      <p:sp>
        <p:nvSpPr>
          <p:cNvPr id="25603" name="文本占位符 25602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母亲、儿子、</a:t>
            </a:r>
            <a:endParaRPr lang="zh-CN" altLang="en-US" sz="44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“我”和“我”的妻子</a:t>
            </a:r>
            <a:endParaRPr lang="zh-CN" altLang="en-US" sz="44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gs2004281838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1" name="标题 27650"/>
          <p:cNvSpPr>
            <a:spLocks noGrp="1" noRot="1"/>
          </p:cNvSpPr>
          <p:nvPr>
            <p:ph type="title"/>
          </p:nvPr>
        </p:nvSpPr>
        <p:spPr>
          <a:xfrm>
            <a:off x="208280" y="1143000"/>
            <a:ext cx="8249920" cy="1143000"/>
          </a:xfrm>
        </p:spPr>
        <p:txBody>
          <a:bodyPr anchor="ctr"/>
          <a:p>
            <a:pPr algn="l"/>
            <a:r>
              <a:rPr lang="en-US" altLang="zh-CN" sz="3200" b="1" dirty="0">
                <a:ea typeface="仿宋_GB2312" pitchFamily="49" charset="-122"/>
              </a:rPr>
              <a:t>    </a:t>
            </a:r>
            <a:r>
              <a:rPr lang="zh-CN" altLang="en-US" sz="3600" b="1" dirty="0">
                <a:ea typeface="仿宋_GB2312" pitchFamily="49" charset="-122"/>
              </a:rPr>
              <a:t>假如你有一束鲜花，你献给文中的谁？</a:t>
            </a:r>
            <a:endParaRPr lang="zh-CN" altLang="en-US" sz="3600" b="1" dirty="0">
              <a:ea typeface="仿宋_GB2312" pitchFamily="49" charset="-122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609283" y="2835593"/>
            <a:ext cx="2895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         ）的母亲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5522595" y="2678430"/>
            <a:ext cx="2590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        ）的我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7654" name="文本框 27653"/>
          <p:cNvSpPr txBox="1"/>
          <p:nvPr/>
        </p:nvSpPr>
        <p:spPr>
          <a:xfrm>
            <a:off x="493395" y="4419600"/>
            <a:ext cx="30994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latin typeface="Arial" panose="020B0604020202020204" pitchFamily="34" charset="0"/>
              </a:rPr>
              <a:t>（         ）的妻子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7655" name="文本框 27654"/>
          <p:cNvSpPr txBox="1"/>
          <p:nvPr/>
        </p:nvSpPr>
        <p:spPr>
          <a:xfrm>
            <a:off x="5522595" y="4419600"/>
            <a:ext cx="3048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（        ）的儿子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7656" name="任意多边形 27655"/>
          <p:cNvSpPr/>
          <p:nvPr/>
        </p:nvSpPr>
        <p:spPr>
          <a:xfrm>
            <a:off x="3886200" y="3200400"/>
            <a:ext cx="1295400" cy="1219200"/>
          </a:xfrm>
          <a:custGeom>
            <a:avLst/>
            <a:gdLst>
              <a:gd name="txL" fmla="*/ 5037 w 21600"/>
              <a:gd name="txT" fmla="*/ 2277 h 21600"/>
              <a:gd name="txR" fmla="*/ 16557 w 21600"/>
              <a:gd name="txB" fmla="*/ 13677 h 21600"/>
            </a:gdLst>
            <a:ahLst/>
            <a:cxnLst>
              <a:cxn ang="270">
                <a:pos x="10860" y="2187"/>
              </a:cxn>
              <a:cxn ang="180">
                <a:pos x="2928" y="10800"/>
              </a:cxn>
              <a:cxn ang="90">
                <a:pos x="10860" y="21600"/>
              </a:cxn>
              <a:cxn ang="0">
                <a:pos x="18672" y="10800"/>
              </a:cxn>
            </a:cxnLst>
            <a:rect l="txL" t="txT" r="txR" b="txB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noFill/>
          <a:ln w="28575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27657" name="图片 27656" descr="xi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758825"/>
            <a:ext cx="387350" cy="371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8" name="图片 27657" descr="xi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641350"/>
            <a:ext cx="579438" cy="557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9" name="图片 27658" descr="xi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511175"/>
            <a:ext cx="709613" cy="681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0" name="图片 27659" descr="xi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457200"/>
            <a:ext cx="773113" cy="74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1" name="文本框 27660"/>
          <p:cNvSpPr txBox="1"/>
          <p:nvPr/>
        </p:nvSpPr>
        <p:spPr>
          <a:xfrm>
            <a:off x="304800" y="5715000"/>
            <a:ext cx="1676400" cy="531813"/>
          </a:xfrm>
          <a:prstGeom prst="rect">
            <a:avLst/>
          </a:prstGeom>
          <a:solidFill>
            <a:srgbClr val="FFFF66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latin typeface="方正姚体" pitchFamily="2" charset="-122"/>
                <a:ea typeface="方正姚体" pitchFamily="2" charset="-122"/>
              </a:rPr>
              <a:t>趣说散步</a:t>
            </a:r>
            <a:endParaRPr lang="zh-CN" altLang="en-US" sz="280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7662" name="文本框 27661"/>
          <p:cNvSpPr txBox="1"/>
          <p:nvPr/>
        </p:nvSpPr>
        <p:spPr>
          <a:xfrm>
            <a:off x="4211638" y="3357563"/>
            <a:ext cx="720725" cy="7016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爱</a:t>
            </a:r>
            <a:endParaRPr lang="zh-CN" altLang="en-US" sz="40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7663" name="文本框 27662"/>
          <p:cNvSpPr txBox="1"/>
          <p:nvPr/>
        </p:nvSpPr>
        <p:spPr>
          <a:xfrm>
            <a:off x="891540" y="2543810"/>
            <a:ext cx="1240155" cy="107632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温和慈爱</a:t>
            </a:r>
            <a:endParaRPr lang="zh-CN" altLang="en-US" sz="32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7664" name="文本框 27663"/>
          <p:cNvSpPr txBox="1"/>
          <p:nvPr/>
        </p:nvSpPr>
        <p:spPr>
          <a:xfrm>
            <a:off x="5764213" y="2032000"/>
            <a:ext cx="1079500" cy="181483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稳重</a:t>
            </a:r>
            <a:endParaRPr lang="zh-CN" altLang="en-US" sz="28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孝顺</a:t>
            </a:r>
            <a:endParaRPr lang="zh-CN" altLang="en-US" sz="28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温和</a:t>
            </a:r>
            <a:endParaRPr lang="zh-CN" altLang="en-US" sz="28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7665" name="文本框 27664"/>
          <p:cNvSpPr txBox="1"/>
          <p:nvPr/>
        </p:nvSpPr>
        <p:spPr>
          <a:xfrm>
            <a:off x="815340" y="4165600"/>
            <a:ext cx="1316355" cy="107632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温柔贤惠</a:t>
            </a:r>
            <a:endParaRPr lang="zh-CN" altLang="en-US" sz="32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7666" name="文本框 27665"/>
          <p:cNvSpPr txBox="1"/>
          <p:nvPr/>
        </p:nvSpPr>
        <p:spPr>
          <a:xfrm>
            <a:off x="5522595" y="4119245"/>
            <a:ext cx="1906905" cy="11684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聪明伶俐</a:t>
            </a:r>
            <a:endParaRPr lang="zh-CN" altLang="en-US" sz="28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懂事</a:t>
            </a:r>
            <a:endParaRPr lang="zh-CN" altLang="en-US" sz="2800" b="1" dirty="0">
              <a:solidFill>
                <a:srgbClr val="FF3300"/>
              </a:solidFill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6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6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64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>
                                            <p:txEl>
                                              <p:charRg st="3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64">
                                            <p:txEl>
                                              <p:charRg st="3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64">
                                            <p:txEl>
                                              <p:charRg st="3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>
                                            <p:txEl>
                                              <p:charRg st="6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64">
                                            <p:txEl>
                                              <p:charRg st="6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64">
                                            <p:txEl>
                                              <p:charRg st="6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6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6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5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66">
                                            <p:txEl>
                                              <p:charRg st="5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66">
                                            <p:txEl>
                                              <p:charRg st="5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766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标题 2867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en-US" altLang="zh-CN" b="1" dirty="0"/>
              <a:t>“</a:t>
            </a:r>
            <a:r>
              <a:rPr lang="zh-CN" altLang="en-US" b="1" dirty="0"/>
              <a:t>整个世界”中的“事”</a:t>
            </a:r>
            <a:endParaRPr lang="zh-CN" altLang="en-US" b="1" dirty="0"/>
          </a:p>
        </p:txBody>
      </p:sp>
      <p:sp>
        <p:nvSpPr>
          <p:cNvPr id="28675" name="文本占位符 28674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sz="3600" b="1" dirty="0">
                <a:latin typeface="方正北魏楷书简体" panose="03000509000000000000" charset="-122"/>
                <a:ea typeface="方正北魏楷书简体" panose="03000509000000000000" charset="-122"/>
              </a:rPr>
              <a:t>课文中所描写的这一亲情世界中有哪些感人的细节？</a:t>
            </a:r>
            <a:endParaRPr lang="zh-CN" altLang="en-US" b="1" dirty="0"/>
          </a:p>
          <a:p>
            <a:r>
              <a:rPr lang="zh-CN" altLang="en-US" sz="3600" b="1" dirty="0">
                <a:solidFill>
                  <a:srgbClr val="00206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在散步路线的选择上“母亲”和“儿子”出现了分歧：母亲想走大路，儿子想走小路。“我”决定委屈儿子，选择走大路；母亲摸着孙子的小脑瓜，改变主意；“我”背起母亲，妻子背起儿子</a:t>
            </a:r>
            <a:r>
              <a:rPr lang="en-US" altLang="zh-CN" sz="3600" b="1">
                <a:solidFill>
                  <a:srgbClr val="00206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……</a:t>
            </a:r>
            <a:endParaRPr lang="en-US" altLang="zh-CN" sz="3600" b="1">
              <a:solidFill>
                <a:srgbClr val="00206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24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charRg st="24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charRg st="24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29697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品味课文的语言美</a:t>
            </a:r>
            <a:endParaRPr lang="zh-CN" altLang="en-US" b="1" dirty="0"/>
          </a:p>
        </p:txBody>
      </p:sp>
      <p:sp>
        <p:nvSpPr>
          <p:cNvPr id="29699" name="文本占位符 29698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再次阅读课文：</a:t>
            </a:r>
            <a:endParaRPr lang="zh-CN" altLang="en-US" sz="44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1</a:t>
            </a:r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、找找最能打动你的语段。</a:t>
            </a:r>
            <a:endParaRPr lang="zh-CN" altLang="en-US" sz="44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2</a:t>
            </a:r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、找找你认为最精彩的语句。</a:t>
            </a:r>
            <a:endParaRPr lang="zh-CN" altLang="en-US" sz="44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44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试作赏析。</a:t>
            </a:r>
            <a:endParaRPr lang="zh-CN" altLang="en-US" sz="3600" b="1"/>
          </a:p>
          <a:p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8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charRg st="8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charRg st="8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22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charRg st="22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charRg st="22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37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charRg st="37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charRg st="37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矩形 37889"/>
          <p:cNvSpPr/>
          <p:nvPr/>
        </p:nvSpPr>
        <p:spPr>
          <a:xfrm>
            <a:off x="323850" y="1962150"/>
            <a:ext cx="8459788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buClr>
                <a:schemeClr val="bg1"/>
              </a:buClr>
            </a:pP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这几句把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母子二人的情态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都显现出来了，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母亲的老迈、顺从，儿子的诚恳、孝敬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，情态毕现。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1" name="矩形 37890"/>
          <p:cNvSpPr/>
          <p:nvPr/>
        </p:nvSpPr>
        <p:spPr>
          <a:xfrm>
            <a:off x="0" y="404813"/>
            <a:ext cx="9144000" cy="16160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 1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“母亲本不愿出来的。她老了，身体不好，走远一点就觉得很累。我说，正因为如此，才应该多走走。母亲信服地点点头，便去拿外套。”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2" name="文本框 37891"/>
          <p:cNvSpPr txBox="1"/>
          <p:nvPr/>
        </p:nvSpPr>
        <p:spPr>
          <a:xfrm>
            <a:off x="520700" y="4005263"/>
            <a:ext cx="681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、我的母亲又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熬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过了一个寒冬。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3" name="文本框 37892"/>
          <p:cNvSpPr txBox="1"/>
          <p:nvPr/>
        </p:nvSpPr>
        <p:spPr>
          <a:xfrm>
            <a:off x="125413" y="4713288"/>
            <a:ext cx="87677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熬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：忍受，艰苦支持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。由“熬”字我们可以想像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母亲过冬的艰难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，也可以想像“我”为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母亲最终安然无恙而庆幸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的心情。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3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3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图片 30721" descr="草原风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3337" y="3175"/>
            <a:ext cx="9215437" cy="688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矩形 30722"/>
          <p:cNvSpPr/>
          <p:nvPr/>
        </p:nvSpPr>
        <p:spPr>
          <a:xfrm>
            <a:off x="396875" y="692150"/>
            <a:ext cx="3454400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语言赏析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4" name="矩形 30723"/>
          <p:cNvSpPr>
            <a:spLocks noGrp="1"/>
          </p:cNvSpPr>
          <p:nvPr/>
        </p:nvSpPr>
        <p:spPr>
          <a:xfrm>
            <a:off x="0" y="1844675"/>
            <a:ext cx="9144000" cy="14017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anose="05000000000000000000" pitchFamily="2" charset="2"/>
              <a:buChar char="Ø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Char char="¡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Ø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 2" pitchFamily="18" charset="2"/>
              <a:buChar char="¡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x-none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1、文章哪几个段落有</a:t>
            </a:r>
            <a:r>
              <a:rPr lang="zh-CN" altLang="x-none" sz="4000" b="1" dirty="0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写景</a:t>
            </a:r>
            <a:r>
              <a:rPr lang="zh-CN" altLang="x-none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的片段？</a:t>
            </a:r>
            <a:endParaRPr lang="zh-CN" altLang="x-none" sz="4000" b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x-none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分别写了哪些景物？   </a:t>
            </a:r>
            <a:r>
              <a:rPr lang="en-US" altLang="zh-CN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x-none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                    </a:t>
            </a:r>
            <a:endParaRPr lang="zh-CN" altLang="x-none" sz="4000" b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190500" y="3427413"/>
            <a:ext cx="2881313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4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段：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6" name="矩形 30725"/>
          <p:cNvSpPr/>
          <p:nvPr/>
        </p:nvSpPr>
        <p:spPr>
          <a:xfrm>
            <a:off x="179388" y="4579938"/>
            <a:ext cx="23304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4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段：</a:t>
            </a:r>
            <a:endParaRPr lang="zh-CN" altLang="en-US" sz="4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1979613" y="3468688"/>
            <a:ext cx="7561262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田野、新绿、嫩芽、冬水</a:t>
            </a:r>
            <a:endParaRPr lang="zh-CN" altLang="en-US" sz="4800" b="1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728" name="文本框 30727"/>
          <p:cNvSpPr txBox="1"/>
          <p:nvPr/>
        </p:nvSpPr>
        <p:spPr>
          <a:xfrm>
            <a:off x="1728788" y="4622800"/>
            <a:ext cx="72358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8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菜花、桑树、鱼塘</a:t>
            </a:r>
            <a:endParaRPr lang="zh-CN" altLang="en-US" sz="4800" b="1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  <p:bldP spid="30727" grpId="0"/>
      <p:bldP spid="307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矩形 31745"/>
          <p:cNvSpPr/>
          <p:nvPr/>
        </p:nvSpPr>
        <p:spPr>
          <a:xfrm>
            <a:off x="0" y="908050"/>
            <a:ext cx="9144000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）景物描写有什么作用呢？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47" name="矩形 31746"/>
          <p:cNvSpPr/>
          <p:nvPr/>
        </p:nvSpPr>
        <p:spPr>
          <a:xfrm>
            <a:off x="914400" y="2971800"/>
            <a:ext cx="990600" cy="1066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748" name="文本框 31747"/>
          <p:cNvSpPr txBox="1"/>
          <p:nvPr/>
        </p:nvSpPr>
        <p:spPr>
          <a:xfrm>
            <a:off x="250825" y="1989138"/>
            <a:ext cx="17287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段</a:t>
            </a:r>
            <a:endParaRPr lang="zh-CN" altLang="en-US" sz="4400" b="1" dirty="0">
              <a:solidFill>
                <a:srgbClr val="66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49" name="文本框 31748"/>
          <p:cNvSpPr txBox="1"/>
          <p:nvPr/>
        </p:nvSpPr>
        <p:spPr>
          <a:xfrm>
            <a:off x="1835150" y="1628775"/>
            <a:ext cx="6769100" cy="2103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表现了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春天蓬勃的生机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感受春天的美好，也是一家人“散步”的目的。暗示了熬过严冬母亲将会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获得新的活力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，体现对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生命的珍视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1750" name="矩形 31749"/>
          <p:cNvSpPr/>
          <p:nvPr/>
        </p:nvSpPr>
        <p:spPr>
          <a:xfrm>
            <a:off x="250825" y="4724400"/>
            <a:ext cx="3384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4400" b="1" dirty="0">
                <a:solidFill>
                  <a:srgbClr val="66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段</a:t>
            </a:r>
            <a:endParaRPr lang="zh-CN" altLang="en-US" sz="3600" b="1" dirty="0">
              <a:solidFill>
                <a:srgbClr val="66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1" name="文本框 31750"/>
          <p:cNvSpPr txBox="1"/>
          <p:nvPr/>
        </p:nvSpPr>
        <p:spPr>
          <a:xfrm>
            <a:off x="2133600" y="4149725"/>
            <a:ext cx="661511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小路的远景写出了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春天的气息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，烘托了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散步的温馨和快乐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，体现对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生活的热爱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标题 3379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33795" name="文本占位符 33794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33796" name="图片 33795" descr="ebea091c2510c0a887d6b6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0"/>
            <a:ext cx="90360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7" name="文本框 33796"/>
          <p:cNvSpPr txBox="1"/>
          <p:nvPr/>
        </p:nvSpPr>
        <p:spPr>
          <a:xfrm>
            <a:off x="2310130" y="84138"/>
            <a:ext cx="4752975" cy="70675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solidFill>
                  <a:srgbClr val="00206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我喜欢这样的句子</a:t>
            </a:r>
            <a:endParaRPr lang="zh-CN" altLang="en-US" sz="4000" b="1" dirty="0">
              <a:solidFill>
                <a:srgbClr val="00206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3798" name="文本框 33797"/>
          <p:cNvSpPr txBox="1"/>
          <p:nvPr/>
        </p:nvSpPr>
        <p:spPr>
          <a:xfrm>
            <a:off x="250825" y="908050"/>
            <a:ext cx="8713788" cy="57515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我的母亲老了，她早已习惯听从她强壮的儿子；</a:t>
            </a:r>
            <a:endParaRPr lang="zh-CN" altLang="en-US" sz="2400" b="1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宋体" panose="02010600030101010101" pitchFamily="2" charset="-122"/>
              </a:rPr>
              <a:t>我的儿子还小，他还习惯听从他高大的父亲。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有的浓</a:t>
            </a:r>
            <a:r>
              <a:rPr lang="zh-CN" altLang="en-US" sz="2400" b="1" dirty="0">
                <a:latin typeface="宋体" panose="02010600030101010101" pitchFamily="2" charset="-122"/>
              </a:rPr>
              <a:t>，有的淡。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我和母亲在前面，</a:t>
            </a:r>
            <a:r>
              <a:rPr lang="zh-CN" altLang="en-US" sz="2400" b="1" dirty="0">
                <a:latin typeface="宋体" panose="02010600030101010101" pitchFamily="2" charset="-122"/>
              </a:rPr>
              <a:t>我的妻子和儿子走在后面。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前面也是妈妈和儿子，</a:t>
            </a:r>
            <a:r>
              <a:rPr lang="zh-CN" altLang="en-US" sz="2400" b="1" dirty="0">
                <a:latin typeface="宋体" panose="02010600030101010101" pitchFamily="2" charset="-122"/>
              </a:rPr>
              <a:t>后面也是妈妈和儿子。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母亲要走路，大路平顺；</a:t>
            </a:r>
            <a:r>
              <a:rPr lang="zh-CN" altLang="en-US" sz="2400" b="1" dirty="0">
                <a:latin typeface="宋体" panose="02010600030101010101" pitchFamily="2" charset="-122"/>
              </a:rPr>
              <a:t>我的儿子要走小路，小路有意思。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我蹲下来，背起了母亲，</a:t>
            </a:r>
            <a:r>
              <a:rPr lang="zh-CN" altLang="en-US" sz="2400" b="1" dirty="0">
                <a:latin typeface="宋体" panose="02010600030101010101" pitchFamily="2" charset="-122"/>
              </a:rPr>
              <a:t>妻子也蹲下来，背起了儿子。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rgbClr val="FF3300"/>
                </a:solidFill>
                <a:latin typeface="宋体" panose="02010600030101010101" pitchFamily="2" charset="-122"/>
              </a:rPr>
              <a:t>我的母亲虽然高大，然而很瘦，自然不算重；</a:t>
            </a:r>
            <a:r>
              <a:rPr lang="zh-CN" altLang="en-US" sz="2400" b="1" dirty="0">
                <a:latin typeface="宋体" panose="02010600030101010101" pitchFamily="2" charset="-122"/>
              </a:rPr>
              <a:t>儿子虽然很胖，毕竟幼小，自然也轻。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1" algn="ctr">
              <a:spcBef>
                <a:spcPct val="50000"/>
              </a:spcBef>
              <a:buClr>
                <a:schemeClr val="bg1"/>
              </a:buClr>
            </a:pPr>
            <a:endParaRPr lang="zh-CN" altLang="en-US" sz="2400" b="1" dirty="0">
              <a:latin typeface="宋体" panose="02010600030101010101" pitchFamily="2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endParaRPr lang="zh-CN" altLang="en-US" sz="2400" dirty="0">
              <a:solidFill>
                <a:srgbClr val="990033"/>
              </a:solidFill>
              <a:latin typeface="宋体" panose="02010600030101010101" pitchFamily="2" charset="-122"/>
            </a:endParaRPr>
          </a:p>
        </p:txBody>
      </p:sp>
      <p:sp>
        <p:nvSpPr>
          <p:cNvPr id="33799" name="文本框 33798"/>
          <p:cNvSpPr txBox="1"/>
          <p:nvPr/>
        </p:nvSpPr>
        <p:spPr>
          <a:xfrm>
            <a:off x="544195" y="5564505"/>
            <a:ext cx="7499350" cy="14620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zh-CN" altLang="en-US" sz="2400" b="1" dirty="0">
                <a:latin typeface="华文行楷" pitchFamily="2" charset="-122"/>
                <a:ea typeface="华文行楷" pitchFamily="2" charset="-122"/>
              </a:rPr>
              <a:t>事物都是成双成对的，把两个方面集中在一起说，力</a:t>
            </a:r>
            <a:endParaRPr lang="zh-CN" altLang="en-US" sz="2400" b="1" dirty="0">
              <a:latin typeface="华文行楷" pitchFamily="2" charset="-122"/>
              <a:ea typeface="华文行楷" pitchFamily="2" charset="-122"/>
            </a:endParaRPr>
          </a:p>
          <a:p>
            <a:pPr eaLnBrk="0" hangingPunct="0">
              <a:buClr>
                <a:schemeClr val="bg1"/>
              </a:buClr>
            </a:pPr>
            <a:r>
              <a:rPr lang="zh-CN" altLang="en-US" sz="2400" b="1" dirty="0">
                <a:latin typeface="华文行楷" pitchFamily="2" charset="-122"/>
                <a:ea typeface="华文行楷" pitchFamily="2" charset="-122"/>
              </a:rPr>
              <a:t>求把句子写得整齐一点，就可以构成这样对称的句子。</a:t>
            </a:r>
            <a:endParaRPr lang="zh-CN" altLang="en-US" sz="2400" b="1" dirty="0">
              <a:latin typeface="华文行楷" pitchFamily="2" charset="-122"/>
              <a:ea typeface="华文行楷" pitchFamily="2" charset="-122"/>
            </a:endParaRPr>
          </a:p>
          <a:p>
            <a:pPr eaLnBrk="0" hangingPunct="0"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回环对称的句子有对称美，互相映衬，很有情趣。</a:t>
            </a:r>
            <a:r>
              <a:rPr lang="zh-CN" altLang="en-US" b="1" dirty="0">
                <a:solidFill>
                  <a:srgbClr val="00660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endParaRPr lang="zh-CN" altLang="en-US" b="1" dirty="0">
              <a:solidFill>
                <a:srgbClr val="006600"/>
              </a:solidFill>
              <a:latin typeface="华文行楷" pitchFamily="2" charset="-122"/>
              <a:ea typeface="华文行楷" pitchFamily="2" charset="-122"/>
            </a:endParaRPr>
          </a:p>
          <a:p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标题 3276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大词小用  以小见大</a:t>
            </a:r>
            <a:endParaRPr lang="zh-CN" altLang="en-US" b="1" dirty="0"/>
          </a:p>
        </p:txBody>
      </p:sp>
      <p:sp>
        <p:nvSpPr>
          <p:cNvPr id="32771" name="文本占位符 32770"/>
          <p:cNvSpPr>
            <a:spLocks noGrp="1" noRot="1"/>
          </p:cNvSpPr>
          <p:nvPr>
            <p:ph type="body" idx="1"/>
          </p:nvPr>
        </p:nvSpPr>
        <p:spPr>
          <a:xfrm>
            <a:off x="379095" y="1371600"/>
            <a:ext cx="8460105" cy="5255895"/>
          </a:xfrm>
        </p:spPr>
        <p:txBody>
          <a:bodyPr/>
          <a:p>
            <a:pPr>
              <a:lnSpc>
                <a:spcPct val="120000"/>
              </a:lnSpc>
            </a:pP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后来发生了</a:t>
            </a:r>
            <a:r>
              <a:rPr lang="zh-CN" altLang="en-US" b="1" dirty="0">
                <a:solidFill>
                  <a:schemeClr val="tx2"/>
                </a:solidFill>
                <a:latin typeface="方正启体简体" panose="03000509000000000000" charset="-122"/>
                <a:ea typeface="方正启体简体" panose="03000509000000000000" charset="-122"/>
              </a:rPr>
              <a:t>分歧</a:t>
            </a: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：母亲要走大路，大路平顺；我的儿子要走小路，小路有意思。</a:t>
            </a:r>
            <a:endParaRPr lang="zh-CN" altLang="en-US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一霎时，我感到了</a:t>
            </a:r>
            <a:r>
              <a:rPr lang="zh-CN" altLang="en-US" b="1" dirty="0">
                <a:solidFill>
                  <a:schemeClr val="tx2"/>
                </a:solidFill>
                <a:latin typeface="方正启体简体" panose="03000509000000000000" charset="-122"/>
                <a:ea typeface="方正启体简体" panose="03000509000000000000" charset="-122"/>
              </a:rPr>
              <a:t>责任</a:t>
            </a: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的重大。</a:t>
            </a:r>
            <a:endParaRPr lang="zh-CN" altLang="en-US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但我和妻子都是慢慢地，稳稳地，走得很仔细，好像我背上的同她背上的加起来，就是</a:t>
            </a:r>
            <a:r>
              <a:rPr lang="zh-CN" altLang="en-US" b="1" dirty="0">
                <a:solidFill>
                  <a:schemeClr val="tx2"/>
                </a:solidFill>
                <a:latin typeface="方正启体简体" panose="03000509000000000000" charset="-122"/>
                <a:ea typeface="方正启体简体" panose="03000509000000000000" charset="-122"/>
              </a:rPr>
              <a:t>整个世界</a:t>
            </a:r>
            <a:r>
              <a:rPr lang="zh-CN" altLang="en-US" b="1" dirty="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lang="zh-CN" altLang="en-US" sz="2800" b="1" dirty="0"/>
          </a:p>
          <a:p>
            <a:pPr>
              <a:lnSpc>
                <a:spcPct val="120000"/>
              </a:lnSpc>
            </a:pPr>
            <a:r>
              <a:rPr lang="zh-CN" altLang="en-US" b="1" dirty="0"/>
              <a:t>作用：</a:t>
            </a:r>
            <a:r>
              <a:rPr lang="zh-CN" altLang="en-US" b="1" dirty="0">
                <a:solidFill>
                  <a:srgbClr val="FF3300"/>
                </a:solidFill>
              </a:rPr>
              <a:t>超出事物本身，借散步讲述一个道理。</a:t>
            </a:r>
            <a:endParaRPr lang="zh-CN" altLang="en-US" b="1" dirty="0">
              <a:solidFill>
                <a:srgbClr val="FF33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hlink"/>
                </a:solidFill>
              </a:rPr>
              <a:t>从个别到一般，从具体到抽象。</a:t>
            </a:r>
            <a:endParaRPr lang="zh-CN" altLang="en-US" b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charRg st="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charRg st="3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51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charRg st="51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charRg st="51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95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charRg st="95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charRg st="95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116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1">
                                            <p:txEl>
                                              <p:charRg st="116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>
                                            <p:txEl>
                                              <p:charRg st="116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7" name="文本框 35846"/>
          <p:cNvSpPr txBox="1"/>
          <p:nvPr/>
        </p:nvSpPr>
        <p:spPr>
          <a:xfrm>
            <a:off x="0" y="5805488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itchFamily="2" charset="-122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只有责任感代代相传，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itchFamily="2" charset="-122"/>
              </a:rPr>
              <a:t>整个世界</a:t>
            </a:r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才会被扛起来！</a:t>
            </a:r>
            <a:endParaRPr lang="zh-CN" altLang="en-US" sz="3200" b="1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5856" name="矩形 35855"/>
          <p:cNvSpPr/>
          <p:nvPr/>
        </p:nvSpPr>
        <p:spPr>
          <a:xfrm>
            <a:off x="323850" y="333375"/>
            <a:ext cx="6696075" cy="106680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为什么说“我背上的同她背上的加起来，就是</a:t>
            </a:r>
            <a:r>
              <a:rPr lang="zh-CN" altLang="en-US" sz="3200" b="1" u="sng" dirty="0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整个世界</a:t>
            </a:r>
            <a:r>
              <a:rPr lang="zh-CN" altLang="en-US" sz="32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”？</a:t>
            </a:r>
            <a:endParaRPr lang="zh-CN" altLang="en-US" sz="32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57" name="圆角矩形标注 35856"/>
          <p:cNvSpPr/>
          <p:nvPr/>
        </p:nvSpPr>
        <p:spPr>
          <a:xfrm>
            <a:off x="7056438" y="260350"/>
            <a:ext cx="2087562" cy="1368425"/>
          </a:xfrm>
          <a:prstGeom prst="wedgeRoundRectCallout">
            <a:avLst>
              <a:gd name="adj1" fmla="val -162778"/>
              <a:gd name="adj2" fmla="val 59398"/>
              <a:gd name="adj3" fmla="val 16667"/>
            </a:avLst>
          </a:prstGeom>
          <a:solidFill>
            <a:srgbClr val="CC0000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endParaRPr sz="2400" u="sng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5858" name="文本框 35857"/>
          <p:cNvSpPr txBox="1"/>
          <p:nvPr/>
        </p:nvSpPr>
        <p:spPr>
          <a:xfrm>
            <a:off x="7092950" y="620713"/>
            <a:ext cx="1809750" cy="579437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u="sng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以小见大</a:t>
            </a:r>
            <a:endParaRPr lang="zh-CN" altLang="en-US" sz="3200" u="sng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5859" name="文本框 35858"/>
          <p:cNvSpPr txBox="1"/>
          <p:nvPr/>
        </p:nvSpPr>
        <p:spPr>
          <a:xfrm>
            <a:off x="611188" y="1828483"/>
            <a:ext cx="7124065" cy="18148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latin typeface="方正北魏楷书简体" panose="03000509000000000000" charset="-122"/>
                <a:ea typeface="方正北魏楷书简体" panose="03000509000000000000" charset="-122"/>
              </a:rPr>
              <a:t>暗示着</a:t>
            </a:r>
            <a:r>
              <a:rPr lang="zh-CN" altLang="en-US" sz="3200" b="1" dirty="0">
                <a:solidFill>
                  <a:srgbClr val="FF3300"/>
                </a:solidFill>
                <a:latin typeface="方正北魏楷书简体" panose="03000509000000000000" charset="-122"/>
                <a:ea typeface="方正北魏楷书简体" panose="03000509000000000000" charset="-122"/>
              </a:rPr>
              <a:t>中年人承受着扶老携幼的责任，</a:t>
            </a:r>
            <a:endParaRPr lang="zh-CN" altLang="en-US" sz="3200" b="1" dirty="0">
              <a:solidFill>
                <a:srgbClr val="FF3300"/>
              </a:solidFill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方正北魏楷书简体" panose="03000509000000000000" charset="-122"/>
                <a:ea typeface="方正北魏楷书简体" panose="03000509000000000000" charset="-122"/>
              </a:rPr>
              <a:t>对家庭有一种使命感。</a:t>
            </a:r>
            <a:endParaRPr lang="zh-CN" altLang="en-US" sz="3200" dirty="0">
              <a:solidFill>
                <a:srgbClr val="FF33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endParaRPr lang="zh-CN" altLang="en-US" sz="3200" dirty="0">
              <a:solidFill>
                <a:srgbClr val="FF33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5860" name="文本框 35859"/>
          <p:cNvSpPr txBox="1"/>
          <p:nvPr/>
        </p:nvSpPr>
        <p:spPr>
          <a:xfrm>
            <a:off x="611188" y="3201353"/>
            <a:ext cx="7777162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“</a:t>
            </a:r>
            <a:r>
              <a:rPr lang="zh-CN" altLang="en-US" sz="3200" b="1" dirty="0"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慢慢地”、“稳稳地”行走，可以看出中年人照顾一家老小、肩负家庭责任时的</a:t>
            </a:r>
            <a:r>
              <a:rPr lang="zh-CN" altLang="en-US" sz="3200" b="1" dirty="0">
                <a:solidFill>
                  <a:schemeClr val="tx2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小心、稳重</a:t>
            </a:r>
            <a:r>
              <a:rPr lang="zh-CN" altLang="en-US" sz="3200" b="1" dirty="0"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；“整个世界”的感受，表现了</a:t>
            </a:r>
            <a:r>
              <a:rPr lang="zh-CN" altLang="en-US" sz="3200" b="1" dirty="0">
                <a:solidFill>
                  <a:schemeClr val="tx2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人到中年的心情：亲人的平安、健康、快乐，就是最大的心愿。</a:t>
            </a:r>
            <a:endParaRPr lang="zh-CN" altLang="en-US" sz="3200" b="1" dirty="0">
              <a:solidFill>
                <a:schemeClr val="tx2"/>
              </a:solidFill>
              <a:latin typeface="方正北魏楷书简体" panose="03000509000000000000" charset="-122"/>
              <a:ea typeface="方正北魏楷书简体" panose="03000509000000000000" charset="-122"/>
              <a:cs typeface="方正北魏楷书简体" panose="03000509000000000000" charset="-122"/>
            </a:endParaRPr>
          </a:p>
          <a:p>
            <a:endParaRPr lang="zh-CN" altLang="en-US" sz="3200" b="1" dirty="0">
              <a:solidFill>
                <a:schemeClr val="tx2"/>
              </a:solidFill>
              <a:latin typeface="方正北魏楷书简体" panose="03000509000000000000" charset="-122"/>
              <a:ea typeface="方正北魏楷书简体" panose="03000509000000000000" charset="-122"/>
              <a:cs typeface="方正北魏楷书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>
                                            <p:txEl>
                                              <p:charRg st="0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60">
                                            <p:txEl>
                                              <p:charRg st="0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60">
                                            <p:txEl>
                                              <p:charRg st="0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  <p:bldP spid="35857" grpId="0" animBg="1"/>
      <p:bldP spid="35858" grpId="0"/>
      <p:bldP spid="358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文本框 36865"/>
          <p:cNvSpPr txBox="1"/>
          <p:nvPr/>
        </p:nvSpPr>
        <p:spPr>
          <a:xfrm>
            <a:off x="457200" y="2773363"/>
            <a:ext cx="274320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7200" dirty="0">
                <a:latin typeface="Times New Roman" panose="02020603050405020304" pitchFamily="18" charset="0"/>
                <a:ea typeface="华文行楷" pitchFamily="2" charset="-122"/>
              </a:rPr>
              <a:t>小  事</a:t>
            </a:r>
            <a:endParaRPr lang="zh-CN" altLang="en-US" sz="7200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6867" name="文本框 36866"/>
          <p:cNvSpPr txBox="1"/>
          <p:nvPr/>
        </p:nvSpPr>
        <p:spPr>
          <a:xfrm>
            <a:off x="4953000" y="2620963"/>
            <a:ext cx="2971800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7200" dirty="0">
                <a:latin typeface="Times New Roman" panose="02020603050405020304" pitchFamily="18" charset="0"/>
                <a:ea typeface="华文行楷" pitchFamily="2" charset="-122"/>
              </a:rPr>
              <a:t>中   心</a:t>
            </a:r>
            <a:endParaRPr lang="zh-CN" altLang="en-US" sz="7200"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6868" name="文本框 36867"/>
          <p:cNvSpPr txBox="1"/>
          <p:nvPr/>
        </p:nvSpPr>
        <p:spPr>
          <a:xfrm>
            <a:off x="2557463" y="1035050"/>
            <a:ext cx="38862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dirty="0">
                <a:solidFill>
                  <a:srgbClr val="3333CC"/>
                </a:solidFill>
                <a:latin typeface="Times New Roman" panose="02020603050405020304" pitchFamily="18" charset="0"/>
                <a:ea typeface="华文行楷" pitchFamily="2" charset="-122"/>
              </a:rPr>
              <a:t>以小见大</a:t>
            </a:r>
            <a:endParaRPr lang="zh-CN" altLang="en-US" sz="6600" dirty="0">
              <a:solidFill>
                <a:srgbClr val="3333CC"/>
              </a:solidFill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36869" name="右箭头 36868"/>
          <p:cNvSpPr/>
          <p:nvPr/>
        </p:nvSpPr>
        <p:spPr>
          <a:xfrm>
            <a:off x="3276600" y="3001963"/>
            <a:ext cx="1447800" cy="533400"/>
          </a:xfrm>
          <a:prstGeom prst="rightArrow">
            <a:avLst>
              <a:gd name="adj1" fmla="val 50000"/>
              <a:gd name="adj2" fmla="val 67857"/>
            </a:avLst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70" name="文本框 36869"/>
          <p:cNvSpPr txBox="1"/>
          <p:nvPr/>
        </p:nvSpPr>
        <p:spPr>
          <a:xfrm>
            <a:off x="457200" y="4616450"/>
            <a:ext cx="29718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66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散  步</a:t>
            </a:r>
            <a:endParaRPr lang="zh-CN" altLang="en-US" sz="6600" b="1" dirty="0">
              <a:solidFill>
                <a:srgbClr val="FF0000"/>
              </a:solidFill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36871" name="文本框 36870"/>
          <p:cNvSpPr txBox="1"/>
          <p:nvPr/>
        </p:nvSpPr>
        <p:spPr>
          <a:xfrm>
            <a:off x="4800600" y="4616450"/>
            <a:ext cx="4164013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亲情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关爱、谦让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和谐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孝道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伦理、中年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责任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生命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感慨、选择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—</a:t>
            </a:r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楷体_GB2312" pitchFamily="49" charset="-122"/>
              </a:rPr>
              <a:t>担当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36872" name="右箭头 36871"/>
          <p:cNvSpPr/>
          <p:nvPr/>
        </p:nvSpPr>
        <p:spPr>
          <a:xfrm>
            <a:off x="3276600" y="4953000"/>
            <a:ext cx="1447800" cy="533400"/>
          </a:xfrm>
          <a:prstGeom prst="rightArrow">
            <a:avLst>
              <a:gd name="adj1" fmla="val 50000"/>
              <a:gd name="adj2" fmla="val 67857"/>
            </a:avLst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73" name="下箭头 36872"/>
          <p:cNvSpPr/>
          <p:nvPr/>
        </p:nvSpPr>
        <p:spPr>
          <a:xfrm>
            <a:off x="1524000" y="3810000"/>
            <a:ext cx="485775" cy="911860"/>
          </a:xfrm>
          <a:prstGeom prst="downArrow">
            <a:avLst>
              <a:gd name="adj1" fmla="val 50000"/>
              <a:gd name="adj2" fmla="val 6593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74" name="下箭头 36873"/>
          <p:cNvSpPr/>
          <p:nvPr/>
        </p:nvSpPr>
        <p:spPr>
          <a:xfrm>
            <a:off x="6104890" y="3657600"/>
            <a:ext cx="485775" cy="958850"/>
          </a:xfrm>
          <a:prstGeom prst="downArrow">
            <a:avLst>
              <a:gd name="adj1" fmla="val 50000"/>
              <a:gd name="adj2" fmla="val 6593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  <p:bldP spid="36868" grpId="0"/>
      <p:bldP spid="36870" grpId="0"/>
      <p:bldP spid="368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标题 38913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38915" name="文本占位符 38914" descr="gs200428183825"/>
          <p:cNvPicPr>
            <a:picLocks noGrp="1" noRot="1"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8916" name="矩形 38915"/>
          <p:cNvSpPr/>
          <p:nvPr/>
        </p:nvSpPr>
        <p:spPr>
          <a:xfrm>
            <a:off x="539750" y="1557338"/>
            <a:ext cx="8135938" cy="19208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思考：如果不以“散步”为课题，你还能另拟一个题目吗？说说你的想法和理由。</a:t>
            </a:r>
            <a:r>
              <a:rPr lang="zh-CN" altLang="en-US" sz="4000" b="1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000" b="1" dirty="0">
              <a:solidFill>
                <a:srgbClr val="990033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图片 43009" descr="gs2004281838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文本框 43010"/>
          <p:cNvSpPr txBox="1"/>
          <p:nvPr/>
        </p:nvSpPr>
        <p:spPr>
          <a:xfrm>
            <a:off x="1676400" y="2209800"/>
            <a:ext cx="38100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endParaRPr sz="2400" dirty="0">
              <a:solidFill>
                <a:srgbClr val="990033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2" name="矩形 43011"/>
          <p:cNvSpPr/>
          <p:nvPr/>
        </p:nvSpPr>
        <p:spPr>
          <a:xfrm>
            <a:off x="220345" y="2566988"/>
            <a:ext cx="8305800" cy="3241675"/>
          </a:xfr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bg1"/>
              </a:buClr>
            </a:pPr>
            <a:r>
              <a:rPr lang="en-US" altLang="zh-CN" sz="2400" dirty="0">
                <a:solidFill>
                  <a:srgbClr val="00206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人类，在造物主的眼里，也不过是一个物种而已，与其他物种的性质并无两样。但与其他物种有一点不同，就是人类的强壮的生命，没有资格独享强壮</a:t>
            </a:r>
            <a:r>
              <a:rPr lang="en-US" altLang="zh-CN" sz="2800" b="1" dirty="0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它（我在这里说的是生命，不是人）必须对它的两端的弱势负责，即强壮当对幼小和衰老负起责任来。 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——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莫怀戚《二十年后说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&lt;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散步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&gt;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仿宋简体" panose="03000509000000000000" charset="-122"/>
                <a:ea typeface="方正仿宋简体" panose="03000509000000000000" charset="-122"/>
                <a:cs typeface="方正仿宋简体" panose="03000509000000000000" charset="-122"/>
              </a:rPr>
              <a:t>》</a:t>
            </a:r>
            <a:r>
              <a:rPr lang="zh-CN" altLang="en-US" sz="2000" b="1" dirty="0">
                <a:solidFill>
                  <a:srgbClr val="00206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2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 </a:t>
            </a:r>
            <a:endParaRPr lang="zh-CN" altLang="en-US" sz="20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3013" name="文本框 43012"/>
          <p:cNvSpPr txBox="1"/>
          <p:nvPr/>
        </p:nvSpPr>
        <p:spPr>
          <a:xfrm>
            <a:off x="304800" y="5715000"/>
            <a:ext cx="1676400" cy="531813"/>
          </a:xfrm>
          <a:prstGeom prst="rect">
            <a:avLst/>
          </a:prstGeom>
          <a:solidFill>
            <a:srgbClr val="FFFF66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latin typeface="方正姚体" pitchFamily="2" charset="-122"/>
                <a:ea typeface="方正姚体" pitchFamily="2" charset="-122"/>
              </a:rPr>
              <a:t>延伸散步</a:t>
            </a:r>
            <a:endParaRPr lang="zh-CN" altLang="en-US" sz="2800"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0345" y="887413"/>
            <a:ext cx="8305800" cy="3241675"/>
          </a:xfr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bg1"/>
              </a:buClr>
            </a:pPr>
            <a:r>
              <a:rPr lang="en-US" altLang="zh-CN" sz="2400" dirty="0">
                <a:latin typeface="Times New Roman" panose="02020603050405020304" pitchFamily="18" charset="0"/>
              </a:rPr>
              <a:t>    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哺育子女是动物也有的本能，赡养父母才是人类的文化之举，这个，全世界数中国人做得最好。                                </a:t>
            </a:r>
            <a:r>
              <a:rPr lang="en-US" altLang="zh-CN" sz="2400" b="1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itchFamily="49" charset="-122"/>
              </a:rPr>
              <a:t>——</a:t>
            </a:r>
            <a:r>
              <a:rPr lang="zh-CN" altLang="en-US" sz="2400" b="1" dirty="0">
                <a:solidFill>
                  <a:srgbClr val="CC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培根</a:t>
            </a:r>
            <a:r>
              <a:rPr lang="zh-CN" altLang="en-US" sz="20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endParaRPr lang="zh-CN" altLang="en-US" sz="28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图片 45057" descr="亲情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0"/>
            <a:ext cx="3708400" cy="3141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59" name="图片 45058" descr="亲情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0"/>
            <a:ext cx="4103688" cy="3168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60" name="图片 45059" descr="亲情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3284538"/>
            <a:ext cx="3960813" cy="338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61" name="图片 45060" descr="亲情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263" y="3716338"/>
            <a:ext cx="3311525" cy="2298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2" name="动作按钮: 前进或下一项 45061">
            <a:hlinkClick r:id="" action="ppaction://hlinkshowjump?jump=nextslide"/>
          </p:cNvPr>
          <p:cNvSpPr/>
          <p:nvPr/>
        </p:nvSpPr>
        <p:spPr>
          <a:xfrm>
            <a:off x="8785225" y="6669088"/>
            <a:ext cx="358775" cy="188912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图片 44033" descr="gs2004281838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228600"/>
            <a:ext cx="8610600" cy="640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矩形 44034"/>
          <p:cNvSpPr/>
          <p:nvPr/>
        </p:nvSpPr>
        <p:spPr>
          <a:xfrm>
            <a:off x="2895600" y="5181600"/>
            <a:ext cx="3429000" cy="1219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9403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感动的瞬间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4036" name="图片 44035" descr="xinsrc_042010225085539014704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990600"/>
            <a:ext cx="1752600" cy="17526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4037" name="文本框 44036"/>
          <p:cNvSpPr txBox="1"/>
          <p:nvPr/>
        </p:nvSpPr>
        <p:spPr>
          <a:xfrm>
            <a:off x="2743200" y="1143000"/>
            <a:ext cx="5562600" cy="161448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dirty="0">
                <a:solidFill>
                  <a:srgbClr val="33999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仿宋_GB2312" pitchFamily="49" charset="-122"/>
              </a:rPr>
              <a:t>田世国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仿宋_GB2312" pitchFamily="49" charset="-122"/>
              </a:rPr>
              <a:t>，他在年过花甲的母亲身患尿毒症痛不欲生的关键时刻，瞒着母亲献出了自己的一个肾脏，使生命垂危的母亲重获新生</a:t>
            </a:r>
            <a:r>
              <a:rPr lang="zh-CN" altLang="en-US" sz="2400" dirty="0">
                <a:latin typeface="宋体" panose="02010600030101010101" pitchFamily="2" charset="-122"/>
              </a:rPr>
              <a:t>。</a:t>
            </a:r>
            <a:endParaRPr lang="zh-CN" altLang="en-US" sz="2400">
              <a:latin typeface="宋体" panose="02010600030101010101" pitchFamily="2" charset="-122"/>
            </a:endParaRPr>
          </a:p>
        </p:txBody>
      </p:sp>
      <p:pic>
        <p:nvPicPr>
          <p:cNvPr id="44038" name="图片 44037" descr="200703021424388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048000"/>
            <a:ext cx="1752600" cy="1905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4039" name="文本框 44038"/>
          <p:cNvSpPr txBox="1"/>
          <p:nvPr/>
        </p:nvSpPr>
        <p:spPr>
          <a:xfrm>
            <a:off x="2667000" y="2743200"/>
            <a:ext cx="5715000" cy="23447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000" dirty="0">
                <a:solidFill>
                  <a:srgbClr val="800000"/>
                </a:solidFill>
                <a:latin typeface="黑体" panose="02010609060101010101" pitchFamily="2" charset="-122"/>
                <a:ea typeface="楷体_GB2312" pitchFamily="49" charset="-122"/>
              </a:rPr>
              <a:t>     </a:t>
            </a:r>
            <a:r>
              <a:rPr lang="zh-CN" altLang="en-US" sz="2800" b="1" dirty="0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林秀贞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是河北省衡水市南臣赞村农民，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30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年如一日，她克服了各种困难，像女儿一样赡养了</a:t>
            </a:r>
            <a:r>
              <a:rPr lang="en-US" altLang="zh-CN" sz="2400" b="1" dirty="0">
                <a:latin typeface="仿宋_GB2312" pitchFamily="49" charset="-122"/>
                <a:ea typeface="仿宋_GB2312" pitchFamily="49" charset="-122"/>
              </a:rPr>
              <a:t>6</a:t>
            </a:r>
            <a:r>
              <a:rPr lang="zh-CN" altLang="en-US" sz="2400" b="1" dirty="0">
                <a:latin typeface="仿宋_GB2312" pitchFamily="49" charset="-122"/>
                <a:ea typeface="仿宋_GB2312" pitchFamily="49" charset="-122"/>
              </a:rPr>
              <a:t>位孤寡老人。这位朴实的农村人，始终记得她母亲的朴素教诲：人人管闲事，世上没难事；人人都帮人，世上没穷人。</a:t>
            </a:r>
            <a:endParaRPr lang="zh-CN" altLang="en-US" sz="24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44040" name="文本框 44039"/>
          <p:cNvSpPr txBox="1"/>
          <p:nvPr/>
        </p:nvSpPr>
        <p:spPr>
          <a:xfrm>
            <a:off x="457200" y="5943600"/>
            <a:ext cx="1676400" cy="531813"/>
          </a:xfrm>
          <a:prstGeom prst="rect">
            <a:avLst/>
          </a:prstGeom>
          <a:solidFill>
            <a:srgbClr val="FFFF66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dirty="0">
                <a:latin typeface="方正姚体" pitchFamily="2" charset="-122"/>
                <a:ea typeface="方正姚体" pitchFamily="2" charset="-122"/>
              </a:rPr>
              <a:t>延伸散步</a:t>
            </a:r>
            <a:endParaRPr lang="zh-CN" altLang="en-US" sz="2800">
              <a:latin typeface="方正姚体" pitchFamily="2" charset="-122"/>
              <a:ea typeface="方正姚体" pitchFamily="2" charset="-122"/>
            </a:endParaRPr>
          </a:p>
        </p:txBody>
      </p:sp>
    </p:spTree>
  </p:cSld>
  <p:clrMapOvr>
    <a:masterClrMapping/>
  </p:clrMapOvr>
  <p:transition spd="slow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u=1193236516,705847490&amp;fm=200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" y="-28575"/>
            <a:ext cx="9121140" cy="6915150"/>
          </a:xfrm>
          <a:prstGeom prst="rect">
            <a:avLst/>
          </a:prstGeom>
        </p:spPr>
      </p:pic>
      <p:sp>
        <p:nvSpPr>
          <p:cNvPr id="2" name="内容占位符 1"/>
          <p:cNvSpPr>
            <a:spLocks noGrp="1"/>
          </p:cNvSpPr>
          <p:nvPr>
            <p:ph/>
          </p:nvPr>
        </p:nvSpPr>
        <p:spPr/>
        <p:txBody>
          <a:bodyPr/>
          <a:p>
            <a:r>
              <a:rPr lang="zh-CN" altLang="en-US" sz="4000"/>
              <a:t>作业</a:t>
            </a:r>
            <a:r>
              <a:rPr lang="zh-CN" altLang="en-US" sz="4000"/>
              <a:t>：</a:t>
            </a:r>
            <a:endParaRPr lang="zh-CN" altLang="en-US" sz="4000"/>
          </a:p>
          <a:p>
            <a:endParaRPr lang="zh-CN" altLang="en-US" sz="4000"/>
          </a:p>
          <a:p>
            <a:r>
              <a:rPr lang="zh-CN" altLang="en-US" sz="4000">
                <a:latin typeface="方正北魏楷书简体" panose="03000509000000000000" charset="-122"/>
                <a:ea typeface="方正北魏楷书简体" panose="03000509000000000000" charset="-122"/>
              </a:rPr>
              <a:t>        </a:t>
            </a:r>
            <a:r>
              <a:rPr lang="en-US" altLang="zh-CN" sz="4400" b="1">
                <a:latin typeface="方正北魏楷书简体" panose="03000509000000000000" charset="-122"/>
                <a:ea typeface="方正北魏楷书简体" panose="03000509000000000000" charset="-122"/>
              </a:rPr>
              <a:t>1.</a:t>
            </a:r>
            <a:r>
              <a:rPr lang="zh-CN" altLang="en-US" sz="4400" b="1">
                <a:latin typeface="方正北魏楷书简体" panose="03000509000000000000" charset="-122"/>
                <a:ea typeface="方正北魏楷书简体" panose="03000509000000000000" charset="-122"/>
              </a:rPr>
              <a:t>《学案》；</a:t>
            </a:r>
            <a:endParaRPr lang="zh-CN" altLang="en-US" sz="4400" b="1"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r>
              <a:rPr lang="zh-CN" altLang="en-US" sz="4400" b="1">
                <a:latin typeface="方正北魏楷书简体" panose="03000509000000000000" charset="-122"/>
                <a:ea typeface="方正北魏楷书简体" panose="03000509000000000000" charset="-122"/>
              </a:rPr>
              <a:t>       </a:t>
            </a:r>
            <a:r>
              <a:rPr lang="en-US" altLang="zh-CN" sz="4400" b="1">
                <a:latin typeface="方正北魏楷书简体" panose="03000509000000000000" charset="-122"/>
                <a:ea typeface="方正北魏楷书简体" panose="03000509000000000000" charset="-122"/>
              </a:rPr>
              <a:t>2.</a:t>
            </a:r>
            <a:r>
              <a:rPr lang="zh-CN" altLang="en-US" sz="4400" b="1">
                <a:latin typeface="方正北魏楷书简体" panose="03000509000000000000" charset="-122"/>
                <a:ea typeface="方正北魏楷书简体" panose="03000509000000000000" charset="-122"/>
              </a:rPr>
              <a:t>抄写《散步》词语并造句</a:t>
            </a:r>
            <a:r>
              <a:rPr lang="zh-CN" altLang="en-US" sz="4400" b="1">
                <a:latin typeface="方正北魏楷书简体" panose="03000509000000000000" charset="-122"/>
                <a:ea typeface="方正北魏楷书简体" panose="03000509000000000000" charset="-122"/>
              </a:rPr>
              <a:t>。</a:t>
            </a:r>
            <a:endParaRPr lang="zh-CN" altLang="en-US" sz="4000" b="1"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r>
              <a:rPr lang="zh-CN" altLang="en-US" sz="4000">
                <a:latin typeface="方正北魏楷书简体" panose="03000509000000000000" charset="-122"/>
                <a:ea typeface="方正北魏楷书简体" panose="03000509000000000000" charset="-122"/>
              </a:rPr>
              <a:t>              </a:t>
            </a:r>
            <a:endParaRPr lang="zh-CN" altLang="en-US" sz="4000">
              <a:latin typeface="方正北魏楷书简体" panose="03000509000000000000" charset="-122"/>
              <a:ea typeface="方正北魏楷书简体" panose="03000509000000000000" charset="-122"/>
            </a:endParaRPr>
          </a:p>
          <a:p>
            <a:endParaRPr lang="zh-CN" altLang="en-US" sz="4000">
              <a:latin typeface="方正北魏楷书简体" panose="03000509000000000000" charset="-122"/>
              <a:ea typeface="方正北魏楷书简体" panose="03000509000000000000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吉祥如意">
  <a:themeElements>
    <a:clrScheme name="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DF8FF"/>
      </a:accent5>
      <a:accent6>
        <a:srgbClr val="E5CAB0"/>
      </a:accent6>
      <a:hlink>
        <a:srgbClr val="0066CC"/>
      </a:hlink>
      <a:folHlink>
        <a:srgbClr val="9F9FB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DF8FF"/>
        </a:accent5>
        <a:accent6>
          <a:srgbClr val="E5CAB0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2F2F2"/>
        </a:accent3>
        <a:accent4>
          <a:srgbClr val="4B4B25"/>
        </a:accent4>
        <a:accent5>
          <a:srgbClr val="E2F4FF"/>
        </a:accent5>
        <a:accent6>
          <a:srgbClr val="9FBCB2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3"/>
        </a:accent4>
        <a:accent5>
          <a:srgbClr val="FFE9E9"/>
        </a:accent5>
        <a:accent6>
          <a:srgbClr val="C6C6C6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AF1EE"/>
        </a:accent3>
        <a:accent4>
          <a:srgbClr val="000000"/>
        </a:accent4>
        <a:accent5>
          <a:srgbClr val="FFFFFF"/>
        </a:accent5>
        <a:accent6>
          <a:srgbClr val="97B99E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EFFFFF"/>
        </a:accent3>
        <a:accent4>
          <a:srgbClr val="52527B"/>
        </a:accent4>
        <a:accent5>
          <a:srgbClr val="F2F2F2"/>
        </a:accent5>
        <a:accent6>
          <a:srgbClr val="E5CAB0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9"/>
        </a:accent3>
        <a:accent4>
          <a:srgbClr val="AF0057"/>
        </a:accent4>
        <a:accent5>
          <a:srgbClr val="FFFFE2"/>
        </a:accent5>
        <a:accent6>
          <a:srgbClr val="E5E5E5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99"/>
        </a:dk1>
        <a:lt1>
          <a:srgbClr val="800000"/>
        </a:lt1>
        <a:dk2>
          <a:srgbClr val="FFFFFF"/>
        </a:dk2>
        <a:lt2>
          <a:srgbClr val="B60000"/>
        </a:lt2>
        <a:accent1>
          <a:srgbClr val="9888A4"/>
        </a:accent1>
        <a:accent2>
          <a:srgbClr val="A9335D"/>
        </a:accent2>
        <a:accent3>
          <a:srgbClr val="C1AAAA"/>
        </a:accent3>
        <a:accent4>
          <a:srgbClr val="DCDC83"/>
        </a:accent4>
        <a:accent5>
          <a:srgbClr val="CAC4CF"/>
        </a:accent5>
        <a:accent6>
          <a:srgbClr val="972D53"/>
        </a:accent6>
        <a:hlink>
          <a:srgbClr val="CCECFF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1C1C"/>
        </a:lt1>
        <a:dk2>
          <a:srgbClr val="FFFF66"/>
        </a:dk2>
        <a:lt2>
          <a:srgbClr val="808080"/>
        </a:lt2>
        <a:accent1>
          <a:srgbClr val="9898BA"/>
        </a:accent1>
        <a:accent2>
          <a:srgbClr val="777777"/>
        </a:accent2>
        <a:accent3>
          <a:srgbClr val="AAAAAA"/>
        </a:accent3>
        <a:accent4>
          <a:srgbClr val="DCDCDC"/>
        </a:accent4>
        <a:accent5>
          <a:srgbClr val="CACAD9"/>
        </a:accent5>
        <a:accent6>
          <a:srgbClr val="6A6A6A"/>
        </a:accent6>
        <a:hlink>
          <a:srgbClr val="CCFF99"/>
        </a:hlink>
        <a:folHlink>
          <a:srgbClr val="E43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0</TotalTime>
  <Words>2191</Words>
  <Application>WPS 演示</Application>
  <PresentationFormat>在屏幕上显示</PresentationFormat>
  <Paragraphs>215</Paragraphs>
  <Slides>24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</vt:lpstr>
      <vt:lpstr>宋体</vt:lpstr>
      <vt:lpstr>Wingdings</vt:lpstr>
      <vt:lpstr>Wingdings 2</vt:lpstr>
      <vt:lpstr>华文行楷</vt:lpstr>
      <vt:lpstr>黑体</vt:lpstr>
      <vt:lpstr>Times New Roman</vt:lpstr>
      <vt:lpstr>方正启体简体</vt:lpstr>
      <vt:lpstr>楷体_GB2312</vt:lpstr>
      <vt:lpstr>隶书</vt:lpstr>
      <vt:lpstr>仿宋_GB2312</vt:lpstr>
      <vt:lpstr>方正姚体</vt:lpstr>
      <vt:lpstr>方正北魏楷书简体</vt:lpstr>
      <vt:lpstr>微软雅黑</vt:lpstr>
      <vt:lpstr>Arial Unicode MS</vt:lpstr>
      <vt:lpstr>Wingdings</vt:lpstr>
      <vt:lpstr>Calibri</vt:lpstr>
      <vt:lpstr>华文行楷</vt:lpstr>
      <vt:lpstr>Verdana</vt:lpstr>
      <vt:lpstr>楷体_GB2312</vt:lpstr>
      <vt:lpstr>方正仿宋简体</vt:lpstr>
      <vt:lpstr>新宋体</vt:lpstr>
      <vt:lpstr>仿宋</vt:lpstr>
      <vt:lpstr>吉祥如意</vt:lpstr>
      <vt:lpstr>PowerPoint 演示文稿</vt:lpstr>
      <vt:lpstr>PowerPoint 演示文稿</vt:lpstr>
      <vt:lpstr>PowerPoint 演示文稿</vt:lpstr>
      <vt:lpstr>一、预习检查</vt:lpstr>
      <vt:lpstr>PowerPoint 演示文稿</vt:lpstr>
      <vt:lpstr>PowerPoint 演示文稿</vt:lpstr>
      <vt:lpstr>PowerPoint 演示文稿</vt:lpstr>
      <vt:lpstr>合作探究，解读亲情</vt:lpstr>
      <vt:lpstr>“整个世界”中的“人”</vt:lpstr>
      <vt:lpstr>    假如你有一束鲜花，你献给文中的谁？</vt:lpstr>
      <vt:lpstr>“整个世界”中的“事”</vt:lpstr>
      <vt:lpstr>品味课文的语言美</vt:lpstr>
      <vt:lpstr>PowerPoint 演示文稿</vt:lpstr>
      <vt:lpstr>PowerPoint 演示文稿</vt:lpstr>
      <vt:lpstr>PowerPoint 演示文稿</vt:lpstr>
      <vt:lpstr>PowerPoint 演示文稿</vt:lpstr>
      <vt:lpstr>大词小用  以小见大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zhu</dc:creator>
  <cp:lastModifiedBy>haiyu</cp:lastModifiedBy>
  <cp:revision>33</cp:revision>
  <dcterms:created xsi:type="dcterms:W3CDTF">2014-09-01T07:59:00Z</dcterms:created>
  <dcterms:modified xsi:type="dcterms:W3CDTF">2018-10-07T09:17:56Z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