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374" r:id="rId2"/>
  </p:sldIdLst>
  <p:sldSz cx="12192000" cy="6858000"/>
  <p:notesSz cx="6858000" cy="9144000"/>
  <p:custDataLst>
    <p:tags r:id="rId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E0D9"/>
    <a:srgbClr val="D60093"/>
    <a:srgbClr val="FF0066"/>
    <a:srgbClr val="FF3399"/>
    <a:srgbClr val="E2E5D9"/>
    <a:srgbClr val="5263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0872" autoAdjust="0"/>
  </p:normalViewPr>
  <p:slideViewPr>
    <p:cSldViewPr snapToGrid="0">
      <p:cViewPr varScale="1">
        <p:scale>
          <a:sx n="61" d="100"/>
          <a:sy n="61" d="100"/>
        </p:scale>
        <p:origin x="84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221717-D850-4BD3-B434-821CE74C5ADE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CA5C5-ACE0-46CF-8274-7EBAD72A29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7955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BCA5C5-ACE0-46CF-8274-7EBAD72A291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4389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图片包含 墙壁, 地面&#10;&#10;已生成高可信度的说明">
            <a:extLst>
              <a:ext uri="{FF2B5EF4-FFF2-40B4-BE49-F238E27FC236}">
                <a16:creationId xmlns:a16="http://schemas.microsoft.com/office/drawing/2014/main" id="{BFB3FE28-1F32-4059-BBE6-878E634148B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16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图片包含 墙壁, 地面&#10;&#10;已生成高可信度的说明">
            <a:extLst>
              <a:ext uri="{FF2B5EF4-FFF2-40B4-BE49-F238E27FC236}">
                <a16:creationId xmlns:a16="http://schemas.microsoft.com/office/drawing/2014/main" id="{F86D8B21-7F2B-49C1-BDD1-A5FE15624EB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D0EFA099-C431-432D-860E-6B09D7F6133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58" y="271900"/>
            <a:ext cx="11543607" cy="6281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620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图片包含 墙壁, 地面&#10;&#10;已生成高可信度的说明">
            <a:extLst>
              <a:ext uri="{FF2B5EF4-FFF2-40B4-BE49-F238E27FC236}">
                <a16:creationId xmlns:a16="http://schemas.microsoft.com/office/drawing/2014/main" id="{F86D8B21-7F2B-49C1-BDD1-A5FE15624EB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D0EFA099-C431-432D-860E-6B09D7F6133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58" y="271900"/>
            <a:ext cx="11543607" cy="6281193"/>
          </a:xfrm>
          <a:prstGeom prst="rect">
            <a:avLst/>
          </a:prstGeom>
        </p:spPr>
      </p:pic>
      <p:pic>
        <p:nvPicPr>
          <p:cNvPr id="4" name="图片 3" descr="图片包含 鲜花, 餐桌, 室内, 花瓶&#10;&#10;已生成极高可信度的说明">
            <a:extLst>
              <a:ext uri="{FF2B5EF4-FFF2-40B4-BE49-F238E27FC236}">
                <a16:creationId xmlns:a16="http://schemas.microsoft.com/office/drawing/2014/main" id="{B4A55C7A-F9BE-4126-94B4-1FBA80941E8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1991" y="-2019825"/>
            <a:ext cx="3815962" cy="5246302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1B06E567-65F6-4DBC-A893-F9F82868A3B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63890" y="5020887"/>
            <a:ext cx="1528110" cy="2054541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56962927-3189-4972-B73D-21E11CFB3B2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6" cstate="screen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788130"/>
            <a:ext cx="1952637" cy="2069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26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B8AAB0C-3247-4741-A817-40A48E7BCF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5B82F0C-715D-4A8F-8143-55EE214412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C6C3CF9-B3B5-4839-ACEC-4770B424A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3BADC-D1F4-4DC1-852B-2012506F6467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A0C8760-3001-44CF-9188-9F4B71F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63EF787-6DF4-4F22-8C47-013D498619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1F8E-547F-4A88-AEEE-B65970F2C04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6983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0C22A9E-5D37-4EF9-93EF-98451CEC2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FB7AE8D-1562-4171-831F-AA861D1B7F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3723717-F528-4E2F-B31F-906BD85797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3C0FC04-14D1-4FAB-994C-845601948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3BADC-D1F4-4DC1-852B-2012506F6467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05629E8-BE67-4B73-87EF-87597FCB5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E303D26-CD6B-4189-9D28-360CB058DF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1F8E-547F-4A88-AEEE-B65970F2C04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0773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F91287B-CD88-412C-BE70-C42FB9D9B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222E354-85C9-4371-B843-25F754BEE4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4CC422A-7469-4B29-ADB8-390B160DDE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A071FD31-CC3B-4889-B91F-80A6896F56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A616F7C1-5BCE-4F80-B6F9-632F7C7B4F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BA011CAF-F8DF-4522-8F4F-6BD6CAAC9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3BADC-D1F4-4DC1-852B-2012506F6467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D23E1ED3-07C2-438B-8CC4-B8B52FD9C0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5BA8C6B4-4E68-40CA-B96A-F2D1DCFAF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1F8E-547F-4A88-AEEE-B65970F2C04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7081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52AA392-D4D6-4BE6-8953-82F130CAC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284FC041-B735-48CA-A6F5-08E7F64C50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3BADC-D1F4-4DC1-852B-2012506F6467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AF9BC4C9-7FDD-408E-893B-E19EB50A3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6D90D51A-9C86-47A6-A0B9-B68EB227F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1F8E-547F-4A88-AEEE-B65970F2C04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157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34B5E6AF-ED75-4101-9AED-91CDDC433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3BADC-D1F4-4DC1-852B-2012506F6467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5A22F7E7-8DC5-42B4-8CC0-D30F078F1C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BCF769E-5FE5-4F35-BF96-8D9FDCC565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1F8E-547F-4A88-AEEE-B65970F2C04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474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E2CE4DC-1D6B-4C1E-84E3-772A0323CF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7205FF1-1FC0-4F62-9901-E5201BED99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F824FBA-6101-4BF6-B183-A6AE552089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E962E91-7265-4AB6-A929-D1538ACEA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3BADC-D1F4-4DC1-852B-2012506F6467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46141F2-6122-467E-87C1-EAC638A69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3E6676ED-44DA-4467-9EA3-D8ADA337DC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1F8E-547F-4A88-AEEE-B65970F2C04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3169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6511BD7-A102-4EC0-ACB1-CA23A005D9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0AE4283D-1800-46BD-9226-086F3FE0DD7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88AFE39-9759-4E13-9E5B-72ECEBCD1C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7E50EC7-D592-4A22-BC6F-C09D14F98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3BADC-D1F4-4DC1-852B-2012506F6467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07670E11-7C9F-4EF1-BEAA-A7D9ED07D1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6611DE4-AAEE-4A82-AFEB-3506FB239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1F8E-547F-4A88-AEEE-B65970F2C04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8368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458D9FF-A481-4B03-B2AB-4FC1B4F6F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45DEEA1-91F4-4AD2-BD34-5FC5BC7864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8F97A47-B6FC-4C71-B4B0-B498BBF0E1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3BADC-D1F4-4DC1-852B-2012506F6467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E9E3D2B-23A6-43F7-91CB-11CFCC742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2C05E12-BE79-4AD4-AEB3-B629C679F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1F8E-547F-4A88-AEEE-B65970F2C04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883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2474A1E8-E1E2-4264-AEBD-55CAE2D08D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F513BEAA-163F-4163-B293-94B0D5DF87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7552181-EAAB-4E44-8FBE-E6D7521E6C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3BADC-D1F4-4DC1-852B-2012506F6467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7FCAC23-EB12-4DAE-B798-B96CF60D7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78808FB-A0C2-4965-B9AC-E3A9B7CBF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91F8E-547F-4A88-AEEE-B65970F2C04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4083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D7E2EA78-46E2-4E26-9F9B-F4394FFA17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F7FE723-F83B-4B77-8718-7D8E3BCCB9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654AEB1-2562-4876-9212-229D003FE55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D3BADC-D1F4-4DC1-852B-2012506F6467}" type="datetimeFigureOut">
              <a:rPr lang="zh-CN" altLang="en-US" smtClean="0"/>
              <a:t>2020/4/21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238B83E-2778-4FA8-94F0-CE95C116A8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25B5CF2-85C1-4910-962C-2674A7720C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091F8E-547F-4A88-AEEE-B65970F2C04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905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mp.weixin.qq.com/s/53_Civ9DuNSs8sSz8h9ghQ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3">
            <a:extLst>
              <a:ext uri="{FF2B5EF4-FFF2-40B4-BE49-F238E27FC236}">
                <a16:creationId xmlns:a16="http://schemas.microsoft.com/office/drawing/2014/main" id="{6439D55B-3ABB-490E-AF7F-60A5EFDBF0B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670" y="323850"/>
            <a:ext cx="10694555" cy="757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90000"/>
              </a:lnSpc>
            </a:pPr>
            <a:r>
              <a:rPr lang="zh-CN" altLang="en-US" sz="2400" dirty="0">
                <a:solidFill>
                  <a:srgbClr val="D60093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观看视频</a:t>
            </a:r>
            <a:r>
              <a:rPr lang="zh-CN" altLang="en-US" sz="2400" dirty="0">
                <a:solidFill>
                  <a:srgbClr val="D60093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  <a:hlinkClick r:id="rId3"/>
              </a:rPr>
              <a:t>《世界地球日》</a:t>
            </a:r>
            <a:r>
              <a:rPr lang="zh-CN" altLang="en-US" sz="2400" dirty="0">
                <a:solidFill>
                  <a:srgbClr val="D60093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：</a:t>
            </a:r>
          </a:p>
          <a:p>
            <a:pPr algn="just">
              <a:lnSpc>
                <a:spcPct val="90000"/>
              </a:lnSpc>
            </a:pPr>
            <a:r>
              <a:rPr lang="zh-CN" altLang="en-US" sz="24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视频中的内容会让你想起哪些七年级、八年级、九年级的“关键词”？</a:t>
            </a:r>
            <a:endParaRPr lang="en-US" altLang="zh-CN" sz="2400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4F9C697F-0B30-475E-9916-9A72F2AD6C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70825" y="1217251"/>
            <a:ext cx="3946525" cy="5016758"/>
          </a:xfrm>
          <a:prstGeom prst="rect">
            <a:avLst/>
          </a:prstGeom>
          <a:solidFill>
            <a:srgbClr val="E6E6E6"/>
          </a:solidFill>
          <a:ln w="25400">
            <a:solidFill>
              <a:srgbClr val="D1D1F0"/>
            </a:solidFill>
            <a:round/>
            <a:headEnd/>
            <a:tailEnd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ts val="2400"/>
              </a:lnSpc>
            </a:pPr>
            <a:r>
              <a:rPr lang="zh-CN" altLang="en-US" sz="2400" b="1" dirty="0">
                <a:solidFill>
                  <a:srgbClr val="D60093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七上：</a:t>
            </a:r>
            <a:endParaRPr lang="en-US" altLang="zh-CN" sz="2400" b="1" dirty="0">
              <a:solidFill>
                <a:srgbClr val="D60093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algn="just">
              <a:lnSpc>
                <a:spcPts val="2400"/>
              </a:lnSpc>
            </a:pPr>
            <a:r>
              <a:rPr lang="zh-CN" altLang="en-US" sz="2400" b="1" dirty="0">
                <a:latin typeface="宋体" panose="02010600030101010101" pitchFamily="2" charset="-122"/>
                <a:sym typeface="宋体" panose="02010600030101010101" pitchFamily="2" charset="-122"/>
              </a:rPr>
              <a:t>敬畏生命</a:t>
            </a:r>
            <a:endParaRPr lang="en-US" altLang="zh-CN" sz="24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algn="just">
              <a:lnSpc>
                <a:spcPts val="2400"/>
              </a:lnSpc>
            </a:pPr>
            <a:r>
              <a:rPr lang="zh-CN" altLang="en-US" sz="2400" b="1" dirty="0">
                <a:latin typeface="宋体" panose="02010600030101010101" pitchFamily="2" charset="-122"/>
                <a:sym typeface="宋体" panose="02010600030101010101" pitchFamily="2" charset="-122"/>
              </a:rPr>
              <a:t>绽放生命之花</a:t>
            </a:r>
            <a:endParaRPr lang="en-US" altLang="zh-CN" sz="24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algn="just">
              <a:lnSpc>
                <a:spcPts val="2400"/>
              </a:lnSpc>
            </a:pPr>
            <a:endParaRPr lang="en-US" altLang="zh-CN" sz="24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algn="just">
              <a:lnSpc>
                <a:spcPts val="2400"/>
              </a:lnSpc>
            </a:pPr>
            <a:r>
              <a:rPr lang="zh-CN" altLang="en-US" sz="2400" b="1" dirty="0">
                <a:solidFill>
                  <a:srgbClr val="D60093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七下：</a:t>
            </a:r>
            <a:endParaRPr lang="en-US" altLang="zh-CN" sz="2400" b="1" dirty="0">
              <a:solidFill>
                <a:srgbClr val="D60093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algn="just">
              <a:lnSpc>
                <a:spcPts val="2400"/>
              </a:lnSpc>
            </a:pPr>
            <a:r>
              <a:rPr lang="zh-CN" altLang="en-US" sz="2400" b="1" dirty="0">
                <a:latin typeface="宋体" panose="02010600030101010101" pitchFamily="2" charset="-122"/>
                <a:sym typeface="宋体" panose="02010600030101010101" pitchFamily="2" charset="-122"/>
              </a:rPr>
              <a:t>体验美好情感</a:t>
            </a:r>
            <a:endParaRPr lang="en-US" altLang="zh-CN" sz="24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algn="just">
              <a:lnSpc>
                <a:spcPts val="2400"/>
              </a:lnSpc>
            </a:pPr>
            <a:r>
              <a:rPr lang="zh-CN" altLang="en-US" sz="2400" b="1" dirty="0">
                <a:latin typeface="宋体" panose="02010600030101010101" pitchFamily="2" charset="-122"/>
                <a:sym typeface="宋体" panose="02010600030101010101" pitchFamily="2" charset="-122"/>
              </a:rPr>
              <a:t>传递情感正能量</a:t>
            </a:r>
            <a:endParaRPr lang="en-US" altLang="zh-CN" sz="24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algn="just">
              <a:lnSpc>
                <a:spcPts val="2400"/>
              </a:lnSpc>
            </a:pPr>
            <a:endParaRPr lang="en-US" altLang="zh-CN" sz="24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algn="just">
              <a:lnSpc>
                <a:spcPts val="2400"/>
              </a:lnSpc>
            </a:pPr>
            <a:r>
              <a:rPr lang="zh-CN" altLang="en-US" sz="2400" b="1" dirty="0">
                <a:solidFill>
                  <a:srgbClr val="D60093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八上：</a:t>
            </a:r>
            <a:endParaRPr lang="en-US" altLang="zh-CN" sz="2400" b="1" dirty="0">
              <a:solidFill>
                <a:srgbClr val="D60093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algn="just">
              <a:lnSpc>
                <a:spcPts val="2400"/>
              </a:lnSpc>
            </a:pPr>
            <a:r>
              <a:rPr lang="zh-CN" altLang="en-US" sz="2400" b="1" dirty="0">
                <a:latin typeface="宋体" panose="02010600030101010101" pitchFamily="2" charset="-122"/>
                <a:sym typeface="宋体" panose="02010600030101010101" pitchFamily="2" charset="-122"/>
              </a:rPr>
              <a:t>劳动创造幸福实干成就梦想</a:t>
            </a:r>
            <a:endParaRPr lang="en-US" altLang="zh-CN" sz="24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algn="just">
              <a:lnSpc>
                <a:spcPts val="2400"/>
              </a:lnSpc>
            </a:pPr>
            <a:endParaRPr lang="en-US" altLang="zh-CN" sz="2400" b="1" u="sng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algn="just">
              <a:lnSpc>
                <a:spcPts val="2400"/>
              </a:lnSpc>
            </a:pPr>
            <a:r>
              <a:rPr lang="zh-CN" altLang="en-US" sz="2400" b="1" dirty="0">
                <a:solidFill>
                  <a:srgbClr val="D60093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九上：</a:t>
            </a:r>
            <a:endParaRPr lang="en-US" altLang="zh-CN" sz="2400" b="1" dirty="0">
              <a:solidFill>
                <a:srgbClr val="D60093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algn="just">
              <a:lnSpc>
                <a:spcPts val="2400"/>
              </a:lnSpc>
            </a:pPr>
            <a:r>
              <a:rPr lang="zh-CN" altLang="en-US" sz="2400" b="1" dirty="0">
                <a:latin typeface="宋体" panose="02010600030101010101" pitchFamily="2" charset="-122"/>
                <a:sym typeface="宋体" panose="02010600030101010101" pitchFamily="2" charset="-122"/>
              </a:rPr>
              <a:t>人与自然和谐共生</a:t>
            </a:r>
            <a:endParaRPr lang="en-US" altLang="zh-CN" sz="24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algn="just">
              <a:lnSpc>
                <a:spcPts val="2400"/>
              </a:lnSpc>
            </a:pPr>
            <a:endParaRPr lang="en-US" altLang="zh-CN" sz="24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algn="just">
              <a:lnSpc>
                <a:spcPts val="2400"/>
              </a:lnSpc>
            </a:pPr>
            <a:r>
              <a:rPr lang="zh-CN" altLang="en-US" sz="2400" b="1" dirty="0">
                <a:solidFill>
                  <a:srgbClr val="D60093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九下：</a:t>
            </a:r>
            <a:endParaRPr lang="en-US" altLang="zh-CN" sz="2400" b="1" dirty="0">
              <a:solidFill>
                <a:srgbClr val="D60093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algn="just">
              <a:lnSpc>
                <a:spcPts val="2400"/>
              </a:lnSpc>
            </a:pPr>
            <a:r>
              <a:rPr lang="zh-CN" altLang="en-US" sz="2400" b="1" dirty="0">
                <a:latin typeface="宋体" panose="02010600030101010101" pitchFamily="2" charset="-122"/>
                <a:sym typeface="宋体" panose="02010600030101010101" pitchFamily="2" charset="-122"/>
              </a:rPr>
              <a:t>综合素养 少年担当</a:t>
            </a:r>
            <a:endParaRPr lang="en-US" altLang="zh-CN" sz="24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DCA055F5-750B-4271-A4DD-BAC0922D9C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650" y="1080980"/>
            <a:ext cx="7189076" cy="5316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257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3436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68</Words>
  <Application>Microsoft Office PowerPoint</Application>
  <PresentationFormat>宽屏</PresentationFormat>
  <Paragraphs>19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等线</vt:lpstr>
      <vt:lpstr>等线 Light</vt:lpstr>
      <vt:lpstr>黑体</vt:lpstr>
      <vt:lpstr>宋体</vt:lpstr>
      <vt:lpstr>Arial</vt:lpstr>
      <vt:lpstr>Calibri</vt:lpstr>
      <vt:lpstr>Office 主题​​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yao cheng</dc:creator>
  <cp:lastModifiedBy> </cp:lastModifiedBy>
  <cp:revision>5</cp:revision>
  <dcterms:created xsi:type="dcterms:W3CDTF">2020-03-20T03:35:35Z</dcterms:created>
  <dcterms:modified xsi:type="dcterms:W3CDTF">2020-04-21T03:12:31Z</dcterms:modified>
</cp:coreProperties>
</file>