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5" r:id="rId3"/>
    <p:sldId id="258" r:id="rId4"/>
    <p:sldId id="259" r:id="rId5"/>
    <p:sldId id="260" r:id="rId6"/>
    <p:sldId id="261" r:id="rId7"/>
    <p:sldId id="262" r:id="rId8"/>
    <p:sldId id="263" r:id="rId9"/>
    <p:sldId id="264" r:id="rId10"/>
    <p:sldId id="266" r:id="rId11"/>
    <p:sldId id="257" r:id="rId1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7" d="100"/>
          <a:sy n="97" d="100"/>
        </p:scale>
        <p:origin x="90" y="384"/>
      </p:cViewPr>
      <p:guideLst/>
    </p:cSldViewPr>
  </p:slideViewPr>
  <p:notesTextViewPr>
    <p:cViewPr>
      <p:scale>
        <a:sx n="1" d="1"/>
        <a:sy n="1" d="1"/>
      </p:scale>
      <p:origin x="0" y="0"/>
    </p:cViewPr>
  </p:notesTextViewPr>
  <p:notesViewPr>
    <p:cSldViewPr snapToGrid="0">
      <p:cViewPr varScale="1">
        <p:scale>
          <a:sx n="84" d="100"/>
          <a:sy n="84" d="100"/>
        </p:scale>
        <p:origin x="3828"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3D1415-B7D6-4910-8D7C-8B2C66EEFEA6}" type="datetimeFigureOut">
              <a:rPr lang="zh-CN" altLang="en-US" smtClean="0"/>
              <a:t>2021/3/14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BCC3-AE5F-4196-B299-2D384004674F}" type="slidenum">
              <a:rPr lang="zh-CN" altLang="en-US" smtClean="0"/>
              <a:t>‹#›</a:t>
            </a:fld>
            <a:endParaRPr lang="zh-CN" altLang="en-US"/>
          </a:p>
        </p:txBody>
      </p:sp>
    </p:spTree>
    <p:extLst>
      <p:ext uri="{BB962C8B-B14F-4D97-AF65-F5344CB8AC3E}">
        <p14:creationId xmlns:p14="http://schemas.microsoft.com/office/powerpoint/2010/main" val="3998697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E0F5C5D-56B5-4E5D-A1C5-92B68150E345}"/>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18B15FF4-277E-4957-88C9-9A6B3A56A3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0FA8BE6-AFAF-4408-8BE7-21C6933BBA6D}"/>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5" name="页脚占位符 4">
            <a:extLst>
              <a:ext uri="{FF2B5EF4-FFF2-40B4-BE49-F238E27FC236}">
                <a16:creationId xmlns:a16="http://schemas.microsoft.com/office/drawing/2014/main" id="{944ACEC2-B73C-4D39-9615-A0FC2661B2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48B610B-78E9-4974-909D-1D5B966D1B84}"/>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4192529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4F08AD5-0D8F-4724-9A2F-EDFACB421B0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72C91C9-ABF6-43D9-B55E-11D300D8D289}"/>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4CC271DE-9F3A-4668-B939-D825A0BF9307}"/>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5" name="页脚占位符 4">
            <a:extLst>
              <a:ext uri="{FF2B5EF4-FFF2-40B4-BE49-F238E27FC236}">
                <a16:creationId xmlns:a16="http://schemas.microsoft.com/office/drawing/2014/main" id="{888A52EA-C1BE-42BA-A639-2D239C467DC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532E142-3BFE-4903-96E3-8F76AB25EDE2}"/>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1959907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9172EAF-5A25-4FCA-A147-69372D0F598B}"/>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197B4F41-8C31-4C83-BE2D-3C9F700598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4CE827D8-31CF-472C-BAAC-9F8532255592}"/>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5" name="页脚占位符 4">
            <a:extLst>
              <a:ext uri="{FF2B5EF4-FFF2-40B4-BE49-F238E27FC236}">
                <a16:creationId xmlns:a16="http://schemas.microsoft.com/office/drawing/2014/main" id="{AF4C5DB3-1C75-4250-BEAB-4FD865B1AFC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4B4983C-4BF8-4A1B-8C57-B32FE1DECE52}"/>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409075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25957B-06CC-4B5E-87A8-2B0B05390E1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043F2FB-87F0-4FF8-AB08-DFD6F8DD88FA}"/>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41173BF-5D86-4D14-8A7E-8116EAC3CDE3}"/>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9CFF40DC-D202-4691-A53F-151ECAA65353}"/>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6" name="页脚占位符 5">
            <a:extLst>
              <a:ext uri="{FF2B5EF4-FFF2-40B4-BE49-F238E27FC236}">
                <a16:creationId xmlns:a16="http://schemas.microsoft.com/office/drawing/2014/main" id="{D440B67E-A86B-4DC0-A3E3-E518275A977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A1E59C1-DC08-4F19-9B4F-21C0D015AF56}"/>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1526223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B2B2A85-AB0F-4E18-87A0-DCC0A7611C6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29B586CC-78B5-4798-BED1-9C05F18427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017C305-FCE3-40C6-A50B-681E434C053D}"/>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AE57EE65-B76D-4DF4-A3F1-88BE8023AC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84565C92-580E-45C8-852B-62E47D3BC7CD}"/>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AF039780-6A91-4FF9-B1D5-14463D67248E}"/>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8" name="页脚占位符 7">
            <a:extLst>
              <a:ext uri="{FF2B5EF4-FFF2-40B4-BE49-F238E27FC236}">
                <a16:creationId xmlns:a16="http://schemas.microsoft.com/office/drawing/2014/main" id="{B65B3004-B841-4158-8639-4C931B53CE7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E330E4AA-FD83-456F-9E11-390D79C25592}"/>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3715365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1113630-2F2F-4F5D-B75B-99E9FAA46D5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3CF9D066-0E6D-43E0-A213-3E9CFFE92D0A}"/>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4" name="页脚占位符 3">
            <a:extLst>
              <a:ext uri="{FF2B5EF4-FFF2-40B4-BE49-F238E27FC236}">
                <a16:creationId xmlns:a16="http://schemas.microsoft.com/office/drawing/2014/main" id="{B7900C01-A64A-4C03-B29B-04DA030D8B54}"/>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131A6CE-80F7-4F18-B881-C3B971C17BF7}"/>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109284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F093ABF-D736-4577-9523-128DCA5661D1}"/>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3" name="页脚占位符 2">
            <a:extLst>
              <a:ext uri="{FF2B5EF4-FFF2-40B4-BE49-F238E27FC236}">
                <a16:creationId xmlns:a16="http://schemas.microsoft.com/office/drawing/2014/main" id="{4AD5571A-5F0D-437F-A998-533BD647AE9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C7FE9948-9585-4B7F-ABB0-2E7171005D68}"/>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3418661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56CFBA-2EF0-4440-B2B3-B89296DC9CD7}"/>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1024C7D1-078D-4475-AC78-2FAB41FA3A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68BA269F-A08C-4EE1-9FB0-B2BFA05DCF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845991A-6930-474B-9A37-E257BF788171}"/>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6" name="页脚占位符 5">
            <a:extLst>
              <a:ext uri="{FF2B5EF4-FFF2-40B4-BE49-F238E27FC236}">
                <a16:creationId xmlns:a16="http://schemas.microsoft.com/office/drawing/2014/main" id="{F0C5733C-9E53-41AB-B637-9545F0C0084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463A2B0-F0FE-4303-8FD9-FC38BCF61F4E}"/>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869413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8731674-FF2E-4C89-8A4E-41A9B484089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DFE7346E-D318-4469-9C49-0B38807429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DFFBC1DF-E3EC-445A-804F-9E9870E96C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4EFB381-28A1-413D-A7F6-A634FAC07778}"/>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6" name="页脚占位符 5">
            <a:extLst>
              <a:ext uri="{FF2B5EF4-FFF2-40B4-BE49-F238E27FC236}">
                <a16:creationId xmlns:a16="http://schemas.microsoft.com/office/drawing/2014/main" id="{CBB85A00-9852-4B8A-A411-29AD32078C0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8B46256-B655-46A6-837B-EED4F025C7A6}"/>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2634457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69801E-3960-4E49-871E-BC7BD7ABB3F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CE8BADE-DD0B-4406-A48B-D0CB3E288B45}"/>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6B88020-C5FF-4AAC-AF3E-59F0718474CB}"/>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5" name="页脚占位符 4">
            <a:extLst>
              <a:ext uri="{FF2B5EF4-FFF2-40B4-BE49-F238E27FC236}">
                <a16:creationId xmlns:a16="http://schemas.microsoft.com/office/drawing/2014/main" id="{9E416035-633B-4C67-AC18-23BB55B0B48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90FED31-1DE9-4A61-A997-3B528B71F0B7}"/>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1824651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70D65F1E-0D85-4E11-A21A-757C54EEE71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12134910-B782-49C4-B351-206C18CE9D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DAF3D42-DE6B-498A-A44B-ACD14E6BD33E}"/>
              </a:ext>
            </a:extLst>
          </p:cNvPr>
          <p:cNvSpPr>
            <a:spLocks noGrp="1"/>
          </p:cNvSpPr>
          <p:nvPr>
            <p:ph type="dt" sz="half" idx="10"/>
          </p:nvPr>
        </p:nvSpPr>
        <p:spPr/>
        <p:txBody>
          <a:bodyPr/>
          <a:lstStyle/>
          <a:p>
            <a:fld id="{76FEE2CA-D8DA-4B98-B66B-CF046FA465B0}" type="datetimeFigureOut">
              <a:rPr lang="zh-CN" altLang="en-US" smtClean="0"/>
              <a:t>2021/3/14</a:t>
            </a:fld>
            <a:endParaRPr lang="zh-CN" altLang="en-US"/>
          </a:p>
        </p:txBody>
      </p:sp>
      <p:sp>
        <p:nvSpPr>
          <p:cNvPr id="5" name="页脚占位符 4">
            <a:extLst>
              <a:ext uri="{FF2B5EF4-FFF2-40B4-BE49-F238E27FC236}">
                <a16:creationId xmlns:a16="http://schemas.microsoft.com/office/drawing/2014/main" id="{3064732A-8A66-428A-8417-884600487D9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EB402C2-4249-4C74-84F0-1191BD7B2FDA}"/>
              </a:ext>
            </a:extLst>
          </p:cNvPr>
          <p:cNvSpPr>
            <a:spLocks noGrp="1"/>
          </p:cNvSpPr>
          <p:nvPr>
            <p:ph type="sldNum" sz="quarter" idx="12"/>
          </p:nvPr>
        </p:nvSpPr>
        <p:spPr/>
        <p:txBody>
          <a:body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2759866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3C558551-84AE-49AE-B505-C8D9535B89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2441D5CE-16A7-4266-B7EC-34B5ABF49C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699814A-FD91-48AA-946E-00B5EDFADA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FEE2CA-D8DA-4B98-B66B-CF046FA465B0}" type="datetimeFigureOut">
              <a:rPr lang="zh-CN" altLang="en-US" smtClean="0"/>
              <a:t>2021/3/14</a:t>
            </a:fld>
            <a:endParaRPr lang="zh-CN" altLang="en-US"/>
          </a:p>
        </p:txBody>
      </p:sp>
      <p:sp>
        <p:nvSpPr>
          <p:cNvPr id="5" name="页脚占位符 4">
            <a:extLst>
              <a:ext uri="{FF2B5EF4-FFF2-40B4-BE49-F238E27FC236}">
                <a16:creationId xmlns:a16="http://schemas.microsoft.com/office/drawing/2014/main" id="{49D61A8B-6E0D-49D1-8F96-F50B98D0AB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3BA624C6-6CDC-4DBF-AECD-70AE713852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FC027-41F9-43C2-9C19-1EAE34A33239}" type="slidenum">
              <a:rPr lang="zh-CN" altLang="en-US" smtClean="0"/>
              <a:t>‹#›</a:t>
            </a:fld>
            <a:endParaRPr lang="zh-CN" altLang="en-US"/>
          </a:p>
        </p:txBody>
      </p:sp>
    </p:spTree>
    <p:extLst>
      <p:ext uri="{BB962C8B-B14F-4D97-AF65-F5344CB8AC3E}">
        <p14:creationId xmlns:p14="http://schemas.microsoft.com/office/powerpoint/2010/main" val="68961916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wmf"/><Relationship Id="rId13" Type="http://schemas.openxmlformats.org/officeDocument/2006/relationships/image" Target="../media/image7.png"/><Relationship Id="rId3" Type="http://schemas.openxmlformats.org/officeDocument/2006/relationships/image" Target="../media/image1.wmf"/><Relationship Id="rId7" Type="http://schemas.openxmlformats.org/officeDocument/2006/relationships/oleObject" Target="../embeddings/oleObject4.bin"/><Relationship Id="rId12" Type="http://schemas.openxmlformats.org/officeDocument/2006/relationships/image" Target="../media/image6.png"/><Relationship Id="rId2" Type="http://schemas.openxmlformats.org/officeDocument/2006/relationships/oleObject" Target="../embeddings/oleObject1.bin"/><Relationship Id="rId1" Type="http://schemas.openxmlformats.org/officeDocument/2006/relationships/slideLayout" Target="../slideLayouts/slideLayout2.xml"/><Relationship Id="rId6" Type="http://schemas.openxmlformats.org/officeDocument/2006/relationships/oleObject" Target="../embeddings/oleObject3.bin"/><Relationship Id="rId11" Type="http://schemas.openxmlformats.org/officeDocument/2006/relationships/image" Target="../media/image5.png"/><Relationship Id="rId5" Type="http://schemas.openxmlformats.org/officeDocument/2006/relationships/image" Target="../media/image2.wmf"/><Relationship Id="rId10" Type="http://schemas.openxmlformats.org/officeDocument/2006/relationships/image" Target="../media/image4.wmf"/><Relationship Id="rId4" Type="http://schemas.openxmlformats.org/officeDocument/2006/relationships/oleObject" Target="../embeddings/oleObject2.bin"/><Relationship Id="rId9" Type="http://schemas.openxmlformats.org/officeDocument/2006/relationships/oleObject" Target="../embeddings/oleObject5.bin"/></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2EFAECF-8CDA-423F-9BA2-385924053AC7}"/>
              </a:ext>
            </a:extLst>
          </p:cNvPr>
          <p:cNvSpPr>
            <a:spLocks noGrp="1"/>
          </p:cNvSpPr>
          <p:nvPr>
            <p:ph type="ctrTitle"/>
          </p:nvPr>
        </p:nvSpPr>
        <p:spPr/>
        <p:txBody>
          <a:bodyPr/>
          <a:lstStyle/>
          <a:p>
            <a:r>
              <a:rPr lang="en-US" altLang="zh-CN" dirty="0"/>
              <a:t>2018</a:t>
            </a:r>
            <a:r>
              <a:rPr lang="zh-CN" altLang="en-US" dirty="0"/>
              <a:t>高三市适应性考试讲评</a:t>
            </a:r>
          </a:p>
        </p:txBody>
      </p:sp>
      <p:sp>
        <p:nvSpPr>
          <p:cNvPr id="3" name="副标题 2">
            <a:extLst>
              <a:ext uri="{FF2B5EF4-FFF2-40B4-BE49-F238E27FC236}">
                <a16:creationId xmlns:a16="http://schemas.microsoft.com/office/drawing/2014/main" id="{D09FD812-0E3C-495A-BBB5-E5877F907CC4}"/>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723686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AED31F3-8AC1-41CB-9F05-159922C0EEC0}"/>
              </a:ext>
            </a:extLst>
          </p:cNvPr>
          <p:cNvSpPr>
            <a:spLocks noGrp="1"/>
          </p:cNvSpPr>
          <p:nvPr>
            <p:ph idx="1"/>
          </p:nvPr>
        </p:nvSpPr>
        <p:spPr>
          <a:xfrm>
            <a:off x="838200" y="694915"/>
            <a:ext cx="10515600" cy="2058117"/>
          </a:xfrm>
        </p:spPr>
        <p:txBody>
          <a:bodyPr/>
          <a:lstStyle/>
          <a:p>
            <a:r>
              <a:rPr lang="en-US" altLang="zh-CN" dirty="0">
                <a:latin typeface="宋体" panose="02010600030101010101" pitchFamily="2" charset="-122"/>
                <a:ea typeface="宋体" panose="02010600030101010101" pitchFamily="2" charset="-122"/>
              </a:rPr>
              <a:t>2</a:t>
            </a:r>
            <a:r>
              <a:rPr lang="zh-CN" altLang="en-US" dirty="0">
                <a:latin typeface="宋体" panose="02010600030101010101" pitchFamily="2" charset="-122"/>
                <a:ea typeface="宋体" panose="02010600030101010101" pitchFamily="2" charset="-122"/>
              </a:rPr>
              <a:t>．篮球运动员接传来的篮球时，通常要先伸出两臂迎球，手触到球瞬间顺势后引。这样可以减小</a:t>
            </a:r>
          </a:p>
          <a:p>
            <a:r>
              <a:rPr lang="en-US" altLang="zh-CN" dirty="0">
                <a:latin typeface="宋体" panose="02010600030101010101" pitchFamily="2" charset="-122"/>
                <a:ea typeface="宋体" panose="02010600030101010101" pitchFamily="2" charset="-122"/>
              </a:rPr>
              <a:t>A</a:t>
            </a:r>
            <a:r>
              <a:rPr lang="zh-CN" altLang="en-US" dirty="0">
                <a:latin typeface="宋体" panose="02010600030101010101" pitchFamily="2" charset="-122"/>
                <a:ea typeface="宋体" panose="02010600030101010101" pitchFamily="2" charset="-122"/>
              </a:rPr>
              <a:t>．球对手的力的冲量          </a:t>
            </a:r>
            <a:r>
              <a:rPr lang="en-US" altLang="zh-CN" dirty="0">
                <a:latin typeface="宋体" panose="02010600030101010101" pitchFamily="2" charset="-122"/>
                <a:ea typeface="宋体" panose="02010600030101010101" pitchFamily="2" charset="-122"/>
              </a:rPr>
              <a:t>B</a:t>
            </a:r>
            <a:r>
              <a:rPr lang="zh-CN" altLang="en-US" dirty="0">
                <a:latin typeface="宋体" panose="02010600030101010101" pitchFamily="2" charset="-122"/>
                <a:ea typeface="宋体" panose="02010600030101010101" pitchFamily="2" charset="-122"/>
              </a:rPr>
              <a:t>．球对手的力的大小</a:t>
            </a:r>
          </a:p>
          <a:p>
            <a:r>
              <a:rPr lang="en-US" altLang="zh-CN" dirty="0">
                <a:latin typeface="宋体" panose="02010600030101010101" pitchFamily="2" charset="-122"/>
                <a:ea typeface="宋体" panose="02010600030101010101" pitchFamily="2" charset="-122"/>
              </a:rPr>
              <a:t>C</a:t>
            </a:r>
            <a:r>
              <a:rPr lang="zh-CN" altLang="en-US" dirty="0">
                <a:latin typeface="宋体" panose="02010600030101010101" pitchFamily="2" charset="-122"/>
                <a:ea typeface="宋体" panose="02010600030101010101" pitchFamily="2" charset="-122"/>
              </a:rPr>
              <a:t>．球的动量变化量            </a:t>
            </a:r>
            <a:r>
              <a:rPr lang="en-US" altLang="zh-CN" dirty="0">
                <a:latin typeface="宋体" panose="02010600030101010101" pitchFamily="2" charset="-122"/>
                <a:ea typeface="宋体" panose="02010600030101010101" pitchFamily="2" charset="-122"/>
              </a:rPr>
              <a:t>D</a:t>
            </a:r>
            <a:r>
              <a:rPr lang="zh-CN" altLang="en-US" dirty="0">
                <a:latin typeface="宋体" panose="02010600030101010101" pitchFamily="2" charset="-122"/>
                <a:ea typeface="宋体" panose="02010600030101010101" pitchFamily="2" charset="-122"/>
              </a:rPr>
              <a:t>．球的动能变化量</a:t>
            </a:r>
          </a:p>
        </p:txBody>
      </p:sp>
    </p:spTree>
    <p:extLst>
      <p:ext uri="{BB962C8B-B14F-4D97-AF65-F5344CB8AC3E}">
        <p14:creationId xmlns:p14="http://schemas.microsoft.com/office/powerpoint/2010/main" val="3417149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a16="http://schemas.microsoft.com/office/drawing/2014/main" id="{F7577F7E-62B7-4ECE-8F04-392107EB13E5}"/>
              </a:ext>
            </a:extLst>
          </p:cNvPr>
          <p:cNvGrpSpPr/>
          <p:nvPr/>
        </p:nvGrpSpPr>
        <p:grpSpPr>
          <a:xfrm>
            <a:off x="3097161" y="1573161"/>
            <a:ext cx="2733368" cy="2802194"/>
            <a:chOff x="4965290" y="1877961"/>
            <a:chExt cx="1496654" cy="1631572"/>
          </a:xfrm>
        </p:grpSpPr>
        <p:sp>
          <p:nvSpPr>
            <p:cNvPr id="40" name="矩形 39">
              <a:extLst>
                <a:ext uri="{FF2B5EF4-FFF2-40B4-BE49-F238E27FC236}">
                  <a16:creationId xmlns:a16="http://schemas.microsoft.com/office/drawing/2014/main" id="{E833D832-7F8F-4C95-96B7-EFA752A0329A}"/>
                </a:ext>
              </a:extLst>
            </p:cNvPr>
            <p:cNvSpPr/>
            <p:nvPr/>
          </p:nvSpPr>
          <p:spPr>
            <a:xfrm>
              <a:off x="4965290" y="1877961"/>
              <a:ext cx="1496654" cy="1631572"/>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71">
              <a:extLst>
                <a:ext uri="{FF2B5EF4-FFF2-40B4-BE49-F238E27FC236}">
                  <a16:creationId xmlns:a16="http://schemas.microsoft.com/office/drawing/2014/main" id="{160E0D33-4207-4ED9-9458-854EA712AF9A}"/>
                </a:ext>
              </a:extLst>
            </p:cNvPr>
            <p:cNvGrpSpPr>
              <a:grpSpLocks/>
            </p:cNvGrpSpPr>
            <p:nvPr/>
          </p:nvGrpSpPr>
          <p:grpSpPr bwMode="auto">
            <a:xfrm>
              <a:off x="5112467" y="1982137"/>
              <a:ext cx="1199843" cy="1350998"/>
              <a:chOff x="8558" y="12962"/>
              <a:chExt cx="1365" cy="1560"/>
            </a:xfrm>
          </p:grpSpPr>
          <p:sp>
            <p:nvSpPr>
              <p:cNvPr id="5" name="直线 72">
                <a:extLst>
                  <a:ext uri="{FF2B5EF4-FFF2-40B4-BE49-F238E27FC236}">
                    <a16:creationId xmlns:a16="http://schemas.microsoft.com/office/drawing/2014/main" id="{465E7D6C-21F9-4108-AA67-1BD9413736FA}"/>
                  </a:ext>
                </a:extLst>
              </p:cNvPr>
              <p:cNvSpPr>
                <a:spLocks noChangeShapeType="1"/>
              </p:cNvSpPr>
              <p:nvPr/>
            </p:nvSpPr>
            <p:spPr bwMode="auto">
              <a:xfrm>
                <a:off x="8558" y="12962"/>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直线 73">
                <a:extLst>
                  <a:ext uri="{FF2B5EF4-FFF2-40B4-BE49-F238E27FC236}">
                    <a16:creationId xmlns:a16="http://schemas.microsoft.com/office/drawing/2014/main" id="{27EA56FE-A70F-4106-A833-57890600B1DE}"/>
                  </a:ext>
                </a:extLst>
              </p:cNvPr>
              <p:cNvSpPr>
                <a:spLocks noChangeShapeType="1"/>
              </p:cNvSpPr>
              <p:nvPr/>
            </p:nvSpPr>
            <p:spPr bwMode="auto">
              <a:xfrm flipH="1">
                <a:off x="8558" y="12962"/>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直线 74">
                <a:extLst>
                  <a:ext uri="{FF2B5EF4-FFF2-40B4-BE49-F238E27FC236}">
                    <a16:creationId xmlns:a16="http://schemas.microsoft.com/office/drawing/2014/main" id="{B2D3564A-4374-45D0-8A4F-CE53DFE9FC9E}"/>
                  </a:ext>
                </a:extLst>
              </p:cNvPr>
              <p:cNvSpPr>
                <a:spLocks noChangeShapeType="1"/>
              </p:cNvSpPr>
              <p:nvPr/>
            </p:nvSpPr>
            <p:spPr bwMode="auto">
              <a:xfrm>
                <a:off x="8558" y="13430"/>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直线 75">
                <a:extLst>
                  <a:ext uri="{FF2B5EF4-FFF2-40B4-BE49-F238E27FC236}">
                    <a16:creationId xmlns:a16="http://schemas.microsoft.com/office/drawing/2014/main" id="{1EE9A83B-7891-4142-817A-81D25D605B25}"/>
                  </a:ext>
                </a:extLst>
              </p:cNvPr>
              <p:cNvSpPr>
                <a:spLocks noChangeShapeType="1"/>
              </p:cNvSpPr>
              <p:nvPr/>
            </p:nvSpPr>
            <p:spPr bwMode="auto">
              <a:xfrm flipH="1">
                <a:off x="8558" y="13430"/>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直线 76">
                <a:extLst>
                  <a:ext uri="{FF2B5EF4-FFF2-40B4-BE49-F238E27FC236}">
                    <a16:creationId xmlns:a16="http://schemas.microsoft.com/office/drawing/2014/main" id="{D1D05085-7EAA-4C25-B13B-4F6D08B35DA8}"/>
                  </a:ext>
                </a:extLst>
              </p:cNvPr>
              <p:cNvSpPr>
                <a:spLocks noChangeShapeType="1"/>
              </p:cNvSpPr>
              <p:nvPr/>
            </p:nvSpPr>
            <p:spPr bwMode="auto">
              <a:xfrm>
                <a:off x="8558" y="13898"/>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直线 77">
                <a:extLst>
                  <a:ext uri="{FF2B5EF4-FFF2-40B4-BE49-F238E27FC236}">
                    <a16:creationId xmlns:a16="http://schemas.microsoft.com/office/drawing/2014/main" id="{0FC08D01-58C0-427B-8F0C-60CA7F94BAAC}"/>
                  </a:ext>
                </a:extLst>
              </p:cNvPr>
              <p:cNvSpPr>
                <a:spLocks noChangeShapeType="1"/>
              </p:cNvSpPr>
              <p:nvPr/>
            </p:nvSpPr>
            <p:spPr bwMode="auto">
              <a:xfrm flipH="1">
                <a:off x="8558" y="13898"/>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直线 78">
                <a:extLst>
                  <a:ext uri="{FF2B5EF4-FFF2-40B4-BE49-F238E27FC236}">
                    <a16:creationId xmlns:a16="http://schemas.microsoft.com/office/drawing/2014/main" id="{CE274CD2-F1A0-49C1-A90F-47BE14377A31}"/>
                  </a:ext>
                </a:extLst>
              </p:cNvPr>
              <p:cNvSpPr>
                <a:spLocks noChangeShapeType="1"/>
              </p:cNvSpPr>
              <p:nvPr/>
            </p:nvSpPr>
            <p:spPr bwMode="auto">
              <a:xfrm>
                <a:off x="8558" y="14366"/>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直线 79">
                <a:extLst>
                  <a:ext uri="{FF2B5EF4-FFF2-40B4-BE49-F238E27FC236}">
                    <a16:creationId xmlns:a16="http://schemas.microsoft.com/office/drawing/2014/main" id="{FC40AE28-FE94-4C8D-A031-7B4FE083CBA5}"/>
                  </a:ext>
                </a:extLst>
              </p:cNvPr>
              <p:cNvSpPr>
                <a:spLocks noChangeShapeType="1"/>
              </p:cNvSpPr>
              <p:nvPr/>
            </p:nvSpPr>
            <p:spPr bwMode="auto">
              <a:xfrm flipH="1">
                <a:off x="8558" y="14366"/>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直线 80">
                <a:extLst>
                  <a:ext uri="{FF2B5EF4-FFF2-40B4-BE49-F238E27FC236}">
                    <a16:creationId xmlns:a16="http://schemas.microsoft.com/office/drawing/2014/main" id="{F01FB219-B47B-40E4-B882-4AEE5FA8D589}"/>
                  </a:ext>
                </a:extLst>
              </p:cNvPr>
              <p:cNvSpPr>
                <a:spLocks noChangeShapeType="1"/>
              </p:cNvSpPr>
              <p:nvPr/>
            </p:nvSpPr>
            <p:spPr bwMode="auto">
              <a:xfrm>
                <a:off x="9089" y="12962"/>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直线 81">
                <a:extLst>
                  <a:ext uri="{FF2B5EF4-FFF2-40B4-BE49-F238E27FC236}">
                    <a16:creationId xmlns:a16="http://schemas.microsoft.com/office/drawing/2014/main" id="{25361ABC-D715-4A9A-94E1-35A4E3B1065A}"/>
                  </a:ext>
                </a:extLst>
              </p:cNvPr>
              <p:cNvSpPr>
                <a:spLocks noChangeShapeType="1"/>
              </p:cNvSpPr>
              <p:nvPr/>
            </p:nvSpPr>
            <p:spPr bwMode="auto">
              <a:xfrm flipH="1">
                <a:off x="9089" y="12962"/>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直线 82">
                <a:extLst>
                  <a:ext uri="{FF2B5EF4-FFF2-40B4-BE49-F238E27FC236}">
                    <a16:creationId xmlns:a16="http://schemas.microsoft.com/office/drawing/2014/main" id="{14F2C93B-E76F-487F-8E99-88107A762152}"/>
                  </a:ext>
                </a:extLst>
              </p:cNvPr>
              <p:cNvSpPr>
                <a:spLocks noChangeShapeType="1"/>
              </p:cNvSpPr>
              <p:nvPr/>
            </p:nvSpPr>
            <p:spPr bwMode="auto">
              <a:xfrm>
                <a:off x="9089" y="13430"/>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直线 83">
                <a:extLst>
                  <a:ext uri="{FF2B5EF4-FFF2-40B4-BE49-F238E27FC236}">
                    <a16:creationId xmlns:a16="http://schemas.microsoft.com/office/drawing/2014/main" id="{43D1DB54-C02F-4D6C-9DBE-CE9E81DD2EE7}"/>
                  </a:ext>
                </a:extLst>
              </p:cNvPr>
              <p:cNvSpPr>
                <a:spLocks noChangeShapeType="1"/>
              </p:cNvSpPr>
              <p:nvPr/>
            </p:nvSpPr>
            <p:spPr bwMode="auto">
              <a:xfrm flipH="1">
                <a:off x="9089" y="13430"/>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直线 84">
                <a:extLst>
                  <a:ext uri="{FF2B5EF4-FFF2-40B4-BE49-F238E27FC236}">
                    <a16:creationId xmlns:a16="http://schemas.microsoft.com/office/drawing/2014/main" id="{936D7F53-C9BD-4639-AAA7-EC177312905D}"/>
                  </a:ext>
                </a:extLst>
              </p:cNvPr>
              <p:cNvSpPr>
                <a:spLocks noChangeShapeType="1"/>
              </p:cNvSpPr>
              <p:nvPr/>
            </p:nvSpPr>
            <p:spPr bwMode="auto">
              <a:xfrm>
                <a:off x="9089" y="13898"/>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直线 85">
                <a:extLst>
                  <a:ext uri="{FF2B5EF4-FFF2-40B4-BE49-F238E27FC236}">
                    <a16:creationId xmlns:a16="http://schemas.microsoft.com/office/drawing/2014/main" id="{21B9E57A-2879-4267-844A-6376C1F40AA9}"/>
                  </a:ext>
                </a:extLst>
              </p:cNvPr>
              <p:cNvSpPr>
                <a:spLocks noChangeShapeType="1"/>
              </p:cNvSpPr>
              <p:nvPr/>
            </p:nvSpPr>
            <p:spPr bwMode="auto">
              <a:xfrm flipH="1">
                <a:off x="9089" y="13898"/>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直线 86">
                <a:extLst>
                  <a:ext uri="{FF2B5EF4-FFF2-40B4-BE49-F238E27FC236}">
                    <a16:creationId xmlns:a16="http://schemas.microsoft.com/office/drawing/2014/main" id="{A466BA3B-3D4B-4C9C-8B47-2373E0936F41}"/>
                  </a:ext>
                </a:extLst>
              </p:cNvPr>
              <p:cNvSpPr>
                <a:spLocks noChangeShapeType="1"/>
              </p:cNvSpPr>
              <p:nvPr/>
            </p:nvSpPr>
            <p:spPr bwMode="auto">
              <a:xfrm>
                <a:off x="9089" y="14366"/>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直线 87">
                <a:extLst>
                  <a:ext uri="{FF2B5EF4-FFF2-40B4-BE49-F238E27FC236}">
                    <a16:creationId xmlns:a16="http://schemas.microsoft.com/office/drawing/2014/main" id="{2A40C73E-5767-4D74-BBC0-329696B78955}"/>
                  </a:ext>
                </a:extLst>
              </p:cNvPr>
              <p:cNvSpPr>
                <a:spLocks noChangeShapeType="1"/>
              </p:cNvSpPr>
              <p:nvPr/>
            </p:nvSpPr>
            <p:spPr bwMode="auto">
              <a:xfrm flipH="1">
                <a:off x="9089" y="14366"/>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直线 88">
                <a:extLst>
                  <a:ext uri="{FF2B5EF4-FFF2-40B4-BE49-F238E27FC236}">
                    <a16:creationId xmlns:a16="http://schemas.microsoft.com/office/drawing/2014/main" id="{689805B9-EF69-471A-BA4F-6EC7378DDA1D}"/>
                  </a:ext>
                </a:extLst>
              </p:cNvPr>
              <p:cNvSpPr>
                <a:spLocks noChangeShapeType="1"/>
              </p:cNvSpPr>
              <p:nvPr/>
            </p:nvSpPr>
            <p:spPr bwMode="auto">
              <a:xfrm>
                <a:off x="9620" y="12962"/>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直线 89">
                <a:extLst>
                  <a:ext uri="{FF2B5EF4-FFF2-40B4-BE49-F238E27FC236}">
                    <a16:creationId xmlns:a16="http://schemas.microsoft.com/office/drawing/2014/main" id="{F6865013-08DD-46F1-AAA4-8199ABF10689}"/>
                  </a:ext>
                </a:extLst>
              </p:cNvPr>
              <p:cNvSpPr>
                <a:spLocks noChangeShapeType="1"/>
              </p:cNvSpPr>
              <p:nvPr/>
            </p:nvSpPr>
            <p:spPr bwMode="auto">
              <a:xfrm flipH="1">
                <a:off x="9620" y="12962"/>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直线 90">
                <a:extLst>
                  <a:ext uri="{FF2B5EF4-FFF2-40B4-BE49-F238E27FC236}">
                    <a16:creationId xmlns:a16="http://schemas.microsoft.com/office/drawing/2014/main" id="{F0C879EF-CECF-4712-9146-EFA6A49B4CEF}"/>
                  </a:ext>
                </a:extLst>
              </p:cNvPr>
              <p:cNvSpPr>
                <a:spLocks noChangeShapeType="1"/>
              </p:cNvSpPr>
              <p:nvPr/>
            </p:nvSpPr>
            <p:spPr bwMode="auto">
              <a:xfrm>
                <a:off x="9620" y="13430"/>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直线 91">
                <a:extLst>
                  <a:ext uri="{FF2B5EF4-FFF2-40B4-BE49-F238E27FC236}">
                    <a16:creationId xmlns:a16="http://schemas.microsoft.com/office/drawing/2014/main" id="{FA52F076-C512-4E71-8EB5-E2B58CF46FE5}"/>
                  </a:ext>
                </a:extLst>
              </p:cNvPr>
              <p:cNvSpPr>
                <a:spLocks noChangeShapeType="1"/>
              </p:cNvSpPr>
              <p:nvPr/>
            </p:nvSpPr>
            <p:spPr bwMode="auto">
              <a:xfrm flipH="1">
                <a:off x="9620" y="13430"/>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直线 92">
                <a:extLst>
                  <a:ext uri="{FF2B5EF4-FFF2-40B4-BE49-F238E27FC236}">
                    <a16:creationId xmlns:a16="http://schemas.microsoft.com/office/drawing/2014/main" id="{618725D5-5AB4-40DF-BB7D-3E6F1D73CD1C}"/>
                  </a:ext>
                </a:extLst>
              </p:cNvPr>
              <p:cNvSpPr>
                <a:spLocks noChangeShapeType="1"/>
              </p:cNvSpPr>
              <p:nvPr/>
            </p:nvSpPr>
            <p:spPr bwMode="auto">
              <a:xfrm>
                <a:off x="9620" y="13898"/>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直线 93">
                <a:extLst>
                  <a:ext uri="{FF2B5EF4-FFF2-40B4-BE49-F238E27FC236}">
                    <a16:creationId xmlns:a16="http://schemas.microsoft.com/office/drawing/2014/main" id="{CA1FE55F-71EA-4A30-B089-495B24E9CB05}"/>
                  </a:ext>
                </a:extLst>
              </p:cNvPr>
              <p:cNvSpPr>
                <a:spLocks noChangeShapeType="1"/>
              </p:cNvSpPr>
              <p:nvPr/>
            </p:nvSpPr>
            <p:spPr bwMode="auto">
              <a:xfrm flipH="1">
                <a:off x="9620" y="13898"/>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直线 94">
                <a:extLst>
                  <a:ext uri="{FF2B5EF4-FFF2-40B4-BE49-F238E27FC236}">
                    <a16:creationId xmlns:a16="http://schemas.microsoft.com/office/drawing/2014/main" id="{4DEFFEB2-3B9A-4EBE-A10F-8A31E9E9A509}"/>
                  </a:ext>
                </a:extLst>
              </p:cNvPr>
              <p:cNvSpPr>
                <a:spLocks noChangeShapeType="1"/>
              </p:cNvSpPr>
              <p:nvPr/>
            </p:nvSpPr>
            <p:spPr bwMode="auto">
              <a:xfrm>
                <a:off x="9620" y="14366"/>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直线 95">
                <a:extLst>
                  <a:ext uri="{FF2B5EF4-FFF2-40B4-BE49-F238E27FC236}">
                    <a16:creationId xmlns:a16="http://schemas.microsoft.com/office/drawing/2014/main" id="{1E81AB64-C589-4DA3-870B-B11499258DEF}"/>
                  </a:ext>
                </a:extLst>
              </p:cNvPr>
              <p:cNvSpPr>
                <a:spLocks noChangeShapeType="1"/>
              </p:cNvSpPr>
              <p:nvPr/>
            </p:nvSpPr>
            <p:spPr bwMode="auto">
              <a:xfrm flipH="1">
                <a:off x="9620" y="14366"/>
                <a:ext cx="177" cy="1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aphicFrame>
            <p:nvGraphicFramePr>
              <p:cNvPr id="29" name="对象 28">
                <a:extLst>
                  <a:ext uri="{FF2B5EF4-FFF2-40B4-BE49-F238E27FC236}">
                    <a16:creationId xmlns:a16="http://schemas.microsoft.com/office/drawing/2014/main" id="{F2964797-8406-4314-A98A-E34795CC88D0}"/>
                  </a:ext>
                </a:extLst>
              </p:cNvPr>
              <p:cNvGraphicFramePr>
                <a:graphicFrameLocks noChangeAspect="1"/>
              </p:cNvGraphicFramePr>
              <p:nvPr/>
            </p:nvGraphicFramePr>
            <p:xfrm>
              <a:off x="8646" y="13060"/>
              <a:ext cx="176" cy="192"/>
            </p:xfrm>
            <a:graphic>
              <a:graphicData uri="http://schemas.openxmlformats.org/presentationml/2006/ole">
                <mc:AlternateContent xmlns:mc="http://schemas.openxmlformats.org/markup-compatibility/2006">
                  <mc:Choice xmlns:v="urn:schemas-microsoft-com:vml" Requires="v">
                    <p:oleObj r:id="rId2" imgW="126725" imgH="139397" progId="">
                      <p:embed/>
                    </p:oleObj>
                  </mc:Choice>
                  <mc:Fallback>
                    <p:oleObj r:id="rId2" imgW="126725" imgH="139397" progId="">
                      <p:embed/>
                      <p:pic>
                        <p:nvPicPr>
                          <p:cNvPr id="0" name="对象 9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6" y="13060"/>
                            <a:ext cx="176" cy="1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 name="对象 29">
                <a:extLst>
                  <a:ext uri="{FF2B5EF4-FFF2-40B4-BE49-F238E27FC236}">
                    <a16:creationId xmlns:a16="http://schemas.microsoft.com/office/drawing/2014/main" id="{746CD057-3CCE-4F74-BB73-6ACFA4297D51}"/>
                  </a:ext>
                </a:extLst>
              </p:cNvPr>
              <p:cNvGraphicFramePr>
                <a:graphicFrameLocks noChangeAspect="1"/>
              </p:cNvGraphicFramePr>
              <p:nvPr/>
            </p:nvGraphicFramePr>
            <p:xfrm>
              <a:off x="9312" y="13800"/>
              <a:ext cx="176" cy="235"/>
            </p:xfrm>
            <a:graphic>
              <a:graphicData uri="http://schemas.openxmlformats.org/presentationml/2006/ole">
                <mc:AlternateContent xmlns:mc="http://schemas.openxmlformats.org/markup-compatibility/2006">
                  <mc:Choice xmlns:v="urn:schemas-microsoft-com:vml" Requires="v">
                    <p:oleObj r:id="rId4" imgW="126725" imgH="164742" progId="">
                      <p:embed/>
                    </p:oleObj>
                  </mc:Choice>
                  <mc:Fallback>
                    <p:oleObj r:id="rId4" imgW="126725" imgH="164742" progId="">
                      <p:embed/>
                      <p:pic>
                        <p:nvPicPr>
                          <p:cNvPr id="0" name="对象 9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12" y="13800"/>
                            <a:ext cx="176" cy="2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 name="对象 30">
                <a:extLst>
                  <a:ext uri="{FF2B5EF4-FFF2-40B4-BE49-F238E27FC236}">
                    <a16:creationId xmlns:a16="http://schemas.microsoft.com/office/drawing/2014/main" id="{FF89A05B-AFE5-4E05-A7E8-0B0865A174DD}"/>
                  </a:ext>
                </a:extLst>
              </p:cNvPr>
              <p:cNvGraphicFramePr>
                <a:graphicFrameLocks noChangeAspect="1"/>
              </p:cNvGraphicFramePr>
              <p:nvPr/>
            </p:nvGraphicFramePr>
            <p:xfrm>
              <a:off x="8985" y="13515"/>
              <a:ext cx="176" cy="235"/>
            </p:xfrm>
            <a:graphic>
              <a:graphicData uri="http://schemas.openxmlformats.org/presentationml/2006/ole">
                <mc:AlternateContent xmlns:mc="http://schemas.openxmlformats.org/markup-compatibility/2006">
                  <mc:Choice xmlns:v="urn:schemas-microsoft-com:vml" Requires="v">
                    <p:oleObj r:id="rId6" imgW="126725" imgH="164742" progId="">
                      <p:embed/>
                    </p:oleObj>
                  </mc:Choice>
                  <mc:Fallback>
                    <p:oleObj r:id="rId6" imgW="126725" imgH="164742" progId="">
                      <p:embed/>
                      <p:pic>
                        <p:nvPicPr>
                          <p:cNvPr id="0" name="对象 9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85" y="13515"/>
                            <a:ext cx="176" cy="2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 name="矩形 99">
                <a:extLst>
                  <a:ext uri="{FF2B5EF4-FFF2-40B4-BE49-F238E27FC236}">
                    <a16:creationId xmlns:a16="http://schemas.microsoft.com/office/drawing/2014/main" id="{729B8555-FEFA-471F-B4EF-995D690B949E}"/>
                  </a:ext>
                </a:extLst>
              </p:cNvPr>
              <p:cNvSpPr>
                <a:spLocks noChangeArrowheads="1"/>
              </p:cNvSpPr>
              <p:nvPr/>
            </p:nvSpPr>
            <p:spPr bwMode="auto">
              <a:xfrm>
                <a:off x="8856" y="13118"/>
                <a:ext cx="105" cy="113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直线 100">
                <a:extLst>
                  <a:ext uri="{FF2B5EF4-FFF2-40B4-BE49-F238E27FC236}">
                    <a16:creationId xmlns:a16="http://schemas.microsoft.com/office/drawing/2014/main" id="{847134DC-264C-42FE-BEF7-A7CBE882BD38}"/>
                  </a:ext>
                </a:extLst>
              </p:cNvPr>
              <p:cNvSpPr>
                <a:spLocks noChangeShapeType="1"/>
              </p:cNvSpPr>
              <p:nvPr/>
            </p:nvSpPr>
            <p:spPr bwMode="auto">
              <a:xfrm rot="5400000">
                <a:off x="8751" y="13643"/>
                <a:ext cx="283" cy="0"/>
              </a:xfrm>
              <a:prstGeom prst="line">
                <a:avLst/>
              </a:prstGeom>
              <a:noFill/>
              <a:ln w="9525">
                <a:solidFill>
                  <a:srgbClr val="000000"/>
                </a:solidFill>
                <a:round/>
                <a:headEnd/>
                <a:tailEnd type="triangle" w="sm" len="sm"/>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任意多边形 101">
                <a:extLst>
                  <a:ext uri="{FF2B5EF4-FFF2-40B4-BE49-F238E27FC236}">
                    <a16:creationId xmlns:a16="http://schemas.microsoft.com/office/drawing/2014/main" id="{04F71D44-3CDE-4736-BAAA-2D840D67E71C}"/>
                  </a:ext>
                </a:extLst>
              </p:cNvPr>
              <p:cNvSpPr>
                <a:spLocks noChangeAspect="1"/>
              </p:cNvSpPr>
              <p:nvPr/>
            </p:nvSpPr>
            <p:spPr bwMode="auto">
              <a:xfrm>
                <a:off x="8955" y="14076"/>
                <a:ext cx="113" cy="84"/>
              </a:xfrm>
              <a:custGeom>
                <a:avLst/>
                <a:gdLst>
                  <a:gd name="T0" fmla="*/ 0 w 210"/>
                  <a:gd name="T1" fmla="*/ 0 h 156"/>
                  <a:gd name="T2" fmla="*/ 210 w 210"/>
                  <a:gd name="T3" fmla="*/ 0 h 156"/>
                  <a:gd name="T4" fmla="*/ 210 w 210"/>
                  <a:gd name="T5" fmla="*/ 156 h 156"/>
                </a:gdLst>
                <a:ahLst/>
                <a:cxnLst>
                  <a:cxn ang="0">
                    <a:pos x="T0" y="T1"/>
                  </a:cxn>
                  <a:cxn ang="0">
                    <a:pos x="T2" y="T3"/>
                  </a:cxn>
                  <a:cxn ang="0">
                    <a:pos x="T4" y="T5"/>
                  </a:cxn>
                </a:cxnLst>
                <a:rect l="0" t="0" r="r" b="b"/>
                <a:pathLst>
                  <a:path w="210" h="156">
                    <a:moveTo>
                      <a:pt x="0" y="0"/>
                    </a:moveTo>
                    <a:lnTo>
                      <a:pt x="210" y="0"/>
                    </a:lnTo>
                    <a:lnTo>
                      <a:pt x="210" y="15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aphicFrame>
            <p:nvGraphicFramePr>
              <p:cNvPr id="35" name="对象 34">
                <a:extLst>
                  <a:ext uri="{FF2B5EF4-FFF2-40B4-BE49-F238E27FC236}">
                    <a16:creationId xmlns:a16="http://schemas.microsoft.com/office/drawing/2014/main" id="{3BECCE41-2EBF-485C-B782-A36F693C665E}"/>
                  </a:ext>
                </a:extLst>
              </p:cNvPr>
              <p:cNvGraphicFramePr>
                <a:graphicFrameLocks noChangeAspect="1"/>
              </p:cNvGraphicFramePr>
              <p:nvPr/>
            </p:nvGraphicFramePr>
            <p:xfrm>
              <a:off x="8751" y="14254"/>
              <a:ext cx="176" cy="244"/>
            </p:xfrm>
            <a:graphic>
              <a:graphicData uri="http://schemas.openxmlformats.org/presentationml/2006/ole">
                <mc:AlternateContent xmlns:mc="http://schemas.openxmlformats.org/markup-compatibility/2006">
                  <mc:Choice xmlns:v="urn:schemas-microsoft-com:vml" Requires="v">
                    <p:oleObj r:id="rId7" imgW="126725" imgH="177415" progId="">
                      <p:embed/>
                    </p:oleObj>
                  </mc:Choice>
                  <mc:Fallback>
                    <p:oleObj r:id="rId7" imgW="126725" imgH="177415" progId="">
                      <p:embed/>
                      <p:pic>
                        <p:nvPicPr>
                          <p:cNvPr id="0" name="对象 10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1" y="14254"/>
                            <a:ext cx="176" cy="2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6" name="对象 35">
                <a:extLst>
                  <a:ext uri="{FF2B5EF4-FFF2-40B4-BE49-F238E27FC236}">
                    <a16:creationId xmlns:a16="http://schemas.microsoft.com/office/drawing/2014/main" id="{C6BA0B34-683F-475F-888C-63FD877A97F5}"/>
                  </a:ext>
                </a:extLst>
              </p:cNvPr>
              <p:cNvGraphicFramePr>
                <a:graphicFrameLocks noChangeAspect="1"/>
              </p:cNvGraphicFramePr>
              <p:nvPr/>
            </p:nvGraphicFramePr>
            <p:xfrm>
              <a:off x="9765" y="14263"/>
              <a:ext cx="158" cy="193"/>
            </p:xfrm>
            <a:graphic>
              <a:graphicData uri="http://schemas.openxmlformats.org/presentationml/2006/ole">
                <mc:AlternateContent xmlns:mc="http://schemas.openxmlformats.org/markup-compatibility/2006">
                  <mc:Choice xmlns:v="urn:schemas-microsoft-com:vml" Requires="v">
                    <p:oleObj r:id="rId9" imgW="114102" imgH="139458" progId="">
                      <p:embed/>
                    </p:oleObj>
                  </mc:Choice>
                  <mc:Fallback>
                    <p:oleObj r:id="rId9" imgW="114102" imgH="139458" progId="">
                      <p:embed/>
                      <p:pic>
                        <p:nvPicPr>
                          <p:cNvPr id="0" name="对象 10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765" y="14263"/>
                            <a:ext cx="158" cy="19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7" name="矩形 104">
                <a:extLst>
                  <a:ext uri="{FF2B5EF4-FFF2-40B4-BE49-F238E27FC236}">
                    <a16:creationId xmlns:a16="http://schemas.microsoft.com/office/drawing/2014/main" id="{36D902AA-D4D9-41EA-A916-2AEC4B8FB51B}"/>
                  </a:ext>
                </a:extLst>
              </p:cNvPr>
              <p:cNvSpPr>
                <a:spLocks noChangeArrowheads="1"/>
              </p:cNvSpPr>
              <p:nvPr/>
            </p:nvSpPr>
            <p:spPr bwMode="auto">
              <a:xfrm rot="5400000">
                <a:off x="9214" y="13768"/>
                <a:ext cx="105" cy="85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直线 105">
                <a:extLst>
                  <a:ext uri="{FF2B5EF4-FFF2-40B4-BE49-F238E27FC236}">
                    <a16:creationId xmlns:a16="http://schemas.microsoft.com/office/drawing/2014/main" id="{C6F0A32D-1B02-408B-964E-21C7BECB3EA9}"/>
                  </a:ext>
                </a:extLst>
              </p:cNvPr>
              <p:cNvSpPr>
                <a:spLocks noChangeShapeType="1"/>
              </p:cNvSpPr>
              <p:nvPr/>
            </p:nvSpPr>
            <p:spPr bwMode="auto">
              <a:xfrm>
                <a:off x="9196" y="14210"/>
                <a:ext cx="283" cy="0"/>
              </a:xfrm>
              <a:prstGeom prst="line">
                <a:avLst/>
              </a:prstGeom>
              <a:noFill/>
              <a:ln w="9525">
                <a:solidFill>
                  <a:srgbClr val="000000"/>
                </a:solidFill>
                <a:round/>
                <a:headEnd/>
                <a:tailEnd type="triangle" w="sm" len="sm"/>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矩形 106">
                <a:extLst>
                  <a:ext uri="{FF2B5EF4-FFF2-40B4-BE49-F238E27FC236}">
                    <a16:creationId xmlns:a16="http://schemas.microsoft.com/office/drawing/2014/main" id="{083764DA-AF22-4749-B162-7595BE937A97}"/>
                  </a:ext>
                </a:extLst>
              </p:cNvPr>
              <p:cNvSpPr>
                <a:spLocks noChangeAspect="1" noChangeArrowheads="1"/>
              </p:cNvSpPr>
              <p:nvPr/>
            </p:nvSpPr>
            <p:spPr bwMode="auto">
              <a:xfrm rot="10800000">
                <a:off x="8867" y="14010"/>
                <a:ext cx="79" cy="21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8" name="组合 47">
            <a:extLst>
              <a:ext uri="{FF2B5EF4-FFF2-40B4-BE49-F238E27FC236}">
                <a16:creationId xmlns:a16="http://schemas.microsoft.com/office/drawing/2014/main" id="{683AE30C-8A5E-4662-9B4B-7816FAACD88F}"/>
              </a:ext>
            </a:extLst>
          </p:cNvPr>
          <p:cNvGrpSpPr/>
          <p:nvPr/>
        </p:nvGrpSpPr>
        <p:grpSpPr>
          <a:xfrm>
            <a:off x="3485253" y="1984112"/>
            <a:ext cx="447650" cy="1673488"/>
            <a:chOff x="3485253" y="1984112"/>
            <a:chExt cx="447650" cy="1673488"/>
          </a:xfrm>
        </p:grpSpPr>
        <p:cxnSp>
          <p:nvCxnSpPr>
            <p:cNvPr id="43" name="直接箭头连接符 42">
              <a:extLst>
                <a:ext uri="{FF2B5EF4-FFF2-40B4-BE49-F238E27FC236}">
                  <a16:creationId xmlns:a16="http://schemas.microsoft.com/office/drawing/2014/main" id="{A13B25AE-84A2-41BC-B1AD-285E4333BD51}"/>
                </a:ext>
              </a:extLst>
            </p:cNvPr>
            <p:cNvCxnSpPr>
              <a:stCxn id="32" idx="0"/>
            </p:cNvCxnSpPr>
            <p:nvPr/>
          </p:nvCxnSpPr>
          <p:spPr>
            <a:xfrm>
              <a:off x="3928627" y="1984112"/>
              <a:ext cx="4276" cy="16734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7" name="文本框 46">
              <a:extLst>
                <a:ext uri="{FF2B5EF4-FFF2-40B4-BE49-F238E27FC236}">
                  <a16:creationId xmlns:a16="http://schemas.microsoft.com/office/drawing/2014/main" id="{95A3E823-E719-4F57-A481-9AFD0D8CE849}"/>
                </a:ext>
              </a:extLst>
            </p:cNvPr>
            <p:cNvSpPr txBox="1"/>
            <p:nvPr/>
          </p:nvSpPr>
          <p:spPr>
            <a:xfrm>
              <a:off x="3485253" y="2580429"/>
              <a:ext cx="397621" cy="461665"/>
            </a:xfrm>
            <a:prstGeom prst="rect">
              <a:avLst/>
            </a:prstGeom>
            <a:noFill/>
          </p:spPr>
          <p:txBody>
            <a:bodyPr wrap="square" rtlCol="0">
              <a:spAutoFit/>
            </a:bodyPr>
            <a:lstStyle/>
            <a:p>
              <a:pPr algn="l"/>
              <a:r>
                <a:rPr lang="en-US" altLang="zh-CN"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Il</a:t>
              </a:r>
              <a:endParaRPr lang="zh-CN" altLang="en-US"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50" name="组合 49">
            <a:extLst>
              <a:ext uri="{FF2B5EF4-FFF2-40B4-BE49-F238E27FC236}">
                <a16:creationId xmlns:a16="http://schemas.microsoft.com/office/drawing/2014/main" id="{C4523399-9A6A-4672-A578-AFDBA87FCDF6}"/>
              </a:ext>
            </a:extLst>
          </p:cNvPr>
          <p:cNvGrpSpPr/>
          <p:nvPr/>
        </p:nvGrpSpPr>
        <p:grpSpPr>
          <a:xfrm>
            <a:off x="3817055" y="3673776"/>
            <a:ext cx="1368557" cy="638908"/>
            <a:chOff x="3817055" y="3673776"/>
            <a:chExt cx="1368557" cy="638908"/>
          </a:xfrm>
        </p:grpSpPr>
        <p:cxnSp>
          <p:nvCxnSpPr>
            <p:cNvPr id="44" name="直接箭头连接符 43">
              <a:extLst>
                <a:ext uri="{FF2B5EF4-FFF2-40B4-BE49-F238E27FC236}">
                  <a16:creationId xmlns:a16="http://schemas.microsoft.com/office/drawing/2014/main" id="{C13B5884-99A7-4B2C-915A-FC239A4A465C}"/>
                </a:ext>
              </a:extLst>
            </p:cNvPr>
            <p:cNvCxnSpPr>
              <a:cxnSpLocks/>
              <a:stCxn id="35" idx="0"/>
            </p:cNvCxnSpPr>
            <p:nvPr/>
          </p:nvCxnSpPr>
          <p:spPr>
            <a:xfrm>
              <a:off x="3817055" y="3673776"/>
              <a:ext cx="1368557" cy="306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49" name="文本框 48">
                  <a:extLst>
                    <a:ext uri="{FF2B5EF4-FFF2-40B4-BE49-F238E27FC236}">
                      <a16:creationId xmlns:a16="http://schemas.microsoft.com/office/drawing/2014/main" id="{DB333A87-6269-4042-8963-0731CC41A54F}"/>
                    </a:ext>
                  </a:extLst>
                </p:cNvPr>
                <p:cNvSpPr txBox="1"/>
                <p:nvPr/>
              </p:nvSpPr>
              <p:spPr>
                <a:xfrm>
                  <a:off x="4463845" y="3698029"/>
                  <a:ext cx="606984" cy="614655"/>
                </a:xfrm>
                <a:prstGeom prst="rect">
                  <a:avLst/>
                </a:prstGeom>
                <a:noFill/>
              </p:spPr>
              <p:txBody>
                <a:bodyPr wrap="square" rtlCol="0">
                  <a:spAutoFit/>
                </a:bodyPr>
                <a:lstStyle/>
                <a:p>
                  <a:pPr algn="l"/>
                  <a:r>
                    <a:rPr lang="en-US" altLang="zh-CN"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I</a:t>
                  </a:r>
                  <a14:m>
                    <m:oMath xmlns:m="http://schemas.openxmlformats.org/officeDocument/2006/math">
                      <m:f>
                        <m:fPr>
                          <m:ctrlPr>
                            <a:rPr lang="en-US" altLang="zh-CN" sz="2400" i="1" smtClean="0">
                              <a:solidFill>
                                <a:srgbClr val="FF0000"/>
                              </a:solidFill>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solidFill>
                                <a:srgbClr val="FF0000"/>
                              </a:solidFill>
                              <a:latin typeface="Cambria Math" panose="02040503050406030204" pitchFamily="18" charset="0"/>
                              <a:ea typeface="宋体" panose="02010600030101010101" pitchFamily="2" charset="-122"/>
                              <a:cs typeface="Times New Roman" panose="02020603050405020304" pitchFamily="18" charset="0"/>
                            </a:rPr>
                            <m:t>3</m:t>
                          </m:r>
                        </m:num>
                        <m:den>
                          <m:r>
                            <a:rPr lang="en-US" altLang="zh-CN" sz="2400" b="0" i="1" smtClean="0">
                              <a:solidFill>
                                <a:srgbClr val="FF0000"/>
                              </a:solidFill>
                              <a:latin typeface="Cambria Math" panose="02040503050406030204" pitchFamily="18" charset="0"/>
                              <a:ea typeface="宋体" panose="02010600030101010101" pitchFamily="2" charset="-122"/>
                              <a:cs typeface="Times New Roman" panose="02020603050405020304" pitchFamily="18" charset="0"/>
                            </a:rPr>
                            <m:t>4</m:t>
                          </m:r>
                        </m:den>
                      </m:f>
                    </m:oMath>
                  </a14:m>
                  <a:r>
                    <a:rPr lang="en-US" altLang="zh-CN"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l</a:t>
                  </a:r>
                  <a:endParaRPr lang="zh-CN" altLang="en-US"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49" name="文本框 48">
                  <a:extLst>
                    <a:ext uri="{FF2B5EF4-FFF2-40B4-BE49-F238E27FC236}">
                      <a16:creationId xmlns:a16="http://schemas.microsoft.com/office/drawing/2014/main" id="{DB333A87-6269-4042-8963-0731CC41A54F}"/>
                    </a:ext>
                  </a:extLst>
                </p:cNvPr>
                <p:cNvSpPr txBox="1">
                  <a:spLocks noRot="1" noChangeAspect="1" noMove="1" noResize="1" noEditPoints="1" noAdjustHandles="1" noChangeArrowheads="1" noChangeShapeType="1" noTextEdit="1"/>
                </p:cNvSpPr>
                <p:nvPr/>
              </p:nvSpPr>
              <p:spPr>
                <a:xfrm>
                  <a:off x="4463845" y="3698029"/>
                  <a:ext cx="606984" cy="614655"/>
                </a:xfrm>
                <a:prstGeom prst="rect">
                  <a:avLst/>
                </a:prstGeom>
                <a:blipFill>
                  <a:blip r:embed="rId11"/>
                  <a:stretch>
                    <a:fillRect l="-15000" b="-10000"/>
                  </a:stretch>
                </a:blipFill>
              </p:spPr>
              <p:txBody>
                <a:bodyPr/>
                <a:lstStyle/>
                <a:p>
                  <a:r>
                    <a:rPr lang="zh-CN" altLang="en-US">
                      <a:noFill/>
                    </a:rPr>
                    <a:t> </a:t>
                  </a:r>
                </a:p>
              </p:txBody>
            </p:sp>
          </mc:Fallback>
        </mc:AlternateContent>
      </p:grpSp>
      <p:grpSp>
        <p:nvGrpSpPr>
          <p:cNvPr id="54" name="组合 53">
            <a:extLst>
              <a:ext uri="{FF2B5EF4-FFF2-40B4-BE49-F238E27FC236}">
                <a16:creationId xmlns:a16="http://schemas.microsoft.com/office/drawing/2014/main" id="{3E52C241-6D0E-4A3C-9792-098649B854CE}"/>
              </a:ext>
            </a:extLst>
          </p:cNvPr>
          <p:cNvGrpSpPr/>
          <p:nvPr/>
        </p:nvGrpSpPr>
        <p:grpSpPr>
          <a:xfrm>
            <a:off x="3928627" y="1984112"/>
            <a:ext cx="1256985" cy="1703051"/>
            <a:chOff x="3928627" y="1984112"/>
            <a:chExt cx="1256985" cy="1703051"/>
          </a:xfrm>
        </p:grpSpPr>
        <p:cxnSp>
          <p:nvCxnSpPr>
            <p:cNvPr id="52" name="直接箭头连接符 51">
              <a:extLst>
                <a:ext uri="{FF2B5EF4-FFF2-40B4-BE49-F238E27FC236}">
                  <a16:creationId xmlns:a16="http://schemas.microsoft.com/office/drawing/2014/main" id="{562C1A94-6C35-46D1-8D28-5D0E748E9789}"/>
                </a:ext>
              </a:extLst>
            </p:cNvPr>
            <p:cNvCxnSpPr/>
            <p:nvPr/>
          </p:nvCxnSpPr>
          <p:spPr>
            <a:xfrm>
              <a:off x="3928627" y="1984112"/>
              <a:ext cx="1256985" cy="1703051"/>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53" name="文本框 52">
                  <a:extLst>
                    <a:ext uri="{FF2B5EF4-FFF2-40B4-BE49-F238E27FC236}">
                      <a16:creationId xmlns:a16="http://schemas.microsoft.com/office/drawing/2014/main" id="{ADE55ABA-08F5-4AD1-9706-6B5202A86F01}"/>
                    </a:ext>
                  </a:extLst>
                </p:cNvPr>
                <p:cNvSpPr txBox="1"/>
                <p:nvPr/>
              </p:nvSpPr>
              <p:spPr>
                <a:xfrm>
                  <a:off x="4539460" y="2424566"/>
                  <a:ext cx="606984" cy="619913"/>
                </a:xfrm>
                <a:prstGeom prst="rect">
                  <a:avLst/>
                </a:prstGeom>
                <a:noFill/>
              </p:spPr>
              <p:txBody>
                <a:bodyPr wrap="square" rtlCol="0">
                  <a:spAutoFit/>
                </a:bodyPr>
                <a:lstStyle/>
                <a:p>
                  <a:pPr algn="l"/>
                  <a:r>
                    <a:rPr lang="en-US" altLang="zh-CN"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I</a:t>
                  </a:r>
                  <a14:m>
                    <m:oMath xmlns:m="http://schemas.openxmlformats.org/officeDocument/2006/math">
                      <m:f>
                        <m:fPr>
                          <m:ctrlPr>
                            <a:rPr lang="en-US" altLang="zh-CN" sz="2400" i="1" smtClean="0">
                              <a:solidFill>
                                <a:srgbClr val="FF0000"/>
                              </a:solidFill>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solidFill>
                                <a:srgbClr val="FF0000"/>
                              </a:solidFill>
                              <a:latin typeface="Cambria Math" panose="02040503050406030204" pitchFamily="18" charset="0"/>
                              <a:ea typeface="宋体" panose="02010600030101010101" pitchFamily="2" charset="-122"/>
                              <a:cs typeface="Times New Roman" panose="02020603050405020304" pitchFamily="18" charset="0"/>
                            </a:rPr>
                            <m:t>5</m:t>
                          </m:r>
                        </m:num>
                        <m:den>
                          <m:r>
                            <a:rPr lang="en-US" altLang="zh-CN" sz="2400" b="0" i="1" smtClean="0">
                              <a:solidFill>
                                <a:srgbClr val="FF0000"/>
                              </a:solidFill>
                              <a:latin typeface="Cambria Math" panose="02040503050406030204" pitchFamily="18" charset="0"/>
                              <a:ea typeface="宋体" panose="02010600030101010101" pitchFamily="2" charset="-122"/>
                              <a:cs typeface="Times New Roman" panose="02020603050405020304" pitchFamily="18" charset="0"/>
                            </a:rPr>
                            <m:t>4</m:t>
                          </m:r>
                        </m:den>
                      </m:f>
                    </m:oMath>
                  </a14:m>
                  <a:r>
                    <a:rPr lang="en-US" altLang="zh-CN"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l</a:t>
                  </a:r>
                  <a:endParaRPr lang="zh-CN" altLang="en-US" sz="2400" i="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53" name="文本框 52">
                  <a:extLst>
                    <a:ext uri="{FF2B5EF4-FFF2-40B4-BE49-F238E27FC236}">
                      <a16:creationId xmlns:a16="http://schemas.microsoft.com/office/drawing/2014/main" id="{ADE55ABA-08F5-4AD1-9706-6B5202A86F01}"/>
                    </a:ext>
                  </a:extLst>
                </p:cNvPr>
                <p:cNvSpPr txBox="1">
                  <a:spLocks noRot="1" noChangeAspect="1" noMove="1" noResize="1" noEditPoints="1" noAdjustHandles="1" noChangeArrowheads="1" noChangeShapeType="1" noTextEdit="1"/>
                </p:cNvSpPr>
                <p:nvPr/>
              </p:nvSpPr>
              <p:spPr>
                <a:xfrm>
                  <a:off x="4539460" y="2424566"/>
                  <a:ext cx="606984" cy="619913"/>
                </a:xfrm>
                <a:prstGeom prst="rect">
                  <a:avLst/>
                </a:prstGeom>
                <a:blipFill>
                  <a:blip r:embed="rId12"/>
                  <a:stretch>
                    <a:fillRect l="-16162" b="-9901"/>
                  </a:stretch>
                </a:blipFill>
              </p:spPr>
              <p:txBody>
                <a:bodyPr/>
                <a:lstStyle/>
                <a:p>
                  <a:r>
                    <a:rPr lang="zh-CN" altLang="en-US">
                      <a:noFill/>
                    </a:rPr>
                    <a:t> </a:t>
                  </a:r>
                </a:p>
              </p:txBody>
            </p:sp>
          </mc:Fallback>
        </mc:AlternateContent>
      </p:grpSp>
      <p:grpSp>
        <p:nvGrpSpPr>
          <p:cNvPr id="58" name="组合 57">
            <a:extLst>
              <a:ext uri="{FF2B5EF4-FFF2-40B4-BE49-F238E27FC236}">
                <a16:creationId xmlns:a16="http://schemas.microsoft.com/office/drawing/2014/main" id="{997C8F12-2283-4878-8A67-ED7967E2651B}"/>
              </a:ext>
            </a:extLst>
          </p:cNvPr>
          <p:cNvGrpSpPr/>
          <p:nvPr/>
        </p:nvGrpSpPr>
        <p:grpSpPr>
          <a:xfrm>
            <a:off x="4842952" y="2056292"/>
            <a:ext cx="2083092" cy="1116981"/>
            <a:chOff x="4842952" y="2056292"/>
            <a:chExt cx="2083092" cy="1116981"/>
          </a:xfrm>
        </p:grpSpPr>
        <p:cxnSp>
          <p:nvCxnSpPr>
            <p:cNvPr id="56" name="直接箭头连接符 55">
              <a:extLst>
                <a:ext uri="{FF2B5EF4-FFF2-40B4-BE49-F238E27FC236}">
                  <a16:creationId xmlns:a16="http://schemas.microsoft.com/office/drawing/2014/main" id="{4C460C48-B5A6-4B50-976A-71DCE12A4753}"/>
                </a:ext>
              </a:extLst>
            </p:cNvPr>
            <p:cNvCxnSpPr/>
            <p:nvPr/>
          </p:nvCxnSpPr>
          <p:spPr>
            <a:xfrm flipV="1">
              <a:off x="4842952" y="2290916"/>
              <a:ext cx="1253048" cy="882357"/>
            </a:xfrm>
            <a:prstGeom prst="straightConnector1">
              <a:avLst/>
            </a:prstGeom>
            <a:ln w="57150">
              <a:tailEnd type="triangle"/>
            </a:ln>
          </p:spPr>
          <p:style>
            <a:lnRef idx="1">
              <a:schemeClr val="accent4"/>
            </a:lnRef>
            <a:fillRef idx="0">
              <a:schemeClr val="accent4"/>
            </a:fillRef>
            <a:effectRef idx="0">
              <a:schemeClr val="accent4"/>
            </a:effectRef>
            <a:fontRef idx="minor">
              <a:schemeClr val="tx1"/>
            </a:fontRef>
          </p:style>
        </p:cxnSp>
        <mc:AlternateContent xmlns:mc="http://schemas.openxmlformats.org/markup-compatibility/2006">
          <mc:Choice xmlns:a14="http://schemas.microsoft.com/office/drawing/2010/main" Requires="a14">
            <p:sp>
              <p:nvSpPr>
                <p:cNvPr id="57" name="文本框 56">
                  <a:extLst>
                    <a:ext uri="{FF2B5EF4-FFF2-40B4-BE49-F238E27FC236}">
                      <a16:creationId xmlns:a16="http://schemas.microsoft.com/office/drawing/2014/main" id="{D091FE65-C190-432B-84FF-62B0F76E82B6}"/>
                    </a:ext>
                  </a:extLst>
                </p:cNvPr>
                <p:cNvSpPr txBox="1"/>
                <p:nvPr/>
              </p:nvSpPr>
              <p:spPr>
                <a:xfrm>
                  <a:off x="6095999" y="2056292"/>
                  <a:ext cx="830045" cy="619913"/>
                </a:xfrm>
                <a:prstGeom prst="rect">
                  <a:avLst/>
                </a:prstGeom>
                <a:noFill/>
              </p:spPr>
              <p:txBody>
                <a:bodyPr wrap="square" rtlCol="0">
                  <a:spAutoFit/>
                </a:bodyPr>
                <a:lstStyle/>
                <a:p>
                  <a:pPr algn="l"/>
                  <a:r>
                    <a:rPr lang="en-US" altLang="zh-CN" sz="2400" i="1"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BI</a:t>
                  </a:r>
                  <a14:m>
                    <m:oMath xmlns:m="http://schemas.openxmlformats.org/officeDocument/2006/math">
                      <m:f>
                        <m:fPr>
                          <m:ctrlPr>
                            <a:rPr lang="en-US" altLang="zh-CN" sz="2400" i="1" smtClean="0">
                              <a:solidFill>
                                <a:schemeClr val="tx1"/>
                              </a:solidFill>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solidFill>
                                <a:schemeClr val="tx1"/>
                              </a:solidFill>
                              <a:latin typeface="Cambria Math" panose="02040503050406030204" pitchFamily="18" charset="0"/>
                              <a:ea typeface="宋体" panose="02010600030101010101" pitchFamily="2" charset="-122"/>
                              <a:cs typeface="Times New Roman" panose="02020603050405020304" pitchFamily="18" charset="0"/>
                            </a:rPr>
                            <m:t>5</m:t>
                          </m:r>
                        </m:num>
                        <m:den>
                          <m:r>
                            <a:rPr lang="en-US" altLang="zh-CN" sz="2400" b="0" i="1" smtClean="0">
                              <a:solidFill>
                                <a:schemeClr val="tx1"/>
                              </a:solidFill>
                              <a:latin typeface="Cambria Math" panose="02040503050406030204" pitchFamily="18" charset="0"/>
                              <a:ea typeface="宋体" panose="02010600030101010101" pitchFamily="2" charset="-122"/>
                              <a:cs typeface="Times New Roman" panose="02020603050405020304" pitchFamily="18" charset="0"/>
                            </a:rPr>
                            <m:t>4</m:t>
                          </m:r>
                        </m:den>
                      </m:f>
                    </m:oMath>
                  </a14:m>
                  <a:r>
                    <a:rPr lang="en-US" altLang="zh-CN" sz="2400" i="1"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l</a:t>
                  </a:r>
                  <a:endParaRPr lang="zh-CN" altLang="en-US" sz="2400" i="1"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57" name="文本框 56">
                  <a:extLst>
                    <a:ext uri="{FF2B5EF4-FFF2-40B4-BE49-F238E27FC236}">
                      <a16:creationId xmlns:a16="http://schemas.microsoft.com/office/drawing/2014/main" id="{D091FE65-C190-432B-84FF-62B0F76E82B6}"/>
                    </a:ext>
                  </a:extLst>
                </p:cNvPr>
                <p:cNvSpPr txBox="1">
                  <a:spLocks noRot="1" noChangeAspect="1" noMove="1" noResize="1" noEditPoints="1" noAdjustHandles="1" noChangeArrowheads="1" noChangeShapeType="1" noTextEdit="1"/>
                </p:cNvSpPr>
                <p:nvPr/>
              </p:nvSpPr>
              <p:spPr>
                <a:xfrm>
                  <a:off x="6095999" y="2056292"/>
                  <a:ext cx="830045" cy="619913"/>
                </a:xfrm>
                <a:prstGeom prst="rect">
                  <a:avLst/>
                </a:prstGeom>
                <a:blipFill>
                  <a:blip r:embed="rId13"/>
                  <a:stretch>
                    <a:fillRect l="-11029" b="-8824"/>
                  </a:stretch>
                </a:blipFill>
              </p:spPr>
              <p:txBody>
                <a:bodyPr/>
                <a:lstStyle/>
                <a:p>
                  <a:r>
                    <a:rPr lang="zh-CN" altLang="en-US">
                      <a:noFill/>
                    </a:rPr>
                    <a:t> </a:t>
                  </a:r>
                </a:p>
              </p:txBody>
            </p:sp>
          </mc:Fallback>
        </mc:AlternateContent>
      </p:grpSp>
      <p:cxnSp>
        <p:nvCxnSpPr>
          <p:cNvPr id="59" name="直接箭头连接符 58">
            <a:extLst>
              <a:ext uri="{FF2B5EF4-FFF2-40B4-BE49-F238E27FC236}">
                <a16:creationId xmlns:a16="http://schemas.microsoft.com/office/drawing/2014/main" id="{6DB3E292-FAF5-4722-B8AE-E19162D62791}"/>
              </a:ext>
            </a:extLst>
          </p:cNvPr>
          <p:cNvCxnSpPr/>
          <p:nvPr/>
        </p:nvCxnSpPr>
        <p:spPr>
          <a:xfrm flipV="1">
            <a:off x="5208889" y="2729658"/>
            <a:ext cx="1253048" cy="882357"/>
          </a:xfrm>
          <a:prstGeom prst="straightConnector1">
            <a:avLst/>
          </a:prstGeom>
          <a:ln w="57150">
            <a:tailEnd type="triangle"/>
          </a:ln>
        </p:spPr>
        <p:style>
          <a:lnRef idx="1">
            <a:schemeClr val="accent4"/>
          </a:lnRef>
          <a:fillRef idx="0">
            <a:schemeClr val="accent4"/>
          </a:fillRef>
          <a:effectRef idx="0">
            <a:schemeClr val="accent4"/>
          </a:effectRef>
          <a:fontRef idx="minor">
            <a:schemeClr val="tx1"/>
          </a:fontRef>
        </p:style>
      </p:cxnSp>
      <p:cxnSp>
        <p:nvCxnSpPr>
          <p:cNvPr id="61" name="直接连接符 60">
            <a:extLst>
              <a:ext uri="{FF2B5EF4-FFF2-40B4-BE49-F238E27FC236}">
                <a16:creationId xmlns:a16="http://schemas.microsoft.com/office/drawing/2014/main" id="{E50F5D63-BA1C-4574-9961-CDC815D5815F}"/>
              </a:ext>
            </a:extLst>
          </p:cNvPr>
          <p:cNvCxnSpPr/>
          <p:nvPr/>
        </p:nvCxnSpPr>
        <p:spPr>
          <a:xfrm flipV="1">
            <a:off x="5162416" y="3661133"/>
            <a:ext cx="2251107" cy="23396"/>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62" name="文本框 61">
            <a:extLst>
              <a:ext uri="{FF2B5EF4-FFF2-40B4-BE49-F238E27FC236}">
                <a16:creationId xmlns:a16="http://schemas.microsoft.com/office/drawing/2014/main" id="{D0D6AE17-1E74-4D59-9448-909FD86B36AA}"/>
              </a:ext>
            </a:extLst>
          </p:cNvPr>
          <p:cNvSpPr txBox="1"/>
          <p:nvPr/>
        </p:nvSpPr>
        <p:spPr>
          <a:xfrm>
            <a:off x="5281576" y="3329246"/>
            <a:ext cx="384852" cy="461665"/>
          </a:xfrm>
          <a:prstGeom prst="rect">
            <a:avLst/>
          </a:prstGeom>
          <a:noFill/>
        </p:spPr>
        <p:txBody>
          <a:bodyPr wrap="square" rtlCol="0">
            <a:spAutoFit/>
          </a:bodyPr>
          <a:lstStyle/>
          <a:p>
            <a:pPr algn="l"/>
            <a:r>
              <a:rPr lang="el-GR" altLang="zh-CN" sz="2400"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θ</a:t>
            </a:r>
            <a:endParaRPr lang="zh-CN" altLang="en-US" sz="2400"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63" name="文本框 62">
            <a:extLst>
              <a:ext uri="{FF2B5EF4-FFF2-40B4-BE49-F238E27FC236}">
                <a16:creationId xmlns:a16="http://schemas.microsoft.com/office/drawing/2014/main" id="{139A89ED-2420-4C3C-A054-915B2A18138E}"/>
              </a:ext>
            </a:extLst>
          </p:cNvPr>
          <p:cNvSpPr txBox="1"/>
          <p:nvPr/>
        </p:nvSpPr>
        <p:spPr>
          <a:xfrm>
            <a:off x="3850017" y="2164230"/>
            <a:ext cx="384852" cy="461665"/>
          </a:xfrm>
          <a:prstGeom prst="rect">
            <a:avLst/>
          </a:prstGeom>
          <a:noFill/>
        </p:spPr>
        <p:txBody>
          <a:bodyPr wrap="square" rtlCol="0">
            <a:spAutoFit/>
          </a:bodyPr>
          <a:lstStyle/>
          <a:p>
            <a:pPr algn="l"/>
            <a:r>
              <a:rPr lang="el-GR" altLang="zh-CN" sz="2400"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θ</a:t>
            </a:r>
            <a:endParaRPr lang="zh-CN" altLang="en-US" sz="2400"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864904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gtEl>
                                        <p:attrNameLst>
                                          <p:attrName>style.visibility</p:attrName>
                                        </p:attrNameLst>
                                      </p:cBhvr>
                                      <p:to>
                                        <p:strVal val="visible"/>
                                      </p:to>
                                    </p:set>
                                    <p:anim calcmode="lin" valueType="num">
                                      <p:cBhvr additive="base">
                                        <p:cTn id="13" dur="500" fill="hold"/>
                                        <p:tgtEl>
                                          <p:spTgt spid="48"/>
                                        </p:tgtEl>
                                        <p:attrNameLst>
                                          <p:attrName>ppt_x</p:attrName>
                                        </p:attrNameLst>
                                      </p:cBhvr>
                                      <p:tavLst>
                                        <p:tav tm="0">
                                          <p:val>
                                            <p:strVal val="#ppt_x"/>
                                          </p:val>
                                        </p:tav>
                                        <p:tav tm="100000">
                                          <p:val>
                                            <p:strVal val="#ppt_x"/>
                                          </p:val>
                                        </p:tav>
                                      </p:tavLst>
                                    </p:anim>
                                    <p:anim calcmode="lin" valueType="num">
                                      <p:cBhvr additive="base">
                                        <p:cTn id="1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additive="base">
                                        <p:cTn id="19" dur="500" fill="hold"/>
                                        <p:tgtEl>
                                          <p:spTgt spid="54"/>
                                        </p:tgtEl>
                                        <p:attrNameLst>
                                          <p:attrName>ppt_x</p:attrName>
                                        </p:attrNameLst>
                                      </p:cBhvr>
                                      <p:tavLst>
                                        <p:tav tm="0">
                                          <p:val>
                                            <p:strVal val="#ppt_x"/>
                                          </p:val>
                                        </p:tav>
                                        <p:tav tm="100000">
                                          <p:val>
                                            <p:strVal val="#ppt_x"/>
                                          </p:val>
                                        </p:tav>
                                      </p:tavLst>
                                    </p:anim>
                                    <p:anim calcmode="lin" valueType="num">
                                      <p:cBhvr additive="base">
                                        <p:cTn id="20"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additive="base">
                                        <p:cTn id="25" dur="500" fill="hold"/>
                                        <p:tgtEl>
                                          <p:spTgt spid="58"/>
                                        </p:tgtEl>
                                        <p:attrNameLst>
                                          <p:attrName>ppt_x</p:attrName>
                                        </p:attrNameLst>
                                      </p:cBhvr>
                                      <p:tavLst>
                                        <p:tav tm="0">
                                          <p:val>
                                            <p:strVal val="#ppt_x"/>
                                          </p:val>
                                        </p:tav>
                                        <p:tav tm="100000">
                                          <p:val>
                                            <p:strVal val="#ppt_x"/>
                                          </p:val>
                                        </p:tav>
                                      </p:tavLst>
                                    </p:anim>
                                    <p:anim calcmode="lin" valueType="num">
                                      <p:cBhvr additive="base">
                                        <p:cTn id="2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9"/>
                                        </p:tgtEl>
                                        <p:attrNameLst>
                                          <p:attrName>style.visibility</p:attrName>
                                        </p:attrNameLst>
                                      </p:cBhvr>
                                      <p:to>
                                        <p:strVal val="visible"/>
                                      </p:to>
                                    </p:set>
                                    <p:anim calcmode="lin" valueType="num">
                                      <p:cBhvr additive="base">
                                        <p:cTn id="31" dur="500" fill="hold"/>
                                        <p:tgtEl>
                                          <p:spTgt spid="59"/>
                                        </p:tgtEl>
                                        <p:attrNameLst>
                                          <p:attrName>ppt_x</p:attrName>
                                        </p:attrNameLst>
                                      </p:cBhvr>
                                      <p:tavLst>
                                        <p:tav tm="0">
                                          <p:val>
                                            <p:strVal val="#ppt_x"/>
                                          </p:val>
                                        </p:tav>
                                        <p:tav tm="100000">
                                          <p:val>
                                            <p:strVal val="#ppt_x"/>
                                          </p:val>
                                        </p:tav>
                                      </p:tavLst>
                                    </p:anim>
                                    <p:anim calcmode="lin" valueType="num">
                                      <p:cBhvr additive="base">
                                        <p:cTn id="32" dur="500" fill="hold"/>
                                        <p:tgtEl>
                                          <p:spTgt spid="5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61"/>
                                        </p:tgtEl>
                                        <p:attrNameLst>
                                          <p:attrName>style.visibility</p:attrName>
                                        </p:attrNameLst>
                                      </p:cBhvr>
                                      <p:to>
                                        <p:strVal val="visible"/>
                                      </p:to>
                                    </p:set>
                                    <p:anim calcmode="lin" valueType="num">
                                      <p:cBhvr additive="base">
                                        <p:cTn id="35" dur="500" fill="hold"/>
                                        <p:tgtEl>
                                          <p:spTgt spid="61"/>
                                        </p:tgtEl>
                                        <p:attrNameLst>
                                          <p:attrName>ppt_x</p:attrName>
                                        </p:attrNameLst>
                                      </p:cBhvr>
                                      <p:tavLst>
                                        <p:tav tm="0">
                                          <p:val>
                                            <p:strVal val="#ppt_x"/>
                                          </p:val>
                                        </p:tav>
                                        <p:tav tm="100000">
                                          <p:val>
                                            <p:strVal val="#ppt_x"/>
                                          </p:val>
                                        </p:tav>
                                      </p:tavLst>
                                    </p:anim>
                                    <p:anim calcmode="lin" valueType="num">
                                      <p:cBhvr additive="base">
                                        <p:cTn id="36"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62"/>
                                        </p:tgtEl>
                                        <p:attrNameLst>
                                          <p:attrName>style.visibility</p:attrName>
                                        </p:attrNameLst>
                                      </p:cBhvr>
                                      <p:to>
                                        <p:strVal val="visible"/>
                                      </p:to>
                                    </p:set>
                                    <p:anim calcmode="lin" valueType="num">
                                      <p:cBhvr additive="base">
                                        <p:cTn id="41" dur="500" fill="hold"/>
                                        <p:tgtEl>
                                          <p:spTgt spid="62"/>
                                        </p:tgtEl>
                                        <p:attrNameLst>
                                          <p:attrName>ppt_x</p:attrName>
                                        </p:attrNameLst>
                                      </p:cBhvr>
                                      <p:tavLst>
                                        <p:tav tm="0">
                                          <p:val>
                                            <p:strVal val="#ppt_x"/>
                                          </p:val>
                                        </p:tav>
                                        <p:tav tm="100000">
                                          <p:val>
                                            <p:strVal val="#ppt_x"/>
                                          </p:val>
                                        </p:tav>
                                      </p:tavLst>
                                    </p:anim>
                                    <p:anim calcmode="lin" valueType="num">
                                      <p:cBhvr additive="base">
                                        <p:cTn id="42"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63"/>
                                        </p:tgtEl>
                                        <p:attrNameLst>
                                          <p:attrName>style.visibility</p:attrName>
                                        </p:attrNameLst>
                                      </p:cBhvr>
                                      <p:to>
                                        <p:strVal val="visible"/>
                                      </p:to>
                                    </p:set>
                                    <p:anim calcmode="lin" valueType="num">
                                      <p:cBhvr additive="base">
                                        <p:cTn id="47" dur="500" fill="hold"/>
                                        <p:tgtEl>
                                          <p:spTgt spid="63"/>
                                        </p:tgtEl>
                                        <p:attrNameLst>
                                          <p:attrName>ppt_x</p:attrName>
                                        </p:attrNameLst>
                                      </p:cBhvr>
                                      <p:tavLst>
                                        <p:tav tm="0">
                                          <p:val>
                                            <p:strVal val="#ppt_x"/>
                                          </p:val>
                                        </p:tav>
                                        <p:tav tm="100000">
                                          <p:val>
                                            <p:strVal val="#ppt_x"/>
                                          </p:val>
                                        </p:tav>
                                      </p:tavLst>
                                    </p:anim>
                                    <p:anim calcmode="lin" valueType="num">
                                      <p:cBhvr additive="base">
                                        <p:cTn id="48"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60FBF006-1F2D-435B-9970-8AD23D1B9A16}"/>
              </a:ext>
            </a:extLst>
          </p:cNvPr>
          <p:cNvSpPr/>
          <p:nvPr/>
        </p:nvSpPr>
        <p:spPr>
          <a:xfrm>
            <a:off x="9876517" y="2959510"/>
            <a:ext cx="2128684" cy="294967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内容占位符 5">
            <a:extLst>
              <a:ext uri="{FF2B5EF4-FFF2-40B4-BE49-F238E27FC236}">
                <a16:creationId xmlns:a16="http://schemas.microsoft.com/office/drawing/2014/main" id="{9926F964-E18F-48E0-99C9-56F86FDE3B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28992" y="3038599"/>
            <a:ext cx="1630402" cy="2514171"/>
          </a:xfrm>
        </p:spPr>
      </p:pic>
      <p:sp>
        <p:nvSpPr>
          <p:cNvPr id="9" name="文本框 8">
            <a:extLst>
              <a:ext uri="{FF2B5EF4-FFF2-40B4-BE49-F238E27FC236}">
                <a16:creationId xmlns:a16="http://schemas.microsoft.com/office/drawing/2014/main" id="{08DF25CB-C2CF-46BE-B7C6-5F64537A1C49}"/>
              </a:ext>
            </a:extLst>
          </p:cNvPr>
          <p:cNvSpPr txBox="1"/>
          <p:nvPr/>
        </p:nvSpPr>
        <p:spPr>
          <a:xfrm>
            <a:off x="294966" y="397289"/>
            <a:ext cx="11326776" cy="1815882"/>
          </a:xfrm>
          <a:prstGeom prst="rect">
            <a:avLst/>
          </a:prstGeom>
          <a:noFill/>
        </p:spPr>
        <p:txBody>
          <a:bodyPr wrap="square">
            <a:spAutoFit/>
          </a:bodyPr>
          <a:lstStyle/>
          <a:p>
            <a:r>
              <a:rPr lang="en-US" altLang="zh-CN" sz="2800" dirty="0"/>
              <a:t>6</a:t>
            </a:r>
            <a:r>
              <a:rPr lang="zh-CN" altLang="en-US" sz="2800" dirty="0"/>
              <a:t>．如图，已知现在地球的一颗同步通讯卫星信号最多覆盖地球赤道上的经度范围为</a:t>
            </a:r>
            <a:r>
              <a:rPr lang="en-US" altLang="zh-CN" sz="2800" dirty="0"/>
              <a:t>2α</a:t>
            </a:r>
            <a:r>
              <a:rPr lang="zh-CN" altLang="en-US" sz="2800" dirty="0"/>
              <a:t>。假设地球的自转周期变大，周期变大后的一颗地球同步通讯卫星信号最多覆盖的赤道经度范围为</a:t>
            </a:r>
            <a:r>
              <a:rPr lang="en-US" altLang="zh-CN" sz="2800" dirty="0"/>
              <a:t>2β</a:t>
            </a:r>
            <a:r>
              <a:rPr lang="zh-CN" altLang="en-US" sz="2800" dirty="0"/>
              <a:t>，则前后两次同步卫星的运行周期之比为</a:t>
            </a:r>
          </a:p>
        </p:txBody>
      </p:sp>
      <p:cxnSp>
        <p:nvCxnSpPr>
          <p:cNvPr id="11" name="直接连接符 10">
            <a:extLst>
              <a:ext uri="{FF2B5EF4-FFF2-40B4-BE49-F238E27FC236}">
                <a16:creationId xmlns:a16="http://schemas.microsoft.com/office/drawing/2014/main" id="{284A8FA3-A83E-4852-B833-5603A238EBE2}"/>
              </a:ext>
            </a:extLst>
          </p:cNvPr>
          <p:cNvCxnSpPr/>
          <p:nvPr/>
        </p:nvCxnSpPr>
        <p:spPr>
          <a:xfrm flipV="1">
            <a:off x="10970355" y="3303638"/>
            <a:ext cx="0" cy="1445342"/>
          </a:xfrm>
          <a:prstGeom prst="line">
            <a:avLst/>
          </a:prstGeom>
          <a:ln w="38100">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064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figure">
            <a:extLst>
              <a:ext uri="{FF2B5EF4-FFF2-40B4-BE49-F238E27FC236}">
                <a16:creationId xmlns:a16="http://schemas.microsoft.com/office/drawing/2014/main" id="{E331D287-31B6-40A4-BFBA-2B227EB587BB}"/>
              </a:ext>
            </a:extLst>
          </p:cNvPr>
          <p:cNvPicPr/>
          <p:nvPr/>
        </p:nvPicPr>
        <p:blipFill>
          <a:blip r:embed="rId2">
            <a:extLst>
              <a:ext uri="{28A0092B-C50C-407E-A947-70E740481C1C}">
                <a14:useLocalDpi xmlns:a14="http://schemas.microsoft.com/office/drawing/2010/main" val="0"/>
              </a:ext>
            </a:extLst>
          </a:blip>
          <a:stretch>
            <a:fillRect/>
          </a:stretch>
        </p:blipFill>
        <p:spPr>
          <a:xfrm>
            <a:off x="5378247" y="74095"/>
            <a:ext cx="3785418" cy="2153089"/>
          </a:xfrm>
          <a:prstGeom prst="rect">
            <a:avLst/>
          </a:prstGeom>
        </p:spPr>
      </p:pic>
      <p:pic>
        <p:nvPicPr>
          <p:cNvPr id="5" name="图片 4" descr="figure">
            <a:extLst>
              <a:ext uri="{FF2B5EF4-FFF2-40B4-BE49-F238E27FC236}">
                <a16:creationId xmlns:a16="http://schemas.microsoft.com/office/drawing/2014/main" id="{DE583C44-2B0B-4E85-894D-BE58BF61E29B}"/>
              </a:ext>
            </a:extLst>
          </p:cNvPr>
          <p:cNvPicPr/>
          <p:nvPr/>
        </p:nvPicPr>
        <p:blipFill>
          <a:blip r:embed="rId3"/>
          <a:stretch>
            <a:fillRect/>
          </a:stretch>
        </p:blipFill>
        <p:spPr>
          <a:xfrm>
            <a:off x="698858" y="1567783"/>
            <a:ext cx="3467868" cy="3122204"/>
          </a:xfrm>
          <a:prstGeom prst="rect">
            <a:avLst/>
          </a:prstGeom>
        </p:spPr>
      </p:pic>
      <p:pic>
        <p:nvPicPr>
          <p:cNvPr id="6" name="图片 5" descr="figure">
            <a:extLst>
              <a:ext uri="{FF2B5EF4-FFF2-40B4-BE49-F238E27FC236}">
                <a16:creationId xmlns:a16="http://schemas.microsoft.com/office/drawing/2014/main" id="{094C6FD1-9D54-4D58-BC2A-FF72FB0BEB30}"/>
              </a:ext>
            </a:extLst>
          </p:cNvPr>
          <p:cNvPicPr/>
          <p:nvPr/>
        </p:nvPicPr>
        <p:blipFill>
          <a:blip r:embed="rId2">
            <a:extLst>
              <a:ext uri="{28A0092B-C50C-407E-A947-70E740481C1C}">
                <a14:useLocalDpi xmlns:a14="http://schemas.microsoft.com/office/drawing/2010/main" val="0"/>
              </a:ext>
            </a:extLst>
          </a:blip>
          <a:stretch>
            <a:fillRect/>
          </a:stretch>
        </p:blipFill>
        <p:spPr>
          <a:xfrm>
            <a:off x="5378247" y="2266510"/>
            <a:ext cx="3785418" cy="2153089"/>
          </a:xfrm>
          <a:prstGeom prst="rect">
            <a:avLst/>
          </a:prstGeom>
        </p:spPr>
      </p:pic>
      <p:sp>
        <p:nvSpPr>
          <p:cNvPr id="7" name="矩形 6">
            <a:extLst>
              <a:ext uri="{FF2B5EF4-FFF2-40B4-BE49-F238E27FC236}">
                <a16:creationId xmlns:a16="http://schemas.microsoft.com/office/drawing/2014/main" id="{AD42A321-31B3-4884-8061-706D282A8858}"/>
              </a:ext>
            </a:extLst>
          </p:cNvPr>
          <p:cNvSpPr/>
          <p:nvPr/>
        </p:nvSpPr>
        <p:spPr>
          <a:xfrm>
            <a:off x="7452851" y="2782529"/>
            <a:ext cx="936000" cy="86523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a:extLst>
              <a:ext uri="{FF2B5EF4-FFF2-40B4-BE49-F238E27FC236}">
                <a16:creationId xmlns:a16="http://schemas.microsoft.com/office/drawing/2014/main" id="{62202076-4F73-4ABA-ABCE-399A31FA8E81}"/>
              </a:ext>
            </a:extLst>
          </p:cNvPr>
          <p:cNvCxnSpPr/>
          <p:nvPr/>
        </p:nvCxnSpPr>
        <p:spPr>
          <a:xfrm>
            <a:off x="8268929" y="3097162"/>
            <a:ext cx="235974"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10" name="直接连接符 9">
            <a:extLst>
              <a:ext uri="{FF2B5EF4-FFF2-40B4-BE49-F238E27FC236}">
                <a16:creationId xmlns:a16="http://schemas.microsoft.com/office/drawing/2014/main" id="{D737B885-2448-4DE4-AA5B-7C04E9F8A191}"/>
              </a:ext>
            </a:extLst>
          </p:cNvPr>
          <p:cNvCxnSpPr>
            <a:cxnSpLocks/>
          </p:cNvCxnSpPr>
          <p:nvPr/>
        </p:nvCxnSpPr>
        <p:spPr>
          <a:xfrm>
            <a:off x="8308258" y="3200399"/>
            <a:ext cx="167149"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14" name="直接连接符 13">
            <a:extLst>
              <a:ext uri="{FF2B5EF4-FFF2-40B4-BE49-F238E27FC236}">
                <a16:creationId xmlns:a16="http://schemas.microsoft.com/office/drawing/2014/main" id="{8AF59206-D84A-4C72-AF38-C2172381FC57}"/>
              </a:ext>
            </a:extLst>
          </p:cNvPr>
          <p:cNvCxnSpPr/>
          <p:nvPr/>
        </p:nvCxnSpPr>
        <p:spPr>
          <a:xfrm>
            <a:off x="7349611" y="3092250"/>
            <a:ext cx="235974" cy="0"/>
          </a:xfrm>
          <a:prstGeom prst="line">
            <a:avLst/>
          </a:prstGeom>
          <a:ln w="38100"/>
        </p:spPr>
        <p:style>
          <a:lnRef idx="1">
            <a:schemeClr val="accent4"/>
          </a:lnRef>
          <a:fillRef idx="0">
            <a:schemeClr val="accent4"/>
          </a:fillRef>
          <a:effectRef idx="0">
            <a:schemeClr val="accent4"/>
          </a:effectRef>
          <a:fontRef idx="minor">
            <a:schemeClr val="tx1"/>
          </a:fontRef>
        </p:style>
      </p:cxnSp>
      <p:cxnSp>
        <p:nvCxnSpPr>
          <p:cNvPr id="15" name="直接连接符 14">
            <a:extLst>
              <a:ext uri="{FF2B5EF4-FFF2-40B4-BE49-F238E27FC236}">
                <a16:creationId xmlns:a16="http://schemas.microsoft.com/office/drawing/2014/main" id="{4C10DFDA-D739-49AC-B97E-397F6B242DC3}"/>
              </a:ext>
            </a:extLst>
          </p:cNvPr>
          <p:cNvCxnSpPr>
            <a:cxnSpLocks/>
          </p:cNvCxnSpPr>
          <p:nvPr/>
        </p:nvCxnSpPr>
        <p:spPr>
          <a:xfrm>
            <a:off x="7388940" y="3195487"/>
            <a:ext cx="167149" cy="0"/>
          </a:xfrm>
          <a:prstGeom prst="line">
            <a:avLst/>
          </a:prstGeom>
          <a:ln w="38100"/>
        </p:spPr>
        <p:style>
          <a:lnRef idx="1">
            <a:schemeClr val="accent4"/>
          </a:lnRef>
          <a:fillRef idx="0">
            <a:schemeClr val="accent4"/>
          </a:fillRef>
          <a:effectRef idx="0">
            <a:schemeClr val="accent4"/>
          </a:effectRef>
          <a:fontRef idx="minor">
            <a:schemeClr val="tx1"/>
          </a:fontRef>
        </p:style>
      </p:cxnSp>
      <p:pic>
        <p:nvPicPr>
          <p:cNvPr id="16" name="图片 15" descr="figure">
            <a:extLst>
              <a:ext uri="{FF2B5EF4-FFF2-40B4-BE49-F238E27FC236}">
                <a16:creationId xmlns:a16="http://schemas.microsoft.com/office/drawing/2014/main" id="{4A70EEF2-B6F0-47BE-A6AC-7186BCED2217}"/>
              </a:ext>
            </a:extLst>
          </p:cNvPr>
          <p:cNvPicPr/>
          <p:nvPr/>
        </p:nvPicPr>
        <p:blipFill>
          <a:blip r:embed="rId2">
            <a:extLst>
              <a:ext uri="{28A0092B-C50C-407E-A947-70E740481C1C}">
                <a14:useLocalDpi xmlns:a14="http://schemas.microsoft.com/office/drawing/2010/main" val="0"/>
              </a:ext>
            </a:extLst>
          </a:blip>
          <a:stretch>
            <a:fillRect/>
          </a:stretch>
        </p:blipFill>
        <p:spPr>
          <a:xfrm>
            <a:off x="5378247" y="4522835"/>
            <a:ext cx="3785418" cy="2153089"/>
          </a:xfrm>
          <a:prstGeom prst="rect">
            <a:avLst/>
          </a:prstGeom>
        </p:spPr>
      </p:pic>
      <p:sp>
        <p:nvSpPr>
          <p:cNvPr id="17" name="矩形 16">
            <a:extLst>
              <a:ext uri="{FF2B5EF4-FFF2-40B4-BE49-F238E27FC236}">
                <a16:creationId xmlns:a16="http://schemas.microsoft.com/office/drawing/2014/main" id="{B5531E4A-FFD5-43F5-B370-8D85F2CCD57A}"/>
              </a:ext>
            </a:extLst>
          </p:cNvPr>
          <p:cNvSpPr/>
          <p:nvPr/>
        </p:nvSpPr>
        <p:spPr>
          <a:xfrm>
            <a:off x="8327922" y="5048865"/>
            <a:ext cx="936000" cy="86523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3830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33005E9-F6D0-4C7D-9676-1CE133739E83}"/>
              </a:ext>
            </a:extLst>
          </p:cNvPr>
          <p:cNvSpPr>
            <a:spLocks noGrp="1"/>
          </p:cNvSpPr>
          <p:nvPr>
            <p:ph idx="1"/>
          </p:nvPr>
        </p:nvSpPr>
        <p:spPr>
          <a:xfrm>
            <a:off x="0" y="6651"/>
            <a:ext cx="12192000" cy="897910"/>
          </a:xfrm>
        </p:spPr>
        <p:txBody>
          <a:bodyPr/>
          <a:lstStyle/>
          <a:p>
            <a:r>
              <a:rPr lang="zh-CN" altLang="en-US" dirty="0">
                <a:latin typeface="Times New Roman" panose="02020603050405020304" pitchFamily="18" charset="0"/>
                <a:ea typeface="宋体" panose="02010600030101010101" pitchFamily="2" charset="-122"/>
                <a:cs typeface="Times New Roman" panose="02020603050405020304" pitchFamily="18" charset="0"/>
              </a:rPr>
              <a:t>多</a:t>
            </a:r>
            <a:r>
              <a:rPr lang="en-US" altLang="zh-CN" dirty="0">
                <a:latin typeface="Times New Roman" panose="02020603050405020304" pitchFamily="18" charset="0"/>
                <a:ea typeface="宋体" panose="02010600030101010101" pitchFamily="2" charset="-122"/>
                <a:cs typeface="Times New Roman" panose="02020603050405020304" pitchFamily="18" charset="0"/>
              </a:rPr>
              <a:t>9</a:t>
            </a:r>
            <a:r>
              <a:rPr lang="zh-CN" altLang="en-US" dirty="0">
                <a:latin typeface="Times New Roman" panose="02020603050405020304" pitchFamily="18" charset="0"/>
                <a:ea typeface="宋体" panose="02010600030101010101" pitchFamily="2" charset="-122"/>
                <a:cs typeface="Times New Roman" panose="02020603050405020304" pitchFamily="18" charset="0"/>
              </a:rPr>
              <a:t>．如图，在匀强电场中，质量为</a:t>
            </a:r>
            <a:r>
              <a:rPr lang="en-US" altLang="zh-CN" i="1" dirty="0">
                <a:latin typeface="Times New Roman" panose="02020603050405020304" pitchFamily="18" charset="0"/>
                <a:ea typeface="宋体" panose="02010600030101010101" pitchFamily="2" charset="-122"/>
                <a:cs typeface="Times New Roman" panose="02020603050405020304" pitchFamily="18" charset="0"/>
              </a:rPr>
              <a:t>m</a:t>
            </a:r>
            <a:r>
              <a:rPr lang="zh-CN" altLang="en-US" dirty="0">
                <a:latin typeface="Times New Roman" panose="02020603050405020304" pitchFamily="18" charset="0"/>
                <a:ea typeface="宋体" panose="02010600030101010101" pitchFamily="2" charset="-122"/>
                <a:cs typeface="Times New Roman" panose="02020603050405020304" pitchFamily="18" charset="0"/>
              </a:rPr>
              <a:t>、电荷量为</a:t>
            </a:r>
            <a:r>
              <a:rPr lang="en-US" altLang="zh-CN" dirty="0">
                <a:latin typeface="Times New Roman" panose="02020603050405020304" pitchFamily="18" charset="0"/>
                <a:ea typeface="宋体" panose="02010600030101010101" pitchFamily="2" charset="-122"/>
                <a:cs typeface="Times New Roman" panose="02020603050405020304" pitchFamily="18" charset="0"/>
              </a:rPr>
              <a:t>+</a:t>
            </a:r>
            <a:r>
              <a:rPr lang="en-US" altLang="zh-CN" i="1" dirty="0">
                <a:latin typeface="Times New Roman" panose="02020603050405020304" pitchFamily="18" charset="0"/>
                <a:ea typeface="宋体" panose="02010600030101010101" pitchFamily="2" charset="-122"/>
                <a:cs typeface="Times New Roman" panose="02020603050405020304" pitchFamily="18" charset="0"/>
              </a:rPr>
              <a:t>q</a:t>
            </a:r>
            <a:r>
              <a:rPr lang="zh-CN" altLang="en-US" dirty="0">
                <a:latin typeface="Times New Roman" panose="02020603050405020304" pitchFamily="18" charset="0"/>
                <a:ea typeface="宋体" panose="02010600030101010101" pitchFamily="2" charset="-122"/>
                <a:cs typeface="Times New Roman" panose="02020603050405020304" pitchFamily="18" charset="0"/>
              </a:rPr>
              <a:t>的小球由静止释放沿斜向下做直线运动，轨迹与竖直方向的夹角为</a:t>
            </a:r>
            <a:r>
              <a:rPr lang="en-US" altLang="zh-CN" i="1" dirty="0">
                <a:latin typeface="Times New Roman" panose="02020603050405020304" pitchFamily="18" charset="0"/>
                <a:ea typeface="宋体" panose="02010600030101010101" pitchFamily="2" charset="-122"/>
                <a:cs typeface="Times New Roman" panose="02020603050405020304" pitchFamily="18" charset="0"/>
              </a:rPr>
              <a:t>θ</a:t>
            </a:r>
            <a:r>
              <a:rPr lang="zh-CN" altLang="en-US" dirty="0">
                <a:latin typeface="Times New Roman" panose="02020603050405020304" pitchFamily="18" charset="0"/>
                <a:ea typeface="宋体" panose="02010600030101010101" pitchFamily="2" charset="-122"/>
                <a:cs typeface="Times New Roman" panose="02020603050405020304" pitchFamily="18" charset="0"/>
              </a:rPr>
              <a:t>，则</a:t>
            </a:r>
          </a:p>
        </p:txBody>
      </p:sp>
      <p:grpSp>
        <p:nvGrpSpPr>
          <p:cNvPr id="12" name="组合 11">
            <a:extLst>
              <a:ext uri="{FF2B5EF4-FFF2-40B4-BE49-F238E27FC236}">
                <a16:creationId xmlns:a16="http://schemas.microsoft.com/office/drawing/2014/main" id="{93CA995F-41D6-42E5-A261-6708254970A5}"/>
              </a:ext>
            </a:extLst>
          </p:cNvPr>
          <p:cNvGrpSpPr/>
          <p:nvPr/>
        </p:nvGrpSpPr>
        <p:grpSpPr>
          <a:xfrm>
            <a:off x="5060388" y="1753316"/>
            <a:ext cx="3011896" cy="3421626"/>
            <a:chOff x="3654375" y="2566219"/>
            <a:chExt cx="1199535" cy="1651820"/>
          </a:xfrm>
        </p:grpSpPr>
        <p:sp>
          <p:nvSpPr>
            <p:cNvPr id="11" name="矩形 10">
              <a:extLst>
                <a:ext uri="{FF2B5EF4-FFF2-40B4-BE49-F238E27FC236}">
                  <a16:creationId xmlns:a16="http://schemas.microsoft.com/office/drawing/2014/main" id="{B974EA5E-E6D8-4CDF-B00D-EC3928E255ED}"/>
                </a:ext>
              </a:extLst>
            </p:cNvPr>
            <p:cNvSpPr/>
            <p:nvPr/>
          </p:nvSpPr>
          <p:spPr>
            <a:xfrm>
              <a:off x="3654375" y="2566219"/>
              <a:ext cx="1199535" cy="165182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8507F990-2B26-429B-8593-419D332EE72A}"/>
                </a:ext>
              </a:extLst>
            </p:cNvPr>
            <p:cNvGrpSpPr>
              <a:grpSpLocks/>
            </p:cNvGrpSpPr>
            <p:nvPr/>
          </p:nvGrpSpPr>
          <p:grpSpPr bwMode="auto">
            <a:xfrm>
              <a:off x="3861599" y="2789391"/>
              <a:ext cx="610235" cy="984250"/>
              <a:chOff x="8437" y="2042"/>
              <a:chExt cx="961" cy="1550"/>
            </a:xfrm>
          </p:grpSpPr>
          <p:cxnSp>
            <p:nvCxnSpPr>
              <p:cNvPr id="5" name="直线 143">
                <a:extLst>
                  <a:ext uri="{FF2B5EF4-FFF2-40B4-BE49-F238E27FC236}">
                    <a16:creationId xmlns:a16="http://schemas.microsoft.com/office/drawing/2014/main" id="{17F9291D-C842-423B-B991-24115809125F}"/>
                  </a:ext>
                </a:extLst>
              </p:cNvPr>
              <p:cNvCxnSpPr>
                <a:cxnSpLocks noChangeShapeType="1"/>
              </p:cNvCxnSpPr>
              <p:nvPr/>
            </p:nvCxnSpPr>
            <p:spPr bwMode="auto">
              <a:xfrm>
                <a:off x="8558" y="2214"/>
                <a:ext cx="840" cy="1225"/>
              </a:xfrm>
              <a:prstGeom prst="line">
                <a:avLst/>
              </a:prstGeom>
              <a:noFill/>
              <a:ln w="12700" cmpd="sng">
                <a:solidFill>
                  <a:srgbClr val="000000"/>
                </a:solidFill>
                <a:round/>
                <a:headEnd/>
                <a:tailEnd/>
              </a:ln>
              <a:extLst>
                <a:ext uri="{909E8E84-426E-40DD-AFC4-6F175D3DCCD1}">
                  <a14:hiddenFill xmlns:a14="http://schemas.microsoft.com/office/drawing/2010/main">
                    <a:noFill/>
                  </a14:hiddenFill>
                </a:ext>
              </a:extLst>
            </p:spPr>
          </p:cxnSp>
          <p:sp>
            <p:nvSpPr>
              <p:cNvPr id="6" name="文本框 144">
                <a:extLst>
                  <a:ext uri="{FF2B5EF4-FFF2-40B4-BE49-F238E27FC236}">
                    <a16:creationId xmlns:a16="http://schemas.microsoft.com/office/drawing/2014/main" id="{0CA7801F-9E24-4B7B-A2F3-70026DDDF1FD}"/>
                  </a:ext>
                </a:extLst>
              </p:cNvPr>
              <p:cNvSpPr txBox="1">
                <a:spLocks noChangeArrowheads="1"/>
              </p:cNvSpPr>
              <p:nvPr/>
            </p:nvSpPr>
            <p:spPr bwMode="auto">
              <a:xfrm>
                <a:off x="8519" y="2348"/>
                <a:ext cx="164"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91440" tIns="45720" rIns="91440" bIns="45720" anchor="t" anchorCtr="0" upright="1">
                <a:noAutofit/>
              </a:bodyPr>
              <a:lstStyle/>
              <a:p>
                <a:pPr>
                  <a:lnSpc>
                    <a:spcPct val="150000"/>
                  </a:lnSpc>
                  <a:spcBef>
                    <a:spcPts val="600"/>
                  </a:spcBef>
                  <a:spcAft>
                    <a:spcPts val="600"/>
                  </a:spcAft>
                </a:pPr>
                <a:r>
                  <a:rPr lang="zh-CN" sz="1600" i="1" kern="100" dirty="0">
                    <a:solidFill>
                      <a:srgbClr val="000000"/>
                    </a:solidFill>
                    <a:effectLst/>
                    <a:latin typeface="Times New Roman" panose="02020603050405020304" pitchFamily="18" charset="0"/>
                    <a:ea typeface="宋体" panose="02010600030101010101" pitchFamily="2" charset="-122"/>
                  </a:rPr>
                  <a:t>θ</a:t>
                </a:r>
                <a:endParaRPr lang="zh-CN" sz="1600" kern="100" dirty="0">
                  <a:solidFill>
                    <a:srgbClr val="000000"/>
                  </a:solidFill>
                  <a:effectLst/>
                  <a:latin typeface="Times New Roman" panose="02020603050405020304" pitchFamily="18" charset="0"/>
                  <a:ea typeface="宋体" panose="02010600030101010101" pitchFamily="2" charset="-122"/>
                </a:endParaRPr>
              </a:p>
            </p:txBody>
          </p:sp>
          <p:grpSp>
            <p:nvGrpSpPr>
              <p:cNvPr id="7" name="组合 6">
                <a:extLst>
                  <a:ext uri="{FF2B5EF4-FFF2-40B4-BE49-F238E27FC236}">
                    <a16:creationId xmlns:a16="http://schemas.microsoft.com/office/drawing/2014/main" id="{8C259931-BF68-4A6C-9F84-3E8635BAA2F0}"/>
                  </a:ext>
                </a:extLst>
              </p:cNvPr>
              <p:cNvGrpSpPr>
                <a:grpSpLocks/>
              </p:cNvGrpSpPr>
              <p:nvPr/>
            </p:nvGrpSpPr>
            <p:grpSpPr bwMode="auto">
              <a:xfrm>
                <a:off x="8437" y="2042"/>
                <a:ext cx="164" cy="1550"/>
                <a:chOff x="7298" y="9221"/>
                <a:chExt cx="164" cy="1550"/>
              </a:xfrm>
            </p:grpSpPr>
            <p:sp>
              <p:nvSpPr>
                <p:cNvPr id="9" name="椭圆 8">
                  <a:extLst>
                    <a:ext uri="{FF2B5EF4-FFF2-40B4-BE49-F238E27FC236}">
                      <a16:creationId xmlns:a16="http://schemas.microsoft.com/office/drawing/2014/main" id="{1AB11743-10D8-417C-8B71-1B0F3389341B}"/>
                    </a:ext>
                  </a:extLst>
                </p:cNvPr>
                <p:cNvSpPr>
                  <a:spLocks noChangeAspect="1" noChangeArrowheads="1"/>
                </p:cNvSpPr>
                <p:nvPr/>
              </p:nvSpPr>
              <p:spPr bwMode="auto">
                <a:xfrm>
                  <a:off x="7298" y="9221"/>
                  <a:ext cx="164" cy="162"/>
                </a:xfrm>
                <a:prstGeom prst="ellipse">
                  <a:avLst/>
                </a:prstGeom>
                <a:gradFill rotWithShape="1">
                  <a:gsLst>
                    <a:gs pos="0">
                      <a:srgbClr val="FFFFFF"/>
                    </a:gs>
                    <a:gs pos="100000">
                      <a:srgbClr val="FFFFFF">
                        <a:gamma/>
                        <a:shade val="46275"/>
                        <a:invGamma/>
                      </a:srgbClr>
                    </a:gs>
                  </a:gsLst>
                  <a:path path="shape">
                    <a:fillToRect l="50000" t="50000" r="50000" b="50000"/>
                  </a:path>
                </a:gradFill>
                <a:ln w="9525" cmpd="sng">
                  <a:solidFill>
                    <a:srgbClr val="000000"/>
                  </a:solidFill>
                  <a:round/>
                  <a:headEnd/>
                  <a:tailEnd/>
                </a:ln>
              </p:spPr>
              <p:txBody>
                <a:bodyPr rot="0" vert="horz" wrap="square" lIns="91440" tIns="45720" rIns="91440" bIns="45720" anchor="t" anchorCtr="0" upright="1">
                  <a:noAutofit/>
                </a:bodyPr>
                <a:lstStyle/>
                <a:p>
                  <a:endParaRPr lang="zh-CN" altLang="en-US"/>
                </a:p>
              </p:txBody>
            </p:sp>
            <p:cxnSp>
              <p:nvCxnSpPr>
                <p:cNvPr id="10" name="直线 147">
                  <a:extLst>
                    <a:ext uri="{FF2B5EF4-FFF2-40B4-BE49-F238E27FC236}">
                      <a16:creationId xmlns:a16="http://schemas.microsoft.com/office/drawing/2014/main" id="{779D8E2E-A45E-4866-A26C-78A8AD13696A}"/>
                    </a:ext>
                  </a:extLst>
                </p:cNvPr>
                <p:cNvCxnSpPr>
                  <a:cxnSpLocks noChangeShapeType="1"/>
                </p:cNvCxnSpPr>
                <p:nvPr/>
              </p:nvCxnSpPr>
              <p:spPr bwMode="auto">
                <a:xfrm>
                  <a:off x="7374" y="9367"/>
                  <a:ext cx="0" cy="1404"/>
                </a:xfrm>
                <a:prstGeom prst="line">
                  <a:avLst/>
                </a:prstGeom>
                <a:noFill/>
                <a:ln w="9525" cmpd="sng">
                  <a:solidFill>
                    <a:srgbClr val="000000"/>
                  </a:solidFill>
                  <a:prstDash val="sysDot"/>
                  <a:round/>
                  <a:headEnd/>
                  <a:tailEnd/>
                </a:ln>
                <a:extLst>
                  <a:ext uri="{909E8E84-426E-40DD-AFC4-6F175D3DCCD1}">
                    <a14:hiddenFill xmlns:a14="http://schemas.microsoft.com/office/drawing/2010/main">
                      <a:noFill/>
                    </a14:hiddenFill>
                  </a:ext>
                </a:extLst>
              </p:spPr>
            </p:cxnSp>
          </p:grpSp>
          <p:sp>
            <p:nvSpPr>
              <p:cNvPr id="8" name="任意多边形 148">
                <a:extLst>
                  <a:ext uri="{FF2B5EF4-FFF2-40B4-BE49-F238E27FC236}">
                    <a16:creationId xmlns:a16="http://schemas.microsoft.com/office/drawing/2014/main" id="{FCB8D169-E091-40C6-8F1F-3EF3F0B5217F}"/>
                  </a:ext>
                </a:extLst>
              </p:cNvPr>
              <p:cNvSpPr>
                <a:spLocks noChangeAspect="1"/>
              </p:cNvSpPr>
              <p:nvPr/>
            </p:nvSpPr>
            <p:spPr bwMode="auto">
              <a:xfrm>
                <a:off x="8528" y="2330"/>
                <a:ext cx="92" cy="70"/>
              </a:xfrm>
              <a:custGeom>
                <a:avLst/>
                <a:gdLst>
                  <a:gd name="T0" fmla="*/ 92 w 92"/>
                  <a:gd name="T1" fmla="*/ 0 h 70"/>
                  <a:gd name="T2" fmla="*/ 65 w 92"/>
                  <a:gd name="T3" fmla="*/ 60 h 70"/>
                  <a:gd name="T4" fmla="*/ 0 w 92"/>
                  <a:gd name="T5" fmla="*/ 60 h 70"/>
                </a:gdLst>
                <a:ahLst/>
                <a:cxnLst>
                  <a:cxn ang="0">
                    <a:pos x="T0" y="T1"/>
                  </a:cxn>
                  <a:cxn ang="0">
                    <a:pos x="T2" y="T3"/>
                  </a:cxn>
                  <a:cxn ang="0">
                    <a:pos x="T4" y="T5"/>
                  </a:cxn>
                </a:cxnLst>
                <a:rect l="0" t="0" r="r" b="b"/>
                <a:pathLst>
                  <a:path w="92" h="70">
                    <a:moveTo>
                      <a:pt x="92" y="0"/>
                    </a:moveTo>
                    <a:cubicBezTo>
                      <a:pt x="89" y="10"/>
                      <a:pt x="80" y="50"/>
                      <a:pt x="65" y="60"/>
                    </a:cubicBezTo>
                    <a:cubicBezTo>
                      <a:pt x="50" y="70"/>
                      <a:pt x="11" y="60"/>
                      <a:pt x="0" y="60"/>
                    </a:cubicBezTo>
                  </a:path>
                </a:pathLst>
              </a:custGeom>
              <a:noFill/>
              <a:ln w="952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zh-CN" altLang="en-US"/>
              </a:p>
            </p:txBody>
          </p:sp>
        </p:grpSp>
      </p:grpSp>
    </p:spTree>
    <p:extLst>
      <p:ext uri="{BB962C8B-B14F-4D97-AF65-F5344CB8AC3E}">
        <p14:creationId xmlns:p14="http://schemas.microsoft.com/office/powerpoint/2010/main" val="3247843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8F3EEDD-A1C7-49A8-9D02-958FB1F1E7BD}"/>
              </a:ext>
            </a:extLst>
          </p:cNvPr>
          <p:cNvSpPr>
            <a:spLocks noGrp="1"/>
          </p:cNvSpPr>
          <p:nvPr>
            <p:ph type="title"/>
          </p:nvPr>
        </p:nvSpPr>
        <p:spPr/>
        <p:txBody>
          <a:bodyPr/>
          <a:lstStyle/>
          <a:p>
            <a:endParaRPr lang="zh-CN" altLang="en-US"/>
          </a:p>
        </p:txBody>
      </p:sp>
      <p:grpSp>
        <p:nvGrpSpPr>
          <p:cNvPr id="30" name="组合 29">
            <a:extLst>
              <a:ext uri="{FF2B5EF4-FFF2-40B4-BE49-F238E27FC236}">
                <a16:creationId xmlns:a16="http://schemas.microsoft.com/office/drawing/2014/main" id="{D21AA40C-0D42-4374-ADBE-F23568157755}"/>
              </a:ext>
            </a:extLst>
          </p:cNvPr>
          <p:cNvGrpSpPr/>
          <p:nvPr/>
        </p:nvGrpSpPr>
        <p:grpSpPr>
          <a:xfrm>
            <a:off x="7256206" y="2402194"/>
            <a:ext cx="2861186" cy="2605548"/>
            <a:chOff x="7718324" y="2241755"/>
            <a:chExt cx="1307690" cy="1187245"/>
          </a:xfrm>
        </p:grpSpPr>
        <p:sp>
          <p:nvSpPr>
            <p:cNvPr id="16" name="矩形 15">
              <a:extLst>
                <a:ext uri="{FF2B5EF4-FFF2-40B4-BE49-F238E27FC236}">
                  <a16:creationId xmlns:a16="http://schemas.microsoft.com/office/drawing/2014/main" id="{016D4525-3EE0-4253-85D1-2CAD3FB60912}"/>
                </a:ext>
              </a:extLst>
            </p:cNvPr>
            <p:cNvSpPr/>
            <p:nvPr/>
          </p:nvSpPr>
          <p:spPr>
            <a:xfrm>
              <a:off x="7718324" y="2241755"/>
              <a:ext cx="1307690" cy="118724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a:extLst>
                <a:ext uri="{FF2B5EF4-FFF2-40B4-BE49-F238E27FC236}">
                  <a16:creationId xmlns:a16="http://schemas.microsoft.com/office/drawing/2014/main" id="{2CF8618C-748B-4591-B6F6-AC84C15D9540}"/>
                </a:ext>
              </a:extLst>
            </p:cNvPr>
            <p:cNvPicPr>
              <a:picLocks noChangeAspect="1"/>
            </p:cNvPicPr>
            <p:nvPr/>
          </p:nvPicPr>
          <p:blipFill>
            <a:blip r:embed="rId2"/>
            <a:stretch>
              <a:fillRect/>
            </a:stretch>
          </p:blipFill>
          <p:spPr>
            <a:xfrm>
              <a:off x="7862798" y="2314638"/>
              <a:ext cx="1028571" cy="1009524"/>
            </a:xfrm>
            <a:prstGeom prst="rect">
              <a:avLst/>
            </a:prstGeom>
          </p:spPr>
        </p:pic>
      </p:grpSp>
      <p:grpSp>
        <p:nvGrpSpPr>
          <p:cNvPr id="2050" name="组合 2049">
            <a:extLst>
              <a:ext uri="{FF2B5EF4-FFF2-40B4-BE49-F238E27FC236}">
                <a16:creationId xmlns:a16="http://schemas.microsoft.com/office/drawing/2014/main" id="{EB8609C1-BC03-4F1D-8FF3-997A1E77A372}"/>
              </a:ext>
            </a:extLst>
          </p:cNvPr>
          <p:cNvGrpSpPr/>
          <p:nvPr/>
        </p:nvGrpSpPr>
        <p:grpSpPr>
          <a:xfrm>
            <a:off x="7595420" y="3215148"/>
            <a:ext cx="698089" cy="840402"/>
            <a:chOff x="7595420" y="3215148"/>
            <a:chExt cx="698089" cy="840402"/>
          </a:xfrm>
        </p:grpSpPr>
        <p:cxnSp>
          <p:nvCxnSpPr>
            <p:cNvPr id="2048" name="直接箭头连接符 2047">
              <a:extLst>
                <a:ext uri="{FF2B5EF4-FFF2-40B4-BE49-F238E27FC236}">
                  <a16:creationId xmlns:a16="http://schemas.microsoft.com/office/drawing/2014/main" id="{66C6D6C3-E28A-4E57-B3AF-E319918D61B5}"/>
                </a:ext>
              </a:extLst>
            </p:cNvPr>
            <p:cNvCxnSpPr>
              <a:cxnSpLocks/>
            </p:cNvCxnSpPr>
            <p:nvPr/>
          </p:nvCxnSpPr>
          <p:spPr>
            <a:xfrm>
              <a:off x="8200103" y="3215148"/>
              <a:ext cx="0" cy="77674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049" name="文本框 2048">
              <a:extLst>
                <a:ext uri="{FF2B5EF4-FFF2-40B4-BE49-F238E27FC236}">
                  <a16:creationId xmlns:a16="http://schemas.microsoft.com/office/drawing/2014/main" id="{4954576E-05A5-436C-8AC6-89A1A2BDDF04}"/>
                </a:ext>
              </a:extLst>
            </p:cNvPr>
            <p:cNvSpPr txBox="1"/>
            <p:nvPr/>
          </p:nvSpPr>
          <p:spPr>
            <a:xfrm>
              <a:off x="7595420" y="3593885"/>
              <a:ext cx="698089" cy="461665"/>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Mg</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37" name="组合 36">
            <a:extLst>
              <a:ext uri="{FF2B5EF4-FFF2-40B4-BE49-F238E27FC236}">
                <a16:creationId xmlns:a16="http://schemas.microsoft.com/office/drawing/2014/main" id="{C885D158-A2CC-4300-84CB-ED51362131A6}"/>
              </a:ext>
            </a:extLst>
          </p:cNvPr>
          <p:cNvGrpSpPr/>
          <p:nvPr/>
        </p:nvGrpSpPr>
        <p:grpSpPr>
          <a:xfrm>
            <a:off x="7433187" y="2319102"/>
            <a:ext cx="766916" cy="896046"/>
            <a:chOff x="7762569" y="2569699"/>
            <a:chExt cx="766916" cy="896046"/>
          </a:xfrm>
        </p:grpSpPr>
        <p:cxnSp>
          <p:nvCxnSpPr>
            <p:cNvPr id="38" name="直接箭头连接符 37">
              <a:extLst>
                <a:ext uri="{FF2B5EF4-FFF2-40B4-BE49-F238E27FC236}">
                  <a16:creationId xmlns:a16="http://schemas.microsoft.com/office/drawing/2014/main" id="{1F6CFF01-BB53-40F0-84F2-9787F27BC6E3}"/>
                </a:ext>
              </a:extLst>
            </p:cNvPr>
            <p:cNvCxnSpPr>
              <a:cxnSpLocks/>
            </p:cNvCxnSpPr>
            <p:nvPr/>
          </p:nvCxnSpPr>
          <p:spPr>
            <a:xfrm flipH="1" flipV="1">
              <a:off x="7762569" y="2812741"/>
              <a:ext cx="766916" cy="65300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9" name="文本框 38">
              <a:extLst>
                <a:ext uri="{FF2B5EF4-FFF2-40B4-BE49-F238E27FC236}">
                  <a16:creationId xmlns:a16="http://schemas.microsoft.com/office/drawing/2014/main" id="{26A1A2B6-0B6F-452B-947F-9351206D175A}"/>
                </a:ext>
              </a:extLst>
            </p:cNvPr>
            <p:cNvSpPr txBox="1"/>
            <p:nvPr/>
          </p:nvSpPr>
          <p:spPr>
            <a:xfrm>
              <a:off x="7897514" y="2569699"/>
              <a:ext cx="376333" cy="461665"/>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F</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42" name="组合 41">
            <a:extLst>
              <a:ext uri="{FF2B5EF4-FFF2-40B4-BE49-F238E27FC236}">
                <a16:creationId xmlns:a16="http://schemas.microsoft.com/office/drawing/2014/main" id="{0DD488F2-983A-46AA-9652-E76F8E30B85E}"/>
              </a:ext>
            </a:extLst>
          </p:cNvPr>
          <p:cNvGrpSpPr/>
          <p:nvPr/>
        </p:nvGrpSpPr>
        <p:grpSpPr>
          <a:xfrm>
            <a:off x="8200103" y="2753483"/>
            <a:ext cx="1165121" cy="461666"/>
            <a:chOff x="7108726" y="2882559"/>
            <a:chExt cx="1165121" cy="461666"/>
          </a:xfrm>
        </p:grpSpPr>
        <p:cxnSp>
          <p:nvCxnSpPr>
            <p:cNvPr id="43" name="直接箭头连接符 42">
              <a:extLst>
                <a:ext uri="{FF2B5EF4-FFF2-40B4-BE49-F238E27FC236}">
                  <a16:creationId xmlns:a16="http://schemas.microsoft.com/office/drawing/2014/main" id="{6CF68C74-DCBD-45AE-999A-F9D75A689F13}"/>
                </a:ext>
              </a:extLst>
            </p:cNvPr>
            <p:cNvCxnSpPr>
              <a:cxnSpLocks/>
            </p:cNvCxnSpPr>
            <p:nvPr/>
          </p:nvCxnSpPr>
          <p:spPr>
            <a:xfrm flipV="1">
              <a:off x="7108726" y="3344224"/>
              <a:ext cx="788788" cy="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a16="http://schemas.microsoft.com/office/drawing/2014/main" id="{35EA8FB0-E8B0-4A23-A706-227E3E0CE259}"/>
                </a:ext>
              </a:extLst>
            </p:cNvPr>
            <p:cNvSpPr txBox="1"/>
            <p:nvPr/>
          </p:nvSpPr>
          <p:spPr>
            <a:xfrm>
              <a:off x="7897514" y="2882559"/>
              <a:ext cx="376333" cy="461665"/>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T</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cxnSp>
        <p:nvCxnSpPr>
          <p:cNvPr id="2058" name="直接连接符 2057">
            <a:extLst>
              <a:ext uri="{FF2B5EF4-FFF2-40B4-BE49-F238E27FC236}">
                <a16:creationId xmlns:a16="http://schemas.microsoft.com/office/drawing/2014/main" id="{8B56FBE3-B6CD-44B4-B710-B24B828BF65C}"/>
              </a:ext>
            </a:extLst>
          </p:cNvPr>
          <p:cNvCxnSpPr/>
          <p:nvPr/>
        </p:nvCxnSpPr>
        <p:spPr>
          <a:xfrm>
            <a:off x="6302477" y="3215148"/>
            <a:ext cx="3726426" cy="0"/>
          </a:xfrm>
          <a:prstGeom prst="line">
            <a:avLst/>
          </a:prstGeom>
          <a:ln w="38100">
            <a:prstDash val="dashDot"/>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id="{4A792A19-BCD2-4977-A5CF-B167541084A6}"/>
              </a:ext>
            </a:extLst>
          </p:cNvPr>
          <p:cNvCxnSpPr>
            <a:cxnSpLocks/>
          </p:cNvCxnSpPr>
          <p:nvPr/>
        </p:nvCxnSpPr>
        <p:spPr>
          <a:xfrm>
            <a:off x="8200103" y="1902541"/>
            <a:ext cx="0" cy="2344994"/>
          </a:xfrm>
          <a:prstGeom prst="line">
            <a:avLst/>
          </a:prstGeom>
          <a:ln w="38100">
            <a:prstDash val="dashDot"/>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id="{6BF75E12-F8E7-4386-91BD-C572C95A67D1}"/>
              </a:ext>
            </a:extLst>
          </p:cNvPr>
          <p:cNvCxnSpPr>
            <a:cxnSpLocks/>
          </p:cNvCxnSpPr>
          <p:nvPr/>
        </p:nvCxnSpPr>
        <p:spPr>
          <a:xfrm>
            <a:off x="7457767" y="2042651"/>
            <a:ext cx="0" cy="2344994"/>
          </a:xfrm>
          <a:prstGeom prst="line">
            <a:avLst/>
          </a:prstGeom>
          <a:ln w="38100">
            <a:prstDash val="dashDot"/>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id="{1E52F9F6-4997-4316-B61A-42616458632A}"/>
              </a:ext>
            </a:extLst>
          </p:cNvPr>
          <p:cNvCxnSpPr/>
          <p:nvPr/>
        </p:nvCxnSpPr>
        <p:spPr>
          <a:xfrm>
            <a:off x="6430296" y="2562144"/>
            <a:ext cx="3726426" cy="0"/>
          </a:xfrm>
          <a:prstGeom prst="line">
            <a:avLst/>
          </a:prstGeom>
          <a:ln w="38100">
            <a:prstDash val="dashDot"/>
          </a:ln>
        </p:spPr>
        <p:style>
          <a:lnRef idx="1">
            <a:schemeClr val="accent1"/>
          </a:lnRef>
          <a:fillRef idx="0">
            <a:schemeClr val="accent1"/>
          </a:fillRef>
          <a:effectRef idx="0">
            <a:schemeClr val="accent1"/>
          </a:effectRef>
          <a:fontRef idx="minor">
            <a:schemeClr val="tx1"/>
          </a:fontRef>
        </p:style>
      </p:cxnSp>
      <p:cxnSp>
        <p:nvCxnSpPr>
          <p:cNvPr id="2061" name="直接箭头连接符 2060">
            <a:extLst>
              <a:ext uri="{FF2B5EF4-FFF2-40B4-BE49-F238E27FC236}">
                <a16:creationId xmlns:a16="http://schemas.microsoft.com/office/drawing/2014/main" id="{B123CADE-CF27-4427-B840-1F36EF9492C8}"/>
              </a:ext>
            </a:extLst>
          </p:cNvPr>
          <p:cNvCxnSpPr/>
          <p:nvPr/>
        </p:nvCxnSpPr>
        <p:spPr>
          <a:xfrm flipH="1">
            <a:off x="7457767" y="3215148"/>
            <a:ext cx="7423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a:extLst>
              <a:ext uri="{FF2B5EF4-FFF2-40B4-BE49-F238E27FC236}">
                <a16:creationId xmlns:a16="http://schemas.microsoft.com/office/drawing/2014/main" id="{3227E602-6219-4E4E-9321-F82930010538}"/>
              </a:ext>
            </a:extLst>
          </p:cNvPr>
          <p:cNvCxnSpPr>
            <a:cxnSpLocks/>
          </p:cNvCxnSpPr>
          <p:nvPr/>
        </p:nvCxnSpPr>
        <p:spPr>
          <a:xfrm flipV="1">
            <a:off x="8200103" y="2562143"/>
            <a:ext cx="16956" cy="65300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nvGrpSpPr>
          <p:cNvPr id="59" name="组合 58">
            <a:extLst>
              <a:ext uri="{FF2B5EF4-FFF2-40B4-BE49-F238E27FC236}">
                <a16:creationId xmlns:a16="http://schemas.microsoft.com/office/drawing/2014/main" id="{6039659D-51EC-4C77-B42E-FF7BC00A8F83}"/>
              </a:ext>
            </a:extLst>
          </p:cNvPr>
          <p:cNvGrpSpPr/>
          <p:nvPr/>
        </p:nvGrpSpPr>
        <p:grpSpPr>
          <a:xfrm>
            <a:off x="8208581" y="3991897"/>
            <a:ext cx="698089" cy="840402"/>
            <a:chOff x="7595420" y="3215148"/>
            <a:chExt cx="698089" cy="840402"/>
          </a:xfrm>
        </p:grpSpPr>
        <p:cxnSp>
          <p:nvCxnSpPr>
            <p:cNvPr id="60" name="直接箭头连接符 59">
              <a:extLst>
                <a:ext uri="{FF2B5EF4-FFF2-40B4-BE49-F238E27FC236}">
                  <a16:creationId xmlns:a16="http://schemas.microsoft.com/office/drawing/2014/main" id="{2E84194D-DC6F-40FF-80E8-ADFBEDA32DCC}"/>
                </a:ext>
              </a:extLst>
            </p:cNvPr>
            <p:cNvCxnSpPr>
              <a:cxnSpLocks/>
            </p:cNvCxnSpPr>
            <p:nvPr/>
          </p:nvCxnSpPr>
          <p:spPr>
            <a:xfrm>
              <a:off x="8200103" y="3215148"/>
              <a:ext cx="0" cy="776749"/>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61" name="文本框 60">
              <a:extLst>
                <a:ext uri="{FF2B5EF4-FFF2-40B4-BE49-F238E27FC236}">
                  <a16:creationId xmlns:a16="http://schemas.microsoft.com/office/drawing/2014/main" id="{D37FE763-09E3-4D16-891D-7A9B244FCC67}"/>
                </a:ext>
              </a:extLst>
            </p:cNvPr>
            <p:cNvSpPr txBox="1"/>
            <p:nvPr/>
          </p:nvSpPr>
          <p:spPr>
            <a:xfrm>
              <a:off x="7595420" y="3593885"/>
              <a:ext cx="698089" cy="461665"/>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mg</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62" name="组合 61">
            <a:extLst>
              <a:ext uri="{FF2B5EF4-FFF2-40B4-BE49-F238E27FC236}">
                <a16:creationId xmlns:a16="http://schemas.microsoft.com/office/drawing/2014/main" id="{357AC7D9-5650-4565-89C9-3E63FEDAE7CA}"/>
              </a:ext>
            </a:extLst>
          </p:cNvPr>
          <p:cNvGrpSpPr/>
          <p:nvPr/>
        </p:nvGrpSpPr>
        <p:grpSpPr>
          <a:xfrm flipH="1">
            <a:off x="8813265" y="3982880"/>
            <a:ext cx="953728" cy="718689"/>
            <a:chOff x="7136079" y="3465750"/>
            <a:chExt cx="1393406" cy="3511964"/>
          </a:xfrm>
        </p:grpSpPr>
        <p:cxnSp>
          <p:nvCxnSpPr>
            <p:cNvPr id="63" name="直接箭头连接符 62">
              <a:extLst>
                <a:ext uri="{FF2B5EF4-FFF2-40B4-BE49-F238E27FC236}">
                  <a16:creationId xmlns:a16="http://schemas.microsoft.com/office/drawing/2014/main" id="{B65E09ED-C767-4BC5-952A-5AB7300D46A8}"/>
                </a:ext>
              </a:extLst>
            </p:cNvPr>
            <p:cNvCxnSpPr>
              <a:cxnSpLocks/>
            </p:cNvCxnSpPr>
            <p:nvPr/>
          </p:nvCxnSpPr>
          <p:spPr>
            <a:xfrm flipH="1">
              <a:off x="7509570" y="3465750"/>
              <a:ext cx="1019915" cy="197793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64" name="文本框 63">
              <a:extLst>
                <a:ext uri="{FF2B5EF4-FFF2-40B4-BE49-F238E27FC236}">
                  <a16:creationId xmlns:a16="http://schemas.microsoft.com/office/drawing/2014/main" id="{08C6B773-1F08-4879-B58E-5D1EA09B6FC7}"/>
                </a:ext>
              </a:extLst>
            </p:cNvPr>
            <p:cNvSpPr txBox="1"/>
            <p:nvPr/>
          </p:nvSpPr>
          <p:spPr>
            <a:xfrm>
              <a:off x="7136079" y="4721730"/>
              <a:ext cx="376333" cy="2255984"/>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F</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66" name="组合 65">
            <a:extLst>
              <a:ext uri="{FF2B5EF4-FFF2-40B4-BE49-F238E27FC236}">
                <a16:creationId xmlns:a16="http://schemas.microsoft.com/office/drawing/2014/main" id="{94CEB388-F458-4C0F-B8EC-E7FA36B121F6}"/>
              </a:ext>
            </a:extLst>
          </p:cNvPr>
          <p:cNvGrpSpPr/>
          <p:nvPr/>
        </p:nvGrpSpPr>
        <p:grpSpPr>
          <a:xfrm>
            <a:off x="8804787" y="2940882"/>
            <a:ext cx="423099" cy="1041998"/>
            <a:chOff x="8039226" y="2011733"/>
            <a:chExt cx="423099" cy="1041998"/>
          </a:xfrm>
        </p:grpSpPr>
        <p:cxnSp>
          <p:nvCxnSpPr>
            <p:cNvPr id="67" name="直接箭头连接符 66">
              <a:extLst>
                <a:ext uri="{FF2B5EF4-FFF2-40B4-BE49-F238E27FC236}">
                  <a16:creationId xmlns:a16="http://schemas.microsoft.com/office/drawing/2014/main" id="{98ECE2FD-9C4C-4913-B4DA-F8CF6E1ED6F8}"/>
                </a:ext>
              </a:extLst>
            </p:cNvPr>
            <p:cNvCxnSpPr>
              <a:cxnSpLocks/>
            </p:cNvCxnSpPr>
            <p:nvPr/>
          </p:nvCxnSpPr>
          <p:spPr>
            <a:xfrm flipV="1">
              <a:off x="8047703" y="2067377"/>
              <a:ext cx="0" cy="986354"/>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68" name="文本框 67">
              <a:extLst>
                <a:ext uri="{FF2B5EF4-FFF2-40B4-BE49-F238E27FC236}">
                  <a16:creationId xmlns:a16="http://schemas.microsoft.com/office/drawing/2014/main" id="{A91593C1-9AAB-4F41-BF88-D047C29FDC09}"/>
                </a:ext>
              </a:extLst>
            </p:cNvPr>
            <p:cNvSpPr txBox="1"/>
            <p:nvPr/>
          </p:nvSpPr>
          <p:spPr>
            <a:xfrm>
              <a:off x="8039226" y="2011733"/>
              <a:ext cx="423099" cy="461665"/>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71" name="组合 70">
            <a:extLst>
              <a:ext uri="{FF2B5EF4-FFF2-40B4-BE49-F238E27FC236}">
                <a16:creationId xmlns:a16="http://schemas.microsoft.com/office/drawing/2014/main" id="{4E2F48AD-5A6C-4808-8534-CB6C8EE514F5}"/>
              </a:ext>
            </a:extLst>
          </p:cNvPr>
          <p:cNvGrpSpPr/>
          <p:nvPr/>
        </p:nvGrpSpPr>
        <p:grpSpPr>
          <a:xfrm>
            <a:off x="8327926" y="3554111"/>
            <a:ext cx="485338" cy="461665"/>
            <a:chOff x="7346055" y="2592902"/>
            <a:chExt cx="485338" cy="461665"/>
          </a:xfrm>
        </p:grpSpPr>
        <p:cxnSp>
          <p:nvCxnSpPr>
            <p:cNvPr id="72" name="直接箭头连接符 71">
              <a:extLst>
                <a:ext uri="{FF2B5EF4-FFF2-40B4-BE49-F238E27FC236}">
                  <a16:creationId xmlns:a16="http://schemas.microsoft.com/office/drawing/2014/main" id="{33EA590E-1F6A-41D6-A15F-6612F0192257}"/>
                </a:ext>
              </a:extLst>
            </p:cNvPr>
            <p:cNvCxnSpPr>
              <a:cxnSpLocks/>
            </p:cNvCxnSpPr>
            <p:nvPr/>
          </p:nvCxnSpPr>
          <p:spPr>
            <a:xfrm flipH="1">
              <a:off x="7433863" y="3021671"/>
              <a:ext cx="397530" cy="27264"/>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73" name="文本框 72">
              <a:extLst>
                <a:ext uri="{FF2B5EF4-FFF2-40B4-BE49-F238E27FC236}">
                  <a16:creationId xmlns:a16="http://schemas.microsoft.com/office/drawing/2014/main" id="{BB156C28-6CC4-4680-9340-33BFF77FC353}"/>
                </a:ext>
              </a:extLst>
            </p:cNvPr>
            <p:cNvSpPr txBox="1"/>
            <p:nvPr/>
          </p:nvSpPr>
          <p:spPr>
            <a:xfrm>
              <a:off x="7346055" y="2592902"/>
              <a:ext cx="279228" cy="461665"/>
            </a:xfrm>
            <a:prstGeom prst="rect">
              <a:avLst/>
            </a:prstGeom>
            <a:noFill/>
          </p:spPr>
          <p:txBody>
            <a:bodyPr wrap="square" rtlCol="0">
              <a:spAutoFit/>
            </a:bodyPr>
            <a:lstStyle/>
            <a:p>
              <a:pPr algn="l"/>
              <a:r>
                <a:rPr lang="en-US" altLang="zh-CN"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rPr>
                <a:t>f</a:t>
              </a:r>
              <a:endParaRPr lang="zh-CN" altLang="en-US" sz="2400" i="1" dirty="0">
                <a:solidFill>
                  <a:schemeClr val="bg1"/>
                </a:solidFill>
                <a:latin typeface="Times New Roman" panose="02020603050405020304" pitchFamily="18" charset="0"/>
                <a:ea typeface="宋体"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2123970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图片 43">
            <a:extLst>
              <a:ext uri="{FF2B5EF4-FFF2-40B4-BE49-F238E27FC236}">
                <a16:creationId xmlns:a16="http://schemas.microsoft.com/office/drawing/2014/main" id="{5425FDDD-020B-4135-A5EF-CA81D42FB63D}"/>
              </a:ext>
            </a:extLst>
          </p:cNvPr>
          <p:cNvPicPr>
            <a:picLocks noChangeAspect="1"/>
          </p:cNvPicPr>
          <p:nvPr/>
        </p:nvPicPr>
        <p:blipFill>
          <a:blip r:embed="rId2"/>
          <a:stretch>
            <a:fillRect/>
          </a:stretch>
        </p:blipFill>
        <p:spPr>
          <a:xfrm>
            <a:off x="5801035" y="3519948"/>
            <a:ext cx="5663381" cy="2064775"/>
          </a:xfrm>
          <a:prstGeom prst="rect">
            <a:avLst/>
          </a:prstGeom>
        </p:spPr>
      </p:pic>
      <p:pic>
        <p:nvPicPr>
          <p:cNvPr id="31" name="图片 30">
            <a:extLst>
              <a:ext uri="{FF2B5EF4-FFF2-40B4-BE49-F238E27FC236}">
                <a16:creationId xmlns:a16="http://schemas.microsoft.com/office/drawing/2014/main" id="{DB391C35-E1EA-44E3-82FE-D82CB15B1E93}"/>
              </a:ext>
            </a:extLst>
          </p:cNvPr>
          <p:cNvPicPr>
            <a:picLocks noChangeAspect="1"/>
          </p:cNvPicPr>
          <p:nvPr/>
        </p:nvPicPr>
        <p:blipFill>
          <a:blip r:embed="rId2"/>
          <a:stretch>
            <a:fillRect/>
          </a:stretch>
        </p:blipFill>
        <p:spPr>
          <a:xfrm>
            <a:off x="8229412" y="287999"/>
            <a:ext cx="3426249" cy="1438781"/>
          </a:xfrm>
          <a:prstGeom prst="rect">
            <a:avLst/>
          </a:prstGeom>
        </p:spPr>
      </p:pic>
      <p:pic>
        <p:nvPicPr>
          <p:cNvPr id="30" name="内容占位符 29">
            <a:extLst>
              <a:ext uri="{FF2B5EF4-FFF2-40B4-BE49-F238E27FC236}">
                <a16:creationId xmlns:a16="http://schemas.microsoft.com/office/drawing/2014/main" id="{C3ADEDCF-43F1-4071-8DD8-8243D19200C6}"/>
              </a:ext>
            </a:extLst>
          </p:cNvPr>
          <p:cNvPicPr>
            <a:picLocks noGrp="1" noChangeAspect="1"/>
          </p:cNvPicPr>
          <p:nvPr>
            <p:ph idx="1"/>
          </p:nvPr>
        </p:nvPicPr>
        <p:blipFill>
          <a:blip r:embed="rId3"/>
          <a:stretch>
            <a:fillRect/>
          </a:stretch>
        </p:blipFill>
        <p:spPr>
          <a:xfrm>
            <a:off x="8451304" y="545484"/>
            <a:ext cx="2761905" cy="923810"/>
          </a:xfrm>
          <a:prstGeom prst="rect">
            <a:avLst/>
          </a:prstGeom>
        </p:spPr>
      </p:pic>
      <p:sp>
        <p:nvSpPr>
          <p:cNvPr id="3072" name="文本框 3071">
            <a:extLst>
              <a:ext uri="{FF2B5EF4-FFF2-40B4-BE49-F238E27FC236}">
                <a16:creationId xmlns:a16="http://schemas.microsoft.com/office/drawing/2014/main" id="{05E4552C-994A-4FD1-B4B8-FCC32447A44B}"/>
              </a:ext>
            </a:extLst>
          </p:cNvPr>
          <p:cNvSpPr txBox="1"/>
          <p:nvPr/>
        </p:nvSpPr>
        <p:spPr>
          <a:xfrm>
            <a:off x="747249" y="526451"/>
            <a:ext cx="4974937" cy="1200329"/>
          </a:xfrm>
          <a:prstGeom prst="rect">
            <a:avLst/>
          </a:prstGeom>
          <a:noFill/>
        </p:spPr>
        <p:txBody>
          <a:bodyPr wrap="square" rtlCol="0">
            <a:spAutoFit/>
          </a:bodyPr>
          <a:lstStyle/>
          <a:p>
            <a:pPr algn="l"/>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1.</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电磁式打点计时器：</a:t>
            </a:r>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4-6v</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交流电</a:t>
            </a: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algn="l"/>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电火花式打点计时器：</a:t>
            </a:r>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220v</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交流电</a:t>
            </a:r>
            <a:endParaRPr lang="en-US" altLang="zh-CN" sz="2400" dirty="0">
              <a:latin typeface="Times New Roman" panose="02020603050405020304" pitchFamily="18" charset="0"/>
              <a:ea typeface="宋体" panose="02010600030101010101" pitchFamily="2" charset="-122"/>
              <a:cs typeface="Times New Roman" panose="02020603050405020304" pitchFamily="18" charset="0"/>
            </a:endParaRPr>
          </a:p>
          <a:p>
            <a:pPr algn="l"/>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2.</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相同相邻时间内的位移差相等</a:t>
            </a:r>
          </a:p>
        </p:txBody>
      </p:sp>
      <p:pic>
        <p:nvPicPr>
          <p:cNvPr id="42" name="图片 41">
            <a:extLst>
              <a:ext uri="{FF2B5EF4-FFF2-40B4-BE49-F238E27FC236}">
                <a16:creationId xmlns:a16="http://schemas.microsoft.com/office/drawing/2014/main" id="{06733B68-5B63-40C3-A83B-972CFA134AB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974636" y="3673577"/>
            <a:ext cx="5276850" cy="1752600"/>
          </a:xfrm>
          <a:prstGeom prst="rect">
            <a:avLst/>
          </a:prstGeom>
          <a:noFill/>
          <a:ln>
            <a:noFill/>
          </a:ln>
        </p:spPr>
      </p:pic>
      <p:sp>
        <p:nvSpPr>
          <p:cNvPr id="45" name="文本框 44">
            <a:extLst>
              <a:ext uri="{FF2B5EF4-FFF2-40B4-BE49-F238E27FC236}">
                <a16:creationId xmlns:a16="http://schemas.microsoft.com/office/drawing/2014/main" id="{D6141579-FBEB-44BE-9148-9B9A53CD62F7}"/>
              </a:ext>
            </a:extLst>
          </p:cNvPr>
          <p:cNvSpPr txBox="1"/>
          <p:nvPr/>
        </p:nvSpPr>
        <p:spPr>
          <a:xfrm>
            <a:off x="747250" y="3673577"/>
            <a:ext cx="1582996" cy="461665"/>
          </a:xfrm>
          <a:prstGeom prst="rect">
            <a:avLst/>
          </a:prstGeom>
          <a:noFill/>
        </p:spPr>
        <p:txBody>
          <a:bodyPr wrap="square" rtlCol="0">
            <a:spAutoFit/>
          </a:bodyPr>
          <a:lstStyle/>
          <a:p>
            <a:pPr algn="l"/>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安全试验</a:t>
            </a:r>
          </a:p>
        </p:txBody>
      </p:sp>
    </p:spTree>
    <p:extLst>
      <p:ext uri="{BB962C8B-B14F-4D97-AF65-F5344CB8AC3E}">
        <p14:creationId xmlns:p14="http://schemas.microsoft.com/office/powerpoint/2010/main" val="1731963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a:extLst>
              <a:ext uri="{FF2B5EF4-FFF2-40B4-BE49-F238E27FC236}">
                <a16:creationId xmlns:a16="http://schemas.microsoft.com/office/drawing/2014/main" id="{270494B5-E4EA-4FE9-9082-4E776A72A99B}"/>
              </a:ext>
            </a:extLst>
          </p:cNvPr>
          <p:cNvGrpSpPr/>
          <p:nvPr/>
        </p:nvGrpSpPr>
        <p:grpSpPr>
          <a:xfrm>
            <a:off x="10552563" y="2629361"/>
            <a:ext cx="1356851" cy="1995948"/>
            <a:chOff x="5429956" y="2177078"/>
            <a:chExt cx="1356851" cy="1995948"/>
          </a:xfrm>
        </p:grpSpPr>
        <p:sp>
          <p:nvSpPr>
            <p:cNvPr id="14" name="矩形 13">
              <a:extLst>
                <a:ext uri="{FF2B5EF4-FFF2-40B4-BE49-F238E27FC236}">
                  <a16:creationId xmlns:a16="http://schemas.microsoft.com/office/drawing/2014/main" id="{57448BC8-6902-4D92-84BE-A2E48B7F8BC6}"/>
                </a:ext>
              </a:extLst>
            </p:cNvPr>
            <p:cNvSpPr/>
            <p:nvPr/>
          </p:nvSpPr>
          <p:spPr>
            <a:xfrm>
              <a:off x="5429956" y="2177078"/>
              <a:ext cx="1356851" cy="199594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1C705BEA-AE14-4F8D-A21D-8181EC7520FA}"/>
                </a:ext>
              </a:extLst>
            </p:cNvPr>
            <p:cNvGrpSpPr>
              <a:grpSpLocks/>
            </p:cNvGrpSpPr>
            <p:nvPr/>
          </p:nvGrpSpPr>
          <p:grpSpPr bwMode="auto">
            <a:xfrm>
              <a:off x="5628005" y="2430832"/>
              <a:ext cx="935990" cy="1508125"/>
              <a:chOff x="8768" y="8456"/>
              <a:chExt cx="1474" cy="2375"/>
            </a:xfrm>
          </p:grpSpPr>
          <p:sp>
            <p:nvSpPr>
              <p:cNvPr id="5" name="文本框 411">
                <a:extLst>
                  <a:ext uri="{FF2B5EF4-FFF2-40B4-BE49-F238E27FC236}">
                    <a16:creationId xmlns:a16="http://schemas.microsoft.com/office/drawing/2014/main" id="{E930FFE5-92BD-4F81-82F2-1929A424DCA4}"/>
                  </a:ext>
                </a:extLst>
              </p:cNvPr>
              <p:cNvSpPr txBox="1">
                <a:spLocks noChangeArrowheads="1"/>
              </p:cNvSpPr>
              <p:nvPr/>
            </p:nvSpPr>
            <p:spPr bwMode="auto">
              <a:xfrm>
                <a:off x="9485" y="9335"/>
                <a:ext cx="525" cy="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91440" tIns="45720" rIns="91440" bIns="45720" anchor="t" anchorCtr="0" upright="1">
                <a:noAutofit/>
              </a:bodyPr>
              <a:lstStyle/>
              <a:p>
                <a:r>
                  <a:rPr lang="en-US" sz="1050" kern="100">
                    <a:solidFill>
                      <a:srgbClr val="000000"/>
                    </a:solidFill>
                    <a:effectLst/>
                    <a:latin typeface="Times New Roman" panose="02020603050405020304" pitchFamily="18" charset="0"/>
                    <a:ea typeface="宋体" panose="02010600030101010101" pitchFamily="2" charset="-122"/>
                  </a:rPr>
                  <a:t>O</a:t>
                </a:r>
                <a:endParaRPr lang="zh-CN" sz="1050" kern="100">
                  <a:solidFill>
                    <a:srgbClr val="000000"/>
                  </a:solidFill>
                  <a:effectLst/>
                  <a:latin typeface="Times New Roman" panose="02020603050405020304" pitchFamily="18" charset="0"/>
                  <a:ea typeface="宋体" panose="02010600030101010101" pitchFamily="2" charset="-122"/>
                </a:endParaRPr>
              </a:p>
            </p:txBody>
          </p:sp>
          <p:sp>
            <p:nvSpPr>
              <p:cNvPr id="6" name="文本框 412">
                <a:extLst>
                  <a:ext uri="{FF2B5EF4-FFF2-40B4-BE49-F238E27FC236}">
                    <a16:creationId xmlns:a16="http://schemas.microsoft.com/office/drawing/2014/main" id="{E552A382-C701-4516-850E-56C95CA20202}"/>
                  </a:ext>
                </a:extLst>
              </p:cNvPr>
              <p:cNvSpPr txBox="1">
                <a:spLocks noChangeArrowheads="1"/>
              </p:cNvSpPr>
              <p:nvPr/>
            </p:nvSpPr>
            <p:spPr bwMode="auto">
              <a:xfrm>
                <a:off x="9095" y="8456"/>
                <a:ext cx="525"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91440" tIns="45720" rIns="91440" bIns="45720" anchor="t" anchorCtr="0" upright="1">
                <a:noAutofit/>
              </a:bodyPr>
              <a:lstStyle/>
              <a:p>
                <a:r>
                  <a:rPr lang="en-US" sz="1050" kern="100">
                    <a:solidFill>
                      <a:srgbClr val="000000"/>
                    </a:solidFill>
                    <a:effectLst/>
                    <a:latin typeface="Times New Roman" panose="02020603050405020304" pitchFamily="18" charset="0"/>
                    <a:ea typeface="宋体" panose="02010600030101010101" pitchFamily="2" charset="-122"/>
                  </a:rPr>
                  <a:t>a</a:t>
                </a:r>
                <a:endParaRPr lang="zh-CN" sz="1050" kern="100">
                  <a:solidFill>
                    <a:srgbClr val="000000"/>
                  </a:solidFill>
                  <a:effectLst/>
                  <a:latin typeface="Times New Roman" panose="02020603050405020304" pitchFamily="18" charset="0"/>
                  <a:ea typeface="宋体" panose="02010600030101010101" pitchFamily="2" charset="-122"/>
                </a:endParaRPr>
              </a:p>
            </p:txBody>
          </p:sp>
          <p:sp>
            <p:nvSpPr>
              <p:cNvPr id="7" name="椭圆 6">
                <a:extLst>
                  <a:ext uri="{FF2B5EF4-FFF2-40B4-BE49-F238E27FC236}">
                    <a16:creationId xmlns:a16="http://schemas.microsoft.com/office/drawing/2014/main" id="{9DE79B3E-4292-480F-9DE0-F6C5D8538F25}"/>
                  </a:ext>
                </a:extLst>
              </p:cNvPr>
              <p:cNvSpPr>
                <a:spLocks noChangeArrowheads="1"/>
              </p:cNvSpPr>
              <p:nvPr/>
            </p:nvSpPr>
            <p:spPr bwMode="auto">
              <a:xfrm>
                <a:off x="9485" y="9571"/>
                <a:ext cx="57" cy="57"/>
              </a:xfrm>
              <a:prstGeom prst="ellipse">
                <a:avLst/>
              </a:prstGeom>
              <a:solidFill>
                <a:srgbClr val="000000"/>
              </a:solidFill>
              <a:ln w="9525" cmpd="sng">
                <a:solidFill>
                  <a:srgbClr val="000000"/>
                </a:solidFill>
                <a:round/>
                <a:headEnd/>
                <a:tailEnd/>
              </a:ln>
            </p:spPr>
            <p:txBody>
              <a:bodyPr rot="0" vert="horz" wrap="square" lIns="91440" tIns="45720" rIns="91440" bIns="45720" anchor="t" anchorCtr="0" upright="1">
                <a:noAutofit/>
              </a:bodyPr>
              <a:lstStyle/>
              <a:p>
                <a:endParaRPr lang="zh-CN" altLang="en-US"/>
              </a:p>
            </p:txBody>
          </p:sp>
          <p:sp>
            <p:nvSpPr>
              <p:cNvPr id="8" name="椭圆 7">
                <a:extLst>
                  <a:ext uri="{FF2B5EF4-FFF2-40B4-BE49-F238E27FC236}">
                    <a16:creationId xmlns:a16="http://schemas.microsoft.com/office/drawing/2014/main" id="{B9BC0BA0-1487-42E9-93D5-23A590FEDE9E}"/>
                  </a:ext>
                </a:extLst>
              </p:cNvPr>
              <p:cNvSpPr>
                <a:spLocks noChangeArrowheads="1"/>
              </p:cNvSpPr>
              <p:nvPr/>
            </p:nvSpPr>
            <p:spPr bwMode="auto">
              <a:xfrm>
                <a:off x="8768" y="8846"/>
                <a:ext cx="1474" cy="1474"/>
              </a:xfrm>
              <a:prstGeom prst="ellipse">
                <a:avLst/>
              </a:prstGeom>
              <a:noFill/>
              <a:ln w="9525" cmpd="sng">
                <a:solidFill>
                  <a:srgbClr val="000000"/>
                </a:solidFill>
                <a:prstDash val="dash"/>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zh-CN" altLang="en-US"/>
              </a:p>
            </p:txBody>
          </p:sp>
          <p:cxnSp>
            <p:nvCxnSpPr>
              <p:cNvPr id="9" name="自选图形 415">
                <a:extLst>
                  <a:ext uri="{FF2B5EF4-FFF2-40B4-BE49-F238E27FC236}">
                    <a16:creationId xmlns:a16="http://schemas.microsoft.com/office/drawing/2014/main" id="{0D874460-B8C3-47D1-9BE1-921932EE9068}"/>
                  </a:ext>
                </a:extLst>
              </p:cNvPr>
              <p:cNvCxnSpPr>
                <a:cxnSpLocks noChangeShapeType="1"/>
              </p:cNvCxnSpPr>
              <p:nvPr/>
            </p:nvCxnSpPr>
            <p:spPr bwMode="auto">
              <a:xfrm>
                <a:off x="9515" y="8831"/>
                <a:ext cx="0" cy="737"/>
              </a:xfrm>
              <a:prstGeom prst="straightConnector1">
                <a:avLst/>
              </a:prstGeom>
              <a:noFill/>
              <a:ln w="12700" cmpd="sng">
                <a:solidFill>
                  <a:srgbClr val="000000"/>
                </a:solidFill>
                <a:round/>
                <a:headEnd/>
                <a:tailEnd/>
              </a:ln>
              <a:extLst>
                <a:ext uri="{909E8E84-426E-40DD-AFC4-6F175D3DCCD1}">
                  <a14:hiddenFill xmlns:a14="http://schemas.microsoft.com/office/drawing/2010/main">
                    <a:noFill/>
                  </a14:hiddenFill>
                </a:ext>
              </a:extLst>
            </p:spPr>
          </p:cxnSp>
          <p:sp>
            <p:nvSpPr>
              <p:cNvPr id="10" name="椭圆 9">
                <a:extLst>
                  <a:ext uri="{FF2B5EF4-FFF2-40B4-BE49-F238E27FC236}">
                    <a16:creationId xmlns:a16="http://schemas.microsoft.com/office/drawing/2014/main" id="{472CD8B2-3099-4145-82A1-1680252AA98F}"/>
                  </a:ext>
                </a:extLst>
              </p:cNvPr>
              <p:cNvSpPr>
                <a:spLocks noChangeArrowheads="1"/>
              </p:cNvSpPr>
              <p:nvPr/>
            </p:nvSpPr>
            <p:spPr bwMode="auto">
              <a:xfrm>
                <a:off x="9443" y="8771"/>
                <a:ext cx="140" cy="140"/>
              </a:xfrm>
              <a:prstGeom prst="ellipse">
                <a:avLst/>
              </a:prstGeom>
              <a:solidFill>
                <a:srgbClr val="7F7F7F"/>
              </a:solidFill>
              <a:ln w="12700" cmpd="sng">
                <a:solidFill>
                  <a:srgbClr val="000000"/>
                </a:solidFill>
                <a:round/>
                <a:headEnd/>
                <a:tailEnd/>
              </a:ln>
            </p:spPr>
            <p:txBody>
              <a:bodyPr rot="0" vert="horz" wrap="square" lIns="91440" tIns="45720" rIns="91440" bIns="45720" anchor="t" anchorCtr="0" upright="1">
                <a:noAutofit/>
              </a:bodyPr>
              <a:lstStyle/>
              <a:p>
                <a:endParaRPr lang="zh-CN" altLang="en-US"/>
              </a:p>
            </p:txBody>
          </p:sp>
          <p:sp>
            <p:nvSpPr>
              <p:cNvPr id="11" name="椭圆 10">
                <a:extLst>
                  <a:ext uri="{FF2B5EF4-FFF2-40B4-BE49-F238E27FC236}">
                    <a16:creationId xmlns:a16="http://schemas.microsoft.com/office/drawing/2014/main" id="{0F47270F-35CD-44AF-A68B-6D0ABC0CFD27}"/>
                  </a:ext>
                </a:extLst>
              </p:cNvPr>
              <p:cNvSpPr>
                <a:spLocks noChangeArrowheads="1"/>
              </p:cNvSpPr>
              <p:nvPr/>
            </p:nvSpPr>
            <p:spPr bwMode="auto">
              <a:xfrm>
                <a:off x="9496" y="10297"/>
                <a:ext cx="57" cy="57"/>
              </a:xfrm>
              <a:prstGeom prst="ellipse">
                <a:avLst/>
              </a:prstGeom>
              <a:solidFill>
                <a:srgbClr val="000000"/>
              </a:solidFill>
              <a:ln w="9525" cmpd="sng">
                <a:solidFill>
                  <a:srgbClr val="000000"/>
                </a:solidFill>
                <a:round/>
                <a:headEnd/>
                <a:tailEnd/>
              </a:ln>
            </p:spPr>
            <p:txBody>
              <a:bodyPr rot="0" vert="horz" wrap="square" lIns="91440" tIns="45720" rIns="91440" bIns="45720" anchor="t" anchorCtr="0" upright="1">
                <a:noAutofit/>
              </a:bodyPr>
              <a:lstStyle/>
              <a:p>
                <a:endParaRPr lang="zh-CN" altLang="en-US"/>
              </a:p>
            </p:txBody>
          </p:sp>
          <p:sp>
            <p:nvSpPr>
              <p:cNvPr id="12" name="文本框 418">
                <a:extLst>
                  <a:ext uri="{FF2B5EF4-FFF2-40B4-BE49-F238E27FC236}">
                    <a16:creationId xmlns:a16="http://schemas.microsoft.com/office/drawing/2014/main" id="{389BD5BD-92F9-41C1-A71D-33DA966F720A}"/>
                  </a:ext>
                </a:extLst>
              </p:cNvPr>
              <p:cNvSpPr txBox="1">
                <a:spLocks noChangeArrowheads="1"/>
              </p:cNvSpPr>
              <p:nvPr/>
            </p:nvSpPr>
            <p:spPr bwMode="auto">
              <a:xfrm>
                <a:off x="9503" y="10302"/>
                <a:ext cx="525"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91440" tIns="45720" rIns="91440" bIns="45720" anchor="t" anchorCtr="0" upright="1">
                <a:noAutofit/>
              </a:bodyPr>
              <a:lstStyle/>
              <a:p>
                <a:r>
                  <a:rPr lang="en-US" sz="1050" kern="100">
                    <a:solidFill>
                      <a:srgbClr val="000000"/>
                    </a:solidFill>
                    <a:effectLst/>
                    <a:latin typeface="Times New Roman" panose="02020603050405020304" pitchFamily="18" charset="0"/>
                    <a:ea typeface="宋体" panose="02010600030101010101" pitchFamily="2" charset="-122"/>
                  </a:rPr>
                  <a:t>b</a:t>
                </a:r>
                <a:endParaRPr lang="zh-CN" sz="1050" kern="100">
                  <a:solidFill>
                    <a:srgbClr val="000000"/>
                  </a:solidFill>
                  <a:effectLst/>
                  <a:latin typeface="Times New Roman" panose="02020603050405020304" pitchFamily="18" charset="0"/>
                  <a:ea typeface="宋体" panose="02010600030101010101" pitchFamily="2" charset="-122"/>
                </a:endParaRPr>
              </a:p>
            </p:txBody>
          </p:sp>
          <p:cxnSp>
            <p:nvCxnSpPr>
              <p:cNvPr id="13" name="自选图形 419">
                <a:extLst>
                  <a:ext uri="{FF2B5EF4-FFF2-40B4-BE49-F238E27FC236}">
                    <a16:creationId xmlns:a16="http://schemas.microsoft.com/office/drawing/2014/main" id="{27ED9E18-95CA-4BA7-B304-0D9F9597C7A3}"/>
                  </a:ext>
                </a:extLst>
              </p:cNvPr>
              <p:cNvCxnSpPr>
                <a:cxnSpLocks noChangeShapeType="1"/>
              </p:cNvCxnSpPr>
              <p:nvPr/>
            </p:nvCxnSpPr>
            <p:spPr bwMode="auto">
              <a:xfrm>
                <a:off x="9519" y="9589"/>
                <a:ext cx="0" cy="737"/>
              </a:xfrm>
              <a:prstGeom prst="straightConnector1">
                <a:avLst/>
              </a:prstGeom>
              <a:noFill/>
              <a:ln w="12700" cmpd="sng">
                <a:solidFill>
                  <a:srgbClr val="000000"/>
                </a:solidFill>
                <a:prstDash val="dash"/>
                <a:round/>
                <a:headEnd/>
                <a:tailEnd/>
              </a:ln>
              <a:extLst>
                <a:ext uri="{909E8E84-426E-40DD-AFC4-6F175D3DCCD1}">
                  <a14:hiddenFill xmlns:a14="http://schemas.microsoft.com/office/drawing/2010/main">
                    <a:noFill/>
                  </a14:hiddenFill>
                </a:ext>
              </a:extLst>
            </p:spPr>
          </p:cxnSp>
        </p:grpSp>
      </p:grpSp>
      <mc:AlternateContent xmlns:mc="http://schemas.openxmlformats.org/markup-compatibility/2006">
        <mc:Choice xmlns:a14="http://schemas.microsoft.com/office/drawing/2010/main" Requires="a14">
          <p:sp>
            <p:nvSpPr>
              <p:cNvPr id="17" name="文本框 16">
                <a:extLst>
                  <a:ext uri="{FF2B5EF4-FFF2-40B4-BE49-F238E27FC236}">
                    <a16:creationId xmlns:a16="http://schemas.microsoft.com/office/drawing/2014/main" id="{BA2F9FCD-7974-4E57-A271-959100D6C8A3}"/>
                  </a:ext>
                </a:extLst>
              </p:cNvPr>
              <p:cNvSpPr txBox="1"/>
              <p:nvPr/>
            </p:nvSpPr>
            <p:spPr>
              <a:xfrm>
                <a:off x="0" y="0"/>
                <a:ext cx="12192000" cy="2730299"/>
              </a:xfrm>
              <a:prstGeom prst="rect">
                <a:avLst/>
              </a:prstGeom>
              <a:noFill/>
            </p:spPr>
            <p:txBody>
              <a:bodyPr wrap="square">
                <a:spAutoFit/>
              </a:bodyPr>
              <a:lstStyle/>
              <a:p>
                <a:pPr>
                  <a:lnSpc>
                    <a:spcPct val="115000"/>
                  </a:lnSpc>
                </a:pPr>
                <a:r>
                  <a:rPr lang="en-US" altLang="zh-CN" sz="2400" kern="1050" dirty="0">
                    <a:solidFill>
                      <a:schemeClr val="tx1"/>
                    </a:solidFill>
                    <a:effectLst/>
                    <a:latin typeface="Times New Roman" panose="02020603050405020304" pitchFamily="18" charset="0"/>
                    <a:ea typeface="宋体" panose="02010600030101010101" pitchFamily="2" charset="-122"/>
                  </a:rPr>
                  <a:t>13</a:t>
                </a:r>
                <a:r>
                  <a:rPr lang="zh-CN" altLang="zh-CN" sz="2400" kern="1050" dirty="0">
                    <a:solidFill>
                      <a:schemeClr val="tx1"/>
                    </a:solidFill>
                    <a:effectLst/>
                    <a:latin typeface="Times New Roman" panose="02020603050405020304" pitchFamily="18" charset="0"/>
                    <a:ea typeface="宋体" panose="02010600030101010101" pitchFamily="2" charset="-122"/>
                  </a:rPr>
                  <a:t>．</a:t>
                </a:r>
                <a:r>
                  <a:rPr lang="zh-CN" altLang="zh-CN" sz="2400" kern="0" dirty="0">
                    <a:solidFill>
                      <a:schemeClr val="tx1"/>
                    </a:solidFill>
                    <a:effectLst/>
                    <a:latin typeface="Times New Roman" panose="02020603050405020304" pitchFamily="18" charset="0"/>
                    <a:ea typeface="宋体" panose="02010600030101010101" pitchFamily="2" charset="-122"/>
                  </a:rPr>
                  <a:t>如图，在竖直平面内存在竖直方向的匀强电场。长度为</a:t>
                </a:r>
                <a:r>
                  <a:rPr lang="en-US" altLang="zh-CN" sz="2400" i="1" kern="0" dirty="0">
                    <a:solidFill>
                      <a:schemeClr val="tx1"/>
                    </a:solidFill>
                    <a:effectLst/>
                    <a:latin typeface="Times New Roman" panose="02020603050405020304" pitchFamily="18" charset="0"/>
                    <a:ea typeface="宋体" panose="02010600030101010101" pitchFamily="2" charset="-122"/>
                  </a:rPr>
                  <a:t>l</a:t>
                </a:r>
                <a:r>
                  <a:rPr lang="zh-CN" altLang="zh-CN" sz="2400" kern="0" dirty="0">
                    <a:solidFill>
                      <a:schemeClr val="tx1"/>
                    </a:solidFill>
                    <a:effectLst/>
                    <a:latin typeface="Times New Roman" panose="02020603050405020304" pitchFamily="18" charset="0"/>
                    <a:ea typeface="宋体" panose="02010600030101010101" pitchFamily="2" charset="-122"/>
                  </a:rPr>
                  <a:t>的轻质绝缘细绳一端固定在</a:t>
                </a:r>
                <a:r>
                  <a:rPr lang="en-US" altLang="zh-CN" sz="2400" kern="0" dirty="0">
                    <a:solidFill>
                      <a:schemeClr val="tx1"/>
                    </a:solidFill>
                    <a:effectLst/>
                    <a:latin typeface="Times New Roman" panose="02020603050405020304" pitchFamily="18" charset="0"/>
                    <a:ea typeface="宋体" panose="02010600030101010101" pitchFamily="2" charset="-122"/>
                  </a:rPr>
                  <a:t>O</a:t>
                </a:r>
                <a:r>
                  <a:rPr lang="zh-CN" altLang="zh-CN" sz="2400" kern="0" dirty="0">
                    <a:solidFill>
                      <a:schemeClr val="tx1"/>
                    </a:solidFill>
                    <a:effectLst/>
                    <a:latin typeface="Times New Roman" panose="02020603050405020304" pitchFamily="18" charset="0"/>
                    <a:ea typeface="宋体" panose="02010600030101010101" pitchFamily="2" charset="-122"/>
                  </a:rPr>
                  <a:t>点，另一端连接一质量为</a:t>
                </a:r>
                <a:r>
                  <a:rPr lang="en-US" altLang="zh-CN" sz="2400" i="1" kern="0" dirty="0">
                    <a:solidFill>
                      <a:schemeClr val="tx1"/>
                    </a:solidFill>
                    <a:effectLst/>
                    <a:latin typeface="Times New Roman" panose="02020603050405020304" pitchFamily="18" charset="0"/>
                    <a:ea typeface="宋体" panose="02010600030101010101" pitchFamily="2" charset="-122"/>
                  </a:rPr>
                  <a:t>m</a:t>
                </a:r>
                <a:r>
                  <a:rPr lang="zh-CN" altLang="zh-CN" sz="2400" kern="0" dirty="0">
                    <a:solidFill>
                      <a:schemeClr val="tx1"/>
                    </a:solidFill>
                    <a:effectLst/>
                    <a:latin typeface="Times New Roman" panose="02020603050405020304" pitchFamily="18" charset="0"/>
                    <a:ea typeface="宋体" panose="02010600030101010101" pitchFamily="2" charset="-122"/>
                  </a:rPr>
                  <a:t>、电荷量为</a:t>
                </a:r>
                <a:r>
                  <a:rPr lang="en-US" altLang="zh-CN" sz="2400" kern="100" dirty="0">
                    <a:solidFill>
                      <a:schemeClr val="tx1"/>
                    </a:solidFill>
                    <a:effectLst/>
                    <a:latin typeface="Times New Roman" panose="02020603050405020304" pitchFamily="18" charset="0"/>
                    <a:ea typeface="宋体" panose="02010600030101010101" pitchFamily="2" charset="-122"/>
                  </a:rPr>
                  <a:t>+</a:t>
                </a:r>
                <a:r>
                  <a:rPr lang="en-US" altLang="zh-CN" sz="2400" i="1" kern="100" dirty="0">
                    <a:solidFill>
                      <a:schemeClr val="tx1"/>
                    </a:solidFill>
                    <a:effectLst/>
                    <a:latin typeface="Times New Roman" panose="02020603050405020304" pitchFamily="18" charset="0"/>
                    <a:ea typeface="宋体" panose="02010600030101010101" pitchFamily="2" charset="-122"/>
                  </a:rPr>
                  <a:t>q</a:t>
                </a:r>
                <a:r>
                  <a:rPr lang="zh-CN" altLang="zh-CN" sz="2400" kern="0" dirty="0">
                    <a:solidFill>
                      <a:schemeClr val="tx1"/>
                    </a:solidFill>
                    <a:effectLst/>
                    <a:latin typeface="Times New Roman" panose="02020603050405020304" pitchFamily="18" charset="0"/>
                    <a:ea typeface="宋体" panose="02010600030101010101" pitchFamily="2" charset="-122"/>
                  </a:rPr>
                  <a:t>的小球（可视为质点），初始时小球静止在电场中的</a:t>
                </a:r>
                <a:r>
                  <a:rPr lang="en-US" altLang="zh-CN" sz="2400" kern="0" dirty="0">
                    <a:solidFill>
                      <a:schemeClr val="tx1"/>
                    </a:solidFill>
                    <a:effectLst/>
                    <a:latin typeface="Times New Roman" panose="02020603050405020304" pitchFamily="18" charset="0"/>
                    <a:ea typeface="宋体" panose="02010600030101010101" pitchFamily="2" charset="-122"/>
                  </a:rPr>
                  <a:t>a</a:t>
                </a:r>
                <a:r>
                  <a:rPr lang="zh-CN" altLang="zh-CN" sz="2400" kern="0" dirty="0">
                    <a:solidFill>
                      <a:schemeClr val="tx1"/>
                    </a:solidFill>
                    <a:effectLst/>
                    <a:latin typeface="Times New Roman" panose="02020603050405020304" pitchFamily="18" charset="0"/>
                    <a:ea typeface="宋体" panose="02010600030101010101" pitchFamily="2" charset="-122"/>
                  </a:rPr>
                  <a:t>点，此时细绳拉力为</a:t>
                </a:r>
                <a:r>
                  <a:rPr lang="en-US" altLang="zh-CN" sz="2400" kern="0" dirty="0">
                    <a:solidFill>
                      <a:schemeClr val="tx1"/>
                    </a:solidFill>
                    <a:effectLst/>
                    <a:latin typeface="Times New Roman" panose="02020603050405020304" pitchFamily="18" charset="0"/>
                    <a:ea typeface="宋体" panose="02010600030101010101" pitchFamily="2" charset="-122"/>
                  </a:rPr>
                  <a:t>2</a:t>
                </a:r>
                <a:r>
                  <a:rPr lang="en-US" altLang="zh-CN" sz="2400" i="1" kern="0" dirty="0">
                    <a:solidFill>
                      <a:schemeClr val="tx1"/>
                    </a:solidFill>
                    <a:effectLst/>
                    <a:latin typeface="Times New Roman" panose="02020603050405020304" pitchFamily="18" charset="0"/>
                    <a:ea typeface="宋体" panose="02010600030101010101" pitchFamily="2" charset="-122"/>
                  </a:rPr>
                  <a:t>mg</a:t>
                </a:r>
                <a:r>
                  <a:rPr lang="zh-CN" altLang="zh-CN" sz="2400" kern="0" dirty="0">
                    <a:solidFill>
                      <a:schemeClr val="tx1"/>
                    </a:solidFill>
                    <a:effectLst/>
                    <a:latin typeface="Times New Roman" panose="02020603050405020304" pitchFamily="18" charset="0"/>
                    <a:ea typeface="宋体" panose="02010600030101010101" pitchFamily="2" charset="-122"/>
                  </a:rPr>
                  <a:t>，</a:t>
                </a:r>
                <a:r>
                  <a:rPr lang="en-US" altLang="zh-CN" sz="2400" i="1" kern="0" dirty="0">
                    <a:solidFill>
                      <a:schemeClr val="tx1"/>
                    </a:solidFill>
                    <a:effectLst/>
                    <a:latin typeface="Times New Roman" panose="02020603050405020304" pitchFamily="18" charset="0"/>
                    <a:ea typeface="宋体" panose="02010600030101010101" pitchFamily="2" charset="-122"/>
                  </a:rPr>
                  <a:t>g</a:t>
                </a:r>
                <a:r>
                  <a:rPr lang="zh-CN" altLang="zh-CN" sz="2400" kern="0" dirty="0">
                    <a:solidFill>
                      <a:schemeClr val="tx1"/>
                    </a:solidFill>
                    <a:effectLst/>
                    <a:latin typeface="Times New Roman" panose="02020603050405020304" pitchFamily="18" charset="0"/>
                    <a:ea typeface="宋体" panose="02010600030101010101" pitchFamily="2" charset="-122"/>
                  </a:rPr>
                  <a:t>为重力加速度。</a:t>
                </a:r>
                <a:endParaRPr lang="zh-CN" altLang="zh-CN" sz="2400" kern="100" dirty="0">
                  <a:solidFill>
                    <a:schemeClr val="tx1"/>
                  </a:solidFill>
                  <a:effectLst/>
                  <a:latin typeface="Times New Roman" panose="02020603050405020304" pitchFamily="18" charset="0"/>
                  <a:ea typeface="宋体" panose="02010600030101010101" pitchFamily="2" charset="-122"/>
                </a:endParaRPr>
              </a:p>
              <a:p>
                <a:pPr indent="304800" fontAlgn="ctr">
                  <a:lnSpc>
                    <a:spcPct val="115000"/>
                  </a:lnSpc>
                </a:pPr>
                <a:r>
                  <a:rPr lang="en-US" altLang="zh-CN" sz="2400" kern="0" dirty="0">
                    <a:solidFill>
                      <a:schemeClr val="tx1"/>
                    </a:solidFill>
                    <a:effectLst/>
                    <a:latin typeface="Times New Roman" panose="02020603050405020304" pitchFamily="18" charset="0"/>
                    <a:ea typeface="宋体" panose="02010600030101010101" pitchFamily="2" charset="-122"/>
                  </a:rPr>
                  <a:t>(1)</a:t>
                </a:r>
                <a:r>
                  <a:rPr lang="zh-CN" altLang="zh-CN" sz="2400" kern="0" dirty="0">
                    <a:solidFill>
                      <a:schemeClr val="tx1"/>
                    </a:solidFill>
                    <a:effectLst/>
                    <a:latin typeface="Times New Roman" panose="02020603050405020304" pitchFamily="18" charset="0"/>
                    <a:ea typeface="宋体" panose="02010600030101010101" pitchFamily="2" charset="-122"/>
                  </a:rPr>
                  <a:t>求电场强度</a:t>
                </a:r>
                <a:r>
                  <a:rPr lang="en-US" altLang="zh-CN" sz="2400" i="1" kern="0" dirty="0">
                    <a:solidFill>
                      <a:schemeClr val="tx1"/>
                    </a:solidFill>
                    <a:effectLst/>
                    <a:latin typeface="Times New Roman" panose="02020603050405020304" pitchFamily="18" charset="0"/>
                    <a:ea typeface="宋体" panose="02010600030101010101" pitchFamily="2" charset="-122"/>
                  </a:rPr>
                  <a:t>E</a:t>
                </a:r>
                <a:r>
                  <a:rPr lang="zh-CN" altLang="zh-CN" sz="2400" kern="0" dirty="0">
                    <a:solidFill>
                      <a:schemeClr val="tx1"/>
                    </a:solidFill>
                    <a:effectLst/>
                    <a:latin typeface="Times New Roman" panose="02020603050405020304" pitchFamily="18" charset="0"/>
                    <a:ea typeface="宋体" panose="02010600030101010101" pitchFamily="2" charset="-122"/>
                  </a:rPr>
                  <a:t>和</a:t>
                </a:r>
                <a:r>
                  <a:rPr lang="en-US" altLang="zh-CN" sz="2400" kern="0" dirty="0">
                    <a:solidFill>
                      <a:schemeClr val="tx1"/>
                    </a:solidFill>
                    <a:effectLst/>
                    <a:latin typeface="Times New Roman" panose="02020603050405020304" pitchFamily="18" charset="0"/>
                    <a:ea typeface="宋体" panose="02010600030101010101" pitchFamily="2" charset="-122"/>
                  </a:rPr>
                  <a:t>a</a:t>
                </a:r>
                <a:r>
                  <a:rPr lang="zh-CN" altLang="zh-CN" sz="2400" kern="0" dirty="0">
                    <a:solidFill>
                      <a:schemeClr val="tx1"/>
                    </a:solidFill>
                    <a:effectLst/>
                    <a:latin typeface="Times New Roman" panose="02020603050405020304" pitchFamily="18" charset="0"/>
                    <a:ea typeface="宋体" panose="02010600030101010101" pitchFamily="2" charset="-122"/>
                  </a:rPr>
                  <a:t>、</a:t>
                </a:r>
                <a:r>
                  <a:rPr lang="en-US" altLang="zh-CN" sz="2400" kern="0" dirty="0">
                    <a:solidFill>
                      <a:schemeClr val="tx1"/>
                    </a:solidFill>
                    <a:effectLst/>
                    <a:latin typeface="Times New Roman" panose="02020603050405020304" pitchFamily="18" charset="0"/>
                    <a:ea typeface="宋体" panose="02010600030101010101" pitchFamily="2" charset="-122"/>
                  </a:rPr>
                  <a:t>O</a:t>
                </a:r>
                <a:r>
                  <a:rPr lang="zh-CN" altLang="zh-CN" sz="2400" kern="0" dirty="0">
                    <a:solidFill>
                      <a:schemeClr val="tx1"/>
                    </a:solidFill>
                    <a:effectLst/>
                    <a:latin typeface="Times New Roman" panose="02020603050405020304" pitchFamily="18" charset="0"/>
                    <a:ea typeface="宋体" panose="02010600030101010101" pitchFamily="2" charset="-122"/>
                  </a:rPr>
                  <a:t>两点的电势差</a:t>
                </a:r>
                <a:r>
                  <a:rPr lang="en-US" altLang="zh-CN" sz="2400" i="1" kern="0" dirty="0">
                    <a:solidFill>
                      <a:schemeClr val="tx1"/>
                    </a:solidFill>
                    <a:effectLst/>
                    <a:latin typeface="Times New Roman" panose="02020603050405020304" pitchFamily="18" charset="0"/>
                    <a:ea typeface="宋体" panose="02010600030101010101" pitchFamily="2" charset="-122"/>
                  </a:rPr>
                  <a:t>U</a:t>
                </a:r>
                <a:r>
                  <a:rPr lang="zh-CN" altLang="zh-CN" sz="2400" kern="0" dirty="0">
                    <a:solidFill>
                      <a:schemeClr val="tx1"/>
                    </a:solidFill>
                    <a:effectLst/>
                    <a:latin typeface="Times New Roman" panose="02020603050405020304" pitchFamily="18" charset="0"/>
                    <a:ea typeface="宋体" panose="02010600030101010101" pitchFamily="2" charset="-122"/>
                  </a:rPr>
                  <a:t>；</a:t>
                </a:r>
                <a:endParaRPr lang="zh-CN" altLang="zh-CN" sz="2400" kern="100" dirty="0">
                  <a:solidFill>
                    <a:schemeClr val="tx1"/>
                  </a:solidFill>
                  <a:effectLst/>
                  <a:latin typeface="Times New Roman" panose="02020603050405020304" pitchFamily="18" charset="0"/>
                  <a:ea typeface="宋体" panose="02010600030101010101" pitchFamily="2" charset="-122"/>
                </a:endParaRPr>
              </a:p>
              <a:p>
                <a:pPr indent="304800" fontAlgn="ctr">
                  <a:lnSpc>
                    <a:spcPct val="115000"/>
                  </a:lnSpc>
                </a:pPr>
                <a:r>
                  <a:rPr lang="en-US" altLang="zh-CN" sz="2400" kern="0" dirty="0">
                    <a:solidFill>
                      <a:schemeClr val="tx1"/>
                    </a:solidFill>
                    <a:effectLst/>
                    <a:latin typeface="Times New Roman" panose="02020603050405020304" pitchFamily="18" charset="0"/>
                    <a:ea typeface="宋体" panose="02010600030101010101" pitchFamily="2" charset="-122"/>
                  </a:rPr>
                  <a:t>(2)</a:t>
                </a:r>
                <a:r>
                  <a:rPr lang="zh-CN" altLang="zh-CN" sz="2400" kern="0" dirty="0">
                    <a:solidFill>
                      <a:schemeClr val="tx1"/>
                    </a:solidFill>
                    <a:effectLst/>
                    <a:latin typeface="Times New Roman" panose="02020603050405020304" pitchFamily="18" charset="0"/>
                    <a:ea typeface="宋体" panose="02010600030101010101" pitchFamily="2" charset="-122"/>
                  </a:rPr>
                  <a:t>若小球在</a:t>
                </a:r>
                <a:r>
                  <a:rPr lang="en-US" altLang="zh-CN" sz="2400" kern="0" dirty="0">
                    <a:solidFill>
                      <a:schemeClr val="tx1"/>
                    </a:solidFill>
                    <a:effectLst/>
                    <a:latin typeface="Times New Roman" panose="02020603050405020304" pitchFamily="18" charset="0"/>
                    <a:ea typeface="宋体" panose="02010600030101010101" pitchFamily="2" charset="-122"/>
                  </a:rPr>
                  <a:t>a</a:t>
                </a:r>
                <a:r>
                  <a:rPr lang="zh-CN" altLang="zh-CN" sz="2400" kern="0" dirty="0">
                    <a:solidFill>
                      <a:schemeClr val="tx1"/>
                    </a:solidFill>
                    <a:effectLst/>
                    <a:latin typeface="Times New Roman" panose="02020603050405020304" pitchFamily="18" charset="0"/>
                    <a:ea typeface="宋体" panose="02010600030101010101" pitchFamily="2" charset="-122"/>
                  </a:rPr>
                  <a:t>点获得一水平初速度</a:t>
                </a:r>
                <a14:m>
                  <m:oMath xmlns:m="http://schemas.openxmlformats.org/officeDocument/2006/math">
                    <m:sSub>
                      <m:sSubPr>
                        <m:ctrlPr>
                          <a:rPr lang="zh-CN" altLang="zh-CN" sz="2400" i="1" kern="0">
                            <a:solidFill>
                              <a:schemeClr val="tx1"/>
                            </a:solidFill>
                            <a:effectLst/>
                            <a:latin typeface="Cambria Math" panose="02040503050406030204" pitchFamily="18" charset="0"/>
                            <a:ea typeface="Cambria Math" panose="02040503050406030204" pitchFamily="18" charset="0"/>
                          </a:rPr>
                        </m:ctrlPr>
                      </m:sSubPr>
                      <m:e>
                        <m:r>
                          <a:rPr lang="en-US" altLang="zh-CN" sz="2400" i="1" kern="0">
                            <a:solidFill>
                              <a:schemeClr val="tx1"/>
                            </a:solidFill>
                            <a:effectLst/>
                            <a:latin typeface="Cambria Math" panose="02040503050406030204" pitchFamily="18" charset="0"/>
                            <a:ea typeface="宋体" panose="02010600030101010101" pitchFamily="2" charset="-122"/>
                          </a:rPr>
                          <m:t>𝑣</m:t>
                        </m:r>
                      </m:e>
                      <m:sub>
                        <m:r>
                          <a:rPr lang="en-US" altLang="zh-CN" sz="2400" i="1" kern="0">
                            <a:solidFill>
                              <a:schemeClr val="tx1"/>
                            </a:solidFill>
                            <a:effectLst/>
                            <a:latin typeface="Cambria Math" panose="02040503050406030204" pitchFamily="18" charset="0"/>
                            <a:ea typeface="宋体" panose="02010600030101010101" pitchFamily="2" charset="-122"/>
                          </a:rPr>
                          <m:t>𝑎</m:t>
                        </m:r>
                      </m:sub>
                    </m:sSub>
                    <m:r>
                      <a:rPr lang="en-US" altLang="zh-CN" sz="2400" i="1" kern="0">
                        <a:solidFill>
                          <a:schemeClr val="tx1"/>
                        </a:solidFill>
                        <a:effectLst/>
                        <a:latin typeface="Cambria Math" panose="02040503050406030204" pitchFamily="18" charset="0"/>
                        <a:ea typeface="宋体" panose="02010600030101010101" pitchFamily="2" charset="-122"/>
                      </a:rPr>
                      <m:t>=4</m:t>
                    </m:r>
                    <m:rad>
                      <m:radPr>
                        <m:degHide m:val="on"/>
                        <m:ctrlPr>
                          <a:rPr lang="zh-CN" altLang="zh-CN" sz="2400" i="1" kern="0">
                            <a:solidFill>
                              <a:schemeClr val="tx1"/>
                            </a:solidFill>
                            <a:effectLst/>
                            <a:latin typeface="Cambria Math" panose="02040503050406030204" pitchFamily="18" charset="0"/>
                            <a:ea typeface="Cambria Math" panose="02040503050406030204" pitchFamily="18" charset="0"/>
                          </a:rPr>
                        </m:ctrlPr>
                      </m:radPr>
                      <m:deg/>
                      <m:e>
                        <m:r>
                          <a:rPr lang="en-US" altLang="zh-CN" sz="2400" i="1" kern="0">
                            <a:solidFill>
                              <a:schemeClr val="tx1"/>
                            </a:solidFill>
                            <a:effectLst/>
                            <a:latin typeface="Cambria Math" panose="02040503050406030204" pitchFamily="18" charset="0"/>
                            <a:ea typeface="宋体" panose="02010600030101010101" pitchFamily="2" charset="-122"/>
                          </a:rPr>
                          <m:t>𝑔𝑙</m:t>
                        </m:r>
                      </m:e>
                    </m:rad>
                  </m:oMath>
                </a14:m>
                <a:r>
                  <a:rPr lang="zh-CN" altLang="zh-CN" sz="2400" kern="100" dirty="0">
                    <a:solidFill>
                      <a:schemeClr val="tx1"/>
                    </a:solidFill>
                    <a:effectLst/>
                    <a:latin typeface="Times New Roman" panose="02020603050405020304" pitchFamily="18" charset="0"/>
                    <a:ea typeface="宋体" panose="02010600030101010101" pitchFamily="2" charset="-122"/>
                  </a:rPr>
                  <a:t>，</a:t>
                </a:r>
                <a:r>
                  <a:rPr lang="zh-CN" altLang="zh-CN" sz="2400" kern="0" dirty="0">
                    <a:solidFill>
                      <a:schemeClr val="tx1"/>
                    </a:solidFill>
                    <a:effectLst/>
                    <a:latin typeface="Times New Roman" panose="02020603050405020304" pitchFamily="18" charset="0"/>
                    <a:ea typeface="宋体" panose="02010600030101010101" pitchFamily="2" charset="-122"/>
                  </a:rPr>
                  <a:t>使其在竖直面内做圆周运动，求小球运动到</a:t>
                </a:r>
                <a:r>
                  <a:rPr lang="en-US" altLang="zh-CN" sz="2400" kern="0" dirty="0">
                    <a:solidFill>
                      <a:schemeClr val="tx1"/>
                    </a:solidFill>
                    <a:effectLst/>
                    <a:latin typeface="Times New Roman" panose="02020603050405020304" pitchFamily="18" charset="0"/>
                    <a:ea typeface="宋体" panose="02010600030101010101" pitchFamily="2" charset="-122"/>
                  </a:rPr>
                  <a:t>b</a:t>
                </a:r>
                <a:r>
                  <a:rPr lang="zh-CN" altLang="zh-CN" sz="2400" kern="0" dirty="0">
                    <a:solidFill>
                      <a:schemeClr val="tx1"/>
                    </a:solidFill>
                    <a:effectLst/>
                    <a:latin typeface="Times New Roman" panose="02020603050405020304" pitchFamily="18" charset="0"/>
                    <a:ea typeface="宋体" panose="02010600030101010101" pitchFamily="2" charset="-122"/>
                  </a:rPr>
                  <a:t>点时细绳拉力</a:t>
                </a:r>
                <a:r>
                  <a:rPr lang="en-US" altLang="zh-CN" sz="2400" i="1" kern="0" dirty="0">
                    <a:solidFill>
                      <a:schemeClr val="tx1"/>
                    </a:solidFill>
                    <a:effectLst/>
                    <a:latin typeface="Times New Roman" panose="02020603050405020304" pitchFamily="18" charset="0"/>
                    <a:ea typeface="宋体" panose="02010600030101010101" pitchFamily="2" charset="-122"/>
                  </a:rPr>
                  <a:t>F</a:t>
                </a:r>
                <a:r>
                  <a:rPr lang="zh-CN" altLang="zh-CN" sz="2400" kern="0" dirty="0">
                    <a:solidFill>
                      <a:schemeClr val="tx1"/>
                    </a:solidFill>
                    <a:effectLst/>
                    <a:latin typeface="Times New Roman" panose="02020603050405020304" pitchFamily="18" charset="0"/>
                    <a:ea typeface="宋体" panose="02010600030101010101" pitchFamily="2" charset="-122"/>
                  </a:rPr>
                  <a:t>的大小。</a:t>
                </a:r>
                <a:endParaRPr lang="zh-CN" altLang="zh-CN" sz="2400" kern="100" dirty="0">
                  <a:solidFill>
                    <a:schemeClr val="tx1"/>
                  </a:solidFill>
                  <a:effectLst/>
                  <a:latin typeface="Times New Roman" panose="02020603050405020304" pitchFamily="18" charset="0"/>
                  <a:ea typeface="宋体" panose="02010600030101010101" pitchFamily="2" charset="-122"/>
                </a:endParaRPr>
              </a:p>
            </p:txBody>
          </p:sp>
        </mc:Choice>
        <mc:Fallback>
          <p:sp>
            <p:nvSpPr>
              <p:cNvPr id="17" name="文本框 16">
                <a:extLst>
                  <a:ext uri="{FF2B5EF4-FFF2-40B4-BE49-F238E27FC236}">
                    <a16:creationId xmlns:a16="http://schemas.microsoft.com/office/drawing/2014/main" id="{BA2F9FCD-7974-4E57-A271-959100D6C8A3}"/>
                  </a:ext>
                </a:extLst>
              </p:cNvPr>
              <p:cNvSpPr txBox="1">
                <a:spLocks noRot="1" noChangeAspect="1" noMove="1" noResize="1" noEditPoints="1" noAdjustHandles="1" noChangeArrowheads="1" noChangeShapeType="1" noTextEdit="1"/>
              </p:cNvSpPr>
              <p:nvPr/>
            </p:nvSpPr>
            <p:spPr>
              <a:xfrm>
                <a:off x="0" y="0"/>
                <a:ext cx="12192000" cy="2730299"/>
              </a:xfrm>
              <a:prstGeom prst="rect">
                <a:avLst/>
              </a:prstGeom>
              <a:blipFill>
                <a:blip r:embed="rId2"/>
                <a:stretch>
                  <a:fillRect l="-750" t="-1786" r="-200" b="-424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041415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id="{DB3B890B-EADE-4B3A-ADC6-2F5F70F4BFF6}"/>
              </a:ext>
            </a:extLst>
          </p:cNvPr>
          <p:cNvPicPr>
            <a:picLocks noChangeAspect="1"/>
          </p:cNvPicPr>
          <p:nvPr/>
        </p:nvPicPr>
        <p:blipFill>
          <a:blip r:embed="rId2"/>
          <a:stretch>
            <a:fillRect/>
          </a:stretch>
        </p:blipFill>
        <p:spPr>
          <a:xfrm>
            <a:off x="7305627" y="1224489"/>
            <a:ext cx="4156328" cy="2676957"/>
          </a:xfrm>
          <a:prstGeom prst="rect">
            <a:avLst/>
          </a:prstGeom>
        </p:spPr>
      </p:pic>
      <p:sp>
        <p:nvSpPr>
          <p:cNvPr id="12" name="文本框 11">
            <a:extLst>
              <a:ext uri="{FF2B5EF4-FFF2-40B4-BE49-F238E27FC236}">
                <a16:creationId xmlns:a16="http://schemas.microsoft.com/office/drawing/2014/main" id="{35427129-A538-46F5-8798-F091BC373D7D}"/>
              </a:ext>
            </a:extLst>
          </p:cNvPr>
          <p:cNvSpPr txBox="1"/>
          <p:nvPr/>
        </p:nvSpPr>
        <p:spPr>
          <a:xfrm>
            <a:off x="1111045" y="255639"/>
            <a:ext cx="1720645"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A</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到</a:t>
            </a:r>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B</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过程</a:t>
            </a:r>
          </a:p>
        </p:txBody>
      </p:sp>
      <p:sp>
        <p:nvSpPr>
          <p:cNvPr id="14" name="文本框 13">
            <a:extLst>
              <a:ext uri="{FF2B5EF4-FFF2-40B4-BE49-F238E27FC236}">
                <a16:creationId xmlns:a16="http://schemas.microsoft.com/office/drawing/2014/main" id="{55F777F0-A59B-4006-A57C-CDAE7FD95111}"/>
              </a:ext>
            </a:extLst>
          </p:cNvPr>
          <p:cNvSpPr txBox="1"/>
          <p:nvPr/>
        </p:nvSpPr>
        <p:spPr>
          <a:xfrm>
            <a:off x="1111045" y="993656"/>
            <a:ext cx="2227006"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V</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不变，</a:t>
            </a:r>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W</a:t>
            </a:r>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=0</a:t>
            </a:r>
            <a:endParaRPr lang="zh-CN" altLang="en-US" sz="24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5" name="文本框 14">
            <a:extLst>
              <a:ext uri="{FF2B5EF4-FFF2-40B4-BE49-F238E27FC236}">
                <a16:creationId xmlns:a16="http://schemas.microsoft.com/office/drawing/2014/main" id="{2B1298B7-6811-4B0F-A0BA-A0D454755FD6}"/>
              </a:ext>
            </a:extLst>
          </p:cNvPr>
          <p:cNvSpPr txBox="1"/>
          <p:nvPr/>
        </p:nvSpPr>
        <p:spPr>
          <a:xfrm>
            <a:off x="1111045" y="1500840"/>
            <a:ext cx="2227006"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减小，</a:t>
            </a:r>
            <a:r>
              <a:rPr lang="el-GR" altLang="zh-CN" sz="2400" i="1" dirty="0">
                <a:latin typeface="Times New Roman" panose="02020603050405020304" pitchFamily="18" charset="0"/>
                <a:ea typeface="宋体" panose="02010600030101010101" pitchFamily="2" charset="-122"/>
                <a:cs typeface="Times New Roman" panose="02020603050405020304" pitchFamily="18" charset="0"/>
              </a:rPr>
              <a:t>Δ</a:t>
            </a:r>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U&lt;</a:t>
            </a:r>
            <a:r>
              <a:rPr lang="en-US" altLang="zh-CN" sz="2400" dirty="0">
                <a:latin typeface="Times New Roman" panose="02020603050405020304" pitchFamily="18" charset="0"/>
                <a:ea typeface="宋体" panose="02010600030101010101" pitchFamily="2" charset="-122"/>
                <a:cs typeface="Times New Roman" panose="02020603050405020304" pitchFamily="18" charset="0"/>
              </a:rPr>
              <a:t>0</a:t>
            </a:r>
            <a:endParaRPr lang="zh-CN" altLang="en-US" sz="24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6" name="文本框 15">
            <a:extLst>
              <a:ext uri="{FF2B5EF4-FFF2-40B4-BE49-F238E27FC236}">
                <a16:creationId xmlns:a16="http://schemas.microsoft.com/office/drawing/2014/main" id="{5715EAC7-9FEA-4FBE-904A-547C3EF26C7A}"/>
              </a:ext>
            </a:extLst>
          </p:cNvPr>
          <p:cNvSpPr txBox="1"/>
          <p:nvPr/>
        </p:nvSpPr>
        <p:spPr>
          <a:xfrm>
            <a:off x="1111045" y="2008024"/>
            <a:ext cx="2227006" cy="461665"/>
          </a:xfrm>
          <a:prstGeom prst="rect">
            <a:avLst/>
          </a:prstGeom>
          <a:noFill/>
        </p:spPr>
        <p:txBody>
          <a:bodyPr wrap="square" rtlCol="0">
            <a:spAutoFit/>
          </a:bodyPr>
          <a:lstStyle/>
          <a:p>
            <a:pPr algn="l"/>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由</a:t>
            </a:r>
            <a:r>
              <a:rPr lang="el-GR" altLang="zh-CN" sz="2400" i="1" dirty="0">
                <a:latin typeface="Times New Roman" panose="02020603050405020304" pitchFamily="18" charset="0"/>
                <a:ea typeface="宋体" panose="02010600030101010101" pitchFamily="2" charset="-122"/>
                <a:cs typeface="Times New Roman" panose="02020603050405020304" pitchFamily="18" charset="0"/>
              </a:rPr>
              <a:t>Δ</a:t>
            </a:r>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U=W+Q</a:t>
            </a:r>
            <a:endParaRPr lang="zh-CN" altLang="en-US" sz="24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7" name="文本框 16">
            <a:extLst>
              <a:ext uri="{FF2B5EF4-FFF2-40B4-BE49-F238E27FC236}">
                <a16:creationId xmlns:a16="http://schemas.microsoft.com/office/drawing/2014/main" id="{86016F17-25C4-4A47-A039-6C1DC52668E6}"/>
              </a:ext>
            </a:extLst>
          </p:cNvPr>
          <p:cNvSpPr txBox="1"/>
          <p:nvPr/>
        </p:nvSpPr>
        <p:spPr>
          <a:xfrm>
            <a:off x="1111045" y="2515208"/>
            <a:ext cx="2227006"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Q&lt;0</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，放热</a:t>
            </a:r>
          </a:p>
        </p:txBody>
      </p:sp>
    </p:spTree>
    <p:extLst>
      <p:ext uri="{BB962C8B-B14F-4D97-AF65-F5344CB8AC3E}">
        <p14:creationId xmlns:p14="http://schemas.microsoft.com/office/powerpoint/2010/main" val="3151866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a:extLst>
              <a:ext uri="{FF2B5EF4-FFF2-40B4-BE49-F238E27FC236}">
                <a16:creationId xmlns:a16="http://schemas.microsoft.com/office/drawing/2014/main" id="{447A42F2-D811-42CF-B7E3-5531BA1101E0}"/>
              </a:ext>
            </a:extLst>
          </p:cNvPr>
          <p:cNvGrpSpPr/>
          <p:nvPr/>
        </p:nvGrpSpPr>
        <p:grpSpPr>
          <a:xfrm>
            <a:off x="2721505" y="3821873"/>
            <a:ext cx="461544" cy="1586047"/>
            <a:chOff x="879894" y="3801402"/>
            <a:chExt cx="461544" cy="1586047"/>
          </a:xfrm>
        </p:grpSpPr>
        <p:cxnSp>
          <p:nvCxnSpPr>
            <p:cNvPr id="47" name="直接箭头连接符 46">
              <a:extLst>
                <a:ext uri="{FF2B5EF4-FFF2-40B4-BE49-F238E27FC236}">
                  <a16:creationId xmlns:a16="http://schemas.microsoft.com/office/drawing/2014/main" id="{4036B543-0C91-48A9-8607-435CA36B6B3A}"/>
                </a:ext>
              </a:extLst>
            </p:cNvPr>
            <p:cNvCxnSpPr>
              <a:cxnSpLocks/>
            </p:cNvCxnSpPr>
            <p:nvPr/>
          </p:nvCxnSpPr>
          <p:spPr>
            <a:xfrm>
              <a:off x="879894" y="3801402"/>
              <a:ext cx="0" cy="1396823"/>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48" name="文本框 47">
              <a:extLst>
                <a:ext uri="{FF2B5EF4-FFF2-40B4-BE49-F238E27FC236}">
                  <a16:creationId xmlns:a16="http://schemas.microsoft.com/office/drawing/2014/main" id="{63A7854E-B7F0-47FD-A91C-AD6772E9FF99}"/>
                </a:ext>
              </a:extLst>
            </p:cNvPr>
            <p:cNvSpPr txBox="1"/>
            <p:nvPr/>
          </p:nvSpPr>
          <p:spPr>
            <a:xfrm>
              <a:off x="890362" y="4925784"/>
              <a:ext cx="451076"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26" name="组合 25">
            <a:extLst>
              <a:ext uri="{FF2B5EF4-FFF2-40B4-BE49-F238E27FC236}">
                <a16:creationId xmlns:a16="http://schemas.microsoft.com/office/drawing/2014/main" id="{6DC1B688-55DB-4CD4-8A90-0724D7622422}"/>
              </a:ext>
            </a:extLst>
          </p:cNvPr>
          <p:cNvGrpSpPr/>
          <p:nvPr/>
        </p:nvGrpSpPr>
        <p:grpSpPr>
          <a:xfrm>
            <a:off x="7730526" y="2690032"/>
            <a:ext cx="4097545" cy="1582947"/>
            <a:chOff x="2442533" y="1874843"/>
            <a:chExt cx="4097545" cy="1582947"/>
          </a:xfrm>
        </p:grpSpPr>
        <p:sp>
          <p:nvSpPr>
            <p:cNvPr id="25" name="矩形 24">
              <a:extLst>
                <a:ext uri="{FF2B5EF4-FFF2-40B4-BE49-F238E27FC236}">
                  <a16:creationId xmlns:a16="http://schemas.microsoft.com/office/drawing/2014/main" id="{EB11E06A-CAE2-4C98-895D-38A2C8D1AFE5}"/>
                </a:ext>
              </a:extLst>
            </p:cNvPr>
            <p:cNvSpPr/>
            <p:nvPr/>
          </p:nvSpPr>
          <p:spPr>
            <a:xfrm>
              <a:off x="2442533" y="1874843"/>
              <a:ext cx="4097545" cy="158294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77AB06BB-1C17-4FC8-BD48-487DC0A674A8}"/>
                </a:ext>
              </a:extLst>
            </p:cNvPr>
            <p:cNvGrpSpPr>
              <a:grpSpLocks/>
            </p:cNvGrpSpPr>
            <p:nvPr/>
          </p:nvGrpSpPr>
          <p:grpSpPr bwMode="auto">
            <a:xfrm>
              <a:off x="2442533" y="1946550"/>
              <a:ext cx="3939755" cy="1381952"/>
              <a:chOff x="3646" y="2038"/>
              <a:chExt cx="4140" cy="1296"/>
            </a:xfrm>
          </p:grpSpPr>
          <p:grpSp>
            <p:nvGrpSpPr>
              <p:cNvPr id="5" name="组合 4">
                <a:extLst>
                  <a:ext uri="{FF2B5EF4-FFF2-40B4-BE49-F238E27FC236}">
                    <a16:creationId xmlns:a16="http://schemas.microsoft.com/office/drawing/2014/main" id="{5ED33143-D647-45F7-ADAE-6AEF0799C336}"/>
                  </a:ext>
                </a:extLst>
              </p:cNvPr>
              <p:cNvGrpSpPr>
                <a:grpSpLocks/>
              </p:cNvGrpSpPr>
              <p:nvPr/>
            </p:nvGrpSpPr>
            <p:grpSpPr bwMode="auto">
              <a:xfrm>
                <a:off x="3646" y="2038"/>
                <a:ext cx="4140" cy="1296"/>
                <a:chOff x="3646" y="2038"/>
                <a:chExt cx="4140" cy="1296"/>
              </a:xfrm>
            </p:grpSpPr>
            <p:grpSp>
              <p:nvGrpSpPr>
                <p:cNvPr id="8" name="组合 7">
                  <a:extLst>
                    <a:ext uri="{FF2B5EF4-FFF2-40B4-BE49-F238E27FC236}">
                      <a16:creationId xmlns:a16="http://schemas.microsoft.com/office/drawing/2014/main" id="{08BCF8D1-7C33-413B-95AE-239A01624CA3}"/>
                    </a:ext>
                  </a:extLst>
                </p:cNvPr>
                <p:cNvGrpSpPr>
                  <a:grpSpLocks/>
                </p:cNvGrpSpPr>
                <p:nvPr/>
              </p:nvGrpSpPr>
              <p:grpSpPr bwMode="auto">
                <a:xfrm>
                  <a:off x="3646" y="3280"/>
                  <a:ext cx="4140" cy="54"/>
                  <a:chOff x="4118" y="3344"/>
                  <a:chExt cx="4140" cy="54"/>
                </a:xfrm>
              </p:grpSpPr>
              <p:cxnSp>
                <p:nvCxnSpPr>
                  <p:cNvPr id="23" name="直线 423">
                    <a:extLst>
                      <a:ext uri="{FF2B5EF4-FFF2-40B4-BE49-F238E27FC236}">
                        <a16:creationId xmlns:a16="http://schemas.microsoft.com/office/drawing/2014/main" id="{8ED41F2F-CC50-425F-BE9D-D8C9D06EB5DB}"/>
                      </a:ext>
                    </a:extLst>
                  </p:cNvPr>
                  <p:cNvCxnSpPr>
                    <a:cxnSpLocks noChangeShapeType="1"/>
                  </p:cNvCxnSpPr>
                  <p:nvPr/>
                </p:nvCxnSpPr>
                <p:spPr bwMode="auto">
                  <a:xfrm>
                    <a:off x="4118" y="3344"/>
                    <a:ext cx="4140" cy="0"/>
                  </a:xfrm>
                  <a:prstGeom prst="line">
                    <a:avLst/>
                  </a:prstGeom>
                  <a:noFill/>
                  <a:ln w="19050" cmpd="sng">
                    <a:solidFill>
                      <a:srgbClr val="000000"/>
                    </a:solidFill>
                    <a:round/>
                    <a:headEnd/>
                    <a:tailEnd/>
                  </a:ln>
                  <a:extLst>
                    <a:ext uri="{909E8E84-426E-40DD-AFC4-6F175D3DCCD1}">
                      <a14:hiddenFill xmlns:a14="http://schemas.microsoft.com/office/drawing/2010/main">
                        <a:noFill/>
                      </a14:hiddenFill>
                    </a:ext>
                  </a:extLst>
                </p:spPr>
              </p:cxnSp>
              <p:cxnSp>
                <p:nvCxnSpPr>
                  <p:cNvPr id="24" name="直线 424">
                    <a:extLst>
                      <a:ext uri="{FF2B5EF4-FFF2-40B4-BE49-F238E27FC236}">
                        <a16:creationId xmlns:a16="http://schemas.microsoft.com/office/drawing/2014/main" id="{81CCCB9E-9D8B-4099-812D-FC76E45380FF}"/>
                      </a:ext>
                    </a:extLst>
                  </p:cNvPr>
                  <p:cNvCxnSpPr>
                    <a:cxnSpLocks noChangeShapeType="1"/>
                  </p:cNvCxnSpPr>
                  <p:nvPr/>
                </p:nvCxnSpPr>
                <p:spPr bwMode="auto">
                  <a:xfrm>
                    <a:off x="4118" y="3398"/>
                    <a:ext cx="4140" cy="0"/>
                  </a:xfrm>
                  <a:prstGeom prst="line">
                    <a:avLst/>
                  </a:prstGeom>
                  <a:noFill/>
                  <a:ln/>
                  <a:extLst>
                    <a:ext uri="{909E8E84-426E-40DD-AFC4-6F175D3DCCD1}">
                      <a14:hiddenFill xmlns:a14="http://schemas.microsoft.com/office/drawing/2010/main">
                        <a:noFill/>
                      </a14:hiddenFill>
                    </a:ext>
                  </a:extLst>
                </p:spPr>
              </p:cxnSp>
            </p:grpSp>
            <p:grpSp>
              <p:nvGrpSpPr>
                <p:cNvPr id="9" name="组合 8">
                  <a:extLst>
                    <a:ext uri="{FF2B5EF4-FFF2-40B4-BE49-F238E27FC236}">
                      <a16:creationId xmlns:a16="http://schemas.microsoft.com/office/drawing/2014/main" id="{D949B7BB-5E38-40F8-A984-6B05B4DAE598}"/>
                    </a:ext>
                  </a:extLst>
                </p:cNvPr>
                <p:cNvGrpSpPr>
                  <a:grpSpLocks/>
                </p:cNvGrpSpPr>
                <p:nvPr/>
              </p:nvGrpSpPr>
              <p:grpSpPr bwMode="auto">
                <a:xfrm>
                  <a:off x="4648" y="2038"/>
                  <a:ext cx="1716" cy="1242"/>
                  <a:chOff x="4648" y="2038"/>
                  <a:chExt cx="1716" cy="1242"/>
                </a:xfrm>
              </p:grpSpPr>
              <p:sp>
                <p:nvSpPr>
                  <p:cNvPr id="14" name="矩形 13">
                    <a:extLst>
                      <a:ext uri="{FF2B5EF4-FFF2-40B4-BE49-F238E27FC236}">
                        <a16:creationId xmlns:a16="http://schemas.microsoft.com/office/drawing/2014/main" id="{E10799BB-D3D1-4D5B-86C9-166F073CCF43}"/>
                      </a:ext>
                    </a:extLst>
                  </p:cNvPr>
                  <p:cNvSpPr>
                    <a:spLocks noChangeArrowheads="1"/>
                  </p:cNvSpPr>
                  <p:nvPr/>
                </p:nvSpPr>
                <p:spPr bwMode="auto">
                  <a:xfrm>
                    <a:off x="4658" y="2713"/>
                    <a:ext cx="1701" cy="567"/>
                  </a:xfrm>
                  <a:prstGeom prst="rect">
                    <a:avLst/>
                  </a:prstGeom>
                  <a:blipFill dpi="0" rotWithShape="0">
                    <a:blip r:embed="rId2"/>
                    <a:srcRect/>
                    <a:tile tx="0" ty="0" sx="100000" sy="100000" flip="none" algn="tl"/>
                  </a:blipFill>
                  <a:ln w="12700" cmpd="sng">
                    <a:solidFill>
                      <a:srgbClr val="000000"/>
                    </a:solidFill>
                    <a:miter lim="800000"/>
                    <a:headEnd/>
                    <a:tailEnd/>
                  </a:ln>
                </p:spPr>
                <p:txBody>
                  <a:bodyPr rot="0" vert="horz" wrap="square" lIns="91440" tIns="45720" rIns="91440" bIns="45720" anchor="t" anchorCtr="0" upright="1">
                    <a:noAutofit/>
                  </a:bodyPr>
                  <a:lstStyle/>
                  <a:p>
                    <a:endParaRPr lang="zh-CN" altLang="en-US"/>
                  </a:p>
                </p:txBody>
              </p:sp>
              <p:sp>
                <p:nvSpPr>
                  <p:cNvPr id="15" name="矩形 14">
                    <a:extLst>
                      <a:ext uri="{FF2B5EF4-FFF2-40B4-BE49-F238E27FC236}">
                        <a16:creationId xmlns:a16="http://schemas.microsoft.com/office/drawing/2014/main" id="{02BA8B53-8DAD-4B68-9AF4-389E6A97F595}"/>
                      </a:ext>
                    </a:extLst>
                  </p:cNvPr>
                  <p:cNvSpPr>
                    <a:spLocks noChangeAspect="1" noChangeArrowheads="1"/>
                  </p:cNvSpPr>
                  <p:nvPr/>
                </p:nvSpPr>
                <p:spPr bwMode="auto">
                  <a:xfrm>
                    <a:off x="5788" y="2591"/>
                    <a:ext cx="125" cy="125"/>
                  </a:xfrm>
                  <a:prstGeom prst="rect">
                    <a:avLst/>
                  </a:prstGeom>
                  <a:solidFill>
                    <a:srgbClr val="808080"/>
                  </a:solidFill>
                  <a:ln w="9525" cmpd="sng">
                    <a:solidFill>
                      <a:srgbClr val="000000"/>
                    </a:solidFill>
                    <a:miter lim="800000"/>
                    <a:headEnd/>
                    <a:tailEnd/>
                  </a:ln>
                </p:spPr>
                <p:txBody>
                  <a:bodyPr rot="0" vert="horz" wrap="square" lIns="91440" tIns="45720" rIns="91440" bIns="45720" anchor="t" anchorCtr="0" upright="1">
                    <a:noAutofit/>
                  </a:bodyPr>
                  <a:lstStyle/>
                  <a:p>
                    <a:endParaRPr lang="zh-CN" altLang="en-US"/>
                  </a:p>
                </p:txBody>
              </p:sp>
              <p:cxnSp>
                <p:nvCxnSpPr>
                  <p:cNvPr id="16" name="直线 428">
                    <a:extLst>
                      <a:ext uri="{FF2B5EF4-FFF2-40B4-BE49-F238E27FC236}">
                        <a16:creationId xmlns:a16="http://schemas.microsoft.com/office/drawing/2014/main" id="{E8FDFF68-AC76-4715-A13C-4365C3887FC4}"/>
                      </a:ext>
                    </a:extLst>
                  </p:cNvPr>
                  <p:cNvCxnSpPr>
                    <a:cxnSpLocks noChangeShapeType="1"/>
                  </p:cNvCxnSpPr>
                  <p:nvPr/>
                </p:nvCxnSpPr>
                <p:spPr bwMode="auto">
                  <a:xfrm flipV="1">
                    <a:off x="4658" y="2299"/>
                    <a:ext cx="0" cy="468"/>
                  </a:xfrm>
                  <a:prstGeom prst="line">
                    <a:avLst/>
                  </a:prstGeom>
                  <a:noFill/>
                  <a:ln w="9525" cmpd="sng">
                    <a:solidFill>
                      <a:srgbClr val="000000"/>
                    </a:solidFill>
                    <a:round/>
                    <a:headEnd/>
                    <a:tailEnd/>
                  </a:ln>
                  <a:extLst>
                    <a:ext uri="{909E8E84-426E-40DD-AFC4-6F175D3DCCD1}">
                      <a14:hiddenFill xmlns:a14="http://schemas.microsoft.com/office/drawing/2010/main">
                        <a:noFill/>
                      </a14:hiddenFill>
                    </a:ext>
                  </a:extLst>
                </p:spPr>
              </p:cxnSp>
              <p:cxnSp>
                <p:nvCxnSpPr>
                  <p:cNvPr id="17" name="直线 429">
                    <a:extLst>
                      <a:ext uri="{FF2B5EF4-FFF2-40B4-BE49-F238E27FC236}">
                        <a16:creationId xmlns:a16="http://schemas.microsoft.com/office/drawing/2014/main" id="{B5D22023-EAED-46AE-8F4F-855684901C95}"/>
                      </a:ext>
                    </a:extLst>
                  </p:cNvPr>
                  <p:cNvCxnSpPr>
                    <a:cxnSpLocks noChangeShapeType="1"/>
                  </p:cNvCxnSpPr>
                  <p:nvPr/>
                </p:nvCxnSpPr>
                <p:spPr bwMode="auto">
                  <a:xfrm flipV="1">
                    <a:off x="6358" y="2309"/>
                    <a:ext cx="0" cy="468"/>
                  </a:xfrm>
                  <a:prstGeom prst="line">
                    <a:avLst/>
                  </a:prstGeom>
                  <a:noFill/>
                  <a:ln w="9525" cmpd="sng">
                    <a:solidFill>
                      <a:srgbClr val="000000"/>
                    </a:solidFill>
                    <a:round/>
                    <a:headEnd/>
                    <a:tailEnd/>
                  </a:ln>
                  <a:extLst>
                    <a:ext uri="{909E8E84-426E-40DD-AFC4-6F175D3DCCD1}">
                      <a14:hiddenFill xmlns:a14="http://schemas.microsoft.com/office/drawing/2010/main">
                        <a:noFill/>
                      </a14:hiddenFill>
                    </a:ext>
                  </a:extLst>
                </p:spPr>
              </p:cxnSp>
              <p:cxnSp>
                <p:nvCxnSpPr>
                  <p:cNvPr id="18" name="直线 430">
                    <a:extLst>
                      <a:ext uri="{FF2B5EF4-FFF2-40B4-BE49-F238E27FC236}">
                        <a16:creationId xmlns:a16="http://schemas.microsoft.com/office/drawing/2014/main" id="{3E369C1F-8D00-4710-B515-12CDCEF7FBB5}"/>
                      </a:ext>
                    </a:extLst>
                  </p:cNvPr>
                  <p:cNvCxnSpPr>
                    <a:cxnSpLocks noChangeAspect="1" noChangeShapeType="1"/>
                  </p:cNvCxnSpPr>
                  <p:nvPr/>
                </p:nvCxnSpPr>
                <p:spPr bwMode="auto">
                  <a:xfrm flipV="1">
                    <a:off x="5841" y="2285"/>
                    <a:ext cx="1" cy="300"/>
                  </a:xfrm>
                  <a:prstGeom prst="line">
                    <a:avLst/>
                  </a:prstGeom>
                  <a:noFill/>
                  <a:ln w="9525" cmpd="sng">
                    <a:solidFill>
                      <a:srgbClr val="000000"/>
                    </a:solidFill>
                    <a:round/>
                    <a:headEnd/>
                    <a:tailEnd/>
                  </a:ln>
                  <a:extLst>
                    <a:ext uri="{909E8E84-426E-40DD-AFC4-6F175D3DCCD1}">
                      <a14:hiddenFill xmlns:a14="http://schemas.microsoft.com/office/drawing/2010/main">
                        <a:noFill/>
                      </a14:hiddenFill>
                    </a:ext>
                  </a:extLst>
                </p:spPr>
              </p:cxnSp>
              <p:cxnSp>
                <p:nvCxnSpPr>
                  <p:cNvPr id="19" name="直线 431">
                    <a:extLst>
                      <a:ext uri="{FF2B5EF4-FFF2-40B4-BE49-F238E27FC236}">
                        <a16:creationId xmlns:a16="http://schemas.microsoft.com/office/drawing/2014/main" id="{0F845656-7FF6-4A48-90EA-6FB466E8A8A1}"/>
                      </a:ext>
                    </a:extLst>
                  </p:cNvPr>
                  <p:cNvCxnSpPr>
                    <a:cxnSpLocks noChangeShapeType="1"/>
                  </p:cNvCxnSpPr>
                  <p:nvPr/>
                </p:nvCxnSpPr>
                <p:spPr bwMode="auto">
                  <a:xfrm>
                    <a:off x="4648" y="2389"/>
                    <a:ext cx="1191" cy="0"/>
                  </a:xfrm>
                  <a:prstGeom prst="line">
                    <a:avLst/>
                  </a:prstGeom>
                  <a:noFill/>
                  <a:ln w="9525" cmpd="sng">
                    <a:solidFill>
                      <a:srgbClr val="000000"/>
                    </a:solidFill>
                    <a:round/>
                    <a:headEnd type="triangle" w="sm" len="sm"/>
                    <a:tailEnd type="triangle" w="sm" len="sm"/>
                  </a:ln>
                  <a:extLst>
                    <a:ext uri="{909E8E84-426E-40DD-AFC4-6F175D3DCCD1}">
                      <a14:hiddenFill xmlns:a14="http://schemas.microsoft.com/office/drawing/2010/main">
                        <a:noFill/>
                      </a14:hiddenFill>
                    </a:ext>
                  </a:extLst>
                </p:spPr>
              </p:cxnSp>
              <p:cxnSp>
                <p:nvCxnSpPr>
                  <p:cNvPr id="20" name="直线 432">
                    <a:extLst>
                      <a:ext uri="{FF2B5EF4-FFF2-40B4-BE49-F238E27FC236}">
                        <a16:creationId xmlns:a16="http://schemas.microsoft.com/office/drawing/2014/main" id="{1D5DD004-5506-4076-8A5A-0A708BA82610}"/>
                      </a:ext>
                    </a:extLst>
                  </p:cNvPr>
                  <p:cNvCxnSpPr>
                    <a:cxnSpLocks noChangeShapeType="1"/>
                  </p:cNvCxnSpPr>
                  <p:nvPr/>
                </p:nvCxnSpPr>
                <p:spPr bwMode="auto">
                  <a:xfrm>
                    <a:off x="5848" y="2395"/>
                    <a:ext cx="516" cy="0"/>
                  </a:xfrm>
                  <a:prstGeom prst="line">
                    <a:avLst/>
                  </a:prstGeom>
                  <a:noFill/>
                  <a:ln w="9525" cmpd="sng">
                    <a:solidFill>
                      <a:srgbClr val="000000"/>
                    </a:solidFill>
                    <a:round/>
                    <a:headEnd type="triangle" w="sm" len="sm"/>
                    <a:tailEnd type="triangle" w="sm" len="sm"/>
                  </a:ln>
                  <a:extLst>
                    <a:ext uri="{909E8E84-426E-40DD-AFC4-6F175D3DCCD1}">
                      <a14:hiddenFill xmlns:a14="http://schemas.microsoft.com/office/drawing/2010/main">
                        <a:noFill/>
                      </a14:hiddenFill>
                    </a:ext>
                  </a:extLst>
                </p:spPr>
              </p:cxnSp>
              <p:sp>
                <p:nvSpPr>
                  <p:cNvPr id="21" name="文本框 433">
                    <a:extLst>
                      <a:ext uri="{FF2B5EF4-FFF2-40B4-BE49-F238E27FC236}">
                        <a16:creationId xmlns:a16="http://schemas.microsoft.com/office/drawing/2014/main" id="{7DA2B748-1EE6-4574-8497-BA8AF96C9137}"/>
                      </a:ext>
                    </a:extLst>
                  </p:cNvPr>
                  <p:cNvSpPr txBox="1">
                    <a:spLocks noChangeArrowheads="1"/>
                  </p:cNvSpPr>
                  <p:nvPr/>
                </p:nvSpPr>
                <p:spPr bwMode="auto">
                  <a:xfrm>
                    <a:off x="5154" y="2038"/>
                    <a:ext cx="360" cy="312"/>
                  </a:xfrm>
                  <a:prstGeom prst="rect">
                    <a:avLst/>
                  </a:prstGeom>
                  <a:solidFill>
                    <a:srgbClr val="FFFFFF"/>
                  </a:solidFill>
                  <a:ln>
                    <a:noFill/>
                  </a:ln>
                  <a:extLst>
                    <a:ext uri="{91240B29-F687-4F45-9708-019B960494DF}">
                      <a14:hiddenLine xmlns:a14="http://schemas.microsoft.com/office/drawing/2010/main" w="9525" cmpd="sng">
                        <a:solidFill>
                          <a:srgbClr val="000000"/>
                        </a:solidFill>
                        <a:miter lim="800000"/>
                        <a:headEnd/>
                        <a:tailEnd/>
                      </a14:hiddenLine>
                    </a:ext>
                  </a:extLst>
                </p:spPr>
                <p:txBody>
                  <a:bodyPr rot="0" vert="horz" wrap="square" lIns="36000" tIns="0" rIns="0" bIns="0" anchor="t" anchorCtr="0" upright="1">
                    <a:noAutofit/>
                  </a:bodyPr>
                  <a:lstStyle/>
                  <a:p>
                    <a:r>
                      <a:rPr lang="en-US" sz="1050" i="1" kern="100">
                        <a:solidFill>
                          <a:srgbClr val="000000"/>
                        </a:solidFill>
                        <a:effectLst/>
                        <a:latin typeface="Times New Roman" panose="02020603050405020304" pitchFamily="18" charset="0"/>
                        <a:ea typeface="宋体" panose="02010600030101010101" pitchFamily="2" charset="-122"/>
                      </a:rPr>
                      <a:t>L</a:t>
                    </a:r>
                    <a:r>
                      <a:rPr lang="en-US" sz="1050" kern="100" baseline="-25000">
                        <a:solidFill>
                          <a:srgbClr val="000000"/>
                        </a:solidFill>
                        <a:effectLst/>
                        <a:latin typeface="Times New Roman" panose="02020603050405020304" pitchFamily="18" charset="0"/>
                        <a:ea typeface="宋体" panose="02010600030101010101" pitchFamily="2" charset="-122"/>
                      </a:rPr>
                      <a:t>1</a:t>
                    </a:r>
                    <a:endParaRPr lang="zh-CN" sz="1050" kern="100">
                      <a:solidFill>
                        <a:srgbClr val="000000"/>
                      </a:solidFill>
                      <a:effectLst/>
                      <a:latin typeface="Times New Roman" panose="02020603050405020304" pitchFamily="18" charset="0"/>
                      <a:ea typeface="宋体" panose="02010600030101010101" pitchFamily="2" charset="-122"/>
                    </a:endParaRPr>
                  </a:p>
                </p:txBody>
              </p:sp>
              <p:sp>
                <p:nvSpPr>
                  <p:cNvPr id="22" name="文本框 434">
                    <a:extLst>
                      <a:ext uri="{FF2B5EF4-FFF2-40B4-BE49-F238E27FC236}">
                        <a16:creationId xmlns:a16="http://schemas.microsoft.com/office/drawing/2014/main" id="{9A9C86E2-1DFF-42C0-9A92-09111C574FEC}"/>
                      </a:ext>
                    </a:extLst>
                  </p:cNvPr>
                  <p:cNvSpPr txBox="1">
                    <a:spLocks noChangeArrowheads="1"/>
                  </p:cNvSpPr>
                  <p:nvPr/>
                </p:nvSpPr>
                <p:spPr bwMode="auto">
                  <a:xfrm>
                    <a:off x="5965" y="2042"/>
                    <a:ext cx="306"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36000" tIns="0" rIns="0" bIns="0" anchor="t" anchorCtr="0" upright="1">
                    <a:noAutofit/>
                  </a:bodyPr>
                  <a:lstStyle/>
                  <a:p>
                    <a:r>
                      <a:rPr lang="en-US" sz="1050" i="1" kern="100">
                        <a:solidFill>
                          <a:srgbClr val="000000"/>
                        </a:solidFill>
                        <a:effectLst/>
                        <a:latin typeface="Times New Roman" panose="02020603050405020304" pitchFamily="18" charset="0"/>
                        <a:ea typeface="宋体" panose="02010600030101010101" pitchFamily="2" charset="-122"/>
                      </a:rPr>
                      <a:t>L</a:t>
                    </a:r>
                    <a:r>
                      <a:rPr lang="en-US" sz="1050" kern="100" baseline="-25000">
                        <a:solidFill>
                          <a:srgbClr val="000000"/>
                        </a:solidFill>
                        <a:effectLst/>
                        <a:latin typeface="Times New Roman" panose="02020603050405020304" pitchFamily="18" charset="0"/>
                        <a:ea typeface="宋体" panose="02010600030101010101" pitchFamily="2" charset="-122"/>
                      </a:rPr>
                      <a:t>2</a:t>
                    </a:r>
                    <a:endParaRPr lang="zh-CN" sz="1050" kern="100">
                      <a:solidFill>
                        <a:srgbClr val="000000"/>
                      </a:solidFill>
                      <a:effectLst/>
                      <a:latin typeface="Times New Roman" panose="02020603050405020304" pitchFamily="18" charset="0"/>
                      <a:ea typeface="宋体" panose="02010600030101010101" pitchFamily="2" charset="-122"/>
                    </a:endParaRPr>
                  </a:p>
                </p:txBody>
              </p:sp>
            </p:grpSp>
            <p:sp>
              <p:nvSpPr>
                <p:cNvPr id="10" name="文本框 435">
                  <a:extLst>
                    <a:ext uri="{FF2B5EF4-FFF2-40B4-BE49-F238E27FC236}">
                      <a16:creationId xmlns:a16="http://schemas.microsoft.com/office/drawing/2014/main" id="{A35202A8-D577-46E3-920A-A0B5A45A7FE7}"/>
                    </a:ext>
                  </a:extLst>
                </p:cNvPr>
                <p:cNvSpPr txBox="1">
                  <a:spLocks noChangeArrowheads="1"/>
                </p:cNvSpPr>
                <p:nvPr/>
              </p:nvSpPr>
              <p:spPr bwMode="auto">
                <a:xfrm>
                  <a:off x="4148" y="2666"/>
                  <a:ext cx="360" cy="312"/>
                </a:xfrm>
                <a:prstGeom prst="rect">
                  <a:avLst/>
                </a:prstGeom>
                <a:solidFill>
                  <a:srgbClr val="FFFFFF"/>
                </a:solidFill>
                <a:ln>
                  <a:noFill/>
                </a:ln>
                <a:extLst>
                  <a:ext uri="{91240B29-F687-4F45-9708-019B960494DF}">
                    <a14:hiddenLine xmlns:a14="http://schemas.microsoft.com/office/drawing/2010/main" w="9525" cmpd="sng">
                      <a:solidFill>
                        <a:srgbClr val="000000"/>
                      </a:solidFill>
                      <a:miter lim="800000"/>
                      <a:headEnd/>
                      <a:tailEnd/>
                    </a14:hiddenLine>
                  </a:ext>
                </a:extLst>
              </p:spPr>
              <p:txBody>
                <a:bodyPr rot="0" vert="horz" wrap="square" lIns="36000" tIns="0" rIns="0" bIns="0" anchor="t" anchorCtr="0" upright="1">
                  <a:noAutofit/>
                </a:bodyPr>
                <a:lstStyle/>
                <a:p>
                  <a:r>
                    <a:rPr lang="en-US" sz="1050" i="1" kern="100">
                      <a:solidFill>
                        <a:srgbClr val="000000"/>
                      </a:solidFill>
                      <a:effectLst/>
                      <a:latin typeface="Times New Roman" panose="02020603050405020304" pitchFamily="18" charset="0"/>
                      <a:ea typeface="宋体" panose="02010600030101010101" pitchFamily="2" charset="-122"/>
                    </a:rPr>
                    <a:t>F</a:t>
                  </a:r>
                  <a:endParaRPr lang="zh-CN" sz="1050" kern="100">
                    <a:solidFill>
                      <a:srgbClr val="000000"/>
                    </a:solidFill>
                    <a:effectLst/>
                    <a:latin typeface="Times New Roman" panose="02020603050405020304" pitchFamily="18" charset="0"/>
                    <a:ea typeface="宋体" panose="02010600030101010101" pitchFamily="2" charset="-122"/>
                  </a:endParaRPr>
                </a:p>
              </p:txBody>
            </p:sp>
            <p:cxnSp>
              <p:nvCxnSpPr>
                <p:cNvPr id="11" name="直线 436">
                  <a:extLst>
                    <a:ext uri="{FF2B5EF4-FFF2-40B4-BE49-F238E27FC236}">
                      <a16:creationId xmlns:a16="http://schemas.microsoft.com/office/drawing/2014/main" id="{B0D8FFDD-C985-43B3-A840-0413800FA60D}"/>
                    </a:ext>
                  </a:extLst>
                </p:cNvPr>
                <p:cNvCxnSpPr>
                  <a:cxnSpLocks noChangeShapeType="1"/>
                </p:cNvCxnSpPr>
                <p:nvPr/>
              </p:nvCxnSpPr>
              <p:spPr bwMode="auto">
                <a:xfrm>
                  <a:off x="6361" y="3013"/>
                  <a:ext cx="360" cy="0"/>
                </a:xfrm>
                <a:prstGeom prst="line">
                  <a:avLst/>
                </a:prstGeom>
                <a:noFill/>
                <a:ln w="9525" cmpd="sng">
                  <a:solidFill>
                    <a:srgbClr val="000000"/>
                  </a:solidFill>
                  <a:round/>
                  <a:headEnd/>
                  <a:tailEnd type="triangle" w="sm" len="sm"/>
                </a:ln>
                <a:extLst>
                  <a:ext uri="{909E8E84-426E-40DD-AFC4-6F175D3DCCD1}">
                    <a14:hiddenFill xmlns:a14="http://schemas.microsoft.com/office/drawing/2010/main">
                      <a:noFill/>
                    </a14:hiddenFill>
                  </a:ext>
                </a:extLst>
              </p:spPr>
            </p:cxnSp>
            <p:cxnSp>
              <p:nvCxnSpPr>
                <p:cNvPr id="12" name="直线 437">
                  <a:extLst>
                    <a:ext uri="{FF2B5EF4-FFF2-40B4-BE49-F238E27FC236}">
                      <a16:creationId xmlns:a16="http://schemas.microsoft.com/office/drawing/2014/main" id="{F8324C87-CB6F-4545-89A2-4F20D8EA8F12}"/>
                    </a:ext>
                  </a:extLst>
                </p:cNvPr>
                <p:cNvCxnSpPr>
                  <a:cxnSpLocks noChangeShapeType="1"/>
                </p:cNvCxnSpPr>
                <p:nvPr/>
              </p:nvCxnSpPr>
              <p:spPr bwMode="auto">
                <a:xfrm flipH="1">
                  <a:off x="4114" y="3013"/>
                  <a:ext cx="533" cy="0"/>
                </a:xfrm>
                <a:prstGeom prst="line">
                  <a:avLst/>
                </a:prstGeom>
                <a:noFill/>
                <a:ln w="9525" cmpd="sng">
                  <a:solidFill>
                    <a:srgbClr val="000000"/>
                  </a:solidFill>
                  <a:round/>
                  <a:headEnd/>
                  <a:tailEnd type="triangle" w="sm" len="sm"/>
                </a:ln>
                <a:extLst>
                  <a:ext uri="{909E8E84-426E-40DD-AFC4-6F175D3DCCD1}">
                    <a14:hiddenFill xmlns:a14="http://schemas.microsoft.com/office/drawing/2010/main">
                      <a:noFill/>
                    </a14:hiddenFill>
                  </a:ext>
                </a:extLst>
              </p:spPr>
            </p:cxnSp>
            <p:sp>
              <p:nvSpPr>
                <p:cNvPr id="13" name="文本框 438">
                  <a:extLst>
                    <a:ext uri="{FF2B5EF4-FFF2-40B4-BE49-F238E27FC236}">
                      <a16:creationId xmlns:a16="http://schemas.microsoft.com/office/drawing/2014/main" id="{FC3ACE04-188F-4E4C-A68B-F1DEA3E79A2B}"/>
                    </a:ext>
                  </a:extLst>
                </p:cNvPr>
                <p:cNvSpPr txBox="1">
                  <a:spLocks noChangeArrowheads="1"/>
                </p:cNvSpPr>
                <p:nvPr/>
              </p:nvSpPr>
              <p:spPr bwMode="auto">
                <a:xfrm>
                  <a:off x="6516" y="2679"/>
                  <a:ext cx="36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36000" tIns="0" rIns="0" bIns="0" anchor="t" anchorCtr="0" upright="1">
                  <a:noAutofit/>
                </a:bodyPr>
                <a:lstStyle/>
                <a:p>
                  <a:r>
                    <a:rPr lang="en-US" sz="1050" i="1" kern="100">
                      <a:solidFill>
                        <a:srgbClr val="000000"/>
                      </a:solidFill>
                      <a:effectLst/>
                      <a:latin typeface="Times New Roman" panose="02020603050405020304" pitchFamily="18" charset="0"/>
                      <a:ea typeface="宋体" panose="02010600030101010101" pitchFamily="2" charset="-122"/>
                    </a:rPr>
                    <a:t>v</a:t>
                  </a:r>
                  <a:r>
                    <a:rPr lang="en-US" sz="1050" kern="100" baseline="-25000">
                      <a:solidFill>
                        <a:srgbClr val="000000"/>
                      </a:solidFill>
                      <a:effectLst/>
                      <a:latin typeface="Times New Roman" panose="02020603050405020304" pitchFamily="18" charset="0"/>
                      <a:ea typeface="宋体" panose="02010600030101010101" pitchFamily="2" charset="-122"/>
                    </a:rPr>
                    <a:t>0</a:t>
                  </a:r>
                  <a:endParaRPr lang="zh-CN" sz="1050" kern="100">
                    <a:solidFill>
                      <a:srgbClr val="000000"/>
                    </a:solidFill>
                    <a:effectLst/>
                    <a:latin typeface="Times New Roman" panose="02020603050405020304" pitchFamily="18" charset="0"/>
                    <a:ea typeface="宋体" panose="02010600030101010101" pitchFamily="2" charset="-122"/>
                  </a:endParaRPr>
                </a:p>
              </p:txBody>
            </p:sp>
          </p:grpSp>
          <p:sp>
            <p:nvSpPr>
              <p:cNvPr id="6" name="文本框 439">
                <a:extLst>
                  <a:ext uri="{FF2B5EF4-FFF2-40B4-BE49-F238E27FC236}">
                    <a16:creationId xmlns:a16="http://schemas.microsoft.com/office/drawing/2014/main" id="{CAF5F4EC-0FEE-40F5-BA03-599107E9A8CA}"/>
                  </a:ext>
                </a:extLst>
              </p:cNvPr>
              <p:cNvSpPr txBox="1">
                <a:spLocks noChangeArrowheads="1"/>
              </p:cNvSpPr>
              <p:nvPr/>
            </p:nvSpPr>
            <p:spPr bwMode="auto">
              <a:xfrm>
                <a:off x="4116" y="2338"/>
                <a:ext cx="36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36000" tIns="0" rIns="0" bIns="0" anchor="t" anchorCtr="0" upright="1">
                <a:noAutofit/>
              </a:bodyPr>
              <a:lstStyle/>
              <a:p>
                <a:r>
                  <a:rPr lang="zh-CN" sz="1050" kern="100">
                    <a:solidFill>
                      <a:srgbClr val="000000"/>
                    </a:solidFill>
                    <a:effectLst/>
                    <a:latin typeface="Times New Roman" panose="02020603050405020304" pitchFamily="18" charset="0"/>
                    <a:ea typeface="宋体" panose="02010600030101010101" pitchFamily="2" charset="-122"/>
                  </a:rPr>
                  <a:t>左</a:t>
                </a:r>
              </a:p>
            </p:txBody>
          </p:sp>
          <p:sp>
            <p:nvSpPr>
              <p:cNvPr id="7" name="文本框 440">
                <a:extLst>
                  <a:ext uri="{FF2B5EF4-FFF2-40B4-BE49-F238E27FC236}">
                    <a16:creationId xmlns:a16="http://schemas.microsoft.com/office/drawing/2014/main" id="{7C963218-8C67-4A57-A327-01EABD8B2F38}"/>
                  </a:ext>
                </a:extLst>
              </p:cNvPr>
              <p:cNvSpPr txBox="1">
                <a:spLocks noChangeArrowheads="1"/>
              </p:cNvSpPr>
              <p:nvPr/>
            </p:nvSpPr>
            <p:spPr bwMode="auto">
              <a:xfrm>
                <a:off x="6458" y="2354"/>
                <a:ext cx="36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rot="0" vert="horz" wrap="square" lIns="36000" tIns="0" rIns="0" bIns="0" anchor="t" anchorCtr="0" upright="1">
                <a:noAutofit/>
              </a:bodyPr>
              <a:lstStyle/>
              <a:p>
                <a:r>
                  <a:rPr lang="zh-CN" sz="1050" kern="100">
                    <a:solidFill>
                      <a:srgbClr val="000000"/>
                    </a:solidFill>
                    <a:effectLst/>
                    <a:latin typeface="Times New Roman" panose="02020603050405020304" pitchFamily="18" charset="0"/>
                    <a:ea typeface="宋体" panose="02010600030101010101" pitchFamily="2" charset="-122"/>
                  </a:rPr>
                  <a:t>右</a:t>
                </a:r>
              </a:p>
            </p:txBody>
          </p:sp>
        </p:grpSp>
      </p:grpSp>
      <p:sp>
        <p:nvSpPr>
          <p:cNvPr id="28" name="文本框 27">
            <a:extLst>
              <a:ext uri="{FF2B5EF4-FFF2-40B4-BE49-F238E27FC236}">
                <a16:creationId xmlns:a16="http://schemas.microsoft.com/office/drawing/2014/main" id="{045690EA-9EF4-4DF9-9A6B-BD0EA7483438}"/>
              </a:ext>
            </a:extLst>
          </p:cNvPr>
          <p:cNvSpPr txBox="1"/>
          <p:nvPr/>
        </p:nvSpPr>
        <p:spPr>
          <a:xfrm>
            <a:off x="0" y="135487"/>
            <a:ext cx="12192000" cy="2554545"/>
          </a:xfrm>
          <a:prstGeom prst="rect">
            <a:avLst/>
          </a:prstGeom>
          <a:noFill/>
        </p:spPr>
        <p:txBody>
          <a:bodyPr wrap="square">
            <a:spAutoFit/>
          </a:bodyPr>
          <a:lstStyle/>
          <a:p>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14</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．如图，上表面光滑、下表面粗糙的木板放置于水平地面上，可视为质点的滑块静止放在木板的上表面。</a:t>
            </a:r>
            <a:endParaRPr lang="en-US" altLang="zh-CN" sz="2000" dirty="0">
              <a:latin typeface="Times New Roman" panose="02020603050405020304" pitchFamily="18" charset="0"/>
              <a:ea typeface="宋体" panose="02010600030101010101" pitchFamily="2" charset="-122"/>
              <a:cs typeface="Times New Roman" panose="02020603050405020304" pitchFamily="18" charset="0"/>
            </a:endParaRPr>
          </a:p>
          <a:p>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t</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 = 0</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时刻，给木板一个水平向右的初速度</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v</a:t>
            </a:r>
            <a:r>
              <a:rPr lang="en-US" altLang="zh-CN" sz="2000" baseline="-25000" dirty="0">
                <a:latin typeface="Times New Roman" panose="02020603050405020304" pitchFamily="18" charset="0"/>
                <a:ea typeface="宋体" panose="02010600030101010101" pitchFamily="2" charset="-122"/>
                <a:cs typeface="Times New Roman" panose="02020603050405020304" pitchFamily="18" charset="0"/>
              </a:rPr>
              <a:t>0</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，同时对木板施加一个水平向左的恒力</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F</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，经一段时间，滑块从木板上掉下来。</a:t>
            </a:r>
          </a:p>
          <a:p>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已知木板质量</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M</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 =3kg</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，高</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h</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 = 0.2</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m</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，与地面间的动摩擦因数</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µ</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=0.2</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；滑块质量</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m</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 =0.5</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kg</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，初始位置距木板左端</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L</a:t>
            </a:r>
            <a:r>
              <a:rPr lang="en-US" altLang="zh-CN" sz="2000" baseline="-25000" dirty="0">
                <a:latin typeface="Times New Roman" panose="02020603050405020304" pitchFamily="18" charset="0"/>
                <a:ea typeface="宋体" panose="02010600030101010101" pitchFamily="2" charset="-122"/>
                <a:cs typeface="Times New Roman" panose="02020603050405020304" pitchFamily="18" charset="0"/>
              </a:rPr>
              <a:t>1</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=0.46m</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，距木板右端</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L</a:t>
            </a:r>
            <a:r>
              <a:rPr lang="en-US" altLang="zh-CN" sz="2000" baseline="-250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=0.14</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m</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；初速度</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v</a:t>
            </a:r>
            <a:r>
              <a:rPr lang="en-US" altLang="zh-CN" sz="2000" baseline="-25000" dirty="0">
                <a:latin typeface="Times New Roman" panose="02020603050405020304" pitchFamily="18" charset="0"/>
                <a:ea typeface="宋体" panose="02010600030101010101" pitchFamily="2" charset="-122"/>
                <a:cs typeface="Times New Roman" panose="02020603050405020304" pitchFamily="18" charset="0"/>
              </a:rPr>
              <a:t>0</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=2</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m</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s</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，恒力</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 = 8</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N</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，重力加速度</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g</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=10</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m</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s</a:t>
            </a:r>
            <a:r>
              <a:rPr lang="en-US" altLang="zh-CN" sz="2000" baseline="30000" dirty="0">
                <a:latin typeface="Times New Roman" panose="02020603050405020304" pitchFamily="18" charset="0"/>
                <a:ea typeface="宋体" panose="02010600030101010101" pitchFamily="2" charset="-122"/>
                <a:cs typeface="Times New Roman" panose="02020603050405020304" pitchFamily="18" charset="0"/>
              </a:rPr>
              <a:t>2</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。求：</a:t>
            </a:r>
          </a:p>
          <a:p>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1</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）滑块从离开木板开始到落至地面所用时间；</a:t>
            </a:r>
          </a:p>
          <a:p>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2</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）滑块离开木板时，木板的速度大小；</a:t>
            </a:r>
          </a:p>
          <a:p>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3</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）从</a:t>
            </a:r>
            <a:r>
              <a:rPr lang="en-US" altLang="zh-CN" sz="2000" i="1" dirty="0">
                <a:latin typeface="Times New Roman" panose="02020603050405020304" pitchFamily="18" charset="0"/>
                <a:ea typeface="宋体" panose="02010600030101010101" pitchFamily="2" charset="-122"/>
                <a:cs typeface="Times New Roman" panose="02020603050405020304" pitchFamily="18" charset="0"/>
              </a:rPr>
              <a:t>t</a:t>
            </a: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 = 0</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时刻开始到滑块落到地面的过程中，摩擦力对木板做的功。</a:t>
            </a:r>
          </a:p>
        </p:txBody>
      </p:sp>
      <p:sp>
        <p:nvSpPr>
          <p:cNvPr id="29" name="文本框 28">
            <a:extLst>
              <a:ext uri="{FF2B5EF4-FFF2-40B4-BE49-F238E27FC236}">
                <a16:creationId xmlns:a16="http://schemas.microsoft.com/office/drawing/2014/main" id="{37B0CA05-0173-4027-82E5-BD142CA920C7}"/>
              </a:ext>
            </a:extLst>
          </p:cNvPr>
          <p:cNvSpPr txBox="1"/>
          <p:nvPr/>
        </p:nvSpPr>
        <p:spPr>
          <a:xfrm>
            <a:off x="241540" y="2690032"/>
            <a:ext cx="1948681" cy="461665"/>
          </a:xfrm>
          <a:prstGeom prst="rect">
            <a:avLst/>
          </a:prstGeom>
          <a:noFill/>
        </p:spPr>
        <p:txBody>
          <a:bodyPr wrap="square" rtlCol="0">
            <a:spAutoFit/>
          </a:bodyPr>
          <a:lstStyle/>
          <a:p>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对象</a:t>
            </a:r>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m:</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不动</a:t>
            </a:r>
          </a:p>
        </p:txBody>
      </p:sp>
      <p:grpSp>
        <p:nvGrpSpPr>
          <p:cNvPr id="33" name="组合 32">
            <a:extLst>
              <a:ext uri="{FF2B5EF4-FFF2-40B4-BE49-F238E27FC236}">
                <a16:creationId xmlns:a16="http://schemas.microsoft.com/office/drawing/2014/main" id="{994EE4C3-DA06-47C6-9F6C-C66CCDFB494F}"/>
              </a:ext>
            </a:extLst>
          </p:cNvPr>
          <p:cNvGrpSpPr/>
          <p:nvPr/>
        </p:nvGrpSpPr>
        <p:grpSpPr>
          <a:xfrm>
            <a:off x="879894" y="3879040"/>
            <a:ext cx="603847" cy="1120119"/>
            <a:chOff x="879894" y="3801402"/>
            <a:chExt cx="603847" cy="1120119"/>
          </a:xfrm>
        </p:grpSpPr>
        <p:cxnSp>
          <p:nvCxnSpPr>
            <p:cNvPr id="31" name="直接箭头连接符 30">
              <a:extLst>
                <a:ext uri="{FF2B5EF4-FFF2-40B4-BE49-F238E27FC236}">
                  <a16:creationId xmlns:a16="http://schemas.microsoft.com/office/drawing/2014/main" id="{297407FD-8335-4E36-B8DB-8790733E091F}"/>
                </a:ext>
              </a:extLst>
            </p:cNvPr>
            <p:cNvCxnSpPr/>
            <p:nvPr/>
          </p:nvCxnSpPr>
          <p:spPr>
            <a:xfrm>
              <a:off x="879894" y="3801402"/>
              <a:ext cx="0" cy="79147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32" name="文本框 31">
              <a:extLst>
                <a:ext uri="{FF2B5EF4-FFF2-40B4-BE49-F238E27FC236}">
                  <a16:creationId xmlns:a16="http://schemas.microsoft.com/office/drawing/2014/main" id="{8DF1120F-42E2-4220-92DE-6E6214BC7B79}"/>
                </a:ext>
              </a:extLst>
            </p:cNvPr>
            <p:cNvSpPr txBox="1"/>
            <p:nvPr/>
          </p:nvSpPr>
          <p:spPr>
            <a:xfrm>
              <a:off x="879894" y="4459856"/>
              <a:ext cx="603847"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mg</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34" name="组合 33">
            <a:extLst>
              <a:ext uri="{FF2B5EF4-FFF2-40B4-BE49-F238E27FC236}">
                <a16:creationId xmlns:a16="http://schemas.microsoft.com/office/drawing/2014/main" id="{0F23F528-D97D-465F-B512-C64CA6CAAC0F}"/>
              </a:ext>
            </a:extLst>
          </p:cNvPr>
          <p:cNvGrpSpPr/>
          <p:nvPr/>
        </p:nvGrpSpPr>
        <p:grpSpPr>
          <a:xfrm>
            <a:off x="877991" y="3078024"/>
            <a:ext cx="473913" cy="809642"/>
            <a:chOff x="366104" y="3106719"/>
            <a:chExt cx="473913" cy="809642"/>
          </a:xfrm>
        </p:grpSpPr>
        <p:cxnSp>
          <p:nvCxnSpPr>
            <p:cNvPr id="35" name="直接箭头连接符 34">
              <a:extLst>
                <a:ext uri="{FF2B5EF4-FFF2-40B4-BE49-F238E27FC236}">
                  <a16:creationId xmlns:a16="http://schemas.microsoft.com/office/drawing/2014/main" id="{666AC049-154B-4617-8D70-B7342B9F294A}"/>
                </a:ext>
              </a:extLst>
            </p:cNvPr>
            <p:cNvCxnSpPr>
              <a:cxnSpLocks/>
            </p:cNvCxnSpPr>
            <p:nvPr/>
          </p:nvCxnSpPr>
          <p:spPr>
            <a:xfrm flipH="1" flipV="1">
              <a:off x="366104" y="3255347"/>
              <a:ext cx="1903" cy="66101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36" name="文本框 35">
              <a:extLst>
                <a:ext uri="{FF2B5EF4-FFF2-40B4-BE49-F238E27FC236}">
                  <a16:creationId xmlns:a16="http://schemas.microsoft.com/office/drawing/2014/main" id="{09727BC3-124B-4B23-B163-F19B5B6AFEFA}"/>
                </a:ext>
              </a:extLst>
            </p:cNvPr>
            <p:cNvSpPr txBox="1"/>
            <p:nvPr/>
          </p:nvSpPr>
          <p:spPr>
            <a:xfrm>
              <a:off x="457461" y="3106719"/>
              <a:ext cx="382556"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sp>
        <p:nvSpPr>
          <p:cNvPr id="39" name="文本框 38">
            <a:extLst>
              <a:ext uri="{FF2B5EF4-FFF2-40B4-BE49-F238E27FC236}">
                <a16:creationId xmlns:a16="http://schemas.microsoft.com/office/drawing/2014/main" id="{E864E710-8B2E-4F31-AB20-D80B806334E3}"/>
              </a:ext>
            </a:extLst>
          </p:cNvPr>
          <p:cNvSpPr txBox="1"/>
          <p:nvPr/>
        </p:nvSpPr>
        <p:spPr>
          <a:xfrm>
            <a:off x="2391950" y="2653196"/>
            <a:ext cx="1162133" cy="461665"/>
          </a:xfrm>
          <a:prstGeom prst="rect">
            <a:avLst/>
          </a:prstGeom>
          <a:noFill/>
        </p:spPr>
        <p:txBody>
          <a:bodyPr wrap="square" rtlCol="0">
            <a:spAutoFit/>
          </a:bodyPr>
          <a:lstStyle/>
          <a:p>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对象</a:t>
            </a:r>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M</a:t>
            </a:r>
            <a:endParaRPr lang="zh-CN" altLang="en-US" sz="2400" dirty="0">
              <a:latin typeface="Times New Roman" panose="02020603050405020304" pitchFamily="18" charset="0"/>
              <a:ea typeface="宋体" panose="02010600030101010101" pitchFamily="2" charset="-122"/>
              <a:cs typeface="Times New Roman" panose="02020603050405020304" pitchFamily="18" charset="0"/>
            </a:endParaRPr>
          </a:p>
        </p:txBody>
      </p:sp>
      <p:grpSp>
        <p:nvGrpSpPr>
          <p:cNvPr id="40" name="组合 39">
            <a:extLst>
              <a:ext uri="{FF2B5EF4-FFF2-40B4-BE49-F238E27FC236}">
                <a16:creationId xmlns:a16="http://schemas.microsoft.com/office/drawing/2014/main" id="{7ECB80E0-AE66-4A19-AC9B-D655D26A0F75}"/>
              </a:ext>
            </a:extLst>
          </p:cNvPr>
          <p:cNvGrpSpPr/>
          <p:nvPr/>
        </p:nvGrpSpPr>
        <p:grpSpPr>
          <a:xfrm>
            <a:off x="2711038" y="3826136"/>
            <a:ext cx="603847" cy="1120119"/>
            <a:chOff x="879894" y="3801402"/>
            <a:chExt cx="603847" cy="1120119"/>
          </a:xfrm>
        </p:grpSpPr>
        <p:cxnSp>
          <p:nvCxnSpPr>
            <p:cNvPr id="41" name="直接箭头连接符 40">
              <a:extLst>
                <a:ext uri="{FF2B5EF4-FFF2-40B4-BE49-F238E27FC236}">
                  <a16:creationId xmlns:a16="http://schemas.microsoft.com/office/drawing/2014/main" id="{23DBA318-1B66-4577-BD04-148EDFAFAD9F}"/>
                </a:ext>
              </a:extLst>
            </p:cNvPr>
            <p:cNvCxnSpPr/>
            <p:nvPr/>
          </p:nvCxnSpPr>
          <p:spPr>
            <a:xfrm>
              <a:off x="879894" y="3801402"/>
              <a:ext cx="0" cy="79147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42" name="文本框 41">
              <a:extLst>
                <a:ext uri="{FF2B5EF4-FFF2-40B4-BE49-F238E27FC236}">
                  <a16:creationId xmlns:a16="http://schemas.microsoft.com/office/drawing/2014/main" id="{D9FB0B03-470F-47ED-9C9F-1481D21B7E03}"/>
                </a:ext>
              </a:extLst>
            </p:cNvPr>
            <p:cNvSpPr txBox="1"/>
            <p:nvPr/>
          </p:nvSpPr>
          <p:spPr>
            <a:xfrm>
              <a:off x="879894" y="4459856"/>
              <a:ext cx="603847"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Mg</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43" name="组合 42">
            <a:extLst>
              <a:ext uri="{FF2B5EF4-FFF2-40B4-BE49-F238E27FC236}">
                <a16:creationId xmlns:a16="http://schemas.microsoft.com/office/drawing/2014/main" id="{9448C10C-FCFE-4616-8E9A-A56509A9AD63}"/>
              </a:ext>
            </a:extLst>
          </p:cNvPr>
          <p:cNvGrpSpPr/>
          <p:nvPr/>
        </p:nvGrpSpPr>
        <p:grpSpPr>
          <a:xfrm>
            <a:off x="2709135" y="3025120"/>
            <a:ext cx="693299" cy="809642"/>
            <a:chOff x="366104" y="3106719"/>
            <a:chExt cx="693299" cy="809642"/>
          </a:xfrm>
        </p:grpSpPr>
        <p:cxnSp>
          <p:nvCxnSpPr>
            <p:cNvPr id="44" name="直接箭头连接符 43">
              <a:extLst>
                <a:ext uri="{FF2B5EF4-FFF2-40B4-BE49-F238E27FC236}">
                  <a16:creationId xmlns:a16="http://schemas.microsoft.com/office/drawing/2014/main" id="{94DA9A8D-5C17-4CD7-BDD1-FBD2234F2B7D}"/>
                </a:ext>
              </a:extLst>
            </p:cNvPr>
            <p:cNvCxnSpPr>
              <a:cxnSpLocks/>
            </p:cNvCxnSpPr>
            <p:nvPr/>
          </p:nvCxnSpPr>
          <p:spPr>
            <a:xfrm flipH="1" flipV="1">
              <a:off x="366104" y="3255347"/>
              <a:ext cx="1903" cy="66101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45" name="文本框 44">
              <a:extLst>
                <a:ext uri="{FF2B5EF4-FFF2-40B4-BE49-F238E27FC236}">
                  <a16:creationId xmlns:a16="http://schemas.microsoft.com/office/drawing/2014/main" id="{1640E20F-7C0D-45DB-A697-F312986243EB}"/>
                </a:ext>
              </a:extLst>
            </p:cNvPr>
            <p:cNvSpPr txBox="1"/>
            <p:nvPr/>
          </p:nvSpPr>
          <p:spPr>
            <a:xfrm>
              <a:off x="457460" y="3106719"/>
              <a:ext cx="601943"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400" i="1" baseline="-25000" dirty="0">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baseline="-25000"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50" name="组合 49">
            <a:extLst>
              <a:ext uri="{FF2B5EF4-FFF2-40B4-BE49-F238E27FC236}">
                <a16:creationId xmlns:a16="http://schemas.microsoft.com/office/drawing/2014/main" id="{31F0FDDA-CB0E-40CF-B729-F22F38A607D9}"/>
              </a:ext>
            </a:extLst>
          </p:cNvPr>
          <p:cNvGrpSpPr/>
          <p:nvPr/>
        </p:nvGrpSpPr>
        <p:grpSpPr>
          <a:xfrm>
            <a:off x="1690451" y="3351046"/>
            <a:ext cx="1031054" cy="483716"/>
            <a:chOff x="-793704" y="3409308"/>
            <a:chExt cx="1031054" cy="483716"/>
          </a:xfrm>
        </p:grpSpPr>
        <p:cxnSp>
          <p:nvCxnSpPr>
            <p:cNvPr id="51" name="直接箭头连接符 50">
              <a:extLst>
                <a:ext uri="{FF2B5EF4-FFF2-40B4-BE49-F238E27FC236}">
                  <a16:creationId xmlns:a16="http://schemas.microsoft.com/office/drawing/2014/main" id="{1E10D703-00DE-4F04-A8D8-2497EA8630C6}"/>
                </a:ext>
              </a:extLst>
            </p:cNvPr>
            <p:cNvCxnSpPr>
              <a:cxnSpLocks/>
            </p:cNvCxnSpPr>
            <p:nvPr/>
          </p:nvCxnSpPr>
          <p:spPr>
            <a:xfrm flipH="1">
              <a:off x="-482827" y="3893024"/>
              <a:ext cx="720177" cy="0"/>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52" name="文本框 51">
              <a:extLst>
                <a:ext uri="{FF2B5EF4-FFF2-40B4-BE49-F238E27FC236}">
                  <a16:creationId xmlns:a16="http://schemas.microsoft.com/office/drawing/2014/main" id="{7BCBD44F-0781-488E-9350-C5D5C91FC46C}"/>
                </a:ext>
              </a:extLst>
            </p:cNvPr>
            <p:cNvSpPr txBox="1"/>
            <p:nvPr/>
          </p:nvSpPr>
          <p:spPr>
            <a:xfrm>
              <a:off x="-793704" y="3409308"/>
              <a:ext cx="363554"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55" name="组合 54">
            <a:extLst>
              <a:ext uri="{FF2B5EF4-FFF2-40B4-BE49-F238E27FC236}">
                <a16:creationId xmlns:a16="http://schemas.microsoft.com/office/drawing/2014/main" id="{2C38EF88-E023-4284-A87C-FBE997606096}"/>
              </a:ext>
            </a:extLst>
          </p:cNvPr>
          <p:cNvGrpSpPr/>
          <p:nvPr/>
        </p:nvGrpSpPr>
        <p:grpSpPr>
          <a:xfrm>
            <a:off x="2115756" y="3361488"/>
            <a:ext cx="589480" cy="472494"/>
            <a:chOff x="-352129" y="3420530"/>
            <a:chExt cx="589480" cy="472494"/>
          </a:xfrm>
        </p:grpSpPr>
        <p:cxnSp>
          <p:nvCxnSpPr>
            <p:cNvPr id="56" name="直接箭头连接符 55">
              <a:extLst>
                <a:ext uri="{FF2B5EF4-FFF2-40B4-BE49-F238E27FC236}">
                  <a16:creationId xmlns:a16="http://schemas.microsoft.com/office/drawing/2014/main" id="{8907644F-5D09-4F21-AEB1-BE932B9908AC}"/>
                </a:ext>
              </a:extLst>
            </p:cNvPr>
            <p:cNvCxnSpPr>
              <a:cxnSpLocks/>
            </p:cNvCxnSpPr>
            <p:nvPr/>
          </p:nvCxnSpPr>
          <p:spPr>
            <a:xfrm flipH="1">
              <a:off x="-163965" y="3893024"/>
              <a:ext cx="401316" cy="0"/>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57" name="文本框 56">
              <a:extLst>
                <a:ext uri="{FF2B5EF4-FFF2-40B4-BE49-F238E27FC236}">
                  <a16:creationId xmlns:a16="http://schemas.microsoft.com/office/drawing/2014/main" id="{81C24DC1-1EEA-4A96-BF6E-342A95395763}"/>
                </a:ext>
              </a:extLst>
            </p:cNvPr>
            <p:cNvSpPr txBox="1"/>
            <p:nvPr/>
          </p:nvSpPr>
          <p:spPr>
            <a:xfrm>
              <a:off x="-352129" y="3420530"/>
              <a:ext cx="463315"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400" i="1" baseline="-25000" dirty="0">
                  <a:latin typeface="Times New Roman" panose="02020603050405020304" pitchFamily="18" charset="0"/>
                  <a:ea typeface="宋体" panose="02010600030101010101" pitchFamily="2" charset="-122"/>
                  <a:cs typeface="Times New Roman" panose="02020603050405020304" pitchFamily="18" charset="0"/>
                </a:rPr>
                <a:t>1</a:t>
              </a:r>
              <a:endParaRPr lang="zh-CN" altLang="en-US" sz="2400" i="1" baseline="-25000" dirty="0">
                <a:latin typeface="Times New Roman" panose="02020603050405020304" pitchFamily="18" charset="0"/>
                <a:ea typeface="宋体" panose="02010600030101010101" pitchFamily="2" charset="-122"/>
                <a:cs typeface="Times New Roman" panose="02020603050405020304" pitchFamily="18" charset="0"/>
              </a:endParaRPr>
            </a:p>
          </p:txBody>
        </p:sp>
      </p:grpSp>
      <mc:AlternateContent xmlns:mc="http://schemas.openxmlformats.org/markup-compatibility/2006">
        <mc:Choice xmlns:a14="http://schemas.microsoft.com/office/drawing/2010/main" Requires="a14">
          <p:sp>
            <p:nvSpPr>
              <p:cNvPr id="59" name="文本框 58">
                <a:extLst>
                  <a:ext uri="{FF2B5EF4-FFF2-40B4-BE49-F238E27FC236}">
                    <a16:creationId xmlns:a16="http://schemas.microsoft.com/office/drawing/2014/main" id="{5CD448ED-8DBA-460B-9E73-3D590C92B471}"/>
                  </a:ext>
                </a:extLst>
              </p:cNvPr>
              <p:cNvSpPr txBox="1"/>
              <p:nvPr/>
            </p:nvSpPr>
            <p:spPr>
              <a:xfrm>
                <a:off x="3640396" y="2845004"/>
                <a:ext cx="3726202" cy="461665"/>
              </a:xfrm>
              <a:prstGeom prst="rect">
                <a:avLst/>
              </a:prstGeom>
              <a:noFill/>
            </p:spPr>
            <p:txBody>
              <a:bodyPr wrap="square" rtlCol="0">
                <a:spAutoFit/>
              </a:bodyPr>
              <a:lstStyle/>
              <a:p>
                <a:pPr algn="l"/>
                <a14:m>
                  <m:oMathPara xmlns:m="http://schemas.openxmlformats.org/officeDocument/2006/math">
                    <m:oMathParaPr>
                      <m:jc m:val="centerGroup"/>
                    </m:oMathParaPr>
                    <m:oMath xmlns:m="http://schemas.openxmlformats.org/officeDocument/2006/math">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𝑓</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1</m:t>
                          </m:r>
                        </m:sub>
                      </m:s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zh-CN" altLang="en-US" sz="2400" i="1" smtClean="0">
                          <a:latin typeface="Cambria Math" panose="02040503050406030204" pitchFamily="18" charset="0"/>
                          <a:ea typeface="宋体" panose="02010600030101010101" pitchFamily="2" charset="-122"/>
                          <a:cs typeface="Times New Roman" panose="02020603050405020304" pitchFamily="18" charset="0"/>
                        </a:rPr>
                        <m:t>𝜇</m:t>
                      </m:r>
                      <m:sSub>
                        <m:sSubPr>
                          <m:ctrlPr>
                            <a:rPr lang="en-US" altLang="zh-CN" sz="240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𝐹</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𝑁</m:t>
                          </m:r>
                        </m:sub>
                      </m:s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zh-CN" altLang="en-US" sz="2400" b="0" i="1" smtClean="0">
                          <a:latin typeface="Cambria Math" panose="02040503050406030204" pitchFamily="18" charset="0"/>
                          <a:ea typeface="宋体" panose="02010600030101010101" pitchFamily="2" charset="-122"/>
                          <a:cs typeface="Times New Roman" panose="02020603050405020304" pitchFamily="18" charset="0"/>
                        </a:rPr>
                        <m:t>𝜇</m:t>
                      </m:r>
                      <m:d>
                        <m:d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d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𝑚𝑔</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𝑀𝑔</m:t>
                          </m:r>
                        </m:e>
                      </m:d>
                    </m:oMath>
                  </m:oMathPara>
                </a14:m>
                <a:endParaRPr lang="zh-CN" altLang="en-US" sz="2400" dirty="0">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59" name="文本框 58">
                <a:extLst>
                  <a:ext uri="{FF2B5EF4-FFF2-40B4-BE49-F238E27FC236}">
                    <a16:creationId xmlns:a16="http://schemas.microsoft.com/office/drawing/2014/main" id="{5CD448ED-8DBA-460B-9E73-3D590C92B471}"/>
                  </a:ext>
                </a:extLst>
              </p:cNvPr>
              <p:cNvSpPr txBox="1">
                <a:spLocks noRot="1" noChangeAspect="1" noMove="1" noResize="1" noEditPoints="1" noAdjustHandles="1" noChangeArrowheads="1" noChangeShapeType="1" noTextEdit="1"/>
              </p:cNvSpPr>
              <p:nvPr/>
            </p:nvSpPr>
            <p:spPr>
              <a:xfrm>
                <a:off x="3640396" y="2845004"/>
                <a:ext cx="3726202" cy="461665"/>
              </a:xfrm>
              <a:prstGeom prst="rect">
                <a:avLst/>
              </a:prstGeom>
              <a:blipFill>
                <a:blip r:embed="rId3"/>
                <a:stretch>
                  <a:fillRect b="-20000"/>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0" name="文本框 59">
                <a:extLst>
                  <a:ext uri="{FF2B5EF4-FFF2-40B4-BE49-F238E27FC236}">
                    <a16:creationId xmlns:a16="http://schemas.microsoft.com/office/drawing/2014/main" id="{B49C3621-1AA4-4861-A259-51539D64729F}"/>
                  </a:ext>
                </a:extLst>
              </p:cNvPr>
              <p:cNvSpPr txBox="1"/>
              <p:nvPr/>
            </p:nvSpPr>
            <p:spPr>
              <a:xfrm>
                <a:off x="3629107" y="3326102"/>
                <a:ext cx="3126407" cy="820674"/>
              </a:xfrm>
              <a:prstGeom prst="rect">
                <a:avLst/>
              </a:prstGeom>
              <a:noFill/>
            </p:spPr>
            <p:txBody>
              <a:bodyPr wrap="square" rtlCol="0">
                <a:spAutoFit/>
              </a:bodyPr>
              <a:lstStyle/>
              <a:p>
                <a:pPr algn="l"/>
                <a14:m>
                  <m:oMathPara xmlns:m="http://schemas.openxmlformats.org/officeDocument/2006/math">
                    <m:oMathParaPr>
                      <m:jc m:val="centerGroup"/>
                    </m:oMathParaPr>
                    <m:oMath xmlns:m="http://schemas.openxmlformats.org/officeDocument/2006/math">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𝑎</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1</m:t>
                          </m:r>
                        </m:sub>
                      </m:s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f>
                        <m:f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𝐹</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𝑓</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1</m:t>
                              </m:r>
                            </m:sub>
                          </m:sSub>
                        </m:num>
                        <m:den>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𝑀</m:t>
                          </m:r>
                        </m:den>
                      </m:f>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=5</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𝑚</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𝑠</m:t>
                      </m:r>
                      <m:r>
                        <a:rPr lang="en-US" altLang="zh-CN" sz="2400" b="0" i="1" baseline="30000" smtClean="0">
                          <a:latin typeface="Cambria Math" panose="02040503050406030204" pitchFamily="18" charset="0"/>
                          <a:ea typeface="宋体" panose="02010600030101010101" pitchFamily="2" charset="-122"/>
                          <a:cs typeface="Times New Roman" panose="02020603050405020304" pitchFamily="18" charset="0"/>
                        </a:rPr>
                        <m:t>2</m:t>
                      </m:r>
                    </m:oMath>
                  </m:oMathPara>
                </a14:m>
                <a:endParaRPr lang="zh-CN" altLang="en-US" sz="2400" baseline="30000" dirty="0">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60" name="文本框 59">
                <a:extLst>
                  <a:ext uri="{FF2B5EF4-FFF2-40B4-BE49-F238E27FC236}">
                    <a16:creationId xmlns:a16="http://schemas.microsoft.com/office/drawing/2014/main" id="{B49C3621-1AA4-4861-A259-51539D64729F}"/>
                  </a:ext>
                </a:extLst>
              </p:cNvPr>
              <p:cNvSpPr txBox="1">
                <a:spLocks noRot="1" noChangeAspect="1" noMove="1" noResize="1" noEditPoints="1" noAdjustHandles="1" noChangeArrowheads="1" noChangeShapeType="1" noTextEdit="1"/>
              </p:cNvSpPr>
              <p:nvPr/>
            </p:nvSpPr>
            <p:spPr>
              <a:xfrm>
                <a:off x="3629107" y="3326102"/>
                <a:ext cx="3126407" cy="820674"/>
              </a:xfrm>
              <a:prstGeom prst="rect">
                <a:avLst/>
              </a:prstGeom>
              <a:blipFill>
                <a:blip r:embed="rId4"/>
                <a:stretch>
                  <a:fillRect/>
                </a:stretch>
              </a:blipFill>
            </p:spPr>
            <p:txBody>
              <a:bodyPr/>
              <a:lstStyle/>
              <a:p>
                <a:r>
                  <a:rPr lang="zh-CN" altLang="en-US">
                    <a:noFill/>
                  </a:rPr>
                  <a:t> </a:t>
                </a:r>
              </a:p>
            </p:txBody>
          </p:sp>
        </mc:Fallback>
      </mc:AlternateContent>
      <p:grpSp>
        <p:nvGrpSpPr>
          <p:cNvPr id="61" name="组合 60">
            <a:extLst>
              <a:ext uri="{FF2B5EF4-FFF2-40B4-BE49-F238E27FC236}">
                <a16:creationId xmlns:a16="http://schemas.microsoft.com/office/drawing/2014/main" id="{234789A6-E9C8-4A06-86F8-C83BD3B78C0B}"/>
              </a:ext>
            </a:extLst>
          </p:cNvPr>
          <p:cNvGrpSpPr/>
          <p:nvPr/>
        </p:nvGrpSpPr>
        <p:grpSpPr>
          <a:xfrm>
            <a:off x="4029840" y="5087078"/>
            <a:ext cx="461544" cy="1586047"/>
            <a:chOff x="879894" y="3801402"/>
            <a:chExt cx="461544" cy="1586047"/>
          </a:xfrm>
        </p:grpSpPr>
        <p:cxnSp>
          <p:nvCxnSpPr>
            <p:cNvPr id="62" name="直接箭头连接符 61">
              <a:extLst>
                <a:ext uri="{FF2B5EF4-FFF2-40B4-BE49-F238E27FC236}">
                  <a16:creationId xmlns:a16="http://schemas.microsoft.com/office/drawing/2014/main" id="{E6AFDF4D-87EC-4C80-AD3A-028EC94F2D21}"/>
                </a:ext>
              </a:extLst>
            </p:cNvPr>
            <p:cNvCxnSpPr>
              <a:cxnSpLocks/>
            </p:cNvCxnSpPr>
            <p:nvPr/>
          </p:nvCxnSpPr>
          <p:spPr>
            <a:xfrm>
              <a:off x="879894" y="3801402"/>
              <a:ext cx="0" cy="1396823"/>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63" name="文本框 62">
              <a:extLst>
                <a:ext uri="{FF2B5EF4-FFF2-40B4-BE49-F238E27FC236}">
                  <a16:creationId xmlns:a16="http://schemas.microsoft.com/office/drawing/2014/main" id="{36F6C9E8-9150-4D7A-9FE6-B498ECD2E1A2}"/>
                </a:ext>
              </a:extLst>
            </p:cNvPr>
            <p:cNvSpPr txBox="1"/>
            <p:nvPr/>
          </p:nvSpPr>
          <p:spPr>
            <a:xfrm>
              <a:off x="890362" y="4925784"/>
              <a:ext cx="451076"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64" name="组合 63">
            <a:extLst>
              <a:ext uri="{FF2B5EF4-FFF2-40B4-BE49-F238E27FC236}">
                <a16:creationId xmlns:a16="http://schemas.microsoft.com/office/drawing/2014/main" id="{C14C6A84-D563-43BE-BC30-4EE86A7BFB0E}"/>
              </a:ext>
            </a:extLst>
          </p:cNvPr>
          <p:cNvGrpSpPr/>
          <p:nvPr/>
        </p:nvGrpSpPr>
        <p:grpSpPr>
          <a:xfrm>
            <a:off x="4019373" y="5091341"/>
            <a:ext cx="603847" cy="1120119"/>
            <a:chOff x="879894" y="3801402"/>
            <a:chExt cx="603847" cy="1120119"/>
          </a:xfrm>
        </p:grpSpPr>
        <p:cxnSp>
          <p:nvCxnSpPr>
            <p:cNvPr id="65" name="直接箭头连接符 64">
              <a:extLst>
                <a:ext uri="{FF2B5EF4-FFF2-40B4-BE49-F238E27FC236}">
                  <a16:creationId xmlns:a16="http://schemas.microsoft.com/office/drawing/2014/main" id="{4C0FC42B-DED5-468C-8F1B-181A95E312F2}"/>
                </a:ext>
              </a:extLst>
            </p:cNvPr>
            <p:cNvCxnSpPr/>
            <p:nvPr/>
          </p:nvCxnSpPr>
          <p:spPr>
            <a:xfrm>
              <a:off x="879894" y="3801402"/>
              <a:ext cx="0" cy="79147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66" name="文本框 65">
              <a:extLst>
                <a:ext uri="{FF2B5EF4-FFF2-40B4-BE49-F238E27FC236}">
                  <a16:creationId xmlns:a16="http://schemas.microsoft.com/office/drawing/2014/main" id="{275EA56D-DD64-48BF-B54A-EF7562281E3D}"/>
                </a:ext>
              </a:extLst>
            </p:cNvPr>
            <p:cNvSpPr txBox="1"/>
            <p:nvPr/>
          </p:nvSpPr>
          <p:spPr>
            <a:xfrm>
              <a:off x="879894" y="4459856"/>
              <a:ext cx="603847"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Mg</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67" name="组合 66">
            <a:extLst>
              <a:ext uri="{FF2B5EF4-FFF2-40B4-BE49-F238E27FC236}">
                <a16:creationId xmlns:a16="http://schemas.microsoft.com/office/drawing/2014/main" id="{A9542B3A-48D9-4482-A134-31E49E5358F6}"/>
              </a:ext>
            </a:extLst>
          </p:cNvPr>
          <p:cNvGrpSpPr/>
          <p:nvPr/>
        </p:nvGrpSpPr>
        <p:grpSpPr>
          <a:xfrm>
            <a:off x="4026081" y="4694262"/>
            <a:ext cx="968277" cy="461665"/>
            <a:chOff x="-962584" y="3263961"/>
            <a:chExt cx="968277" cy="461665"/>
          </a:xfrm>
        </p:grpSpPr>
        <p:cxnSp>
          <p:nvCxnSpPr>
            <p:cNvPr id="68" name="直接箭头连接符 67">
              <a:extLst>
                <a:ext uri="{FF2B5EF4-FFF2-40B4-BE49-F238E27FC236}">
                  <a16:creationId xmlns:a16="http://schemas.microsoft.com/office/drawing/2014/main" id="{3009D679-DC7A-4643-9FA0-E380705058D9}"/>
                </a:ext>
              </a:extLst>
            </p:cNvPr>
            <p:cNvCxnSpPr>
              <a:cxnSpLocks/>
            </p:cNvCxnSpPr>
            <p:nvPr/>
          </p:nvCxnSpPr>
          <p:spPr>
            <a:xfrm>
              <a:off x="-962584" y="3661040"/>
              <a:ext cx="465303" cy="0"/>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69" name="文本框 68">
              <a:extLst>
                <a:ext uri="{FF2B5EF4-FFF2-40B4-BE49-F238E27FC236}">
                  <a16:creationId xmlns:a16="http://schemas.microsoft.com/office/drawing/2014/main" id="{55F76BDE-EADF-48ED-B2BD-AE7606F2B2DF}"/>
                </a:ext>
              </a:extLst>
            </p:cNvPr>
            <p:cNvSpPr txBox="1"/>
            <p:nvPr/>
          </p:nvSpPr>
          <p:spPr>
            <a:xfrm>
              <a:off x="-457622" y="3263961"/>
              <a:ext cx="463315"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400" i="1" baseline="-25000" dirty="0">
                  <a:latin typeface="Times New Roman" panose="02020603050405020304" pitchFamily="18" charset="0"/>
                  <a:ea typeface="宋体" panose="02010600030101010101" pitchFamily="2" charset="-122"/>
                  <a:cs typeface="Times New Roman" panose="02020603050405020304" pitchFamily="18" charset="0"/>
                </a:rPr>
                <a:t>1</a:t>
              </a:r>
              <a:endParaRPr lang="zh-CN" altLang="en-US" sz="2400" i="1" baseline="-25000"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70" name="组合 69">
            <a:extLst>
              <a:ext uri="{FF2B5EF4-FFF2-40B4-BE49-F238E27FC236}">
                <a16:creationId xmlns:a16="http://schemas.microsoft.com/office/drawing/2014/main" id="{4684F13B-4BCD-4290-92A3-3C03935B158A}"/>
              </a:ext>
            </a:extLst>
          </p:cNvPr>
          <p:cNvGrpSpPr/>
          <p:nvPr/>
        </p:nvGrpSpPr>
        <p:grpSpPr>
          <a:xfrm>
            <a:off x="4026081" y="4295082"/>
            <a:ext cx="693299" cy="809642"/>
            <a:chOff x="366104" y="3106719"/>
            <a:chExt cx="693299" cy="809642"/>
          </a:xfrm>
        </p:grpSpPr>
        <p:cxnSp>
          <p:nvCxnSpPr>
            <p:cNvPr id="71" name="直接箭头连接符 70">
              <a:extLst>
                <a:ext uri="{FF2B5EF4-FFF2-40B4-BE49-F238E27FC236}">
                  <a16:creationId xmlns:a16="http://schemas.microsoft.com/office/drawing/2014/main" id="{63A95B33-0CAE-4052-B504-9D8A215A07F2}"/>
                </a:ext>
              </a:extLst>
            </p:cNvPr>
            <p:cNvCxnSpPr>
              <a:cxnSpLocks/>
            </p:cNvCxnSpPr>
            <p:nvPr/>
          </p:nvCxnSpPr>
          <p:spPr>
            <a:xfrm flipH="1" flipV="1">
              <a:off x="366104" y="3255347"/>
              <a:ext cx="1903" cy="66101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72" name="文本框 71">
              <a:extLst>
                <a:ext uri="{FF2B5EF4-FFF2-40B4-BE49-F238E27FC236}">
                  <a16:creationId xmlns:a16="http://schemas.microsoft.com/office/drawing/2014/main" id="{ECC6F7B9-FE92-4FF9-ACBA-9E949CE92B35}"/>
                </a:ext>
              </a:extLst>
            </p:cNvPr>
            <p:cNvSpPr txBox="1"/>
            <p:nvPr/>
          </p:nvSpPr>
          <p:spPr>
            <a:xfrm>
              <a:off x="457460" y="3106719"/>
              <a:ext cx="601943"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400" i="1" baseline="-25000" dirty="0">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baseline="-25000"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75" name="组合 74">
            <a:extLst>
              <a:ext uri="{FF2B5EF4-FFF2-40B4-BE49-F238E27FC236}">
                <a16:creationId xmlns:a16="http://schemas.microsoft.com/office/drawing/2014/main" id="{BEDB5736-B48C-4CFA-9D55-FF8567B88B89}"/>
              </a:ext>
            </a:extLst>
          </p:cNvPr>
          <p:cNvGrpSpPr/>
          <p:nvPr/>
        </p:nvGrpSpPr>
        <p:grpSpPr>
          <a:xfrm>
            <a:off x="3230717" y="4606279"/>
            <a:ext cx="1031054" cy="483716"/>
            <a:chOff x="-793704" y="3409308"/>
            <a:chExt cx="1031054" cy="483716"/>
          </a:xfrm>
        </p:grpSpPr>
        <p:cxnSp>
          <p:nvCxnSpPr>
            <p:cNvPr id="76" name="直接箭头连接符 75">
              <a:extLst>
                <a:ext uri="{FF2B5EF4-FFF2-40B4-BE49-F238E27FC236}">
                  <a16:creationId xmlns:a16="http://schemas.microsoft.com/office/drawing/2014/main" id="{554DB012-7086-4F12-9C1B-7E6FCB400377}"/>
                </a:ext>
              </a:extLst>
            </p:cNvPr>
            <p:cNvCxnSpPr>
              <a:cxnSpLocks/>
            </p:cNvCxnSpPr>
            <p:nvPr/>
          </p:nvCxnSpPr>
          <p:spPr>
            <a:xfrm flipH="1">
              <a:off x="-482827" y="3893024"/>
              <a:ext cx="720177" cy="0"/>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77" name="文本框 76">
              <a:extLst>
                <a:ext uri="{FF2B5EF4-FFF2-40B4-BE49-F238E27FC236}">
                  <a16:creationId xmlns:a16="http://schemas.microsoft.com/office/drawing/2014/main" id="{1B16232E-2070-4977-8471-B7F9B4D113AC}"/>
                </a:ext>
              </a:extLst>
            </p:cNvPr>
            <p:cNvSpPr txBox="1"/>
            <p:nvPr/>
          </p:nvSpPr>
          <p:spPr>
            <a:xfrm>
              <a:off x="-793704" y="3409308"/>
              <a:ext cx="363554"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mc:AlternateContent xmlns:mc="http://schemas.openxmlformats.org/markup-compatibility/2006">
        <mc:Choice xmlns:a14="http://schemas.microsoft.com/office/drawing/2010/main" Requires="a14">
          <p:sp>
            <p:nvSpPr>
              <p:cNvPr id="78" name="文本框 77">
                <a:extLst>
                  <a:ext uri="{FF2B5EF4-FFF2-40B4-BE49-F238E27FC236}">
                    <a16:creationId xmlns:a16="http://schemas.microsoft.com/office/drawing/2014/main" id="{CE19ECE9-4E11-4525-96AC-4EF8B1C0F732}"/>
                  </a:ext>
                </a:extLst>
              </p:cNvPr>
              <p:cNvSpPr txBox="1"/>
              <p:nvPr/>
            </p:nvSpPr>
            <p:spPr>
              <a:xfrm>
                <a:off x="4898846" y="4201272"/>
                <a:ext cx="3126407" cy="820674"/>
              </a:xfrm>
              <a:prstGeom prst="rect">
                <a:avLst/>
              </a:prstGeom>
              <a:noFill/>
            </p:spPr>
            <p:txBody>
              <a:bodyPr wrap="square" rtlCol="0">
                <a:spAutoFit/>
              </a:bodyPr>
              <a:lstStyle/>
              <a:p>
                <a:pPr algn="l"/>
                <a14:m>
                  <m:oMathPara xmlns:m="http://schemas.openxmlformats.org/officeDocument/2006/math">
                    <m:oMathParaPr>
                      <m:jc m:val="centerGroup"/>
                    </m:oMathParaPr>
                    <m:oMath xmlns:m="http://schemas.openxmlformats.org/officeDocument/2006/math">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𝑎</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2</m:t>
                          </m:r>
                        </m:sub>
                      </m:s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f>
                        <m:f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𝐹</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𝑓</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1</m:t>
                              </m:r>
                            </m:sub>
                          </m:sSub>
                        </m:num>
                        <m:den>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𝑀</m:t>
                          </m:r>
                        </m:den>
                      </m:f>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f>
                        <m:f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1</m:t>
                          </m:r>
                        </m:num>
                        <m:den>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3</m:t>
                          </m:r>
                        </m:den>
                      </m:f>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𝑚</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𝑠</m:t>
                      </m:r>
                      <m:r>
                        <a:rPr lang="en-US" altLang="zh-CN" sz="2400" b="0" i="1" baseline="30000" smtClean="0">
                          <a:latin typeface="Cambria Math" panose="02040503050406030204" pitchFamily="18" charset="0"/>
                          <a:ea typeface="宋体" panose="02010600030101010101" pitchFamily="2" charset="-122"/>
                          <a:cs typeface="Times New Roman" panose="02020603050405020304" pitchFamily="18" charset="0"/>
                        </a:rPr>
                        <m:t>2</m:t>
                      </m:r>
                    </m:oMath>
                  </m:oMathPara>
                </a14:m>
                <a:endParaRPr lang="zh-CN" altLang="en-US" sz="2400" baseline="30000" dirty="0">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78" name="文本框 77">
                <a:extLst>
                  <a:ext uri="{FF2B5EF4-FFF2-40B4-BE49-F238E27FC236}">
                    <a16:creationId xmlns:a16="http://schemas.microsoft.com/office/drawing/2014/main" id="{CE19ECE9-4E11-4525-96AC-4EF8B1C0F732}"/>
                  </a:ext>
                </a:extLst>
              </p:cNvPr>
              <p:cNvSpPr txBox="1">
                <a:spLocks noRot="1" noChangeAspect="1" noMove="1" noResize="1" noEditPoints="1" noAdjustHandles="1" noChangeArrowheads="1" noChangeShapeType="1" noTextEdit="1"/>
              </p:cNvSpPr>
              <p:nvPr/>
            </p:nvSpPr>
            <p:spPr>
              <a:xfrm>
                <a:off x="4898846" y="4201272"/>
                <a:ext cx="3126407" cy="820674"/>
              </a:xfrm>
              <a:prstGeom prst="rect">
                <a:avLst/>
              </a:prstGeom>
              <a:blipFill>
                <a:blip r:embed="rId5"/>
                <a:stretch>
                  <a:fillRect/>
                </a:stretch>
              </a:blipFill>
            </p:spPr>
            <p:txBody>
              <a:bodyPr/>
              <a:lstStyle/>
              <a:p>
                <a:r>
                  <a:rPr lang="zh-CN" altLang="en-US">
                    <a:noFill/>
                  </a:rPr>
                  <a:t> </a:t>
                </a:r>
              </a:p>
            </p:txBody>
          </p:sp>
        </mc:Fallback>
      </mc:AlternateContent>
      <p:grpSp>
        <p:nvGrpSpPr>
          <p:cNvPr id="79" name="组合 78">
            <a:extLst>
              <a:ext uri="{FF2B5EF4-FFF2-40B4-BE49-F238E27FC236}">
                <a16:creationId xmlns:a16="http://schemas.microsoft.com/office/drawing/2014/main" id="{9FC1BF0D-3CDF-4250-B652-A181B99E9BE5}"/>
              </a:ext>
            </a:extLst>
          </p:cNvPr>
          <p:cNvGrpSpPr/>
          <p:nvPr/>
        </p:nvGrpSpPr>
        <p:grpSpPr>
          <a:xfrm>
            <a:off x="7266858" y="5651400"/>
            <a:ext cx="603847" cy="1120119"/>
            <a:chOff x="879894" y="3801402"/>
            <a:chExt cx="603847" cy="1120119"/>
          </a:xfrm>
        </p:grpSpPr>
        <p:cxnSp>
          <p:nvCxnSpPr>
            <p:cNvPr id="80" name="直接箭头连接符 79">
              <a:extLst>
                <a:ext uri="{FF2B5EF4-FFF2-40B4-BE49-F238E27FC236}">
                  <a16:creationId xmlns:a16="http://schemas.microsoft.com/office/drawing/2014/main" id="{A653C438-D984-4727-943E-54BCA6FD1972}"/>
                </a:ext>
              </a:extLst>
            </p:cNvPr>
            <p:cNvCxnSpPr/>
            <p:nvPr/>
          </p:nvCxnSpPr>
          <p:spPr>
            <a:xfrm>
              <a:off x="879894" y="3801402"/>
              <a:ext cx="0" cy="79147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81" name="文本框 80">
              <a:extLst>
                <a:ext uri="{FF2B5EF4-FFF2-40B4-BE49-F238E27FC236}">
                  <a16:creationId xmlns:a16="http://schemas.microsoft.com/office/drawing/2014/main" id="{360DCFA6-27F9-4ED7-A41F-0C808B0FD25E}"/>
                </a:ext>
              </a:extLst>
            </p:cNvPr>
            <p:cNvSpPr txBox="1"/>
            <p:nvPr/>
          </p:nvSpPr>
          <p:spPr>
            <a:xfrm>
              <a:off x="879894" y="4459856"/>
              <a:ext cx="603847"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Mg</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82" name="组合 81">
            <a:extLst>
              <a:ext uri="{FF2B5EF4-FFF2-40B4-BE49-F238E27FC236}">
                <a16:creationId xmlns:a16="http://schemas.microsoft.com/office/drawing/2014/main" id="{9E934E20-A192-4E35-8F16-44EFE4AF5758}"/>
              </a:ext>
            </a:extLst>
          </p:cNvPr>
          <p:cNvGrpSpPr/>
          <p:nvPr/>
        </p:nvGrpSpPr>
        <p:grpSpPr>
          <a:xfrm>
            <a:off x="7273566" y="4855141"/>
            <a:ext cx="693299" cy="809642"/>
            <a:chOff x="366104" y="3106719"/>
            <a:chExt cx="693299" cy="809642"/>
          </a:xfrm>
        </p:grpSpPr>
        <p:cxnSp>
          <p:nvCxnSpPr>
            <p:cNvPr id="83" name="直接箭头连接符 82">
              <a:extLst>
                <a:ext uri="{FF2B5EF4-FFF2-40B4-BE49-F238E27FC236}">
                  <a16:creationId xmlns:a16="http://schemas.microsoft.com/office/drawing/2014/main" id="{8AB04AB0-3255-480C-862E-48A6C803FF65}"/>
                </a:ext>
              </a:extLst>
            </p:cNvPr>
            <p:cNvCxnSpPr>
              <a:cxnSpLocks/>
            </p:cNvCxnSpPr>
            <p:nvPr/>
          </p:nvCxnSpPr>
          <p:spPr>
            <a:xfrm flipH="1" flipV="1">
              <a:off x="366104" y="3255347"/>
              <a:ext cx="1903" cy="661014"/>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84" name="文本框 83">
              <a:extLst>
                <a:ext uri="{FF2B5EF4-FFF2-40B4-BE49-F238E27FC236}">
                  <a16:creationId xmlns:a16="http://schemas.microsoft.com/office/drawing/2014/main" id="{449846A4-D121-4C2F-A98F-D4384EBF094E}"/>
                </a:ext>
              </a:extLst>
            </p:cNvPr>
            <p:cNvSpPr txBox="1"/>
            <p:nvPr/>
          </p:nvSpPr>
          <p:spPr>
            <a:xfrm>
              <a:off x="457460" y="3106719"/>
              <a:ext cx="601943"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400" i="1" baseline="-25000" dirty="0">
                  <a:latin typeface="Times New Roman" panose="02020603050405020304" pitchFamily="18" charset="0"/>
                  <a:ea typeface="宋体" panose="02010600030101010101" pitchFamily="2" charset="-122"/>
                  <a:cs typeface="Times New Roman" panose="02020603050405020304" pitchFamily="18" charset="0"/>
                </a:rPr>
                <a:t>N</a:t>
              </a:r>
              <a:endParaRPr lang="zh-CN" altLang="en-US" sz="2400" i="1" baseline="-25000"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85" name="组合 84">
            <a:extLst>
              <a:ext uri="{FF2B5EF4-FFF2-40B4-BE49-F238E27FC236}">
                <a16:creationId xmlns:a16="http://schemas.microsoft.com/office/drawing/2014/main" id="{F53937C5-48C4-4EC5-A068-829256376F71}"/>
              </a:ext>
            </a:extLst>
          </p:cNvPr>
          <p:cNvGrpSpPr/>
          <p:nvPr/>
        </p:nvGrpSpPr>
        <p:grpSpPr>
          <a:xfrm>
            <a:off x="7273566" y="5266027"/>
            <a:ext cx="968277" cy="461665"/>
            <a:chOff x="-962584" y="3263961"/>
            <a:chExt cx="968277" cy="461665"/>
          </a:xfrm>
        </p:grpSpPr>
        <p:cxnSp>
          <p:nvCxnSpPr>
            <p:cNvPr id="86" name="直接箭头连接符 85">
              <a:extLst>
                <a:ext uri="{FF2B5EF4-FFF2-40B4-BE49-F238E27FC236}">
                  <a16:creationId xmlns:a16="http://schemas.microsoft.com/office/drawing/2014/main" id="{094D7D24-6C9F-44BA-8936-B5C366EBAF91}"/>
                </a:ext>
              </a:extLst>
            </p:cNvPr>
            <p:cNvCxnSpPr>
              <a:cxnSpLocks/>
            </p:cNvCxnSpPr>
            <p:nvPr/>
          </p:nvCxnSpPr>
          <p:spPr>
            <a:xfrm>
              <a:off x="-962584" y="3661040"/>
              <a:ext cx="465303" cy="0"/>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87" name="文本框 86">
              <a:extLst>
                <a:ext uri="{FF2B5EF4-FFF2-40B4-BE49-F238E27FC236}">
                  <a16:creationId xmlns:a16="http://schemas.microsoft.com/office/drawing/2014/main" id="{C5930D0B-41F2-4B18-8001-6034B2AE1D87}"/>
                </a:ext>
              </a:extLst>
            </p:cNvPr>
            <p:cNvSpPr txBox="1"/>
            <p:nvPr/>
          </p:nvSpPr>
          <p:spPr>
            <a:xfrm>
              <a:off x="-457622" y="3263961"/>
              <a:ext cx="463315"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r>
                <a:rPr lang="en-US" altLang="zh-CN" sz="2400" i="1" baseline="-25000" dirty="0">
                  <a:latin typeface="Times New Roman" panose="02020603050405020304" pitchFamily="18" charset="0"/>
                  <a:ea typeface="宋体" panose="02010600030101010101" pitchFamily="2" charset="-122"/>
                  <a:cs typeface="Times New Roman" panose="02020603050405020304" pitchFamily="18" charset="0"/>
                </a:rPr>
                <a:t>2</a:t>
              </a:r>
              <a:endParaRPr lang="zh-CN" altLang="en-US" sz="2400" i="1" baseline="-25000" dirty="0">
                <a:latin typeface="Times New Roman" panose="02020603050405020304" pitchFamily="18" charset="0"/>
                <a:ea typeface="宋体" panose="02010600030101010101" pitchFamily="2" charset="-122"/>
                <a:cs typeface="Times New Roman" panose="02020603050405020304" pitchFamily="18" charset="0"/>
              </a:endParaRPr>
            </a:p>
          </p:txBody>
        </p:sp>
      </p:grpSp>
      <p:grpSp>
        <p:nvGrpSpPr>
          <p:cNvPr id="88" name="组合 87">
            <a:extLst>
              <a:ext uri="{FF2B5EF4-FFF2-40B4-BE49-F238E27FC236}">
                <a16:creationId xmlns:a16="http://schemas.microsoft.com/office/drawing/2014/main" id="{D7BDCEA9-8A0C-42CD-B51B-50DE6DF1D54D}"/>
              </a:ext>
            </a:extLst>
          </p:cNvPr>
          <p:cNvGrpSpPr/>
          <p:nvPr/>
        </p:nvGrpSpPr>
        <p:grpSpPr>
          <a:xfrm>
            <a:off x="6239159" y="5166008"/>
            <a:ext cx="1031054" cy="483716"/>
            <a:chOff x="-793704" y="3409308"/>
            <a:chExt cx="1031054" cy="483716"/>
          </a:xfrm>
        </p:grpSpPr>
        <p:cxnSp>
          <p:nvCxnSpPr>
            <p:cNvPr id="89" name="直接箭头连接符 88">
              <a:extLst>
                <a:ext uri="{FF2B5EF4-FFF2-40B4-BE49-F238E27FC236}">
                  <a16:creationId xmlns:a16="http://schemas.microsoft.com/office/drawing/2014/main" id="{707BA1A3-AC73-4F14-B083-AB3B5B0AF44E}"/>
                </a:ext>
              </a:extLst>
            </p:cNvPr>
            <p:cNvCxnSpPr>
              <a:cxnSpLocks/>
            </p:cNvCxnSpPr>
            <p:nvPr/>
          </p:nvCxnSpPr>
          <p:spPr>
            <a:xfrm flipH="1">
              <a:off x="-482827" y="3893024"/>
              <a:ext cx="720177" cy="0"/>
            </a:xfrm>
            <a:prstGeom prst="straightConnector1">
              <a:avLst/>
            </a:prstGeom>
            <a:ln w="28575">
              <a:tailEnd type="triangle"/>
            </a:ln>
          </p:spPr>
          <p:style>
            <a:lnRef idx="1">
              <a:schemeClr val="accent4"/>
            </a:lnRef>
            <a:fillRef idx="0">
              <a:schemeClr val="accent4"/>
            </a:fillRef>
            <a:effectRef idx="0">
              <a:schemeClr val="accent4"/>
            </a:effectRef>
            <a:fontRef idx="minor">
              <a:schemeClr val="tx1"/>
            </a:fontRef>
          </p:style>
        </p:cxnSp>
        <p:sp>
          <p:nvSpPr>
            <p:cNvPr id="90" name="文本框 89">
              <a:extLst>
                <a:ext uri="{FF2B5EF4-FFF2-40B4-BE49-F238E27FC236}">
                  <a16:creationId xmlns:a16="http://schemas.microsoft.com/office/drawing/2014/main" id="{C9201892-9206-49F9-8DDA-B6FCBD519A4E}"/>
                </a:ext>
              </a:extLst>
            </p:cNvPr>
            <p:cNvSpPr txBox="1"/>
            <p:nvPr/>
          </p:nvSpPr>
          <p:spPr>
            <a:xfrm>
              <a:off x="-793704" y="3409308"/>
              <a:ext cx="363554" cy="461665"/>
            </a:xfrm>
            <a:prstGeom prst="rect">
              <a:avLst/>
            </a:prstGeom>
            <a:noFill/>
          </p:spPr>
          <p:txBody>
            <a:bodyPr wrap="square" rtlCol="0">
              <a:spAutoFit/>
            </a:bodyPr>
            <a:lstStyle/>
            <a:p>
              <a:pPr algn="l"/>
              <a:r>
                <a:rPr lang="en-US" altLang="zh-CN" sz="2400" i="1" dirty="0">
                  <a:latin typeface="Times New Roman" panose="02020603050405020304" pitchFamily="18" charset="0"/>
                  <a:ea typeface="宋体" panose="02010600030101010101" pitchFamily="2" charset="-122"/>
                  <a:cs typeface="Times New Roman" panose="02020603050405020304" pitchFamily="18" charset="0"/>
                </a:rPr>
                <a:t>F</a:t>
              </a:r>
              <a:endParaRPr lang="zh-CN" altLang="en-US" sz="2400" i="1" dirty="0">
                <a:latin typeface="Times New Roman" panose="02020603050405020304" pitchFamily="18" charset="0"/>
                <a:ea typeface="宋体" panose="02010600030101010101" pitchFamily="2" charset="-122"/>
                <a:cs typeface="Times New Roman" panose="02020603050405020304" pitchFamily="18" charset="0"/>
              </a:endParaRPr>
            </a:p>
          </p:txBody>
        </p:sp>
      </p:grpSp>
      <mc:AlternateContent xmlns:mc="http://schemas.openxmlformats.org/markup-compatibility/2006">
        <mc:Choice xmlns:a14="http://schemas.microsoft.com/office/drawing/2010/main" Requires="a14">
          <p:sp>
            <p:nvSpPr>
              <p:cNvPr id="91" name="文本框 90">
                <a:extLst>
                  <a:ext uri="{FF2B5EF4-FFF2-40B4-BE49-F238E27FC236}">
                    <a16:creationId xmlns:a16="http://schemas.microsoft.com/office/drawing/2014/main" id="{98895CDB-DB2B-44E7-8178-D394F4DCB22B}"/>
                  </a:ext>
                </a:extLst>
              </p:cNvPr>
              <p:cNvSpPr txBox="1"/>
              <p:nvPr/>
            </p:nvSpPr>
            <p:spPr>
              <a:xfrm>
                <a:off x="8393056" y="4904127"/>
                <a:ext cx="3126407" cy="1187376"/>
              </a:xfrm>
              <a:prstGeom prst="rect">
                <a:avLst/>
              </a:prstGeom>
              <a:noFill/>
            </p:spPr>
            <p:txBody>
              <a:bodyPr wrap="square" rtlCol="0">
                <a:spAutoFit/>
              </a:bodyPr>
              <a:lstStyle/>
              <a:p>
                <a:pPr algn="l"/>
                <a14:m>
                  <m:oMathPara xmlns:m="http://schemas.openxmlformats.org/officeDocument/2006/math">
                    <m:oMathParaPr>
                      <m:jc m:val="centerGroup"/>
                    </m:oMathParaPr>
                    <m:oMath xmlns:m="http://schemas.openxmlformats.org/officeDocument/2006/math">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𝑓</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2</m:t>
                          </m:r>
                        </m:sub>
                      </m:s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zh-CN" altLang="en-US" sz="2400" b="0" i="1" smtClean="0">
                          <a:latin typeface="Cambria Math" panose="02040503050406030204" pitchFamily="18" charset="0"/>
                          <a:ea typeface="宋体" panose="02010600030101010101" pitchFamily="2" charset="-122"/>
                          <a:cs typeface="Times New Roman" panose="02020603050405020304" pitchFamily="18" charset="0"/>
                        </a:rPr>
                        <m:t>𝜇</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𝑀𝑔</m:t>
                      </m:r>
                    </m:oMath>
                  </m:oMathPara>
                </a14:m>
                <a:endParaRPr lang="en-US" altLang="zh-CN" sz="2400" b="0" i="1" dirty="0">
                  <a:latin typeface="Cambria Math" panose="02040503050406030204" pitchFamily="18" charset="0"/>
                  <a:ea typeface="宋体" panose="02010600030101010101" pitchFamily="2" charset="-122"/>
                  <a:cs typeface="Times New Roman" panose="02020603050405020304" pitchFamily="18" charset="0"/>
                </a:endParaRPr>
              </a:p>
              <a:p>
                <a:pPr algn="l"/>
                <a14:m>
                  <m:oMathPara xmlns:m="http://schemas.openxmlformats.org/officeDocument/2006/math">
                    <m:oMathParaPr>
                      <m:jc m:val="centerGroup"/>
                    </m:oMathParaPr>
                    <m:oMath xmlns:m="http://schemas.openxmlformats.org/officeDocument/2006/math">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𝑎</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3</m:t>
                          </m:r>
                        </m:sub>
                      </m:s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f>
                        <m:f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𝐹</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sSub>
                            <m:sSub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sSubPr>
                            <m:e>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𝑓</m:t>
                              </m:r>
                            </m:e>
                            <m:sub>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2</m:t>
                              </m:r>
                            </m:sub>
                          </m:sSub>
                        </m:num>
                        <m:den>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𝑀</m:t>
                          </m:r>
                        </m:den>
                      </m:f>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f>
                        <m:fPr>
                          <m:ctrlP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ctrlPr>
                        </m:fPr>
                        <m:num>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2</m:t>
                          </m:r>
                        </m:num>
                        <m:den>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3</m:t>
                          </m:r>
                        </m:den>
                      </m:f>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𝑚</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m:t>
                      </m:r>
                      <m:r>
                        <a:rPr lang="en-US" altLang="zh-CN" sz="2400" b="0" i="1" smtClean="0">
                          <a:latin typeface="Cambria Math" panose="02040503050406030204" pitchFamily="18" charset="0"/>
                          <a:ea typeface="宋体" panose="02010600030101010101" pitchFamily="2" charset="-122"/>
                          <a:cs typeface="Times New Roman" panose="02020603050405020304" pitchFamily="18" charset="0"/>
                        </a:rPr>
                        <m:t>𝑠</m:t>
                      </m:r>
                      <m:r>
                        <a:rPr lang="en-US" altLang="zh-CN" sz="2400" b="0" i="1" baseline="30000" smtClean="0">
                          <a:latin typeface="Cambria Math" panose="02040503050406030204" pitchFamily="18" charset="0"/>
                          <a:ea typeface="宋体" panose="02010600030101010101" pitchFamily="2" charset="-122"/>
                          <a:cs typeface="Times New Roman" panose="02020603050405020304" pitchFamily="18" charset="0"/>
                        </a:rPr>
                        <m:t>2</m:t>
                      </m:r>
                    </m:oMath>
                  </m:oMathPara>
                </a14:m>
                <a:endParaRPr lang="zh-CN" altLang="en-US" sz="2400" baseline="30000" dirty="0">
                  <a:latin typeface="Times New Roman" panose="02020603050405020304" pitchFamily="18" charset="0"/>
                  <a:ea typeface="宋体" panose="02010600030101010101" pitchFamily="2" charset="-122"/>
                  <a:cs typeface="Times New Roman" panose="02020603050405020304" pitchFamily="18" charset="0"/>
                </a:endParaRPr>
              </a:p>
            </p:txBody>
          </p:sp>
        </mc:Choice>
        <mc:Fallback>
          <p:sp>
            <p:nvSpPr>
              <p:cNvPr id="91" name="文本框 90">
                <a:extLst>
                  <a:ext uri="{FF2B5EF4-FFF2-40B4-BE49-F238E27FC236}">
                    <a16:creationId xmlns:a16="http://schemas.microsoft.com/office/drawing/2014/main" id="{98895CDB-DB2B-44E7-8178-D394F4DCB22B}"/>
                  </a:ext>
                </a:extLst>
              </p:cNvPr>
              <p:cNvSpPr txBox="1">
                <a:spLocks noRot="1" noChangeAspect="1" noMove="1" noResize="1" noEditPoints="1" noAdjustHandles="1" noChangeArrowheads="1" noChangeShapeType="1" noTextEdit="1"/>
              </p:cNvSpPr>
              <p:nvPr/>
            </p:nvSpPr>
            <p:spPr>
              <a:xfrm>
                <a:off x="8393056" y="4904127"/>
                <a:ext cx="3126407" cy="1187376"/>
              </a:xfrm>
              <a:prstGeom prst="rect">
                <a:avLst/>
              </a:prstGeom>
              <a:blipFill>
                <a:blip r:embed="rId6"/>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872598958"/>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400" dirty="0" smtClean="0">
            <a:latin typeface="Times New Roman" panose="02020603050405020304" pitchFamily="18" charset="0"/>
            <a:ea typeface="宋体" panose="02010600030101010101" pitchFamily="2" charset="-122"/>
            <a:cs typeface="Times New Roman" panose="02020603050405020304" pitchFamily="18"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787</TotalTime>
  <Words>631</Words>
  <Application>Microsoft Office PowerPoint</Application>
  <PresentationFormat>宽屏</PresentationFormat>
  <Paragraphs>70</Paragraphs>
  <Slides>11</Slides>
  <Notes>0</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0</vt:i4>
      </vt:variant>
      <vt:variant>
        <vt:lpstr>幻灯片标题</vt:lpstr>
      </vt:variant>
      <vt:variant>
        <vt:i4>11</vt:i4>
      </vt:variant>
    </vt:vector>
  </HeadingPairs>
  <TitlesOfParts>
    <vt:vector size="18" baseType="lpstr">
      <vt:lpstr>等线</vt:lpstr>
      <vt:lpstr>等线 Light</vt:lpstr>
      <vt:lpstr>宋体</vt:lpstr>
      <vt:lpstr>Arial</vt:lpstr>
      <vt:lpstr>Cambria Math</vt:lpstr>
      <vt:lpstr>Times New Roman</vt:lpstr>
      <vt:lpstr>Office 主题​​</vt:lpstr>
      <vt:lpstr>2018高三市适应性考试讲评</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彭 矗</dc:creator>
  <cp:lastModifiedBy>彭 矗</cp:lastModifiedBy>
  <cp:revision>8</cp:revision>
  <dcterms:created xsi:type="dcterms:W3CDTF">2021-03-14T12:13:55Z</dcterms:created>
  <dcterms:modified xsi:type="dcterms:W3CDTF">2021-03-15T01:21:43Z</dcterms:modified>
</cp:coreProperties>
</file>