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1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6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4" Type="http://schemas.openxmlformats.org/officeDocument/2006/relationships/tableStyles" Target="tableStyles.xml"/><Relationship Id="rId43" Type="http://schemas.openxmlformats.org/officeDocument/2006/relationships/viewProps" Target="viewProps.xml"/><Relationship Id="rId42" Type="http://schemas.openxmlformats.org/officeDocument/2006/relationships/presProps" Target="presProps.xml"/><Relationship Id="rId41" Type="http://schemas.openxmlformats.org/officeDocument/2006/relationships/notesMaster" Target="notesMasters/notesMaster1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image" Target="../media/image5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image" Target="../media/image18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image" Target="../media/image30.emf"/><Relationship Id="rId1" Type="http://schemas.openxmlformats.org/officeDocument/2006/relationships/image" Target="../media/image29.e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image" Target="../media/image32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38.emf"/><Relationship Id="rId1" Type="http://schemas.openxmlformats.org/officeDocument/2006/relationships/image" Target="../media/image37.e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image" Target="../media/image40.emf"/><Relationship Id="rId1" Type="http://schemas.openxmlformats.org/officeDocument/2006/relationships/image" Target="../media/image39.e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e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6.emf"/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drawings/_rels/vmlDrawing27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image" Target="../media/image52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image" Target="../media/image55.e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e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e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image" Target="../media/image62.e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e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e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emf"/><Relationship Id="rId2" Type="http://schemas.openxmlformats.org/officeDocument/2006/relationships/image" Target="../media/image69.emf"/><Relationship Id="rId1" Type="http://schemas.openxmlformats.org/officeDocument/2006/relationships/image" Target="../media/image68.emf"/></Relationships>
</file>

<file path=ppt/drawings/_rels/vmlDrawing37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emf"/><Relationship Id="rId2" Type="http://schemas.openxmlformats.org/officeDocument/2006/relationships/image" Target="../media/image72.emf"/><Relationship Id="rId1" Type="http://schemas.openxmlformats.org/officeDocument/2006/relationships/image" Target="../media/image7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ADBD5-FF6F-4F1F-AF78-B518D2CD176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C2A10-E97F-46DF-9873-696D05EB38D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chemeClr val="accent1">
                <a:lumMod val="5000"/>
                <a:lumOff val="95000"/>
              </a:schemeClr>
            </a:gs>
            <a:gs pos="83000">
              <a:schemeClr val="accent6">
                <a:lumMod val="85000"/>
              </a:schemeClr>
            </a:gs>
            <a:gs pos="95000">
              <a:schemeClr val="bg2"/>
            </a:gs>
            <a:gs pos="100000">
              <a:srgbClr val="7132A0"/>
            </a:gs>
            <a:gs pos="99000">
              <a:srgbClr val="7133A0"/>
            </a:gs>
            <a:gs pos="98000">
              <a:srgbClr val="72369F"/>
            </a:gs>
            <a:gs pos="97000">
              <a:srgbClr val="743C9E"/>
            </a:gs>
            <a:gs pos="95000">
              <a:srgbClr val="77479B"/>
            </a:gs>
            <a:gs pos="91000">
              <a:srgbClr val="7E5E96"/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1" Type="http://schemas.openxmlformats.org/officeDocument/2006/relationships/slide" Target="slide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emf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e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emf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9.e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8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0" Type="http://schemas.openxmlformats.org/officeDocument/2006/relationships/vmlDrawing" Target="../drawings/vmlDrawing4.vml"/><Relationship Id="rId1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2.emf"/><Relationship Id="rId7" Type="http://schemas.openxmlformats.org/officeDocument/2006/relationships/oleObject" Target="../embeddings/oleObject9.bin"/><Relationship Id="rId6" Type="http://schemas.openxmlformats.org/officeDocument/2006/relationships/image" Target="../media/image11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0" Type="http://schemas.openxmlformats.org/officeDocument/2006/relationships/vmlDrawing" Target="../drawings/vmlDrawing5.vml"/><Relationship Id="rId1" Type="http://schemas.openxmlformats.org/officeDocument/2006/relationships/oleObject" Target="../embeddings/oleObject7.bin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emf"/><Relationship Id="rId1" Type="http://schemas.openxmlformats.org/officeDocument/2006/relationships/oleObject" Target="../embeddings/oleObject10.bin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emf"/><Relationship Id="rId1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7.emf"/><Relationship Id="rId7" Type="http://schemas.openxmlformats.org/officeDocument/2006/relationships/oleObject" Target="../embeddings/oleObject14.bin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15.emf"/><Relationship Id="rId10" Type="http://schemas.openxmlformats.org/officeDocument/2006/relationships/vmlDrawing" Target="../drawings/vmlDrawing8.vml"/><Relationship Id="rId1" Type="http://schemas.openxmlformats.org/officeDocument/2006/relationships/oleObject" Target="../embeddings/oleObject12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0.emf"/><Relationship Id="rId7" Type="http://schemas.openxmlformats.org/officeDocument/2006/relationships/oleObject" Target="../embeddings/oleObject17.bin"/><Relationship Id="rId6" Type="http://schemas.openxmlformats.org/officeDocument/2006/relationships/image" Target="../media/image19.e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18.emf"/><Relationship Id="rId10" Type="http://schemas.openxmlformats.org/officeDocument/2006/relationships/vmlDrawing" Target="../drawings/vmlDrawing9.vml"/><Relationship Id="rId1" Type="http://schemas.openxmlformats.org/officeDocument/2006/relationships/oleObject" Target="../embeddings/oleObject15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emf"/><Relationship Id="rId1" Type="http://schemas.openxmlformats.org/officeDocument/2006/relationships/oleObject" Target="../embeddings/oleObject18.bin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7.e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23.e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22.emf"/><Relationship Id="rId10" Type="http://schemas.openxmlformats.org/officeDocument/2006/relationships/vmlDrawing" Target="../drawings/vmlDrawing11.vml"/><Relationship Id="rId1" Type="http://schemas.openxmlformats.org/officeDocument/2006/relationships/oleObject" Target="../embeddings/oleObject19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6.emf"/><Relationship Id="rId7" Type="http://schemas.openxmlformats.org/officeDocument/2006/relationships/oleObject" Target="../embeddings/oleObject24.bin"/><Relationship Id="rId6" Type="http://schemas.openxmlformats.org/officeDocument/2006/relationships/image" Target="../media/image25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24.emf"/><Relationship Id="rId10" Type="http://schemas.openxmlformats.org/officeDocument/2006/relationships/vmlDrawing" Target="../drawings/vmlDrawing12.vml"/><Relationship Id="rId1" Type="http://schemas.openxmlformats.org/officeDocument/2006/relationships/oleObject" Target="../embeddings/oleObject22.bin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7.emf"/><Relationship Id="rId1" Type="http://schemas.openxmlformats.org/officeDocument/2006/relationships/oleObject" Target="../embeddings/oleObject25.bin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emf"/><Relationship Id="rId1" Type="http://schemas.openxmlformats.org/officeDocument/2006/relationships/oleObject" Target="../embeddings/oleObject26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1.emf"/><Relationship Id="rId7" Type="http://schemas.openxmlformats.org/officeDocument/2006/relationships/oleObject" Target="../embeddings/oleObject29.bin"/><Relationship Id="rId6" Type="http://schemas.openxmlformats.org/officeDocument/2006/relationships/image" Target="../media/image30.emf"/><Relationship Id="rId5" Type="http://schemas.openxmlformats.org/officeDocument/2006/relationships/oleObject" Target="../embeddings/oleObject28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29.emf"/><Relationship Id="rId10" Type="http://schemas.openxmlformats.org/officeDocument/2006/relationships/vmlDrawing" Target="../drawings/vmlDrawing15.vml"/><Relationship Id="rId1" Type="http://schemas.openxmlformats.org/officeDocument/2006/relationships/oleObject" Target="../embeddings/oleObject27.bin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34.emf"/><Relationship Id="rId7" Type="http://schemas.openxmlformats.org/officeDocument/2006/relationships/oleObject" Target="../embeddings/oleObject32.bin"/><Relationship Id="rId6" Type="http://schemas.openxmlformats.org/officeDocument/2006/relationships/image" Target="../media/image33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32.emf"/><Relationship Id="rId10" Type="http://schemas.openxmlformats.org/officeDocument/2006/relationships/vmlDrawing" Target="../drawings/vmlDrawing16.vml"/><Relationship Id="rId1" Type="http://schemas.openxmlformats.org/officeDocument/2006/relationships/oleObject" Target="../embeddings/oleObject30.bin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7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5.emf"/><Relationship Id="rId1" Type="http://schemas.openxmlformats.org/officeDocument/2006/relationships/oleObject" Target="../embeddings/oleObject33.bin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8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6.emf"/><Relationship Id="rId1" Type="http://schemas.openxmlformats.org/officeDocument/2006/relationships/oleObject" Target="../embeddings/oleObject34.bin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7.emf"/><Relationship Id="rId7" Type="http://schemas.openxmlformats.org/officeDocument/2006/relationships/oleObject" Target="../embeddings/oleObject37.bin"/><Relationship Id="rId6" Type="http://schemas.openxmlformats.org/officeDocument/2006/relationships/image" Target="../media/image38.e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37.emf"/><Relationship Id="rId10" Type="http://schemas.openxmlformats.org/officeDocument/2006/relationships/vmlDrawing" Target="../drawings/vmlDrawing19.vml"/><Relationship Id="rId1" Type="http://schemas.openxmlformats.org/officeDocument/2006/relationships/oleObject" Target="../embeddings/oleObject35.bin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1.emf"/><Relationship Id="rId7" Type="http://schemas.openxmlformats.org/officeDocument/2006/relationships/oleObject" Target="../embeddings/oleObject40.bin"/><Relationship Id="rId6" Type="http://schemas.openxmlformats.org/officeDocument/2006/relationships/image" Target="../media/image40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39.emf"/><Relationship Id="rId10" Type="http://schemas.openxmlformats.org/officeDocument/2006/relationships/vmlDrawing" Target="../drawings/vmlDrawing20.vml"/><Relationship Id="rId1" Type="http://schemas.openxmlformats.org/officeDocument/2006/relationships/oleObject" Target="../embeddings/oleObject38.bin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2.emf"/><Relationship Id="rId1" Type="http://schemas.openxmlformats.org/officeDocument/2006/relationships/oleObject" Target="../embeddings/oleObject41.bin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3.emf"/><Relationship Id="rId1" Type="http://schemas.openxmlformats.org/officeDocument/2006/relationships/oleObject" Target="../embeddings/oleObject42.bin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6.emf"/><Relationship Id="rId7" Type="http://schemas.openxmlformats.org/officeDocument/2006/relationships/oleObject" Target="../embeddings/oleObject45.bin"/><Relationship Id="rId6" Type="http://schemas.openxmlformats.org/officeDocument/2006/relationships/image" Target="../media/image45.e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44.emf"/><Relationship Id="rId10" Type="http://schemas.openxmlformats.org/officeDocument/2006/relationships/vmlDrawing" Target="../drawings/vmlDrawing23.vml"/><Relationship Id="rId1" Type="http://schemas.openxmlformats.org/officeDocument/2006/relationships/oleObject" Target="../embeddings/oleObject43.bin"/></Relationships>
</file>

<file path=ppt/slides/_rels/slide2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49.emf"/><Relationship Id="rId7" Type="http://schemas.openxmlformats.org/officeDocument/2006/relationships/oleObject" Target="../embeddings/oleObject48.bin"/><Relationship Id="rId6" Type="http://schemas.openxmlformats.org/officeDocument/2006/relationships/image" Target="../media/image48.e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47.emf"/><Relationship Id="rId10" Type="http://schemas.openxmlformats.org/officeDocument/2006/relationships/vmlDrawing" Target="../drawings/vmlDrawing24.vml"/><Relationship Id="rId1" Type="http://schemas.openxmlformats.org/officeDocument/2006/relationships/oleObject" Target="../embeddings/oleObject46.bin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0.emf"/><Relationship Id="rId1" Type="http://schemas.openxmlformats.org/officeDocument/2006/relationships/oleObject" Target="../embeddings/oleObject49.bin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6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1.emf"/><Relationship Id="rId1" Type="http://schemas.openxmlformats.org/officeDocument/2006/relationships/oleObject" Target="../embeddings/oleObject50.bin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4.emf"/><Relationship Id="rId7" Type="http://schemas.openxmlformats.org/officeDocument/2006/relationships/oleObject" Target="../embeddings/oleObject53.bin"/><Relationship Id="rId6" Type="http://schemas.openxmlformats.org/officeDocument/2006/relationships/image" Target="../media/image53.emf"/><Relationship Id="rId5" Type="http://schemas.openxmlformats.org/officeDocument/2006/relationships/oleObject" Target="../embeddings/oleObject52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2.emf"/><Relationship Id="rId10" Type="http://schemas.openxmlformats.org/officeDocument/2006/relationships/vmlDrawing" Target="../drawings/vmlDrawing27.vml"/><Relationship Id="rId1" Type="http://schemas.openxmlformats.org/officeDocument/2006/relationships/oleObject" Target="../embeddings/oleObject51.bin"/></Relationships>
</file>

<file path=ppt/slides/_rels/slide2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57.emf"/><Relationship Id="rId7" Type="http://schemas.openxmlformats.org/officeDocument/2006/relationships/oleObject" Target="../embeddings/oleObject56.bin"/><Relationship Id="rId6" Type="http://schemas.openxmlformats.org/officeDocument/2006/relationships/image" Target="../media/image56.e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5.emf"/><Relationship Id="rId10" Type="http://schemas.openxmlformats.org/officeDocument/2006/relationships/vmlDrawing" Target="../drawings/vmlDrawing28.vml"/><Relationship Id="rId1" Type="http://schemas.openxmlformats.org/officeDocument/2006/relationships/oleObject" Target="../embeddings/oleObject54.bin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9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8.emf"/><Relationship Id="rId1" Type="http://schemas.openxmlformats.org/officeDocument/2006/relationships/oleObject" Target="../embeddings/oleObject57.bin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0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9.emf"/><Relationship Id="rId1" Type="http://schemas.openxmlformats.org/officeDocument/2006/relationships/oleObject" Target="../embeddings/oleObject58.bin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7.emf"/><Relationship Id="rId7" Type="http://schemas.openxmlformats.org/officeDocument/2006/relationships/oleObject" Target="../embeddings/oleObject61.bin"/><Relationship Id="rId6" Type="http://schemas.openxmlformats.org/officeDocument/2006/relationships/image" Target="../media/image61.e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60.emf"/><Relationship Id="rId10" Type="http://schemas.openxmlformats.org/officeDocument/2006/relationships/vmlDrawing" Target="../drawings/vmlDrawing31.vml"/><Relationship Id="rId1" Type="http://schemas.openxmlformats.org/officeDocument/2006/relationships/oleObject" Target="../embeddings/oleObject59.bin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64.emf"/><Relationship Id="rId7" Type="http://schemas.openxmlformats.org/officeDocument/2006/relationships/oleObject" Target="../embeddings/oleObject64.bin"/><Relationship Id="rId6" Type="http://schemas.openxmlformats.org/officeDocument/2006/relationships/image" Target="../media/image63.emf"/><Relationship Id="rId5" Type="http://schemas.openxmlformats.org/officeDocument/2006/relationships/oleObject" Target="../embeddings/oleObject63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62.emf"/><Relationship Id="rId10" Type="http://schemas.openxmlformats.org/officeDocument/2006/relationships/vmlDrawing" Target="../drawings/vmlDrawing32.vml"/><Relationship Id="rId1" Type="http://schemas.openxmlformats.org/officeDocument/2006/relationships/oleObject" Target="../embeddings/oleObject62.bin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5.emf"/><Relationship Id="rId1" Type="http://schemas.openxmlformats.org/officeDocument/2006/relationships/oleObject" Target="../embeddings/oleObject65.bin"/></Relationships>
</file>

<file path=ppt/slides/_rels/slide3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6.emf"/><Relationship Id="rId1" Type="http://schemas.openxmlformats.org/officeDocument/2006/relationships/oleObject" Target="../embeddings/oleObject66.bin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5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7.emf"/><Relationship Id="rId1" Type="http://schemas.openxmlformats.org/officeDocument/2006/relationships/oleObject" Target="../embeddings/oleObject67.bin"/></Relationships>
</file>

<file path=ppt/slides/_rels/slide3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0.emf"/><Relationship Id="rId7" Type="http://schemas.openxmlformats.org/officeDocument/2006/relationships/oleObject" Target="../embeddings/oleObject70.bin"/><Relationship Id="rId6" Type="http://schemas.openxmlformats.org/officeDocument/2006/relationships/image" Target="../media/image69.emf"/><Relationship Id="rId5" Type="http://schemas.openxmlformats.org/officeDocument/2006/relationships/oleObject" Target="../embeddings/oleObject69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68.emf"/><Relationship Id="rId10" Type="http://schemas.openxmlformats.org/officeDocument/2006/relationships/vmlDrawing" Target="../drawings/vmlDrawing36.vml"/><Relationship Id="rId1" Type="http://schemas.openxmlformats.org/officeDocument/2006/relationships/oleObject" Target="../embeddings/oleObject68.bin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73.emf"/><Relationship Id="rId7" Type="http://schemas.openxmlformats.org/officeDocument/2006/relationships/oleObject" Target="../embeddings/oleObject73.bin"/><Relationship Id="rId6" Type="http://schemas.openxmlformats.org/officeDocument/2006/relationships/image" Target="../media/image72.emf"/><Relationship Id="rId5" Type="http://schemas.openxmlformats.org/officeDocument/2006/relationships/oleObject" Target="../embeddings/oleObject72.bin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71.emf"/><Relationship Id="rId10" Type="http://schemas.openxmlformats.org/officeDocument/2006/relationships/vmlDrawing" Target="../drawings/vmlDrawing37.vml"/><Relationship Id="rId1" Type="http://schemas.openxmlformats.org/officeDocument/2006/relationships/oleObject" Target="../embeddings/oleObject7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矩形 5"/>
          <p:cNvSpPr/>
          <p:nvPr/>
        </p:nvSpPr>
        <p:spPr>
          <a:xfrm>
            <a:off x="1560185" y="1414070"/>
            <a:ext cx="7168747" cy="1080788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4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0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6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2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6800" algn="l" defTabSz="1218565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1" name="矩形 10"/>
          <p:cNvSpPr/>
          <p:nvPr/>
        </p:nvSpPr>
        <p:spPr>
          <a:xfrm>
            <a:off x="1653822" y="1963193"/>
            <a:ext cx="41198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20000"/>
              </a:lnSpc>
            </a:pPr>
            <a:r>
              <a:rPr lang="zh-CN" altLang="en-US" sz="2000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模块三  信息文明时代的中国和世界</a:t>
            </a:r>
            <a:endParaRPr lang="zh-CN" altLang="en-US" sz="2000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pic>
        <p:nvPicPr>
          <p:cNvPr id="115751" name="圆角矩形​​ 22">
            <a:hlinkClick r:id="rId1" action="ppaction://hlinksldjump"/>
          </p:cNvPr>
          <p:cNvPicPr>
            <a:picLocks noGrp="1"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819" y="3997802"/>
            <a:ext cx="511033" cy="5110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752" name="TextBox 46">
            <a:hlinkClick r:id="rId1" action="ppaction://hlinksldjump"/>
          </p:cNvPr>
          <p:cNvSpPr txBox="1"/>
          <p:nvPr/>
        </p:nvSpPr>
        <p:spPr>
          <a:xfrm>
            <a:off x="5942056" y="4004151"/>
            <a:ext cx="94488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模块三</a:t>
            </a:r>
            <a:endParaRPr lang="en-US" altLang="zh-CN" sz="2000">
              <a:solidFill>
                <a:srgbClr val="262626"/>
              </a:solidFill>
              <a:latin typeface="方正大黑_GBK" pitchFamily="65" charset="-122"/>
              <a:ea typeface="方正大黑_GBK" pitchFamily="65" charset="-122"/>
            </a:endParaRPr>
          </a:p>
        </p:txBody>
      </p:sp>
      <p:grpSp>
        <p:nvGrpSpPr>
          <p:cNvPr id="3" name="组合 6"/>
          <p:cNvGrpSpPr/>
          <p:nvPr/>
        </p:nvGrpSpPr>
        <p:grpSpPr>
          <a:xfrm>
            <a:off x="1796337" y="3506935"/>
            <a:ext cx="2997681" cy="1568450"/>
            <a:chOff x="499685" y="1348596"/>
            <a:chExt cx="3510029" cy="1376744"/>
          </a:xfrm>
        </p:grpSpPr>
        <p:grpSp>
          <p:nvGrpSpPr>
            <p:cNvPr id="7180" name="组合 39"/>
            <p:cNvGrpSpPr/>
            <p:nvPr/>
          </p:nvGrpSpPr>
          <p:grpSpPr>
            <a:xfrm>
              <a:off x="1010872" y="1403393"/>
              <a:ext cx="2998842" cy="1042768"/>
              <a:chOff x="1068022" y="1403393"/>
              <a:chExt cx="2998842" cy="1042768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068022" y="1493517"/>
                <a:ext cx="1022315" cy="923703"/>
              </a:xfrm>
              <a:prstGeom prst="rect">
                <a:avLst/>
              </a:prstGeom>
              <a:solidFill>
                <a:srgbClr val="0066FF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002822" y="1403393"/>
                <a:ext cx="2064042" cy="7285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effectLst/>
                    <a:uLnTx/>
                    <a:uFillTx/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rPr>
                  <a:t>目  录</a:t>
                </a:r>
                <a:endParaRPr kumimoji="0" lang="zh-CN" altLang="en-US" sz="4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endParaRPr>
              </a:p>
            </p:txBody>
          </p:sp>
          <p:sp>
            <p:nvSpPr>
              <p:cNvPr id="7183" name="TextBox 5"/>
              <p:cNvSpPr txBox="1"/>
              <p:nvPr/>
            </p:nvSpPr>
            <p:spPr>
              <a:xfrm>
                <a:off x="2006539" y="2028679"/>
                <a:ext cx="1988945" cy="4174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r>
                  <a:rPr lang="en-US" altLang="zh-CN" sz="2500">
                    <a:solidFill>
                      <a:srgbClr val="0066FF"/>
                    </a:solidFill>
                    <a:latin typeface="Arial" panose="020B0604020202020204" pitchFamily="34" charset="0"/>
                  </a:rPr>
                  <a:t>ONTENTS</a:t>
                </a:r>
                <a:endParaRPr lang="zh-CN" altLang="en-US" sz="2500" dirty="0">
                  <a:solidFill>
                    <a:srgbClr val="0066FF"/>
                  </a:solidFill>
                  <a:latin typeface="Arial" panose="020B0604020202020204" pitchFamily="34" charset="0"/>
                  <a:ea typeface="Arial" panose="020B0604020202020204" pitchFamily="34" charset="0"/>
                </a:endParaRPr>
              </a:p>
            </p:txBody>
          </p:sp>
        </p:grpSp>
        <p:sp>
          <p:nvSpPr>
            <p:cNvPr id="9" name="矩形 8"/>
            <p:cNvSpPr/>
            <p:nvPr/>
          </p:nvSpPr>
          <p:spPr>
            <a:xfrm>
              <a:off x="499685" y="1348596"/>
              <a:ext cx="1245414" cy="13767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9595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C</a:t>
              </a:r>
              <a:endParaRPr kumimoji="0" lang="zh-CN" altLang="en-US" sz="9595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innerShdw blurRad="63500" dist="50800" dir="10800000">
                    <a:prstClr val="black">
                      <a:alpha val="50000"/>
                    </a:prstClr>
                  </a:inn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27"/>
          <p:cNvGrpSpPr/>
          <p:nvPr/>
        </p:nvGrpSpPr>
        <p:grpSpPr>
          <a:xfrm>
            <a:off x="5016800" y="3113810"/>
            <a:ext cx="63482" cy="2518663"/>
            <a:chOff x="6966170" y="1570075"/>
            <a:chExt cx="63500" cy="2204256"/>
          </a:xfrm>
        </p:grpSpPr>
        <p:cxnSp>
          <p:nvCxnSpPr>
            <p:cNvPr id="7186" name="直接连接符 28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87" name="直接连接符 29"/>
            <p:cNvCxnSpPr/>
            <p:nvPr/>
          </p:nvCxnSpPr>
          <p:spPr>
            <a:xfrm>
              <a:off x="7029670" y="1570075"/>
              <a:ext cx="0" cy="2196549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  <p:grpSp>
        <p:nvGrpSpPr>
          <p:cNvPr id="13" name="组合 30"/>
          <p:cNvGrpSpPr/>
          <p:nvPr/>
        </p:nvGrpSpPr>
        <p:grpSpPr>
          <a:xfrm>
            <a:off x="5097740" y="3121746"/>
            <a:ext cx="61895" cy="2518662"/>
            <a:chOff x="6966170" y="1570075"/>
            <a:chExt cx="63500" cy="2204256"/>
          </a:xfrm>
        </p:grpSpPr>
        <p:cxnSp>
          <p:nvCxnSpPr>
            <p:cNvPr id="7189" name="直接连接符 31"/>
            <p:cNvCxnSpPr/>
            <p:nvPr/>
          </p:nvCxnSpPr>
          <p:spPr>
            <a:xfrm>
              <a:off x="6966170" y="1570075"/>
              <a:ext cx="0" cy="2204256"/>
            </a:xfrm>
            <a:prstGeom prst="line">
              <a:avLst/>
            </a:prstGeom>
            <a:ln w="38100" cap="flat" cmpd="sng">
              <a:solidFill>
                <a:srgbClr val="404040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7190" name="直接连接符 32"/>
            <p:cNvCxnSpPr/>
            <p:nvPr/>
          </p:nvCxnSpPr>
          <p:spPr>
            <a:xfrm>
              <a:off x="7029670" y="1570075"/>
              <a:ext cx="0" cy="2195552"/>
            </a:xfrm>
            <a:prstGeom prst="line">
              <a:avLst/>
            </a:prstGeom>
            <a:ln w="3175" cap="flat" cmpd="sng">
              <a:solidFill>
                <a:srgbClr val="262626"/>
              </a:solidFill>
              <a:prstDash val="solid"/>
              <a:headEnd type="none" w="med" len="med"/>
              <a:tailEnd type="none" w="med" len="med"/>
            </a:ln>
          </p:spPr>
        </p:cxnSp>
      </p:grpSp>
      <p:sp>
        <p:nvSpPr>
          <p:cNvPr id="7214" name="矩形 9"/>
          <p:cNvSpPr/>
          <p:nvPr/>
        </p:nvSpPr>
        <p:spPr>
          <a:xfrm>
            <a:off x="1688737" y="1556906"/>
            <a:ext cx="6927513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defTabSz="1219200"/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第</a:t>
            </a:r>
            <a:r>
              <a:rPr lang="en-US" altLang="zh-CN" sz="2000" b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2</a:t>
            </a:r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讲  长效热点</a:t>
            </a:r>
            <a:r>
              <a:rPr lang="en-US" altLang="zh-CN" sz="2000" b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——</a:t>
            </a:r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回扣教材圈定</a:t>
            </a:r>
            <a:r>
              <a:rPr lang="en-US" altLang="zh-CN" sz="2000" b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30</a:t>
            </a:r>
            <a:r>
              <a:rPr lang="zh-CN" altLang="en-US" sz="2000" b="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个高频考点</a:t>
            </a:r>
            <a:endParaRPr lang="zh-CN" altLang="en-US" sz="2000" b="0" dirty="0">
              <a:solidFill>
                <a:srgbClr val="40404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xit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1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115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8160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81680" name="对象 281679"/>
          <p:cNvGraphicFramePr/>
          <p:nvPr/>
        </p:nvGraphicFramePr>
        <p:xfrm>
          <a:off x="1975994" y="1423593"/>
          <a:ext cx="8114634" cy="41644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8257540" imgH="4236720" progId="Word.Document.8">
                  <p:embed/>
                </p:oleObj>
              </mc:Choice>
              <mc:Fallback>
                <p:oleObj name="" r:id="rId1" imgW="8257540" imgH="423672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5994" y="1423593"/>
                        <a:ext cx="8114634" cy="416444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368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3688" name="对象 583687"/>
          <p:cNvGraphicFramePr/>
          <p:nvPr/>
        </p:nvGraphicFramePr>
        <p:xfrm>
          <a:off x="1969646" y="203302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3302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470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4712" name="对象 584711"/>
          <p:cNvGraphicFramePr/>
          <p:nvPr/>
        </p:nvGraphicFramePr>
        <p:xfrm>
          <a:off x="1969646" y="2539295"/>
          <a:ext cx="8252708" cy="1777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8257540" imgH="1780540" progId="Word.Document.8">
                  <p:embed/>
                </p:oleObj>
              </mc:Choice>
              <mc:Fallback>
                <p:oleObj name="" r:id="rId1" imgW="8257540" imgH="178054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539295"/>
                        <a:ext cx="8252708" cy="177750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0928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09288" name="对象 138255"/>
          <p:cNvGraphicFramePr/>
          <p:nvPr/>
        </p:nvGraphicFramePr>
        <p:xfrm>
          <a:off x="2004562" y="1660064"/>
          <a:ext cx="8019410" cy="486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60064"/>
                        <a:ext cx="8019410" cy="486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0928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0929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09291" name="对象 138261"/>
          <p:cNvGraphicFramePr/>
          <p:nvPr/>
        </p:nvGraphicFramePr>
        <p:xfrm>
          <a:off x="2015671" y="2348848"/>
          <a:ext cx="8041628" cy="29376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5" imgW="8100060" imgH="2966720" progId="Word.Document.8">
                  <p:embed/>
                </p:oleObj>
              </mc:Choice>
              <mc:Fallback>
                <p:oleObj name="" r:id="rId5" imgW="8100060" imgH="296672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348848"/>
                        <a:ext cx="8041628" cy="293764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09292" name="对象 138257"/>
          <p:cNvGraphicFramePr/>
          <p:nvPr/>
        </p:nvGraphicFramePr>
        <p:xfrm>
          <a:off x="7535463" y="3645475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535463" y="3645475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09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092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09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09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929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092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09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9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09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9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928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030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0312" name="对象 138255"/>
          <p:cNvGraphicFramePr/>
          <p:nvPr/>
        </p:nvGraphicFramePr>
        <p:xfrm>
          <a:off x="2004562" y="1804487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04487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031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031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0315" name="对象 138261"/>
          <p:cNvGraphicFramePr/>
          <p:nvPr/>
        </p:nvGraphicFramePr>
        <p:xfrm>
          <a:off x="2015671" y="2564688"/>
          <a:ext cx="8041628" cy="17632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5" imgW="8100060" imgH="1780540" progId="Word.Document.8">
                  <p:embed/>
                </p:oleObj>
              </mc:Choice>
              <mc:Fallback>
                <p:oleObj name="" r:id="rId5" imgW="8100060" imgH="178054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564688"/>
                        <a:ext cx="8041628" cy="176322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0316" name="对象 138257"/>
          <p:cNvGraphicFramePr/>
          <p:nvPr/>
        </p:nvGraphicFramePr>
        <p:xfrm>
          <a:off x="3217075" y="3572471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17075" y="3572471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0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0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0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0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0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0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031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03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0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0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0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031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573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5737" name="对象 585736"/>
          <p:cNvGraphicFramePr/>
          <p:nvPr/>
        </p:nvGraphicFramePr>
        <p:xfrm>
          <a:off x="1969646" y="1917167"/>
          <a:ext cx="8252708" cy="346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8257540" imgH="3469640" progId="Word.Document.8">
                  <p:embed/>
                </p:oleObj>
              </mc:Choice>
              <mc:Fallback>
                <p:oleObj name="" r:id="rId1" imgW="8257540" imgH="346964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917167"/>
                        <a:ext cx="8252708" cy="3467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675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6760" name="对象 586759"/>
          <p:cNvGraphicFramePr/>
          <p:nvPr/>
        </p:nvGraphicFramePr>
        <p:xfrm>
          <a:off x="1969646" y="1568014"/>
          <a:ext cx="8252708" cy="4740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68014"/>
                        <a:ext cx="8252708" cy="47405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133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1336" name="对象 138255"/>
          <p:cNvGraphicFramePr/>
          <p:nvPr/>
        </p:nvGraphicFramePr>
        <p:xfrm>
          <a:off x="2004562" y="1556906"/>
          <a:ext cx="8416175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8399145" imgH="5013960" progId="Word.Document.8">
                  <p:embed/>
                </p:oleObj>
              </mc:Choice>
              <mc:Fallback>
                <p:oleObj name="" r:id="rId1" imgW="8399145" imgH="501396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56906"/>
                        <a:ext cx="8416175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133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133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1339" name="对象 138261"/>
          <p:cNvGraphicFramePr/>
          <p:nvPr/>
        </p:nvGraphicFramePr>
        <p:xfrm>
          <a:off x="2015671" y="2420266"/>
          <a:ext cx="8041628" cy="2937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5" imgW="8100060" imgH="2966720" progId="Word.Document.8">
                  <p:embed/>
                </p:oleObj>
              </mc:Choice>
              <mc:Fallback>
                <p:oleObj name="" r:id="rId5" imgW="8100060" imgH="296672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420266"/>
                        <a:ext cx="8041628" cy="29376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1340" name="对象 138257"/>
          <p:cNvGraphicFramePr/>
          <p:nvPr/>
        </p:nvGraphicFramePr>
        <p:xfrm>
          <a:off x="6672103" y="1979063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672103" y="1979063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13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13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1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1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133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1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1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1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1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13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1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133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235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2360" name="对象 138255"/>
          <p:cNvGraphicFramePr/>
          <p:nvPr/>
        </p:nvGraphicFramePr>
        <p:xfrm>
          <a:off x="2004562" y="1875904"/>
          <a:ext cx="8019410" cy="486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75904"/>
                        <a:ext cx="8019410" cy="486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236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236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2363" name="对象 138261"/>
          <p:cNvGraphicFramePr/>
          <p:nvPr/>
        </p:nvGraphicFramePr>
        <p:xfrm>
          <a:off x="2015671" y="2348848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348848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2364" name="对象 138257"/>
          <p:cNvGraphicFramePr/>
          <p:nvPr/>
        </p:nvGraphicFramePr>
        <p:xfrm>
          <a:off x="3783655" y="3069372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83655" y="3069372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23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23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2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2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236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23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2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2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2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2361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777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7784" name="对象 587783"/>
          <p:cNvGraphicFramePr/>
          <p:nvPr/>
        </p:nvGraphicFramePr>
        <p:xfrm>
          <a:off x="1971234" y="1598169"/>
          <a:ext cx="8195573" cy="52134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0" name="" r:id="rId1" imgW="8257540" imgH="5247640" progId="Word.Document.8">
                  <p:embed/>
                </p:oleObj>
              </mc:Choice>
              <mc:Fallback>
                <p:oleObj name="" r:id="rId1" imgW="8257540" imgH="5247640" progId="Word.Document.8">
                  <p:embed/>
                  <p:pic>
                    <p:nvPicPr>
                      <p:cNvPr id="0" name="图片 312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598169"/>
                        <a:ext cx="8195573" cy="521348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338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3384" name="对象 138255"/>
          <p:cNvGraphicFramePr/>
          <p:nvPr/>
        </p:nvGraphicFramePr>
        <p:xfrm>
          <a:off x="1926796" y="1731482"/>
          <a:ext cx="8271752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1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26796" y="1731482"/>
                        <a:ext cx="8271752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338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338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3387" name="对象 138261"/>
          <p:cNvGraphicFramePr/>
          <p:nvPr/>
        </p:nvGraphicFramePr>
        <p:xfrm>
          <a:off x="2015671" y="2204426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204426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3388" name="对象 138257"/>
          <p:cNvGraphicFramePr/>
          <p:nvPr/>
        </p:nvGraphicFramePr>
        <p:xfrm>
          <a:off x="8327405" y="3716893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327405" y="3716893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33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33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3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338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33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33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3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3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3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338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440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4408" name="对象 138255"/>
          <p:cNvGraphicFramePr/>
          <p:nvPr/>
        </p:nvGraphicFramePr>
        <p:xfrm>
          <a:off x="2004562" y="1804487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804487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40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41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4411" name="对象 138261"/>
          <p:cNvGraphicFramePr/>
          <p:nvPr/>
        </p:nvGraphicFramePr>
        <p:xfrm>
          <a:off x="2015671" y="2590081"/>
          <a:ext cx="8041628" cy="29376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5" imgW="8100060" imgH="2966720" progId="Word.Document.8">
                  <p:embed/>
                </p:oleObj>
              </mc:Choice>
              <mc:Fallback>
                <p:oleObj name="" r:id="rId5" imgW="8100060" imgH="2966720" progId="Word.Document.8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590081"/>
                        <a:ext cx="8041628" cy="293764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412" name="对象 138257"/>
          <p:cNvGraphicFramePr/>
          <p:nvPr/>
        </p:nvGraphicFramePr>
        <p:xfrm>
          <a:off x="9470088" y="2996368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470088" y="2996368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44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44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4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4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4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44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4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4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4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40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880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8808" name="对象 588807"/>
          <p:cNvGraphicFramePr/>
          <p:nvPr/>
        </p:nvGraphicFramePr>
        <p:xfrm>
          <a:off x="1964886" y="1625149"/>
          <a:ext cx="8205096" cy="46278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8257540" imgH="4655820" progId="Word.Document.8">
                  <p:embed/>
                </p:oleObj>
              </mc:Choice>
              <mc:Fallback>
                <p:oleObj name="" r:id="rId1" imgW="8257540" imgH="4655820" progId="Word.Document.8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625149"/>
                        <a:ext cx="8205096" cy="462786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8982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89832" name="对象 589831"/>
          <p:cNvGraphicFramePr/>
          <p:nvPr/>
        </p:nvGraphicFramePr>
        <p:xfrm>
          <a:off x="1969646" y="1568014"/>
          <a:ext cx="8252708" cy="4740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568014"/>
                        <a:ext cx="8252708" cy="47405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542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5432" name="对象 138255"/>
          <p:cNvGraphicFramePr/>
          <p:nvPr/>
        </p:nvGraphicFramePr>
        <p:xfrm>
          <a:off x="2004562" y="1664826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64826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543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43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5435" name="对象 138261"/>
          <p:cNvGraphicFramePr/>
          <p:nvPr/>
        </p:nvGraphicFramePr>
        <p:xfrm>
          <a:off x="2015671" y="1741004"/>
          <a:ext cx="8041628" cy="4711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5" imgW="8100060" imgH="4744720" progId="Word.Document.8">
                  <p:embed/>
                </p:oleObj>
              </mc:Choice>
              <mc:Fallback>
                <p:oleObj name="" r:id="rId5" imgW="8100060" imgH="474472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741004"/>
                        <a:ext cx="8041628" cy="471197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436" name="对象 138257"/>
          <p:cNvGraphicFramePr/>
          <p:nvPr/>
        </p:nvGraphicFramePr>
        <p:xfrm>
          <a:off x="8030626" y="3716893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030626" y="3716893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54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54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5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5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43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54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5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5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54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43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645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6456" name="对象 138255"/>
          <p:cNvGraphicFramePr/>
          <p:nvPr/>
        </p:nvGraphicFramePr>
        <p:xfrm>
          <a:off x="2004562" y="1731482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31482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645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645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6459" name="对象 138261"/>
          <p:cNvGraphicFramePr/>
          <p:nvPr/>
        </p:nvGraphicFramePr>
        <p:xfrm>
          <a:off x="2015671" y="1596582"/>
          <a:ext cx="8041628" cy="4711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5" imgW="8100060" imgH="4744720" progId="Word.Document.8">
                  <p:embed/>
                </p:oleObj>
              </mc:Choice>
              <mc:Fallback>
                <p:oleObj name="" r:id="rId5" imgW="8100060" imgH="4744720" progId="Word.Document.8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596582"/>
                        <a:ext cx="8041628" cy="47119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6460" name="对象 138257"/>
          <p:cNvGraphicFramePr/>
          <p:nvPr/>
        </p:nvGraphicFramePr>
        <p:xfrm>
          <a:off x="4440698" y="4642149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40698" y="4642149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64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64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645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64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64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6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645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085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0856" name="对象 590855"/>
          <p:cNvGraphicFramePr/>
          <p:nvPr/>
        </p:nvGraphicFramePr>
        <p:xfrm>
          <a:off x="1960124" y="1871143"/>
          <a:ext cx="8108286" cy="35708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1" imgW="8257540" imgH="3644900" progId="Word.Document.8">
                  <p:embed/>
                </p:oleObj>
              </mc:Choice>
              <mc:Fallback>
                <p:oleObj name="" r:id="rId1" imgW="8257540" imgH="3644900" progId="Word.Document.8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0124" y="1871143"/>
                        <a:ext cx="8108286" cy="357088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0857" name="矩形 590856"/>
          <p:cNvSpPr/>
          <p:nvPr/>
        </p:nvSpPr>
        <p:spPr>
          <a:xfrm>
            <a:off x="2712390" y="1961554"/>
            <a:ext cx="49834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defTabSz="0">
              <a:tabLst>
                <a:tab pos="2628900" algn="l"/>
              </a:tabLst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科教兴国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现代中国的科技、教育与文学艺术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187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1880" name="对象 591879"/>
          <p:cNvGraphicFramePr/>
          <p:nvPr/>
        </p:nvGraphicFramePr>
        <p:xfrm>
          <a:off x="1969646" y="1496597"/>
          <a:ext cx="8252708" cy="4740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1" imgW="8257540" imgH="4744720" progId="Word.Document.8">
                  <p:embed/>
                </p:oleObj>
              </mc:Choice>
              <mc:Fallback>
                <p:oleObj name="" r:id="rId1" imgW="8257540" imgH="474472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496597"/>
                        <a:ext cx="8252708" cy="47405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747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7480" name="对象 138255"/>
          <p:cNvGraphicFramePr/>
          <p:nvPr/>
        </p:nvGraphicFramePr>
        <p:xfrm>
          <a:off x="2004562" y="1588647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88647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748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748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7483" name="对象 138261"/>
          <p:cNvGraphicFramePr/>
          <p:nvPr/>
        </p:nvGraphicFramePr>
        <p:xfrm>
          <a:off x="2015671" y="2204426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204426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7484" name="对象 138257"/>
          <p:cNvGraphicFramePr/>
          <p:nvPr/>
        </p:nvGraphicFramePr>
        <p:xfrm>
          <a:off x="8111565" y="3716893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8111565" y="3716893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74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74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7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748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74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74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7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7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7481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850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8504" name="对象 138255"/>
          <p:cNvGraphicFramePr/>
          <p:nvPr/>
        </p:nvGraphicFramePr>
        <p:xfrm>
          <a:off x="2004562" y="1731482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31482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850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850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8507" name="对象 138261"/>
          <p:cNvGraphicFramePr/>
          <p:nvPr/>
        </p:nvGraphicFramePr>
        <p:xfrm>
          <a:off x="2015671" y="2420266"/>
          <a:ext cx="8041628" cy="2937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5" imgW="8100060" imgH="2966720" progId="Word.Document.8">
                  <p:embed/>
                </p:oleObj>
              </mc:Choice>
              <mc:Fallback>
                <p:oleObj name="" r:id="rId5" imgW="8100060" imgH="2966720" progId="Word.Document.8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420266"/>
                        <a:ext cx="8041628" cy="29376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8508" name="对象 138257"/>
          <p:cNvGraphicFramePr/>
          <p:nvPr/>
        </p:nvGraphicFramePr>
        <p:xfrm>
          <a:off x="9543092" y="1763223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543092" y="1763223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85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85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8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8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8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8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850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85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85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8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8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8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85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8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8505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289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2904" name="对象 592903"/>
          <p:cNvGraphicFramePr/>
          <p:nvPr/>
        </p:nvGraphicFramePr>
        <p:xfrm>
          <a:off x="1964886" y="1658477"/>
          <a:ext cx="8249533" cy="4651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1" imgW="8257540" imgH="4655820" progId="Word.Document.8">
                  <p:embed/>
                </p:oleObj>
              </mc:Choice>
              <mc:Fallback>
                <p:oleObj name="" r:id="rId1" imgW="8257540" imgH="4655820" progId="Word.Document.8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658477"/>
                        <a:ext cx="8249533" cy="46516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392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3928" name="对象 593927"/>
          <p:cNvGraphicFramePr/>
          <p:nvPr/>
        </p:nvGraphicFramePr>
        <p:xfrm>
          <a:off x="1969646" y="2048894"/>
          <a:ext cx="8252708" cy="296303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" imgW="8257540" imgH="2966720" progId="Word.Document.8">
                  <p:embed/>
                </p:oleObj>
              </mc:Choice>
              <mc:Fallback>
                <p:oleObj name="" r:id="rId1" imgW="8257540" imgH="2966720" progId="Word.Document.8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048894"/>
                        <a:ext cx="8252708" cy="296303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1952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9528" name="对象 138255"/>
          <p:cNvGraphicFramePr/>
          <p:nvPr/>
        </p:nvGraphicFramePr>
        <p:xfrm>
          <a:off x="2004562" y="1731482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31482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952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953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9531" name="对象 138261"/>
          <p:cNvGraphicFramePr/>
          <p:nvPr/>
        </p:nvGraphicFramePr>
        <p:xfrm>
          <a:off x="2015671" y="1988586"/>
          <a:ext cx="8041628" cy="4123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88586"/>
                        <a:ext cx="8041628" cy="41231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9532" name="对象 138257"/>
          <p:cNvGraphicFramePr/>
          <p:nvPr/>
        </p:nvGraphicFramePr>
        <p:xfrm>
          <a:off x="6159482" y="3501052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159482" y="3501052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95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195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19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19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953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19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195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9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19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195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9529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0548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0552" name="对象 138255"/>
          <p:cNvGraphicFramePr/>
          <p:nvPr/>
        </p:nvGraphicFramePr>
        <p:xfrm>
          <a:off x="2004562" y="2020327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2020327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0553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0554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0555" name="对象 138261"/>
          <p:cNvGraphicFramePr/>
          <p:nvPr/>
        </p:nvGraphicFramePr>
        <p:xfrm>
          <a:off x="2015671" y="1967953"/>
          <a:ext cx="8041628" cy="412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67953"/>
                        <a:ext cx="8041628" cy="41247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0556" name="对象 138257"/>
          <p:cNvGraphicFramePr/>
          <p:nvPr/>
        </p:nvGraphicFramePr>
        <p:xfrm>
          <a:off x="7679885" y="3716893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679885" y="3716893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05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05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0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0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55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05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0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0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0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0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0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0553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494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4952" name="对象 594951"/>
          <p:cNvGraphicFramePr/>
          <p:nvPr/>
        </p:nvGraphicFramePr>
        <p:xfrm>
          <a:off x="1969646" y="1833054"/>
          <a:ext cx="8252708" cy="34677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8257540" imgH="3469640" progId="Word.Document.8">
                  <p:embed/>
                </p:oleObj>
              </mc:Choice>
              <mc:Fallback>
                <p:oleObj name="" r:id="rId1" imgW="8257540" imgH="3469640" progId="Word.Document.8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33054"/>
                        <a:ext cx="8252708" cy="346772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597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5976" name="对象 595975"/>
          <p:cNvGraphicFramePr/>
          <p:nvPr/>
        </p:nvGraphicFramePr>
        <p:xfrm>
          <a:off x="1969646" y="181718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1718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1572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1576" name="对象 138255"/>
          <p:cNvGraphicFramePr/>
          <p:nvPr/>
        </p:nvGraphicFramePr>
        <p:xfrm>
          <a:off x="2004562" y="1515642"/>
          <a:ext cx="8271752" cy="50087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15642"/>
                        <a:ext cx="8271752" cy="500875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1577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1578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1579" name="对象 138261"/>
          <p:cNvGraphicFramePr/>
          <p:nvPr/>
        </p:nvGraphicFramePr>
        <p:xfrm>
          <a:off x="2015671" y="2348848"/>
          <a:ext cx="8041628" cy="352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5" imgW="8100060" imgH="3558540" progId="Word.Document.8">
                  <p:embed/>
                </p:oleObj>
              </mc:Choice>
              <mc:Fallback>
                <p:oleObj name="" r:id="rId5" imgW="8100060" imgH="3558540" progId="Word.Document.8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348848"/>
                        <a:ext cx="8041628" cy="3526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1580" name="对象 138257"/>
          <p:cNvGraphicFramePr/>
          <p:nvPr/>
        </p:nvGraphicFramePr>
        <p:xfrm>
          <a:off x="2712390" y="2339325"/>
          <a:ext cx="728461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12390" y="2339325"/>
                        <a:ext cx="728461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15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15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1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1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157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15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15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1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1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15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1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1577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259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2600" name="对象 138255"/>
          <p:cNvGraphicFramePr/>
          <p:nvPr/>
        </p:nvGraphicFramePr>
        <p:xfrm>
          <a:off x="2004562" y="1731482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31482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260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260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2603" name="对象 138261"/>
          <p:cNvGraphicFramePr/>
          <p:nvPr/>
        </p:nvGraphicFramePr>
        <p:xfrm>
          <a:off x="2015671" y="2039372"/>
          <a:ext cx="8041628" cy="4124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12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039372"/>
                        <a:ext cx="8041628" cy="41247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2604" name="对象 138257"/>
          <p:cNvGraphicFramePr/>
          <p:nvPr/>
        </p:nvGraphicFramePr>
        <p:xfrm>
          <a:off x="9408193" y="3501052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408193" y="3501052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26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26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2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2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260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26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26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2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2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26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2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2601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6994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7000" name="对象 596999"/>
          <p:cNvGraphicFramePr/>
          <p:nvPr/>
        </p:nvGraphicFramePr>
        <p:xfrm>
          <a:off x="1971234" y="1806073"/>
          <a:ext cx="8195573" cy="3712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" r:id="rId1" imgW="8257540" imgH="3644900" progId="Word.Document.8">
                  <p:embed/>
                </p:oleObj>
              </mc:Choice>
              <mc:Fallback>
                <p:oleObj name="" r:id="rId1" imgW="8257540" imgH="3644900" progId="Word.Document.8">
                  <p:embed/>
                  <p:pic>
                    <p:nvPicPr>
                      <p:cNvPr id="0" name="图片 312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71234" y="1806073"/>
                        <a:ext cx="8195573" cy="371213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7002" name="矩形 597001"/>
          <p:cNvSpPr/>
          <p:nvPr/>
        </p:nvSpPr>
        <p:spPr>
          <a:xfrm>
            <a:off x="2712390" y="1890137"/>
            <a:ext cx="4754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defTabSz="0">
              <a:tabLst>
                <a:tab pos="2628900" algn="l"/>
              </a:tabLst>
            </a:pP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谁主沉浮</a:t>
            </a:r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dirty="0">
                <a:solidFill>
                  <a:schemeClr val="tx1"/>
                </a:solidFill>
                <a:latin typeface="Times New Roman" panose="02020603050405020304" pitchFamily="18" charset="0"/>
              </a:rPr>
              <a:t>当今世界政治格局的多极化趋势</a:t>
            </a:r>
            <a:endParaRPr lang="zh-CN" altLang="en-US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8018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8024" name="对象 598023"/>
          <p:cNvGraphicFramePr/>
          <p:nvPr/>
        </p:nvGraphicFramePr>
        <p:xfrm>
          <a:off x="1969646" y="1817183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5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17183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362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3624" name="对象 138255"/>
          <p:cNvGraphicFramePr/>
          <p:nvPr/>
        </p:nvGraphicFramePr>
        <p:xfrm>
          <a:off x="2004562" y="1731482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9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2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731482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362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362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3627" name="对象 138261"/>
          <p:cNvGraphicFramePr/>
          <p:nvPr/>
        </p:nvGraphicFramePr>
        <p:xfrm>
          <a:off x="2015671" y="2420266"/>
          <a:ext cx="8041628" cy="29376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5" imgW="8100060" imgH="2966720" progId="Word.Document.8">
                  <p:embed/>
                </p:oleObj>
              </mc:Choice>
              <mc:Fallback>
                <p:oleObj name="" r:id="rId5" imgW="8100060" imgH="2966720" progId="Word.Document.8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2420266"/>
                        <a:ext cx="8041628" cy="293764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3628" name="对象 138257"/>
          <p:cNvGraphicFramePr/>
          <p:nvPr/>
        </p:nvGraphicFramePr>
        <p:xfrm>
          <a:off x="5304058" y="4077155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0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1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304058" y="4077155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36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36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3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3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362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36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36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3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3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36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3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3625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624644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24648" name="对象 138255"/>
          <p:cNvGraphicFramePr/>
          <p:nvPr/>
        </p:nvGraphicFramePr>
        <p:xfrm>
          <a:off x="2004562" y="1664826"/>
          <a:ext cx="8019410" cy="48643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1" imgW="8255000" imgH="5013960" progId="Word.Document.8">
                  <p:embed/>
                </p:oleObj>
              </mc:Choice>
              <mc:Fallback>
                <p:oleObj name="" r:id="rId1" imgW="8255000" imgH="5013960" progId="Word.Document.8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664826"/>
                        <a:ext cx="8019410" cy="486433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4649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24650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24651" name="对象 138261"/>
          <p:cNvGraphicFramePr/>
          <p:nvPr/>
        </p:nvGraphicFramePr>
        <p:xfrm>
          <a:off x="2015671" y="1701327"/>
          <a:ext cx="8041628" cy="47119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5" imgW="8100060" imgH="4744720" progId="Word.Document.8">
                  <p:embed/>
                </p:oleObj>
              </mc:Choice>
              <mc:Fallback>
                <p:oleObj name="" r:id="rId5" imgW="8100060" imgH="4744720" progId="Word.Document.8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701327"/>
                        <a:ext cx="8041628" cy="4711979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4652" name="对象 138257"/>
          <p:cNvGraphicFramePr/>
          <p:nvPr/>
        </p:nvGraphicFramePr>
        <p:xfrm>
          <a:off x="3217075" y="3429635"/>
          <a:ext cx="728461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17075" y="3429635"/>
                        <a:ext cx="728461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46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624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24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624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465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246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6246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4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4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246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4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4649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99042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599048" name="对象 599047"/>
          <p:cNvGraphicFramePr/>
          <p:nvPr/>
        </p:nvGraphicFramePr>
        <p:xfrm>
          <a:off x="1964886" y="1580711"/>
          <a:ext cx="8114633" cy="4570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1" imgW="8486140" imgH="4655820" progId="Word.Document.8">
                  <p:embed/>
                </p:oleObj>
              </mc:Choice>
              <mc:Fallback>
                <p:oleObj name="" r:id="rId1" imgW="8486140" imgH="4655820" progId="Word.Document.8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4886" y="1580711"/>
                        <a:ext cx="8114633" cy="45707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0066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0072" name="对象 600071"/>
          <p:cNvGraphicFramePr/>
          <p:nvPr/>
        </p:nvGraphicFramePr>
        <p:xfrm>
          <a:off x="1969646" y="1890188"/>
          <a:ext cx="8252708" cy="3555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4" name="" r:id="rId1" imgW="8257540" imgH="3558540" progId="Word.Document.8">
                  <p:embed/>
                </p:oleObj>
              </mc:Choice>
              <mc:Fallback>
                <p:oleObj name="" r:id="rId1" imgW="8257540" imgH="3558540" progId="Word.Document.8">
                  <p:embed/>
                  <p:pic>
                    <p:nvPicPr>
                      <p:cNvPr id="0" name="图片 312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1890188"/>
                        <a:ext cx="8252708" cy="35550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601090" name="组合 126987"/>
          <p:cNvGrpSpPr/>
          <p:nvPr/>
        </p:nvGrpSpPr>
        <p:grpSpPr>
          <a:xfrm>
            <a:off x="1825224" y="1182360"/>
            <a:ext cx="8590751" cy="5054783"/>
            <a:chOff x="216" y="528"/>
            <a:chExt cx="5277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216" y="528"/>
              <a:ext cx="5258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231" y="662"/>
              <a:ext cx="5262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216" y="662"/>
              <a:ext cx="5258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601096" name="对象 601095"/>
          <p:cNvGraphicFramePr/>
          <p:nvPr/>
        </p:nvGraphicFramePr>
        <p:xfrm>
          <a:off x="1969646" y="2282191"/>
          <a:ext cx="8252708" cy="2371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8257540" imgH="2372360" progId="Word.Document.8">
                  <p:embed/>
                </p:oleObj>
              </mc:Choice>
              <mc:Fallback>
                <p:oleObj name="" r:id="rId1" imgW="8257540" imgH="2372360" progId="Word.Document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969646" y="2282191"/>
                        <a:ext cx="8252708" cy="23710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1636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1640" name="对象 138255"/>
          <p:cNvGraphicFramePr/>
          <p:nvPr/>
        </p:nvGraphicFramePr>
        <p:xfrm>
          <a:off x="2004562" y="1512468"/>
          <a:ext cx="8019410" cy="49405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8255000" imgH="5095240" progId="Word.Document.8">
                  <p:embed/>
                </p:oleObj>
              </mc:Choice>
              <mc:Fallback>
                <p:oleObj name="" r:id="rId1" imgW="8255000" imgH="509524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12468"/>
                        <a:ext cx="8019410" cy="49405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1641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1642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81643" name="对象 138261"/>
          <p:cNvGraphicFramePr/>
          <p:nvPr/>
        </p:nvGraphicFramePr>
        <p:xfrm>
          <a:off x="2015671" y="1988586"/>
          <a:ext cx="8041628" cy="41247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5" imgW="8100060" imgH="4152900" progId="Word.Document.8">
                  <p:embed/>
                </p:oleObj>
              </mc:Choice>
              <mc:Fallback>
                <p:oleObj name="" r:id="rId5" imgW="8100060" imgH="4152900" progId="Word.Document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988586"/>
                        <a:ext cx="8041628" cy="4124766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1644" name="对象 138257"/>
          <p:cNvGraphicFramePr/>
          <p:nvPr/>
        </p:nvGraphicFramePr>
        <p:xfrm>
          <a:off x="2272775" y="2348848"/>
          <a:ext cx="728460" cy="3697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72775" y="2348848"/>
                        <a:ext cx="728460" cy="3697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16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81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81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81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164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816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81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816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1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1641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" name="圆角矩形 13"/>
          <p:cNvSpPr/>
          <p:nvPr/>
        </p:nvSpPr>
        <p:spPr bwMode="auto">
          <a:xfrm>
            <a:off x="1517335" y="-11109"/>
            <a:ext cx="9149397" cy="676087"/>
          </a:xfrm>
          <a:prstGeom prst="roundRect">
            <a:avLst>
              <a:gd name="adj" fmla="val 10598"/>
            </a:avLst>
          </a:prstGeom>
          <a:solidFill>
            <a:srgbClr val="00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平行四边形 14"/>
          <p:cNvSpPr/>
          <p:nvPr/>
        </p:nvSpPr>
        <p:spPr bwMode="auto">
          <a:xfrm flipH="1">
            <a:off x="1517335" y="-11109"/>
            <a:ext cx="1415657" cy="676087"/>
          </a:xfrm>
          <a:prstGeom prst="parallelogram">
            <a:avLst>
              <a:gd name="adj" fmla="val 5709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2185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582660" name="组合 138244"/>
          <p:cNvGrpSpPr/>
          <p:nvPr/>
        </p:nvGrpSpPr>
        <p:grpSpPr>
          <a:xfrm>
            <a:off x="1849030" y="1277583"/>
            <a:ext cx="8446329" cy="5088112"/>
            <a:chOff x="189" y="971"/>
            <a:chExt cx="3163" cy="2986"/>
          </a:xfrm>
        </p:grpSpPr>
        <p:cxnSp>
          <p:nvCxnSpPr>
            <p:cNvPr id="54" name="直接连接符 53"/>
            <p:cNvCxnSpPr/>
            <p:nvPr/>
          </p:nvCxnSpPr>
          <p:spPr>
            <a:xfrm>
              <a:off x="189" y="971"/>
              <a:ext cx="3152" cy="6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198" y="1105"/>
              <a:ext cx="3154" cy="285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189" y="1105"/>
              <a:ext cx="3152" cy="1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82664" name="对象 138255"/>
          <p:cNvGraphicFramePr/>
          <p:nvPr/>
        </p:nvGraphicFramePr>
        <p:xfrm>
          <a:off x="2004562" y="1556906"/>
          <a:ext cx="8019410" cy="49627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" imgW="8255000" imgH="5115560" progId="Word.Document.8">
                  <p:embed/>
                </p:oleObj>
              </mc:Choice>
              <mc:Fallback>
                <p:oleObj name="" r:id="rId1" imgW="8255000" imgH="5115560" progId="Word.Document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004562" y="1556906"/>
                        <a:ext cx="8019410" cy="496273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82665" name="图片 138259" descr="答案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760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82666" name="图片 138260" descr="解析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63892" y="799878"/>
            <a:ext cx="901450" cy="493576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82667" name="对象 138261"/>
          <p:cNvGraphicFramePr/>
          <p:nvPr/>
        </p:nvGraphicFramePr>
        <p:xfrm>
          <a:off x="2015671" y="1615626"/>
          <a:ext cx="8041628" cy="49087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5" imgW="8100060" imgH="4942840" progId="Word.Document.8">
                  <p:embed/>
                </p:oleObj>
              </mc:Choice>
              <mc:Fallback>
                <p:oleObj name="" r:id="rId5" imgW="8100060" imgH="494284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15671" y="1615626"/>
                        <a:ext cx="8041628" cy="490877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82668" name="对象 138257"/>
          <p:cNvGraphicFramePr/>
          <p:nvPr/>
        </p:nvGraphicFramePr>
        <p:xfrm>
          <a:off x="2856813" y="3788311"/>
          <a:ext cx="728460" cy="369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7" imgW="774700" imgH="398780" progId="Word.Document.8">
                  <p:embed/>
                </p:oleObj>
              </mc:Choice>
              <mc:Fallback>
                <p:oleObj name="" r:id="rId7" imgW="774700" imgH="398780" progId="Word.Document.8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856813" y="3788311"/>
                        <a:ext cx="728460" cy="369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26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826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82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582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266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826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"/>
                                        <p:tgtEl>
                                          <p:spTgt spid="5826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82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82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5826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2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2665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00000"/>
      </a:accent1>
      <a:accent2>
        <a:srgbClr val="000000"/>
      </a:accent2>
      <a:accent3>
        <a:srgbClr val="000000"/>
      </a:accent3>
      <a:accent4>
        <a:srgbClr val="000000"/>
      </a:accent4>
      <a:accent5>
        <a:srgbClr val="000000"/>
      </a:accent5>
      <a:accent6>
        <a:srgbClr val="FFFFF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WPS 演示</Application>
  <PresentationFormat>宽屏</PresentationFormat>
  <Paragraphs>16</Paragraphs>
  <Slides>38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73</vt:i4>
      </vt:variant>
      <vt:variant>
        <vt:lpstr>幻灯片标题</vt:lpstr>
      </vt:variant>
      <vt:variant>
        <vt:i4>38</vt:i4>
      </vt:variant>
    </vt:vector>
  </HeadingPairs>
  <TitlesOfParts>
    <vt:vector size="121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Times New Roman</vt:lpstr>
      <vt:lpstr>方正大黑_GBK</vt:lpstr>
      <vt:lpstr>Office 主题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怪叔叔</cp:lastModifiedBy>
  <cp:revision>2</cp:revision>
  <dcterms:created xsi:type="dcterms:W3CDTF">2018-03-01T02:03:00Z</dcterms:created>
  <dcterms:modified xsi:type="dcterms:W3CDTF">2018-03-23T00:44:33Z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