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9" r:id="rId5"/>
    <p:sldId id="263" r:id="rId6"/>
    <p:sldId id="258" r:id="rId7"/>
    <p:sldId id="261" r:id="rId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FF66"/>
    <a:srgbClr val="FF99FF"/>
    <a:srgbClr val="FF66FF"/>
    <a:srgbClr val="9F1BB5"/>
    <a:srgbClr val="33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11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3585C-E7AB-4F6A-9F38-DF456F17EA52}" type="datetimeFigureOut">
              <a:rPr lang="zh-CN" altLang="en-US"/>
              <a:pPr>
                <a:defRPr/>
              </a:pPr>
              <a:t>2014/5/13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92264-7865-4527-BCE1-4C3AA2B08B0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7CF53-5486-407E-9C8F-6B326AD88666}" type="datetimeFigureOut">
              <a:rPr lang="zh-CN" altLang="en-US"/>
              <a:pPr>
                <a:defRPr/>
              </a:pPr>
              <a:t>2014/5/13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405FC-4069-4FC2-836D-C8865BD72DB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EF324-E293-4BD1-8EE8-05D83E5F5D12}" type="datetimeFigureOut">
              <a:rPr lang="zh-CN" altLang="en-US"/>
              <a:pPr>
                <a:defRPr/>
              </a:pPr>
              <a:t>2014/5/13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EB98D-E087-45D4-B4B2-CD4431DC15D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7FDCF-A653-42AF-A64F-6A530247CBBF}" type="datetimeFigureOut">
              <a:rPr lang="zh-CN" altLang="en-US"/>
              <a:pPr>
                <a:defRPr/>
              </a:pPr>
              <a:t>2014/5/13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28E30-42E7-4865-8D2C-2ECF3FC2A21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169BF-3AD6-44E3-930D-841429691669}" type="datetimeFigureOut">
              <a:rPr lang="zh-CN" altLang="en-US"/>
              <a:pPr>
                <a:defRPr/>
              </a:pPr>
              <a:t>2014/5/13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098F4-0BA5-4D0E-9D19-B694B0AAFC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E7587-57A0-4125-8152-B7AFA35A9CB7}" type="datetimeFigureOut">
              <a:rPr lang="zh-CN" altLang="en-US"/>
              <a:pPr>
                <a:defRPr/>
              </a:pPr>
              <a:t>2014/5/13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C8BF1-63C4-45B0-9330-CFC4A2D5C16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8CAA5-1DFC-4D3F-B33D-5269BD2726CF}" type="datetimeFigureOut">
              <a:rPr lang="zh-CN" altLang="en-US"/>
              <a:pPr>
                <a:defRPr/>
              </a:pPr>
              <a:t>2014/5/13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D77ED-E035-4F2C-9320-217A1E115A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45A2D-FF56-4D0D-80A6-A0CC9A11AE13}" type="datetimeFigureOut">
              <a:rPr lang="zh-CN" altLang="en-US"/>
              <a:pPr>
                <a:defRPr/>
              </a:pPr>
              <a:t>2014/5/13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E4AC1-FB6F-4A3B-BB2D-85DA7D0AA74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FA6E4-A722-48FD-A8E9-C36C0DE78430}" type="datetimeFigureOut">
              <a:rPr lang="zh-CN" altLang="en-US"/>
              <a:pPr>
                <a:defRPr/>
              </a:pPr>
              <a:t>2014/5/13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13CDD-A31F-49AC-9E72-EEBDB2D4E1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35B17-3CD6-4627-AACF-D645E809E19F}" type="datetimeFigureOut">
              <a:rPr lang="zh-CN" altLang="en-US"/>
              <a:pPr>
                <a:defRPr/>
              </a:pPr>
              <a:t>2014/5/13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A2DC1-C006-4E57-AD29-783B8D1EB66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40F22-F368-4D29-8E91-262868342FA4}" type="datetimeFigureOut">
              <a:rPr lang="zh-CN" altLang="en-US"/>
              <a:pPr>
                <a:defRPr/>
              </a:pPr>
              <a:t>2014/5/13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BBB7C-601B-4C7B-95ED-8EF62668D02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ABABA56-F521-4D1D-BBE4-553CF50C05CD}" type="datetimeFigureOut">
              <a:rPr lang="zh-CN" altLang="en-US"/>
              <a:pPr>
                <a:defRPr/>
              </a:pPr>
              <a:t>2014/5/13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D7F21D3-B4E1-4820-8E48-3DB320AA65D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&#25630;&#31505;&#35270;&#39057;&#26377;&#36259;&#30340;&#29483;_&#26631;&#28165;.mp4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sz="9600" b="1" smtClean="0">
                <a:solidFill>
                  <a:srgbClr val="00B050"/>
                </a:solidFill>
                <a:latin typeface="Harlow Solid Italic" pitchFamily="82" charset="0"/>
              </a:rPr>
              <a:t>Keeping  a cat as a pet</a:t>
            </a:r>
            <a:endParaRPr lang="zh-CN" altLang="en-US" sz="9600" b="1" smtClean="0">
              <a:solidFill>
                <a:srgbClr val="00B050"/>
              </a:solidFill>
              <a:latin typeface="Harlow Solid Italic" pitchFamily="82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zh-CN" altLang="en-US" smtClean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US" altLang="zh-CN" b="1" dirty="0" smtClean="0">
                <a:solidFill>
                  <a:schemeClr val="accent6">
                    <a:lumMod val="75000"/>
                  </a:schemeClr>
                </a:solidFill>
                <a:latin typeface="Courier New" pitchFamily="49" charset="0"/>
                <a:ea typeface="Arial Unicode MS" pitchFamily="34" charset="-122"/>
                <a:cs typeface="Courier New" pitchFamily="49" charset="0"/>
              </a:rPr>
              <a:t>Something </a:t>
            </a:r>
            <a:r>
              <a:rPr lang="en-US" altLang="zh-CN" b="1" dirty="0" err="1" smtClean="0">
                <a:solidFill>
                  <a:schemeClr val="accent6">
                    <a:lumMod val="75000"/>
                  </a:schemeClr>
                </a:solidFill>
                <a:latin typeface="Courier New" pitchFamily="49" charset="0"/>
                <a:ea typeface="Arial Unicode MS" pitchFamily="34" charset="-122"/>
                <a:cs typeface="Courier New" pitchFamily="49" charset="0"/>
              </a:rPr>
              <a:t>aboul</a:t>
            </a:r>
            <a:r>
              <a:rPr lang="en-US" altLang="zh-CN" b="1" dirty="0" smtClean="0">
                <a:solidFill>
                  <a:schemeClr val="accent6">
                    <a:lumMod val="75000"/>
                  </a:schemeClr>
                </a:solidFill>
                <a:latin typeface="Courier New" pitchFamily="49" charset="0"/>
                <a:ea typeface="Arial Unicode MS" pitchFamily="34" charset="-122"/>
                <a:cs typeface="Courier New" pitchFamily="49" charset="0"/>
              </a:rPr>
              <a:t> cats</a:t>
            </a:r>
            <a:endParaRPr lang="zh-CN" altLang="en-US" b="1" dirty="0">
              <a:solidFill>
                <a:schemeClr val="accent6">
                  <a:lumMod val="75000"/>
                </a:schemeClr>
              </a:solidFill>
              <a:latin typeface="Courier New" pitchFamily="49" charset="0"/>
              <a:ea typeface="Arial Unicode MS" pitchFamily="34" charset="-122"/>
              <a:cs typeface="Courier New" pitchFamily="49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745432"/>
            <a:ext cx="3672408" cy="4563888"/>
          </a:xfrm>
        </p:spPr>
        <p:txBody>
          <a:bodyPr/>
          <a:lstStyle/>
          <a:p>
            <a:r>
              <a:rPr lang="en-US" altLang="zh-CN" sz="2800" b="1" dirty="0" smtClean="0">
                <a:solidFill>
                  <a:srgbClr val="FF9933"/>
                </a:solidFill>
                <a:latin typeface="方正舒体" pitchFamily="2" charset="-122"/>
                <a:ea typeface="方正舒体" pitchFamily="2" charset="-122"/>
              </a:rPr>
              <a:t>Cats are very cute.</a:t>
            </a:r>
          </a:p>
          <a:p>
            <a:r>
              <a:rPr lang="en-US" altLang="zh-CN" sz="2800" b="1" dirty="0" smtClean="0">
                <a:solidFill>
                  <a:srgbClr val="FF9933"/>
                </a:solidFill>
                <a:latin typeface="方正舒体" pitchFamily="2" charset="-122"/>
                <a:ea typeface="方正舒体" pitchFamily="2" charset="-122"/>
              </a:rPr>
              <a:t>It has pointy ears, round eyes , little claws , and short but soft fur . Cats like eating fish and mice . They like to keep themselves clean, they do that by licking their fur </a:t>
            </a:r>
            <a:r>
              <a:rPr lang="en-US" altLang="zh-CN" sz="2800" b="1" dirty="0" smtClean="0">
                <a:solidFill>
                  <a:srgbClr val="FFFF66"/>
                </a:solidFill>
                <a:latin typeface="方正舒体" pitchFamily="2" charset="-122"/>
                <a:ea typeface="方正舒体" pitchFamily="2" charset="-122"/>
              </a:rPr>
              <a:t>.</a:t>
            </a:r>
            <a:r>
              <a:rPr lang="en-US" altLang="zh-CN" sz="2800" dirty="0" smtClean="0">
                <a:solidFill>
                  <a:srgbClr val="FFFF66"/>
                </a:solidFill>
                <a:latin typeface="方正舒体" pitchFamily="2" charset="-122"/>
                <a:ea typeface="方正舒体" pitchFamily="2" charset="-122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20072" y="1196752"/>
            <a:ext cx="374441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b="1" dirty="0" smtClean="0">
                <a:solidFill>
                  <a:srgbClr val="FFFF00"/>
                </a:solidFill>
                <a:latin typeface="方正舒体" pitchFamily="2" charset="-122"/>
                <a:ea typeface="方正舒体" pitchFamily="2" charset="-122"/>
              </a:rPr>
              <a:t>Also they are nocturnal </a:t>
            </a:r>
            <a:r>
              <a:rPr lang="en-US" altLang="zh-CN" sz="2800" b="1" i="1" dirty="0" smtClean="0">
                <a:solidFill>
                  <a:srgbClr val="FFFF00"/>
                </a:solidFill>
                <a:latin typeface="方正舒体" pitchFamily="2" charset="-122"/>
                <a:ea typeface="方正舒体" pitchFamily="2" charset="-122"/>
              </a:rPr>
              <a:t>[</a:t>
            </a:r>
            <a:r>
              <a:rPr lang="en-US" altLang="zh-CN" sz="2800" b="1" i="1" dirty="0" err="1" smtClean="0">
                <a:solidFill>
                  <a:srgbClr val="FFFF00"/>
                </a:solidFill>
                <a:latin typeface="方正舒体" pitchFamily="2" charset="-122"/>
                <a:ea typeface="方正舒体" pitchFamily="2" charset="-122"/>
              </a:rPr>
              <a:t>nɒk'tɜːn</a:t>
            </a:r>
            <a:r>
              <a:rPr lang="en-US" altLang="zh-CN" sz="2800" b="1" i="1" dirty="0" smtClean="0">
                <a:solidFill>
                  <a:srgbClr val="FFFF00"/>
                </a:solidFill>
                <a:latin typeface="方正舒体" pitchFamily="2" charset="-122"/>
                <a:ea typeface="方正舒体" pitchFamily="2" charset="-122"/>
              </a:rPr>
              <a:t>(ə)l]</a:t>
            </a:r>
            <a:r>
              <a:rPr lang="en-US" altLang="zh-CN" sz="2800" b="1" dirty="0" smtClean="0">
                <a:solidFill>
                  <a:srgbClr val="FFFF00"/>
                </a:solidFill>
                <a:latin typeface="方正舒体" pitchFamily="2" charset="-122"/>
                <a:ea typeface="方正舒体" pitchFamily="2" charset="-122"/>
              </a:rPr>
              <a:t>  animals</a:t>
            </a:r>
            <a:r>
              <a:rPr lang="zh-CN" altLang="en-US" sz="2800" b="1" dirty="0" smtClean="0">
                <a:solidFill>
                  <a:srgbClr val="FFFF00"/>
                </a:solidFill>
                <a:latin typeface="方正舒体" pitchFamily="2" charset="-122"/>
                <a:ea typeface="方正舒体" pitchFamily="2" charset="-122"/>
              </a:rPr>
              <a:t>  </a:t>
            </a:r>
            <a:r>
              <a:rPr lang="en-US" altLang="zh-CN" sz="2800" b="1" dirty="0" smtClean="0">
                <a:solidFill>
                  <a:srgbClr val="FFFF00"/>
                </a:solidFill>
                <a:latin typeface="方正舒体" pitchFamily="2" charset="-122"/>
                <a:ea typeface="方正舒体" pitchFamily="2" charset="-122"/>
              </a:rPr>
              <a:t>(</a:t>
            </a:r>
            <a:r>
              <a:rPr lang="zh-CN" altLang="en-US" sz="2800" b="1" dirty="0" smtClean="0">
                <a:solidFill>
                  <a:srgbClr val="FFFF00"/>
                </a:solidFill>
                <a:latin typeface="方正舒体" pitchFamily="2" charset="-122"/>
                <a:ea typeface="方正舒体" pitchFamily="2" charset="-122"/>
              </a:rPr>
              <a:t>夜行动物</a:t>
            </a:r>
            <a:r>
              <a:rPr lang="en-US" altLang="zh-CN" sz="2800" b="1" dirty="0" smtClean="0">
                <a:solidFill>
                  <a:srgbClr val="FFFF00"/>
                </a:solidFill>
                <a:latin typeface="方正舒体" pitchFamily="2" charset="-122"/>
                <a:ea typeface="方正舒体" pitchFamily="2" charset="-122"/>
              </a:rPr>
              <a:t>). </a:t>
            </a:r>
          </a:p>
          <a:p>
            <a:pPr algn="r"/>
            <a:r>
              <a:rPr lang="en-US" altLang="zh-CN" sz="2800" b="1" dirty="0" smtClean="0">
                <a:solidFill>
                  <a:srgbClr val="FFFF00"/>
                </a:solidFill>
                <a:latin typeface="方正舒体" pitchFamily="2" charset="-122"/>
                <a:ea typeface="方正舒体" pitchFamily="2" charset="-122"/>
              </a:rPr>
              <a:t>They sleep in the daytime and do most of their movements at night.</a:t>
            </a:r>
          </a:p>
          <a:p>
            <a:pPr algn="r"/>
            <a:r>
              <a:rPr lang="en-US" altLang="zh-CN" sz="2800" b="1" dirty="0" smtClean="0">
                <a:solidFill>
                  <a:srgbClr val="FFFF00"/>
                </a:solidFill>
                <a:latin typeface="方正舒体" pitchFamily="2" charset="-122"/>
                <a:ea typeface="方正舒体" pitchFamily="2" charset="-122"/>
              </a:rPr>
              <a:t>We should love cat, because cats are our friend</a:t>
            </a:r>
            <a:r>
              <a:rPr lang="en-US" altLang="zh-CN" sz="2800" dirty="0" smtClean="0">
                <a:solidFill>
                  <a:srgbClr val="FFFF00"/>
                </a:solidFill>
                <a:latin typeface="方正舒体" pitchFamily="2" charset="-122"/>
                <a:ea typeface="方正舒体" pitchFamily="2" charset="-122"/>
              </a:rPr>
              <a:t>s.</a:t>
            </a:r>
            <a:endParaRPr lang="zh-CN" altLang="en-US" sz="2800" dirty="0">
              <a:solidFill>
                <a:srgbClr val="FFFF00"/>
              </a:solidFill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388" y="0"/>
            <a:ext cx="3827462" cy="22764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b="1" dirty="0" smtClean="0">
                <a:solidFill>
                  <a:schemeClr val="accent5">
                    <a:lumMod val="50000"/>
                  </a:schemeClr>
                </a:solidFill>
                <a:latin typeface="Kozuka Gothic Pro B" pitchFamily="34" charset="-128"/>
                <a:ea typeface="Kozuka Gothic Pro B" pitchFamily="34" charset="-128"/>
              </a:rPr>
              <a:t>Why do people like to keep this pet</a:t>
            </a:r>
            <a:endParaRPr lang="zh-CN" altLang="en-US" b="1" dirty="0" smtClean="0">
              <a:solidFill>
                <a:schemeClr val="accent5">
                  <a:lumMod val="50000"/>
                </a:schemeClr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27538" y="549275"/>
            <a:ext cx="4557712" cy="5716588"/>
          </a:xfrm>
        </p:spPr>
        <p:txBody>
          <a:bodyPr/>
          <a:lstStyle/>
          <a:p>
            <a:r>
              <a:rPr lang="en-US" altLang="zh-CN" sz="2800" b="1" dirty="0" smtClean="0">
                <a:solidFill>
                  <a:srgbClr val="00B0F0"/>
                </a:solidFill>
              </a:rPr>
              <a:t>The cat is a kind of independent animal.</a:t>
            </a:r>
          </a:p>
          <a:p>
            <a:r>
              <a:rPr lang="en-US" altLang="zh-CN" sz="2800" b="1" dirty="0" smtClean="0">
                <a:solidFill>
                  <a:srgbClr val="00B0F0"/>
                </a:solidFill>
              </a:rPr>
              <a:t>She will play with you when she happy, if not she  will push you away.</a:t>
            </a:r>
          </a:p>
          <a:p>
            <a:r>
              <a:rPr lang="en-US" altLang="zh-CN" sz="2800" b="1" dirty="0" smtClean="0">
                <a:solidFill>
                  <a:srgbClr val="00B0F0"/>
                </a:solidFill>
              </a:rPr>
              <a:t>Keeping a cat is much easier than keeping  a dog.</a:t>
            </a:r>
          </a:p>
          <a:p>
            <a:r>
              <a:rPr lang="en-US" altLang="zh-CN" sz="2800" b="1" dirty="0" smtClean="0">
                <a:solidFill>
                  <a:srgbClr val="00B0F0"/>
                </a:solidFill>
              </a:rPr>
              <a:t>You need not walk the cats.</a:t>
            </a:r>
          </a:p>
          <a:p>
            <a:r>
              <a:rPr lang="en-US" altLang="zh-CN" sz="2800" b="1" dirty="0" smtClean="0">
                <a:solidFill>
                  <a:srgbClr val="00B0F0"/>
                </a:solidFill>
              </a:rPr>
              <a:t>Never need worry about it will felt bored. Just throw it a toy ,It can play for a long time.</a:t>
            </a:r>
          </a:p>
          <a:p>
            <a:endParaRPr lang="zh-CN" altLang="en-US" dirty="0" smtClean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sz="4800" b="1" i="1" dirty="0" smtClean="0">
                <a:solidFill>
                  <a:schemeClr val="accent3"/>
                </a:solidFill>
                <a:latin typeface="Arno Pro" pitchFamily="18" charset="0"/>
              </a:rPr>
              <a:t>How should people take care of it</a:t>
            </a:r>
            <a:endParaRPr lang="zh-CN" altLang="en-US" sz="4800" b="1" i="1" dirty="0" smtClean="0">
              <a:solidFill>
                <a:schemeClr val="accent3"/>
              </a:solidFill>
              <a:latin typeface="Arno Pro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628800"/>
            <a:ext cx="2819400" cy="355758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Cat nutrition</a:t>
            </a:r>
            <a:r>
              <a:rPr lang="zh-CN" altLang="en-US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：</a:t>
            </a:r>
            <a:r>
              <a:rPr lang="en-US" altLang="zh-CN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feed the cat with a balanced menu, so the cat will stay healthy.</a:t>
            </a:r>
            <a:endParaRPr lang="zh-CN" altLang="en-US" b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zh-CN" altLang="en-US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zh-CN" alt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012160" y="1484784"/>
            <a:ext cx="2952750" cy="4402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28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Cat care</a:t>
            </a:r>
            <a:r>
              <a:rPr lang="zh-CN" altLang="en-US" sz="28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：</a:t>
            </a:r>
            <a:r>
              <a:rPr lang="en-US" altLang="zh-CN" sz="28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clean the bowl which the cat use on time.</a:t>
            </a:r>
            <a:r>
              <a:rPr lang="zh-CN" altLang="en-US" sz="28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 </a:t>
            </a:r>
            <a:r>
              <a:rPr lang="en-US" altLang="zh-CN" sz="28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You should often let the cat have a bath.</a:t>
            </a:r>
            <a:endParaRPr lang="zh-CN" altLang="en-US" sz="2800" b="1" dirty="0">
              <a:solidFill>
                <a:schemeClr val="accent3">
                  <a:lumMod val="40000"/>
                  <a:lumOff val="60000"/>
                </a:schemeClr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2800" b="1" dirty="0">
                <a:solidFill>
                  <a:srgbClr val="339933"/>
                </a:solidFill>
                <a:latin typeface="+mn-lt"/>
                <a:ea typeface="+mn-ea"/>
              </a:rPr>
              <a:t>Cat health</a:t>
            </a:r>
            <a:r>
              <a:rPr lang="zh-CN" altLang="en-US" sz="2800" b="1" dirty="0">
                <a:solidFill>
                  <a:srgbClr val="339933"/>
                </a:solidFill>
                <a:latin typeface="+mn-lt"/>
                <a:ea typeface="+mn-ea"/>
              </a:rPr>
              <a:t>：</a:t>
            </a:r>
            <a:r>
              <a:rPr lang="en-US" altLang="zh-CN" sz="2800" b="1" dirty="0">
                <a:solidFill>
                  <a:srgbClr val="339933"/>
                </a:solidFill>
                <a:latin typeface="+mn-lt"/>
                <a:ea typeface="+mn-ea"/>
              </a:rPr>
              <a:t> take the cat to animal hospital to have a check</a:t>
            </a:r>
            <a:endParaRPr lang="zh-CN" altLang="en-US" sz="2800" b="1" dirty="0">
              <a:solidFill>
                <a:srgbClr val="339933"/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en-US" altLang="zh-CN" b="1" dirty="0" smtClean="0">
                <a:solidFill>
                  <a:schemeClr val="accent5">
                    <a:lumMod val="75000"/>
                  </a:schemeClr>
                </a:solidFill>
              </a:rPr>
              <a:t>The proverb about the cat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95536" y="1124744"/>
            <a:ext cx="4038600" cy="3629000"/>
          </a:xfrm>
        </p:spPr>
        <p:txBody>
          <a:bodyPr/>
          <a:lstStyle/>
          <a:p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blowing cat [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美俚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]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爵士乐师 </a:t>
            </a:r>
            <a:endParaRPr lang="en-US" altLang="zh-CN" sz="2000" b="1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Cheshire cat 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咧着嘴傻笑的人 </a:t>
            </a:r>
            <a:endParaRPr lang="en-US" altLang="zh-CN" sz="2000" b="1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copy cat 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盲目的模仿者 </a:t>
            </a:r>
            <a:endParaRPr lang="en-US" altLang="zh-CN" sz="2000" b="1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dead cat 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猛烈的指责或攻击  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[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美俚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](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马戏团中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不肯表演的狮子 </a:t>
            </a:r>
            <a:endParaRPr lang="en-US" altLang="zh-CN" sz="2000" b="1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Dog my cats! [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美俚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]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见鬼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! 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他妈的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; 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我可以赌咒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!</a:t>
            </a:r>
          </a:p>
          <a:p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Has the cat got your tongue? [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口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]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猫把你的舌头叼去了吗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?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为什么不吭声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? </a:t>
            </a:r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860032" y="1124745"/>
            <a:ext cx="4038600" cy="324036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Has the cat got your tongue? [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口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]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猫把你的舌头叼去了吗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?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为什么不吭声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?</a:t>
            </a:r>
          </a:p>
          <a:p>
            <a:pPr>
              <a:buFont typeface="Arial" pitchFamily="34" charset="0"/>
              <a:buChar char="•"/>
            </a:pP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It rains cats and dogs. 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下倾盆大雨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 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大雨滂沱</a:t>
            </a:r>
            <a:endParaRPr lang="en-US" altLang="zh-CN" sz="2000" b="1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singed cat [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美俚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]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看起来不好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 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其实并不坏的人 </a:t>
            </a:r>
            <a:endParaRPr lang="en-US" altLang="zh-CN" sz="2000" b="1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Holy cats! [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口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]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哎呀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! 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好家伙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! (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表示强烈的惊讶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 </a:t>
            </a:r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愤怒或高兴</a:t>
            </a:r>
            <a:r>
              <a:rPr lang="en-US" altLang="zh-CN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endParaRPr lang="zh-CN" alt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-324544" y="1340768"/>
            <a:ext cx="3168352" cy="175432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altLang="zh-CN" sz="5400" b="1" cap="none" spc="0" dirty="0" smtClean="0">
                <a:ln/>
                <a:solidFill>
                  <a:schemeClr val="accent3"/>
                </a:solidFill>
                <a:effectLst/>
                <a:hlinkClick r:id="rId3" action="ppaction://hlinkfile"/>
              </a:rPr>
              <a:t>Funny cats</a:t>
            </a:r>
            <a:endParaRPr lang="zh-CN" alt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388" y="620713"/>
            <a:ext cx="5113337" cy="11430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sz="66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Brush Script Std" pitchFamily="50" charset="0"/>
              </a:rPr>
              <a:t>Thank you !</a:t>
            </a:r>
            <a:endParaRPr lang="zh-CN" altLang="en-US" sz="6600" dirty="0" smtClean="0">
              <a:solidFill>
                <a:schemeClr val="accent3">
                  <a:lumMod val="40000"/>
                  <a:lumOff val="60000"/>
                </a:schemeClr>
              </a:solidFill>
              <a:latin typeface="Brush Script Std" pitchFamily="50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eeping  a cat as a pe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Keeping  a cat as a pet</Template>
  <TotalTime>51</TotalTime>
  <Words>194</Words>
  <Application>Microsoft Office PowerPoint</Application>
  <PresentationFormat>全屏显示(4:3)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Keeping  a cat as a pet</vt:lpstr>
      <vt:lpstr>Keeping  a cat as a pet</vt:lpstr>
      <vt:lpstr>Something aboul cats</vt:lpstr>
      <vt:lpstr>Why do people like to keep this pet</vt:lpstr>
      <vt:lpstr>How should people take care of it</vt:lpstr>
      <vt:lpstr>The proverb about the cat</vt:lpstr>
      <vt:lpstr>幻灯片 6</vt:lpstr>
      <vt:lpstr>Thank you !</vt:lpstr>
    </vt:vector>
  </TitlesOfParts>
  <Company>中国石油大学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Keeping  a cat as a pet</dc:title>
  <dc:creator>Zhang</dc:creator>
  <cp:lastModifiedBy>Zhang</cp:lastModifiedBy>
  <cp:revision>18</cp:revision>
  <dcterms:created xsi:type="dcterms:W3CDTF">2014-05-12T10:36:03Z</dcterms:created>
  <dcterms:modified xsi:type="dcterms:W3CDTF">2014-05-13T12:07:39Z</dcterms:modified>
</cp:coreProperties>
</file>