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theme/theme28.xml" ContentType="application/vnd.openxmlformats-officedocument.theme+xml"/>
  <Override PartName="/ppt/theme/theme29.xml" ContentType="application/vnd.openxmlformats-officedocument.theme+xml"/>
  <Override PartName="/ppt/theme/theme3.xml" ContentType="application/vnd.openxmlformats-officedocument.theme+xml"/>
  <Override PartName="/ppt/theme/theme30.xml" ContentType="application/vnd.openxmlformats-officedocument.theme+xml"/>
  <Override PartName="/ppt/theme/theme31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1" r:id="rId4"/>
    <p:sldMasterId id="2147483653" r:id="rId5"/>
    <p:sldMasterId id="2147483655" r:id="rId6"/>
    <p:sldMasterId id="2147483657" r:id="rId7"/>
    <p:sldMasterId id="2147483659" r:id="rId8"/>
    <p:sldMasterId id="2147483661" r:id="rId9"/>
    <p:sldMasterId id="2147483663" r:id="rId10"/>
    <p:sldMasterId id="2147483665" r:id="rId11"/>
    <p:sldMasterId id="2147483667" r:id="rId12"/>
    <p:sldMasterId id="2147483669" r:id="rId13"/>
    <p:sldMasterId id="2147483671" r:id="rId14"/>
    <p:sldMasterId id="2147483673" r:id="rId15"/>
    <p:sldMasterId id="2147483675" r:id="rId16"/>
    <p:sldMasterId id="2147483677" r:id="rId17"/>
    <p:sldMasterId id="2147483679" r:id="rId18"/>
    <p:sldMasterId id="2147483681" r:id="rId19"/>
    <p:sldMasterId id="2147483683" r:id="rId20"/>
    <p:sldMasterId id="2147483685" r:id="rId21"/>
    <p:sldMasterId id="2147483687" r:id="rId22"/>
    <p:sldMasterId id="2147483689" r:id="rId23"/>
    <p:sldMasterId id="2147483691" r:id="rId24"/>
    <p:sldMasterId id="2147483693" r:id="rId25"/>
    <p:sldMasterId id="2147483695" r:id="rId26"/>
    <p:sldMasterId id="2147483697" r:id="rId27"/>
    <p:sldMasterId id="2147483699" r:id="rId28"/>
    <p:sldMasterId id="2147483701" r:id="rId29"/>
    <p:sldMasterId id="2147483703" r:id="rId30"/>
    <p:sldMasterId id="2147483705" r:id="rId31"/>
  </p:sldMasterIdLst>
  <p:notesMasterIdLst>
    <p:notesMasterId r:id="rId49"/>
  </p:notesMasterIdLst>
  <p:sldIdLst>
    <p:sldId id="257" r:id="rId32"/>
    <p:sldId id="258" r:id="rId33"/>
    <p:sldId id="259" r:id="rId34"/>
    <p:sldId id="260" r:id="rId35"/>
    <p:sldId id="262" r:id="rId36"/>
    <p:sldId id="261" r:id="rId37"/>
    <p:sldId id="263" r:id="rId38"/>
    <p:sldId id="265" r:id="rId39"/>
    <p:sldId id="266" r:id="rId40"/>
    <p:sldId id="268" r:id="rId41"/>
    <p:sldId id="267" r:id="rId42"/>
    <p:sldId id="269" r:id="rId43"/>
    <p:sldId id="276" r:id="rId44"/>
    <p:sldId id="277" r:id="rId45"/>
    <p:sldId id="278" r:id="rId46"/>
    <p:sldId id="279" r:id="rId47"/>
    <p:sldId id="280" r:id="rId48"/>
  </p:sldIdLst>
  <p:sldSz cx="9144000" cy="6858000" type="screen4x3"/>
  <p:notesSz cx="6858000" cy="9144000"/>
  <p:custDataLst>
    <p:tags r:id="rId53"/>
  </p:custDataLst>
  <p:defaultTextStyle>
    <a:defPPr algn="l" rtl="0" eaLnBrk="1" hangingPunct="1">
      <a:defRPr kumimoji="0"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  <p:guideLst/>
    </p:cSldViewPr>
  </p:slideViewPr>
  <p:notesViewPr>
    <p:cSldViewPr>
      <p:cViewPr varScale="1">
        <p:scale>
          <a:sx n="10" d="100"/>
          <a:sy n="10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3" Type="http://schemas.openxmlformats.org/officeDocument/2006/relationships/tags" Target="tags/tag304.xml"/><Relationship Id="rId52" Type="http://schemas.openxmlformats.org/officeDocument/2006/relationships/tableStyles" Target="tableStyles.xml"/><Relationship Id="rId51" Type="http://schemas.openxmlformats.org/officeDocument/2006/relationships/viewProps" Target="viewProps.xml"/><Relationship Id="rId50" Type="http://schemas.openxmlformats.org/officeDocument/2006/relationships/presProps" Target="presProps.xml"/><Relationship Id="rId5" Type="http://schemas.openxmlformats.org/officeDocument/2006/relationships/slideMaster" Target="slideMasters/slideMaster4.xml"/><Relationship Id="rId49" Type="http://schemas.openxmlformats.org/officeDocument/2006/relationships/notesMaster" Target="notesMasters/notesMaster1.xml"/><Relationship Id="rId48" Type="http://schemas.openxmlformats.org/officeDocument/2006/relationships/slide" Target="slides/slide17.xml"/><Relationship Id="rId47" Type="http://schemas.openxmlformats.org/officeDocument/2006/relationships/slide" Target="slides/slide16.xml"/><Relationship Id="rId46" Type="http://schemas.openxmlformats.org/officeDocument/2006/relationships/slide" Target="slides/slide15.xml"/><Relationship Id="rId45" Type="http://schemas.openxmlformats.org/officeDocument/2006/relationships/slide" Target="slides/slide14.xml"/><Relationship Id="rId44" Type="http://schemas.openxmlformats.org/officeDocument/2006/relationships/slide" Target="slides/slide13.xml"/><Relationship Id="rId43" Type="http://schemas.openxmlformats.org/officeDocument/2006/relationships/slide" Target="slides/slide12.xml"/><Relationship Id="rId42" Type="http://schemas.openxmlformats.org/officeDocument/2006/relationships/slide" Target="slides/slide11.xml"/><Relationship Id="rId41" Type="http://schemas.openxmlformats.org/officeDocument/2006/relationships/slide" Target="slides/slide10.xml"/><Relationship Id="rId40" Type="http://schemas.openxmlformats.org/officeDocument/2006/relationships/slide" Target="slides/slide9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8.xml"/><Relationship Id="rId38" Type="http://schemas.openxmlformats.org/officeDocument/2006/relationships/slide" Target="slides/slide7.xml"/><Relationship Id="rId37" Type="http://schemas.openxmlformats.org/officeDocument/2006/relationships/slide" Target="slides/slide6.xml"/><Relationship Id="rId36" Type="http://schemas.openxmlformats.org/officeDocument/2006/relationships/slide" Target="slides/slide5.xml"/><Relationship Id="rId35" Type="http://schemas.openxmlformats.org/officeDocument/2006/relationships/slide" Target="slides/slide4.xml"/><Relationship Id="rId34" Type="http://schemas.openxmlformats.org/officeDocument/2006/relationships/slide" Target="slides/slide3.xml"/><Relationship Id="rId33" Type="http://schemas.openxmlformats.org/officeDocument/2006/relationships/slide" Target="slides/slide2.xml"/><Relationship Id="rId32" Type="http://schemas.openxmlformats.org/officeDocument/2006/relationships/slide" Target="slides/slide1.xml"/><Relationship Id="rId31" Type="http://schemas.openxmlformats.org/officeDocument/2006/relationships/slideMaster" Target="slideMasters/slideMaster30.xml"/><Relationship Id="rId30" Type="http://schemas.openxmlformats.org/officeDocument/2006/relationships/slideMaster" Target="slideMasters/slideMaster29.xml"/><Relationship Id="rId3" Type="http://schemas.openxmlformats.org/officeDocument/2006/relationships/slideMaster" Target="slideMasters/slideMaster2.xml"/><Relationship Id="rId29" Type="http://schemas.openxmlformats.org/officeDocument/2006/relationships/slideMaster" Target="slideMasters/slideMaster28.xml"/><Relationship Id="rId28" Type="http://schemas.openxmlformats.org/officeDocument/2006/relationships/slideMaster" Target="slideMasters/slideMaster27.xml"/><Relationship Id="rId27" Type="http://schemas.openxmlformats.org/officeDocument/2006/relationships/slideMaster" Target="slideMasters/slideMaster26.xml"/><Relationship Id="rId26" Type="http://schemas.openxmlformats.org/officeDocument/2006/relationships/slideMaster" Target="slideMasters/slideMaster25.xml"/><Relationship Id="rId25" Type="http://schemas.openxmlformats.org/officeDocument/2006/relationships/slideMaster" Target="slideMasters/slideMaster24.xml"/><Relationship Id="rId24" Type="http://schemas.openxmlformats.org/officeDocument/2006/relationships/slideMaster" Target="slideMasters/slideMaster23.xml"/><Relationship Id="rId23" Type="http://schemas.openxmlformats.org/officeDocument/2006/relationships/slideMaster" Target="slideMasters/slideMaster22.xml"/><Relationship Id="rId22" Type="http://schemas.openxmlformats.org/officeDocument/2006/relationships/slideMaster" Target="slideMasters/slideMaster21.xml"/><Relationship Id="rId21" Type="http://schemas.openxmlformats.org/officeDocument/2006/relationships/slideMaster" Target="slideMasters/slideMaster20.xml"/><Relationship Id="rId20" Type="http://schemas.openxmlformats.org/officeDocument/2006/relationships/slideMaster" Target="slideMasters/slideMaster19.xml"/><Relationship Id="rId2" Type="http://schemas.openxmlformats.org/officeDocument/2006/relationships/theme" Target="theme/theme1.xml"/><Relationship Id="rId19" Type="http://schemas.openxmlformats.org/officeDocument/2006/relationships/slideMaster" Target="slideMasters/slideMaster18.xml"/><Relationship Id="rId18" Type="http://schemas.openxmlformats.org/officeDocument/2006/relationships/slideMaster" Target="slideMasters/slideMaster17.xml"/><Relationship Id="rId17" Type="http://schemas.openxmlformats.org/officeDocument/2006/relationships/slideMaster" Target="slideMasters/slideMaster16.xml"/><Relationship Id="rId16" Type="http://schemas.openxmlformats.org/officeDocument/2006/relationships/slideMaster" Target="slideMasters/slideMaster15.xml"/><Relationship Id="rId15" Type="http://schemas.openxmlformats.org/officeDocument/2006/relationships/slideMaster" Target="slideMasters/slideMaster14.xml"/><Relationship Id="rId14" Type="http://schemas.openxmlformats.org/officeDocument/2006/relationships/slideMaster" Target="slideMasters/slideMaster13.xml"/><Relationship Id="rId13" Type="http://schemas.openxmlformats.org/officeDocument/2006/relationships/slideMaster" Target="slideMasters/slideMaster12.xml"/><Relationship Id="rId12" Type="http://schemas.openxmlformats.org/officeDocument/2006/relationships/slideMaster" Target="slideMasters/slideMaster1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7" Type="http://schemas.openxmlformats.org/officeDocument/2006/relationships/image" Target="../media/image14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31.xml"/><Relationship Id="rId6" Type="http://schemas.openxmlformats.org/officeDocument/2006/relationships/tags" Target="../tags/tag303.xml"/><Relationship Id="rId5" Type="http://schemas.openxmlformats.org/officeDocument/2006/relationships/tags" Target="../tags/tag302.xml"/><Relationship Id="rId4" Type="http://schemas.openxmlformats.org/officeDocument/2006/relationships/tags" Target="../tags/tag301.xml"/><Relationship Id="rId3" Type="http://schemas.openxmlformats.org/officeDocument/2006/relationships/tags" Target="../tags/tag300.xml"/><Relationship Id="rId2" Type="http://schemas.openxmlformats.org/officeDocument/2006/relationships/tags" Target="../tags/tag299.xml"/><Relationship Id="rId1" Type="http://schemas.openxmlformats.org/officeDocument/2006/relationships/tags" Target="../tags/tag29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9154" name="页眉占位符 1"/>
          <p:cNvSpPr/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200">
              <a:ea typeface="黑体" panose="02010609060101010101" pitchFamily="49" charset="-122"/>
            </a:endParaRPr>
          </a:p>
        </p:txBody>
      </p:sp>
      <p:sp>
        <p:nvSpPr>
          <p:cNvPr id="49155" name="日期占位符 2"/>
          <p:cNvSpPr/>
          <p:nvPr>
            <p:ph type="dt" idx="2"/>
            <p:custDataLst>
              <p:tags r:id="rId2"/>
            </p:custDataLst>
          </p:nvPr>
        </p:nvSpPr>
        <p:spPr>
          <a:xfrm>
            <a:off x="3884612" y="0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3E0E58EA-5057-4399-9DF8-DB1456A837B0}" type="datetime1">
              <a:rPr lang="zh-CN" altLang="en-US" sz="1200"/>
            </a:fld>
            <a:endParaRPr lang="zh-CN" altLang="en-US" sz="1200"/>
          </a:p>
        </p:txBody>
      </p:sp>
      <p:sp>
        <p:nvSpPr>
          <p:cNvPr id="49156" name="幻灯片图像占位符 3"/>
          <p:cNvSpPr/>
          <p:nvPr>
            <p:ph type="sldImg" idx="5"/>
            <p:custDataLst>
              <p:tags r:id="rId3"/>
            </p:custDataLst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srgbClr val="000000"/>
            </a:solidFill>
            <a:bevel/>
          </a:ln>
        </p:spPr>
      </p:sp>
      <p:sp>
        <p:nvSpPr>
          <p:cNvPr id="49157" name="备注占位符 4"/>
          <p:cNvSpPr/>
          <p:nvPr>
            <p:ph type="body" sz="quarter" idx="1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t" anchorCtr="0"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panose="020F0302020204030204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panose="020F0302020204030204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panose="020F0302020204030204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panose="020F0302020204030204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 Light" panose="020F0302020204030204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9158" name="页脚占位符 5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0" y="8685212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200"/>
          </a:p>
        </p:txBody>
      </p:sp>
      <p:sp>
        <p:nvSpPr>
          <p:cNvPr id="49159" name="灯片编号占位符 6"/>
          <p:cNvSpPr/>
          <p:nvPr>
            <p:ph type="sldNum" sz="quarter" idx="4"/>
            <p:custDataLst>
              <p:tags r:id="rId6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C0307D69-A45A-4BD6-B607-49CB13F5C95A}" type="slidenum">
              <a:rPr lang="zh-CN" altLang="en-US" sz="1200"/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slideMaster" Target="../slideMasters/slideMaster3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
<Relationships xmlns="http://schemas.openxmlformats.org/package/2006/relationships"><Relationship Id="rId7" Type="http://schemas.openxmlformats.org/officeDocument/2006/relationships/tags" Target="../tags/tag47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slideMaster" Target="../slideMasters/slideMaster6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60.xml"/><Relationship Id="rId8" Type="http://schemas.openxmlformats.org/officeDocument/2006/relationships/tags" Target="../tags/tag59.xml"/><Relationship Id="rId7" Type="http://schemas.openxmlformats.org/officeDocument/2006/relationships/tags" Target="../tags/tag58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7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tags" Target="../tags/tag69.xml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slideMaster" Target="../slideMasters/slideMaster8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80.xml"/><Relationship Id="rId6" Type="http://schemas.openxmlformats.org/officeDocument/2006/relationships/tags" Target="../tags/tag79.xml"/><Relationship Id="rId5" Type="http://schemas.openxmlformats.org/officeDocument/2006/relationships/tags" Target="../tags/tag78.xml"/><Relationship Id="rId4" Type="http://schemas.openxmlformats.org/officeDocument/2006/relationships/tags" Target="../tags/tag77.xml"/><Relationship Id="rId3" Type="http://schemas.openxmlformats.org/officeDocument/2006/relationships/tags" Target="../tags/tag76.xml"/><Relationship Id="rId2" Type="http://schemas.openxmlformats.org/officeDocument/2006/relationships/tags" Target="../tags/tag75.xml"/><Relationship Id="rId1" Type="http://schemas.openxmlformats.org/officeDocument/2006/relationships/slideMaster" Target="../slideMasters/slideMaster9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tags" Target="../tags/tag88.xml"/><Relationship Id="rId3" Type="http://schemas.openxmlformats.org/officeDocument/2006/relationships/tags" Target="../tags/tag87.xml"/><Relationship Id="rId2" Type="http://schemas.openxmlformats.org/officeDocument/2006/relationships/tags" Target="../tags/tag86.xml"/><Relationship Id="rId1" Type="http://schemas.openxmlformats.org/officeDocument/2006/relationships/slideMaster" Target="../slideMasters/slideMaster10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tags" Target="../tags/tag99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slideMaster" Target="../slideMasters/slideMaster1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111.xml"/><Relationship Id="rId5" Type="http://schemas.openxmlformats.org/officeDocument/2006/relationships/tags" Target="../tags/tag110.xml"/><Relationship Id="rId4" Type="http://schemas.openxmlformats.org/officeDocument/2006/relationships/tags" Target="../tags/tag109.xml"/><Relationship Id="rId3" Type="http://schemas.openxmlformats.org/officeDocument/2006/relationships/tags" Target="../tags/tag108.xml"/><Relationship Id="rId2" Type="http://schemas.openxmlformats.org/officeDocument/2006/relationships/tags" Target="../tags/tag107.xml"/><Relationship Id="rId1" Type="http://schemas.openxmlformats.org/officeDocument/2006/relationships/slideMaster" Target="../slideMasters/slideMaster12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tags" Target="../tags/tag119.xml"/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slideMaster" Target="../slideMasters/slideMaster13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" Type="http://schemas.openxmlformats.org/officeDocument/2006/relationships/slideMaster" Target="../slideMasters/slideMaster14.xml"/></Relationships>
</file>

<file path=ppt/slideLayouts/_rels/slideLayout14.xml.rels><?xml version="1.0" encoding="UTF-8" standalone="yes"?>
<Relationships xmlns="http://schemas.openxmlformats.org/package/2006/relationships"><Relationship Id="rId4" Type="http://schemas.openxmlformats.org/officeDocument/2006/relationships/tags" Target="../tags/tag131.xml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slideMaster" Target="../slideMasters/slideMaster15.xml"/></Relationships>
</file>

<file path=ppt/slideLayouts/_rels/slideLayout15.xml.rels><?xml version="1.0" encoding="UTF-8" standalone="yes"?>
<Relationships xmlns="http://schemas.openxmlformats.org/package/2006/relationships"><Relationship Id="rId4" Type="http://schemas.openxmlformats.org/officeDocument/2006/relationships/tags" Target="../tags/tag137.xml"/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" Type="http://schemas.openxmlformats.org/officeDocument/2006/relationships/slideMaster" Target="../slideMasters/slideMaster16.xml"/></Relationships>
</file>

<file path=ppt/slideLayouts/_rels/slideLayout16.xml.rels><?xml version="1.0" encoding="UTF-8" standalone="yes"?>
<Relationships xmlns="http://schemas.openxmlformats.org/package/2006/relationships"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slideMaster" Target="../slideMasters/slideMaster17.xml"/></Relationships>
</file>

<file path=ppt/slideLayouts/_rels/slideLayout17.xml.rels><?xml version="1.0" encoding="UTF-8" standalone="yes"?>
<Relationships xmlns="http://schemas.openxmlformats.org/package/2006/relationships"><Relationship Id="rId4" Type="http://schemas.openxmlformats.org/officeDocument/2006/relationships/tags" Target="../tags/tag149.xml"/><Relationship Id="rId3" Type="http://schemas.openxmlformats.org/officeDocument/2006/relationships/tags" Target="../tags/tag148.xml"/><Relationship Id="rId2" Type="http://schemas.openxmlformats.org/officeDocument/2006/relationships/tags" Target="../tags/tag147.xml"/><Relationship Id="rId1" Type="http://schemas.openxmlformats.org/officeDocument/2006/relationships/slideMaster" Target="../slideMasters/slideMaster18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155.xml"/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" Type="http://schemas.openxmlformats.org/officeDocument/2006/relationships/slideMaster" Target="../slideMasters/slideMaster19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161.xml"/><Relationship Id="rId3" Type="http://schemas.openxmlformats.org/officeDocument/2006/relationships/tags" Target="../tags/tag160.xml"/><Relationship Id="rId2" Type="http://schemas.openxmlformats.org/officeDocument/2006/relationships/tags" Target="../tags/tag159.xml"/><Relationship Id="rId1" Type="http://schemas.openxmlformats.org/officeDocument/2006/relationships/slideMaster" Target="../slideMasters/slideMaster20.xml"/></Relationships>
</file>

<file path=ppt/slideLayouts/_rels/slideLayout20.xml.rels><?xml version="1.0" encoding="UTF-8" standalone="yes"?>
<Relationships xmlns="http://schemas.openxmlformats.org/package/2006/relationships"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" Type="http://schemas.openxmlformats.org/officeDocument/2006/relationships/slideMaster" Target="../slideMasters/slideMaster21.xml"/></Relationships>
</file>

<file path=ppt/slideLayouts/_rels/slideLayout21.xml.rels><?xml version="1.0" encoding="UTF-8" standalone="yes"?>
<Relationships xmlns="http://schemas.openxmlformats.org/package/2006/relationships"><Relationship Id="rId4" Type="http://schemas.openxmlformats.org/officeDocument/2006/relationships/tags" Target="../tags/tag173.xml"/><Relationship Id="rId3" Type="http://schemas.openxmlformats.org/officeDocument/2006/relationships/tags" Target="../tags/tag172.xml"/><Relationship Id="rId2" Type="http://schemas.openxmlformats.org/officeDocument/2006/relationships/tags" Target="../tags/tag171.xml"/><Relationship Id="rId1" Type="http://schemas.openxmlformats.org/officeDocument/2006/relationships/slideMaster" Target="../slideMasters/slideMaster22.xml"/></Relationships>
</file>

<file path=ppt/slideLayouts/_rels/slideLayout22.xml.rels><?xml version="1.0" encoding="UTF-8" standalone="yes"?>
<Relationships xmlns="http://schemas.openxmlformats.org/package/2006/relationships"><Relationship Id="rId4" Type="http://schemas.openxmlformats.org/officeDocument/2006/relationships/tags" Target="../tags/tag179.xml"/><Relationship Id="rId3" Type="http://schemas.openxmlformats.org/officeDocument/2006/relationships/tags" Target="../tags/tag178.xml"/><Relationship Id="rId2" Type="http://schemas.openxmlformats.org/officeDocument/2006/relationships/tags" Target="../tags/tag177.xml"/><Relationship Id="rId1" Type="http://schemas.openxmlformats.org/officeDocument/2006/relationships/slideMaster" Target="../slideMasters/slideMaster23.xml"/></Relationships>
</file>

<file path=ppt/slideLayouts/_rels/slideLayout23.xml.rels><?xml version="1.0" encoding="UTF-8" standalone="yes"?>
<Relationships xmlns="http://schemas.openxmlformats.org/package/2006/relationships"><Relationship Id="rId4" Type="http://schemas.openxmlformats.org/officeDocument/2006/relationships/tags" Target="../tags/tag185.xml"/><Relationship Id="rId3" Type="http://schemas.openxmlformats.org/officeDocument/2006/relationships/tags" Target="../tags/tag184.xml"/><Relationship Id="rId2" Type="http://schemas.openxmlformats.org/officeDocument/2006/relationships/tags" Target="../tags/tag183.xml"/><Relationship Id="rId1" Type="http://schemas.openxmlformats.org/officeDocument/2006/relationships/slideMaster" Target="../slideMasters/slideMaster24.xml"/></Relationships>
</file>

<file path=ppt/slideLayouts/_rels/slideLayout24.xml.rels><?xml version="1.0" encoding="UTF-8" standalone="yes"?>
<Relationships xmlns="http://schemas.openxmlformats.org/package/2006/relationships"><Relationship Id="rId5" Type="http://schemas.openxmlformats.org/officeDocument/2006/relationships/tags" Target="../tags/tag192.xml"/><Relationship Id="rId4" Type="http://schemas.openxmlformats.org/officeDocument/2006/relationships/tags" Target="../tags/tag191.xml"/><Relationship Id="rId3" Type="http://schemas.openxmlformats.org/officeDocument/2006/relationships/tags" Target="../tags/tag190.xml"/><Relationship Id="rId2" Type="http://schemas.openxmlformats.org/officeDocument/2006/relationships/tags" Target="../tags/tag189.xml"/><Relationship Id="rId1" Type="http://schemas.openxmlformats.org/officeDocument/2006/relationships/slideMaster" Target="../slideMasters/slideMaster25.xml"/></Relationships>
</file>

<file path=ppt/slideLayouts/_rels/slideLayout25.xml.rels><?xml version="1.0" encoding="UTF-8" standalone="yes"?>
<Relationships xmlns="http://schemas.openxmlformats.org/package/2006/relationships"><Relationship Id="rId5" Type="http://schemas.openxmlformats.org/officeDocument/2006/relationships/tags" Target="../tags/tag199.xml"/><Relationship Id="rId4" Type="http://schemas.openxmlformats.org/officeDocument/2006/relationships/tags" Target="../tags/tag198.xml"/><Relationship Id="rId3" Type="http://schemas.openxmlformats.org/officeDocument/2006/relationships/tags" Target="../tags/tag197.xml"/><Relationship Id="rId2" Type="http://schemas.openxmlformats.org/officeDocument/2006/relationships/tags" Target="../tags/tag196.xml"/><Relationship Id="rId1" Type="http://schemas.openxmlformats.org/officeDocument/2006/relationships/slideMaster" Target="../slideMasters/slideMaster26.xml"/></Relationships>
</file>

<file path=ppt/slideLayouts/_rels/slideLayout26.xml.rels><?xml version="1.0" encoding="UTF-8" standalone="yes"?>
<Relationships xmlns="http://schemas.openxmlformats.org/package/2006/relationships"><Relationship Id="rId5" Type="http://schemas.openxmlformats.org/officeDocument/2006/relationships/tags" Target="../tags/tag206.xml"/><Relationship Id="rId4" Type="http://schemas.openxmlformats.org/officeDocument/2006/relationships/tags" Target="../tags/tag205.xml"/><Relationship Id="rId3" Type="http://schemas.openxmlformats.org/officeDocument/2006/relationships/tags" Target="../tags/tag204.xml"/><Relationship Id="rId2" Type="http://schemas.openxmlformats.org/officeDocument/2006/relationships/tags" Target="../tags/tag203.xml"/><Relationship Id="rId1" Type="http://schemas.openxmlformats.org/officeDocument/2006/relationships/slideMaster" Target="../slideMasters/slideMaster27.xml"/></Relationships>
</file>

<file path=ppt/slideLayouts/_rels/slideLayout27.xml.rels><?xml version="1.0" encoding="UTF-8" standalone="yes"?>
<Relationships xmlns="http://schemas.openxmlformats.org/package/2006/relationships"><Relationship Id="rId5" Type="http://schemas.openxmlformats.org/officeDocument/2006/relationships/tags" Target="../tags/tag213.xml"/><Relationship Id="rId4" Type="http://schemas.openxmlformats.org/officeDocument/2006/relationships/tags" Target="../tags/tag212.xml"/><Relationship Id="rId3" Type="http://schemas.openxmlformats.org/officeDocument/2006/relationships/tags" Target="../tags/tag211.xml"/><Relationship Id="rId2" Type="http://schemas.openxmlformats.org/officeDocument/2006/relationships/tags" Target="../tags/tag210.xml"/><Relationship Id="rId1" Type="http://schemas.openxmlformats.org/officeDocument/2006/relationships/slideMaster" Target="../slideMasters/slideMaster28.xml"/></Relationships>
</file>

<file path=ppt/slideLayouts/_rels/slideLayout28.xml.rels><?xml version="1.0" encoding="UTF-8" standalone="yes"?>
<Relationships xmlns="http://schemas.openxmlformats.org/package/2006/relationships"><Relationship Id="rId5" Type="http://schemas.openxmlformats.org/officeDocument/2006/relationships/tags" Target="../tags/tag220.xml"/><Relationship Id="rId4" Type="http://schemas.openxmlformats.org/officeDocument/2006/relationships/tags" Target="../tags/tag219.xml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" Type="http://schemas.openxmlformats.org/officeDocument/2006/relationships/slideMaster" Target="../slideMasters/slideMaster29.xml"/></Relationships>
</file>

<file path=ppt/slideLayouts/_rels/slideLayout29.xml.rels><?xml version="1.0" encoding="UTF-8" standalone="yes"?>
<Relationships xmlns="http://schemas.openxmlformats.org/package/2006/relationships"><Relationship Id="rId5" Type="http://schemas.openxmlformats.org/officeDocument/2006/relationships/tags" Target="../tags/tag227.xml"/><Relationship Id="rId4" Type="http://schemas.openxmlformats.org/officeDocument/2006/relationships/tags" Target="../tags/tag226.xml"/><Relationship Id="rId3" Type="http://schemas.openxmlformats.org/officeDocument/2006/relationships/tags" Target="../tags/tag225.xml"/><Relationship Id="rId2" Type="http://schemas.openxmlformats.org/officeDocument/2006/relationships/tags" Target="../tags/tag224.xml"/><Relationship Id="rId1" Type="http://schemas.openxmlformats.org/officeDocument/2006/relationships/slideMaster" Target="../slideMasters/slideMaster3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日期占位符 1027"/>
          <p:cNvSpPr/>
          <p:nvPr>
            <p:ph type="dt" sz="half" idx="10"/>
            <p:custDataLst>
              <p:tags r:id="rId2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2" name="页脚占位符 1028"/>
          <p:cNvSpPr/>
          <p:nvPr>
            <p:ph type="ftr" sz="quarter" idx="11"/>
            <p:custDataLst>
              <p:tags r:id="rId3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3" name="灯片编号占位符 1029"/>
          <p:cNvSpPr/>
          <p:nvPr>
            <p:ph type="sldNum" sz="quarter" idx="12"/>
            <p:custDataLst>
              <p:tags r:id="rId4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  <a:endParaRPr kumimoji="0" lang="zh-CN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4" name="页脚占位符 1028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5" name="灯片编号占位符 1029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4" name="页脚占位符 1028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5" name="灯片编号占位符 1029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4" name="页脚占位符 1028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5" name="灯片编号占位符 1029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5" name="页脚占位符 1028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6" name="灯片编号占位符 1029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7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7" name="页脚占位符 1028"/>
          <p:cNvSpPr/>
          <p:nvPr>
            <p:ph type="ftr" sz="quarter" idx="11"/>
            <p:custDataLst>
              <p:tags r:id="rId8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8" name="灯片编号占位符 1029"/>
          <p:cNvSpPr/>
          <p:nvPr>
            <p:ph type="sldNum" sz="quarter" idx="12"/>
            <p:custDataLst>
              <p:tags r:id="rId9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3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3" name="页脚占位符 1028"/>
          <p:cNvSpPr/>
          <p:nvPr>
            <p:ph type="ftr" sz="quarter" idx="11"/>
            <p:custDataLst>
              <p:tags r:id="rId4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4" name="灯片编号占位符 1029"/>
          <p:cNvSpPr/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18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kumimoji="0" lang="zh-CN" altLang="en-US" sz="1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5" name="页脚占位符 1028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6" name="灯片编号占位符 1029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5" name="页脚占位符 1028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6" name="灯片编号占位符 1029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4" name="页脚占位符 1028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5" name="灯片编号占位符 1029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日期占位符 1027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4" name="页脚占位符 1028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5" name="灯片编号占位符 1029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节标题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内容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自定义版式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自定义版式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自定义版式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自定义版式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自定义版式">
    <p:spTree>
      <p:nvGrpSpPr>
        <p:cNvPr id="1" name=""/>
        <p:cNvGrpSpPr/>
        <p:nvPr/>
      </p:nvGrpSpPr>
      <p:grpSpPr/>
      <p:sp>
        <p:nvSpPr>
          <p:cNvPr id="0" name="Footer Placeholder 4"/>
          <p:cNvSpPr/>
          <p:nvPr>
            <p:ph type="ftr" sz="quarter" idx="10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" name="Slide Number Placeholder 5"/>
          <p:cNvSpPr/>
          <p:nvPr>
            <p:ph type="sldNum" sz="quarter" idx="11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Date Placeholder 3"/>
          <p:cNvSpPr/>
          <p:nvPr>
            <p:ph type="dt" sz="half" idx="1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自定义版式"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Footer Placeholder 4"/>
          <p:cNvSpPr/>
          <p:nvPr>
            <p:ph type="ftr" sz="quarter" idx="10"/>
            <p:custDataLst>
              <p:tags r:id="rId3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Slide Number Placeholder 5"/>
          <p:cNvSpPr/>
          <p:nvPr>
            <p:ph type="sldNum" sz="quarter" idx="11"/>
            <p:custDataLst>
              <p:tags r:id="rId4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/>
          <p:nvPr>
            <p:ph type="dt" sz="half" idx="12"/>
            <p:custDataLst>
              <p:tags r:id="rId5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自定义版式"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Footer Placeholder 4"/>
          <p:cNvSpPr/>
          <p:nvPr>
            <p:ph type="ftr" sz="quarter" idx="10"/>
            <p:custDataLst>
              <p:tags r:id="rId3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Slide Number Placeholder 5"/>
          <p:cNvSpPr/>
          <p:nvPr>
            <p:ph type="sldNum" sz="quarter" idx="11"/>
            <p:custDataLst>
              <p:tags r:id="rId4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/>
          <p:nvPr>
            <p:ph type="dt" sz="half" idx="12"/>
            <p:custDataLst>
              <p:tags r:id="rId5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自定义版式"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Footer Placeholder 4"/>
          <p:cNvSpPr/>
          <p:nvPr>
            <p:ph type="ftr" sz="quarter" idx="10"/>
            <p:custDataLst>
              <p:tags r:id="rId3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Slide Number Placeholder 5"/>
          <p:cNvSpPr/>
          <p:nvPr>
            <p:ph type="sldNum" sz="quarter" idx="11"/>
            <p:custDataLst>
              <p:tags r:id="rId4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/>
          <p:nvPr>
            <p:ph type="dt" sz="half" idx="12"/>
            <p:custDataLst>
              <p:tags r:id="rId5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自定义版式"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Footer Placeholder 4"/>
          <p:cNvSpPr/>
          <p:nvPr>
            <p:ph type="ftr" sz="quarter" idx="10"/>
            <p:custDataLst>
              <p:tags r:id="rId3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Slide Number Placeholder 5"/>
          <p:cNvSpPr/>
          <p:nvPr>
            <p:ph type="sldNum" sz="quarter" idx="11"/>
            <p:custDataLst>
              <p:tags r:id="rId4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/>
          <p:nvPr>
            <p:ph type="dt" sz="half" idx="12"/>
            <p:custDataLst>
              <p:tags r:id="rId5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0_自定义版式"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Footer Placeholder 4"/>
          <p:cNvSpPr/>
          <p:nvPr>
            <p:ph type="ftr" sz="quarter" idx="10"/>
            <p:custDataLst>
              <p:tags r:id="rId3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Slide Number Placeholder 5"/>
          <p:cNvSpPr/>
          <p:nvPr>
            <p:ph type="sldNum" sz="quarter" idx="11"/>
            <p:custDataLst>
              <p:tags r:id="rId4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/>
          <p:nvPr>
            <p:ph type="dt" sz="half" idx="12"/>
            <p:custDataLst>
              <p:tags r:id="rId5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1_自定义版式"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0" name="Footer Placeholder 4"/>
          <p:cNvSpPr/>
          <p:nvPr>
            <p:ph type="ftr" sz="quarter" idx="10"/>
            <p:custDataLst>
              <p:tags r:id="rId3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" name="Slide Number Placeholder 5"/>
          <p:cNvSpPr/>
          <p:nvPr>
            <p:ph type="sldNum" sz="quarter" idx="11"/>
            <p:custDataLst>
              <p:tags r:id="rId4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4" name="Date Placeholder 3"/>
          <p:cNvSpPr/>
          <p:nvPr>
            <p:ph type="dt" sz="half" idx="12"/>
            <p:custDataLst>
              <p:tags r:id="rId5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5" Type="http://schemas.openxmlformats.org/officeDocument/2006/relationships/theme" Target="../theme/theme2.xml"/><Relationship Id="rId4" Type="http://schemas.openxmlformats.org/officeDocument/2006/relationships/tags" Target="../tags/tag1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7" Type="http://schemas.openxmlformats.org/officeDocument/2006/relationships/tags" Target="../tags/tag31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7" Type="http://schemas.openxmlformats.org/officeDocument/2006/relationships/tags" Target="../tags/tag52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7" Type="http://schemas.openxmlformats.org/officeDocument/2006/relationships/tags" Target="../tags/tag65.xml"/><Relationship Id="rId6" Type="http://schemas.openxmlformats.org/officeDocument/2006/relationships/tags" Target="../tags/tag64.xml"/><Relationship Id="rId5" Type="http://schemas.openxmlformats.org/officeDocument/2006/relationships/tags" Target="../tags/tag63.xml"/><Relationship Id="rId4" Type="http://schemas.openxmlformats.org/officeDocument/2006/relationships/tags" Target="../tags/tag62.xml"/><Relationship Id="rId3" Type="http://schemas.openxmlformats.org/officeDocument/2006/relationships/tags" Target="../tags/tag6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7" Type="http://schemas.openxmlformats.org/officeDocument/2006/relationships/tags" Target="../tags/tag74.xml"/><Relationship Id="rId6" Type="http://schemas.openxmlformats.org/officeDocument/2006/relationships/tags" Target="../tags/tag73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3" Type="http://schemas.openxmlformats.org/officeDocument/2006/relationships/tags" Target="../tags/tag7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heme" Target="../theme/theme9.xml"/><Relationship Id="rId7" Type="http://schemas.openxmlformats.org/officeDocument/2006/relationships/tags" Target="../tags/tag85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4" Type="http://schemas.openxmlformats.org/officeDocument/2006/relationships/tags" Target="../tags/tag82.xml"/><Relationship Id="rId3" Type="http://schemas.openxmlformats.org/officeDocument/2006/relationships/tags" Target="../tags/tag8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heme" Target="../theme/theme10.xml"/><Relationship Id="rId7" Type="http://schemas.openxmlformats.org/officeDocument/2006/relationships/tags" Target="../tags/tag96.xml"/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1.xml"/><Relationship Id="rId7" Type="http://schemas.openxmlformats.org/officeDocument/2006/relationships/tags" Target="../tags/tag106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4" Type="http://schemas.openxmlformats.org/officeDocument/2006/relationships/tags" Target="../tags/tag103.xml"/><Relationship Id="rId3" Type="http://schemas.openxmlformats.org/officeDocument/2006/relationships/tags" Target="../tags/tag10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theme" Target="../theme/theme12.xml"/><Relationship Id="rId7" Type="http://schemas.openxmlformats.org/officeDocument/2006/relationships/tags" Target="../tags/tag116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Relationship Id="rId3" Type="http://schemas.openxmlformats.org/officeDocument/2006/relationships/tags" Target="../tags/tag1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1.xml"/></Relationships>
</file>

<file path=ppt/slideMasters/_rels/slideMaster13.xml.rels><?xml version="1.0" encoding="UTF-8" standalone="yes"?>
<Relationships xmlns="http://schemas.openxmlformats.org/package/2006/relationships"><Relationship Id="rId6" Type="http://schemas.openxmlformats.org/officeDocument/2006/relationships/theme" Target="../theme/theme1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tags" Target="../tags/tag12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Masters/_rels/slideMaster14.xml.rels><?xml version="1.0" encoding="UTF-8" standalone="yes"?>
<Relationships xmlns="http://schemas.openxmlformats.org/package/2006/relationships"><Relationship Id="rId6" Type="http://schemas.openxmlformats.org/officeDocument/2006/relationships/theme" Target="../theme/theme14.xml"/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3" Type="http://schemas.openxmlformats.org/officeDocument/2006/relationships/tags" Target="../tags/tag12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Masters/_rels/slideMaster15.xml.rels><?xml version="1.0" encoding="UTF-8" standalone="yes"?>
<Relationships xmlns="http://schemas.openxmlformats.org/package/2006/relationships"><Relationship Id="rId6" Type="http://schemas.openxmlformats.org/officeDocument/2006/relationships/theme" Target="../theme/theme15.xml"/><Relationship Id="rId5" Type="http://schemas.openxmlformats.org/officeDocument/2006/relationships/tags" Target="../tags/tag134.xml"/><Relationship Id="rId4" Type="http://schemas.openxmlformats.org/officeDocument/2006/relationships/tags" Target="../tags/tag133.xml"/><Relationship Id="rId3" Type="http://schemas.openxmlformats.org/officeDocument/2006/relationships/tags" Target="../tags/tag13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4.xml"/></Relationships>
</file>

<file path=ppt/slideMasters/_rels/slideMaster16.xml.rels><?xml version="1.0" encoding="UTF-8" standalone="yes"?>
<Relationships xmlns="http://schemas.openxmlformats.org/package/2006/relationships"><Relationship Id="rId6" Type="http://schemas.openxmlformats.org/officeDocument/2006/relationships/theme" Target="../theme/theme16.xml"/><Relationship Id="rId5" Type="http://schemas.openxmlformats.org/officeDocument/2006/relationships/tags" Target="../tags/tag140.xml"/><Relationship Id="rId4" Type="http://schemas.openxmlformats.org/officeDocument/2006/relationships/tags" Target="../tags/tag139.xml"/><Relationship Id="rId3" Type="http://schemas.openxmlformats.org/officeDocument/2006/relationships/tags" Target="../tags/tag13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/Relationships>
</file>

<file path=ppt/slideMasters/_rels/slideMaster17.xml.rels><?xml version="1.0" encoding="UTF-8" standalone="yes"?>
<Relationships xmlns="http://schemas.openxmlformats.org/package/2006/relationships"><Relationship Id="rId6" Type="http://schemas.openxmlformats.org/officeDocument/2006/relationships/theme" Target="../theme/theme17.xml"/><Relationship Id="rId5" Type="http://schemas.openxmlformats.org/officeDocument/2006/relationships/tags" Target="../tags/tag146.xml"/><Relationship Id="rId4" Type="http://schemas.openxmlformats.org/officeDocument/2006/relationships/tags" Target="../tags/tag145.xml"/><Relationship Id="rId3" Type="http://schemas.openxmlformats.org/officeDocument/2006/relationships/tags" Target="../tags/tag14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6.xml"/></Relationships>
</file>

<file path=ppt/slideMasters/_rels/slideMaster18.xml.rels><?xml version="1.0" encoding="UTF-8" standalone="yes"?>
<Relationships xmlns="http://schemas.openxmlformats.org/package/2006/relationships"><Relationship Id="rId6" Type="http://schemas.openxmlformats.org/officeDocument/2006/relationships/theme" Target="../theme/theme18.xml"/><Relationship Id="rId5" Type="http://schemas.openxmlformats.org/officeDocument/2006/relationships/tags" Target="../tags/tag152.xml"/><Relationship Id="rId4" Type="http://schemas.openxmlformats.org/officeDocument/2006/relationships/tags" Target="../tags/tag151.xml"/><Relationship Id="rId3" Type="http://schemas.openxmlformats.org/officeDocument/2006/relationships/tags" Target="../tags/tag15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Masters/_rels/slideMaster19.xml.rels><?xml version="1.0" encoding="UTF-8" standalone="yes"?>
<Relationships xmlns="http://schemas.openxmlformats.org/package/2006/relationships"><Relationship Id="rId6" Type="http://schemas.openxmlformats.org/officeDocument/2006/relationships/theme" Target="../theme/theme19.xml"/><Relationship Id="rId5" Type="http://schemas.openxmlformats.org/officeDocument/2006/relationships/tags" Target="../tags/tag158.xml"/><Relationship Id="rId4" Type="http://schemas.openxmlformats.org/officeDocument/2006/relationships/tags" Target="../tags/tag157.xml"/><Relationship Id="rId3" Type="http://schemas.openxmlformats.org/officeDocument/2006/relationships/tags" Target="../tags/tag15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Masters/_rels/slideMaster20.xml.rels><?xml version="1.0" encoding="UTF-8" standalone="yes"?>
<Relationships xmlns="http://schemas.openxmlformats.org/package/2006/relationships"><Relationship Id="rId6" Type="http://schemas.openxmlformats.org/officeDocument/2006/relationships/theme" Target="../theme/theme20.xml"/><Relationship Id="rId5" Type="http://schemas.openxmlformats.org/officeDocument/2006/relationships/tags" Target="../tags/tag164.xml"/><Relationship Id="rId4" Type="http://schemas.openxmlformats.org/officeDocument/2006/relationships/tags" Target="../tags/tag163.xml"/><Relationship Id="rId3" Type="http://schemas.openxmlformats.org/officeDocument/2006/relationships/tags" Target="../tags/tag16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9.xml"/></Relationships>
</file>

<file path=ppt/slideMasters/_rels/slideMaster21.xml.rels><?xml version="1.0" encoding="UTF-8" standalone="yes"?>
<Relationships xmlns="http://schemas.openxmlformats.org/package/2006/relationships"><Relationship Id="rId6" Type="http://schemas.openxmlformats.org/officeDocument/2006/relationships/theme" Target="../theme/theme21.xml"/><Relationship Id="rId5" Type="http://schemas.openxmlformats.org/officeDocument/2006/relationships/tags" Target="../tags/tag170.xml"/><Relationship Id="rId4" Type="http://schemas.openxmlformats.org/officeDocument/2006/relationships/tags" Target="../tags/tag169.xml"/><Relationship Id="rId3" Type="http://schemas.openxmlformats.org/officeDocument/2006/relationships/tags" Target="../tags/tag16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0.xml"/></Relationships>
</file>

<file path=ppt/slideMasters/_rels/slideMaster2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2.xml"/><Relationship Id="rId5" Type="http://schemas.openxmlformats.org/officeDocument/2006/relationships/tags" Target="../tags/tag176.xml"/><Relationship Id="rId4" Type="http://schemas.openxmlformats.org/officeDocument/2006/relationships/tags" Target="../tags/tag175.xml"/><Relationship Id="rId3" Type="http://schemas.openxmlformats.org/officeDocument/2006/relationships/tags" Target="../tags/tag17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1.xml"/></Relationships>
</file>

<file path=ppt/slideMasters/_rels/slideMaster23.xml.rels><?xml version="1.0" encoding="UTF-8" standalone="yes"?>
<Relationships xmlns="http://schemas.openxmlformats.org/package/2006/relationships"><Relationship Id="rId6" Type="http://schemas.openxmlformats.org/officeDocument/2006/relationships/theme" Target="../theme/theme23.xml"/><Relationship Id="rId5" Type="http://schemas.openxmlformats.org/officeDocument/2006/relationships/tags" Target="../tags/tag182.xml"/><Relationship Id="rId4" Type="http://schemas.openxmlformats.org/officeDocument/2006/relationships/tags" Target="../tags/tag181.xml"/><Relationship Id="rId3" Type="http://schemas.openxmlformats.org/officeDocument/2006/relationships/tags" Target="../tags/tag18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2.xml"/></Relationships>
</file>

<file path=ppt/slideMasters/_rels/slideMaster24.xml.rels><?xml version="1.0" encoding="UTF-8" standalone="yes"?>
<Relationships xmlns="http://schemas.openxmlformats.org/package/2006/relationships"><Relationship Id="rId6" Type="http://schemas.openxmlformats.org/officeDocument/2006/relationships/theme" Target="../theme/theme24.xml"/><Relationship Id="rId5" Type="http://schemas.openxmlformats.org/officeDocument/2006/relationships/tags" Target="../tags/tag188.xml"/><Relationship Id="rId4" Type="http://schemas.openxmlformats.org/officeDocument/2006/relationships/tags" Target="../tags/tag187.xml"/><Relationship Id="rId3" Type="http://schemas.openxmlformats.org/officeDocument/2006/relationships/tags" Target="../tags/tag18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Masters/_rels/slideMaster25.xml.rels><?xml version="1.0" encoding="UTF-8" standalone="yes"?>
<Relationships xmlns="http://schemas.openxmlformats.org/package/2006/relationships"><Relationship Id="rId6" Type="http://schemas.openxmlformats.org/officeDocument/2006/relationships/theme" Target="../theme/theme25.xml"/><Relationship Id="rId5" Type="http://schemas.openxmlformats.org/officeDocument/2006/relationships/tags" Target="../tags/tag195.xml"/><Relationship Id="rId4" Type="http://schemas.openxmlformats.org/officeDocument/2006/relationships/tags" Target="../tags/tag194.xml"/><Relationship Id="rId3" Type="http://schemas.openxmlformats.org/officeDocument/2006/relationships/tags" Target="../tags/tag19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Masters/_rels/slideMaster26.xml.rels><?xml version="1.0" encoding="UTF-8" standalone="yes"?>
<Relationships xmlns="http://schemas.openxmlformats.org/package/2006/relationships"><Relationship Id="rId6" Type="http://schemas.openxmlformats.org/officeDocument/2006/relationships/theme" Target="../theme/theme26.xml"/><Relationship Id="rId5" Type="http://schemas.openxmlformats.org/officeDocument/2006/relationships/tags" Target="../tags/tag202.xml"/><Relationship Id="rId4" Type="http://schemas.openxmlformats.org/officeDocument/2006/relationships/tags" Target="../tags/tag201.xml"/><Relationship Id="rId3" Type="http://schemas.openxmlformats.org/officeDocument/2006/relationships/tags" Target="../tags/tag20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5.xml"/></Relationships>
</file>

<file path=ppt/slideMasters/_rels/slideMaster27.xml.rels><?xml version="1.0" encoding="UTF-8" standalone="yes"?>
<Relationships xmlns="http://schemas.openxmlformats.org/package/2006/relationships"><Relationship Id="rId6" Type="http://schemas.openxmlformats.org/officeDocument/2006/relationships/theme" Target="../theme/theme27.xml"/><Relationship Id="rId5" Type="http://schemas.openxmlformats.org/officeDocument/2006/relationships/tags" Target="../tags/tag209.xml"/><Relationship Id="rId4" Type="http://schemas.openxmlformats.org/officeDocument/2006/relationships/tags" Target="../tags/tag208.xml"/><Relationship Id="rId3" Type="http://schemas.openxmlformats.org/officeDocument/2006/relationships/tags" Target="../tags/tag20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6.xml"/></Relationships>
</file>

<file path=ppt/slideMasters/_rels/slideMaster28.xml.rels><?xml version="1.0" encoding="UTF-8" standalone="yes"?>
<Relationships xmlns="http://schemas.openxmlformats.org/package/2006/relationships"><Relationship Id="rId6" Type="http://schemas.openxmlformats.org/officeDocument/2006/relationships/theme" Target="../theme/theme28.xml"/><Relationship Id="rId5" Type="http://schemas.openxmlformats.org/officeDocument/2006/relationships/tags" Target="../tags/tag216.xml"/><Relationship Id="rId4" Type="http://schemas.openxmlformats.org/officeDocument/2006/relationships/tags" Target="../tags/tag215.xml"/><Relationship Id="rId3" Type="http://schemas.openxmlformats.org/officeDocument/2006/relationships/tags" Target="../tags/tag2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7.xml"/></Relationships>
</file>

<file path=ppt/slideMasters/_rels/slideMaster29.xml.rels><?xml version="1.0" encoding="UTF-8" standalone="yes"?>
<Relationships xmlns="http://schemas.openxmlformats.org/package/2006/relationships"><Relationship Id="rId6" Type="http://schemas.openxmlformats.org/officeDocument/2006/relationships/theme" Target="../theme/theme29.xml"/><Relationship Id="rId5" Type="http://schemas.openxmlformats.org/officeDocument/2006/relationships/tags" Target="../tags/tag223.xml"/><Relationship Id="rId4" Type="http://schemas.openxmlformats.org/officeDocument/2006/relationships/tags" Target="../tags/tag222.xml"/><Relationship Id="rId3" Type="http://schemas.openxmlformats.org/officeDocument/2006/relationships/tags" Target="../tags/tag22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8.xml"/></Relationships>
</file>

<file path=ppt/slideMasters/_rels/slideMaster30.xml.rels><?xml version="1.0" encoding="UTF-8" standalone="yes"?>
<Relationships xmlns="http://schemas.openxmlformats.org/package/2006/relationships"><Relationship Id="rId6" Type="http://schemas.openxmlformats.org/officeDocument/2006/relationships/theme" Target="../theme/theme30.xml"/><Relationship Id="rId5" Type="http://schemas.openxmlformats.org/officeDocument/2006/relationships/tags" Target="../tags/tag230.xml"/><Relationship Id="rId4" Type="http://schemas.openxmlformats.org/officeDocument/2006/relationships/tags" Target="../tags/tag229.xml"/><Relationship Id="rId3" Type="http://schemas.openxmlformats.org/officeDocument/2006/relationships/tags" Target="../tags/tag22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1027"/>
          <p:cNvSpPr/>
          <p:nvPr>
            <p:ph type="dt" sz="half" idx="2"/>
            <p:custDataLst>
              <p:tags r:id="rId5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eaLnBrk="1" hangingPunct="1"/>
            <a:endParaRPr lang="zh-CN" altLang="en-US" sz="1400"/>
          </a:p>
        </p:txBody>
      </p:sp>
      <p:sp>
        <p:nvSpPr>
          <p:cNvPr id="1029" name="页脚占位符 1028"/>
          <p:cNvSpPr/>
          <p:nvPr>
            <p:ph type="ftr" sz="quarter" idx="3"/>
            <p:custDataLst>
              <p:tags r:id="rId6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ctr" eaLnBrk="1" hangingPunct="1"/>
            <a:endParaRPr lang="zh-CN" altLang="en-US" sz="1400"/>
          </a:p>
        </p:txBody>
      </p:sp>
      <p:sp>
        <p:nvSpPr>
          <p:cNvPr id="1030" name="灯片编号占位符 1029"/>
          <p:cNvSpPr/>
          <p:nvPr>
            <p:ph type="sldNum" sz="quarter" idx="4"/>
            <p:custDataLst>
              <p:tags r:id="rId7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zh-CN" altLang="en-US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lvl="0" algn="r" eaLnBrk="1" hangingPunct="1"/>
            <a:fld id="{E5425264-6E54-494E-A22B-9CD27FC666B5}" type="slidenum">
              <a:rPr lang="zh-CN" altLang="en-US" sz="1400"/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Footer Placeholder 4"/>
          <p:cNvSpPr/>
          <p:nvPr>
            <p:ph type="ftr" sz="quarter" idx="3"/>
            <p:custDataLst>
              <p:tags r:id="rId2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051" name="Slide Number Placeholder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>
              <a:buClrTx/>
            </a:pPr>
            <a:fld id="{EE08F038-A25D-43AE-A2C0-D9CB3367070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052" name="Date Placeholder 3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7A490E34-3965-46BA-8C7D-740A76692505}" type="slidenum">
              <a:rPr lang="zh-CN" altLang="en-US" sz="1400"/>
            </a:fld>
            <a:endParaRPr lang="zh-CN" altLang="en-US" sz="1400"/>
          </a:p>
        </p:txBody>
      </p:sp>
      <p:sp>
        <p:nvSpPr>
          <p:cNvPr id="3075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6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7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3078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EE51D765-C32A-49EE-984B-848234ABCFDE}" type="slidenum">
              <a:rPr lang="zh-CN" altLang="en-US" sz="1400"/>
            </a:fld>
            <a:endParaRPr lang="zh-CN" altLang="en-US" sz="1400"/>
          </a:p>
        </p:txBody>
      </p:sp>
      <p:sp>
        <p:nvSpPr>
          <p:cNvPr id="4099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00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1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4102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E3606854-AE1E-4CCE-8B21-45F57855F82D}" type="slidenum">
              <a:rPr lang="zh-CN" altLang="en-US" sz="1400"/>
            </a:fld>
            <a:endParaRPr lang="zh-CN" altLang="en-US" sz="1400"/>
          </a:p>
        </p:txBody>
      </p:sp>
      <p:sp>
        <p:nvSpPr>
          <p:cNvPr id="5123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4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5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5126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4EFA1879-25FF-4DD8-93AA-FB554CC76518}" type="slidenum">
              <a:rPr lang="zh-CN" altLang="en-US" sz="1400"/>
            </a:fld>
            <a:endParaRPr lang="zh-CN" altLang="en-US" sz="1400"/>
          </a:p>
        </p:txBody>
      </p:sp>
      <p:sp>
        <p:nvSpPr>
          <p:cNvPr id="6147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8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9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6150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A45422BE-5A6B-4D4F-BE2C-A4A97B44AC4A}" type="slidenum">
              <a:rPr lang="zh-CN" altLang="en-US" sz="1400"/>
            </a:fld>
            <a:endParaRPr lang="zh-CN" altLang="en-US" sz="1400"/>
          </a:p>
        </p:txBody>
      </p:sp>
      <p:sp>
        <p:nvSpPr>
          <p:cNvPr id="7171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2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3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7174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D0D958DC-E761-4928-9C58-1E93F250E679}" type="slidenum">
              <a:rPr lang="zh-CN" altLang="en-US" sz="1400"/>
            </a:fld>
            <a:endParaRPr lang="zh-CN" altLang="en-US" sz="1400"/>
          </a:p>
        </p:txBody>
      </p:sp>
      <p:sp>
        <p:nvSpPr>
          <p:cNvPr id="8195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6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7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8198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94953FCE-FD2B-4F38-B68C-CED012520BD0}" type="slidenum">
              <a:rPr lang="zh-CN" altLang="en-US" sz="1400"/>
            </a:fld>
            <a:endParaRPr lang="zh-CN" altLang="en-US" sz="1400"/>
          </a:p>
        </p:txBody>
      </p:sp>
      <p:sp>
        <p:nvSpPr>
          <p:cNvPr id="9219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20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221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9222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42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5A8E0B29-7718-4398-BC5A-DD4421D14DD3}" type="slidenum">
              <a:rPr lang="zh-CN" altLang="en-US" sz="1400"/>
            </a:fld>
            <a:endParaRPr lang="zh-CN" altLang="en-US" sz="1400"/>
          </a:p>
        </p:txBody>
      </p:sp>
      <p:sp>
        <p:nvSpPr>
          <p:cNvPr id="10243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4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45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10246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A9A8B055-791E-422D-B0E3-3EC1894AD331}" type="slidenum">
              <a:rPr lang="zh-CN" altLang="en-US" sz="1400"/>
            </a:fld>
            <a:endParaRPr lang="zh-CN" altLang="en-US" sz="1400"/>
          </a:p>
        </p:txBody>
      </p:sp>
      <p:sp>
        <p:nvSpPr>
          <p:cNvPr id="11267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8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1269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11270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2290" name="灯片编号占位符 1029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r" eaLnBrk="1" hangingPunct="1"/>
            <a:fld id="{4B403F53-48C1-4F2C-9FB4-B9C560AB6695}" type="slidenum">
              <a:rPr lang="zh-CN" altLang="en-US" sz="1400"/>
            </a:fld>
            <a:endParaRPr lang="zh-CN" altLang="en-US" sz="1400"/>
          </a:p>
        </p:txBody>
      </p:sp>
      <p:sp>
        <p:nvSpPr>
          <p:cNvPr id="12291" name="标题 1025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292" name="文本占位符 1026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2293" name="日期占位符 1027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1" hangingPunct="1"/>
            <a:endParaRPr lang="zh-CN" altLang="en-US" sz="1400"/>
          </a:p>
        </p:txBody>
      </p:sp>
      <p:sp>
        <p:nvSpPr>
          <p:cNvPr id="12294" name="页脚占位符 1028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 eaLnBrk="1" hangingPunct="1"/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ransition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baseline="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4" name="Slide Number Placeholder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453F163F-9471-4B7F-918A-19C36EA0ADD5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3315" name="Date Placeholder 3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3316" name="Footer Placeholder 4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日期占位符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4339" name="页脚占位符 1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4340" name="灯片编号占位符 2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F5775262-FF6A-4F7A-8A87-DC84E5D58C73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5363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5364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36F2026A-54E9-46D0-BD0A-93078BE01CF3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Slide Number Placeholder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E6374C4C-3FAD-4685-B6B6-66E60E2A309A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6387" name="Date Placeholder 2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6388" name="Footer Placeholder 3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0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7411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7412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47C02F24-8AB2-4163-8F3F-A9197AEF1CDF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843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A61254A0-88AB-413F-BC83-E01A33362926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8435" name="日期占位符 3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8436" name="页脚占位符 4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8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35F929ED-5D65-45EE-9366-FE36B7C10D44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9459" name="日期占位符 2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19460" name="页脚占位符 3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2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57D3E8FE-70F8-46CE-8709-44CBD29D9973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0483" name="日期占位符 2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0484" name="页脚占位符 3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1506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064495A9-9D13-4F2B-BF26-2C3154D649C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1507" name="日期占位符 2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1508" name="页脚占位符 3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2530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FCAA1C4B-30E7-4C72-BB86-1FBC7202C122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2531" name="日期占位符 2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2532" name="页脚占位符 3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3554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42319B6D-53EF-40D2-A717-A38253B41FA0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3555" name="日期占位符 2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3556" name="页脚占位符 3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灯片编号占位符 4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E7C95A7E-7DDC-4578-ABD1-FF176EBBFF69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4579" name="日期占位符 2"/>
          <p:cNvSpPr/>
          <p:nvPr>
            <p:ph type="dt" sz="half" idx="2"/>
            <p:custDataLst>
              <p:tags r:id="rId4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4580" name="页脚占位符 3"/>
          <p:cNvSpPr/>
          <p:nvPr>
            <p:ph type="ftr" sz="quarter" idx="3"/>
            <p:custDataLst>
              <p:tags r:id="rId5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5602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5603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5604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421A4D68-08D7-41E0-8B5C-CE71EBF69C24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6626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6627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6628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FF529069-0288-4BF4-BE9E-75ABAA35CF0D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7650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7651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7652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CD6CE16D-4909-4F86-B571-D552CCB186EA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8674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8675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8676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46C8404D-2A96-49D7-A7B3-CF56C9CC60E6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9698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9699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29700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93C66FDA-0E69-48EE-A060-9E018496767F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22" name="Date Placeholder 3"/>
          <p:cNvSpPr/>
          <p:nvPr>
            <p:ph type="dt" sz="half" idx="2"/>
            <p:custDataLst>
              <p:tags r:id="rId3"/>
            </p:custDataLst>
          </p:nvPr>
        </p:nvSpPr>
        <p:spPr>
          <a:xfrm>
            <a:off x="6286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0723" name="Footer Placeholder 4"/>
          <p:cNvSpPr/>
          <p:nvPr>
            <p:ph type="ftr" sz="quarter" idx="3"/>
            <p:custDataLst>
              <p:tags r:id="rId4"/>
            </p:custDataLst>
          </p:nvPr>
        </p:nvSpPr>
        <p:spPr>
          <a:xfrm>
            <a:off x="3028950" y="6438900"/>
            <a:ext cx="30861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ctr" eaLnBrk="1" hangingPunct="1">
              <a:buClrTx/>
            </a:pPr>
            <a:endParaRPr lang="zh-CN" altLang="en-US" sz="1400">
              <a:solidFill>
                <a:schemeClr val="bg1"/>
              </a:solidFill>
            </a:endParaRPr>
          </a:p>
        </p:txBody>
      </p:sp>
      <p:sp>
        <p:nvSpPr>
          <p:cNvPr id="30724" name="Slide Number Placeholder 5"/>
          <p:cNvSpPr/>
          <p:nvPr>
            <p:ph type="sldNum" sz="quarter" idx="4"/>
            <p:custDataLst>
              <p:tags r:id="rId5"/>
            </p:custDataLst>
          </p:nvPr>
        </p:nvSpPr>
        <p:spPr>
          <a:xfrm>
            <a:off x="6457950" y="6438900"/>
            <a:ext cx="20574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</a:lstStyle>
          <a:p>
            <a:pPr lvl="0" algn="r" eaLnBrk="1" hangingPunct="1">
              <a:buClrTx/>
            </a:pPr>
            <a:fld id="{448C7B32-449A-4144-BB46-651997EE6BA0}" type="slidenum">
              <a:rPr lang="zh-CN" altLang="en-US" sz="1400">
                <a:solidFill>
                  <a:schemeClr val="bg1"/>
                </a:solidFill>
              </a:rPr>
            </a:fld>
            <a:endParaRPr lang="zh-CN" altLang="en-US" sz="140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transition/>
  <p:txStyles>
    <p:titleStyle>
      <a:lvl1pPr marL="0" indent="0" algn="l" defTabSz="914400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</p:titleStyle>
    <p:bodyStyle>
      <a:lvl1pPr marL="228600" indent="-228600" algn="l" defTabSz="914400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6858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11430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6002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2057400" indent="-228600" algn="l" defTabSz="914400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"/>
        <a:defRPr sz="20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3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6" Type="http://schemas.openxmlformats.org/officeDocument/2006/relationships/tags" Target="../tags/tag237.xml"/><Relationship Id="rId5" Type="http://schemas.openxmlformats.org/officeDocument/2006/relationships/tags" Target="../tags/tag236.xml"/><Relationship Id="rId4" Type="http://schemas.openxmlformats.org/officeDocument/2006/relationships/tags" Target="../tags/tag235.xml"/><Relationship Id="rId3" Type="http://schemas.openxmlformats.org/officeDocument/2006/relationships/tags" Target="../tags/tag234.xml"/><Relationship Id="rId2" Type="http://schemas.openxmlformats.org/officeDocument/2006/relationships/tags" Target="../tags/tag233.xml"/><Relationship Id="rId1" Type="http://schemas.openxmlformats.org/officeDocument/2006/relationships/tags" Target="../tags/tag23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.bin"/><Relationship Id="rId8" Type="http://schemas.openxmlformats.org/officeDocument/2006/relationships/tags" Target="../tags/tag243.xml"/><Relationship Id="rId7" Type="http://schemas.openxmlformats.org/officeDocument/2006/relationships/tags" Target="../tags/tag242.xml"/><Relationship Id="rId6" Type="http://schemas.openxmlformats.org/officeDocument/2006/relationships/tags" Target="../tags/tag241.xml"/><Relationship Id="rId5" Type="http://schemas.openxmlformats.org/officeDocument/2006/relationships/tags" Target="../tags/tag240.xml"/><Relationship Id="rId4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2" Type="http://schemas.openxmlformats.org/officeDocument/2006/relationships/tags" Target="../tags/tag239.xml"/><Relationship Id="rId19" Type="http://schemas.openxmlformats.org/officeDocument/2006/relationships/vmlDrawing" Target="../drawings/vmlDrawing1.vml"/><Relationship Id="rId18" Type="http://schemas.openxmlformats.org/officeDocument/2006/relationships/slideLayout" Target="../slideLayouts/slideLayout3.xml"/><Relationship Id="rId17" Type="http://schemas.openxmlformats.org/officeDocument/2006/relationships/tags" Target="../tags/tag246.xml"/><Relationship Id="rId16" Type="http://schemas.openxmlformats.org/officeDocument/2006/relationships/image" Target="../media/image6.wmf"/><Relationship Id="rId15" Type="http://schemas.openxmlformats.org/officeDocument/2006/relationships/oleObject" Target="../embeddings/oleObject4.bin"/><Relationship Id="rId14" Type="http://schemas.openxmlformats.org/officeDocument/2006/relationships/tags" Target="../tags/tag245.xml"/><Relationship Id="rId13" Type="http://schemas.openxmlformats.org/officeDocument/2006/relationships/image" Target="../media/image5.wmf"/><Relationship Id="rId12" Type="http://schemas.openxmlformats.org/officeDocument/2006/relationships/oleObject" Target="../embeddings/oleObject3.bin"/><Relationship Id="rId11" Type="http://schemas.openxmlformats.org/officeDocument/2006/relationships/tags" Target="../tags/tag244.xml"/><Relationship Id="rId10" Type="http://schemas.openxmlformats.org/officeDocument/2006/relationships/image" Target="../media/image4.wmf"/><Relationship Id="rId1" Type="http://schemas.openxmlformats.org/officeDocument/2006/relationships/tags" Target="../tags/tag238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tags" Target="../tags/tag249.xml"/><Relationship Id="rId7" Type="http://schemas.openxmlformats.org/officeDocument/2006/relationships/image" Target="../media/image9.wmf"/><Relationship Id="rId6" Type="http://schemas.openxmlformats.org/officeDocument/2006/relationships/oleObject" Target="../embeddings/oleObject6.bin"/><Relationship Id="rId5" Type="http://schemas.openxmlformats.org/officeDocument/2006/relationships/tags" Target="../tags/tag248.xml"/><Relationship Id="rId4" Type="http://schemas.openxmlformats.org/officeDocument/2006/relationships/image" Target="../media/image8.wmf"/><Relationship Id="rId3" Type="http://schemas.openxmlformats.org/officeDocument/2006/relationships/oleObject" Target="../embeddings/oleObject5.bin"/><Relationship Id="rId29" Type="http://schemas.openxmlformats.org/officeDocument/2006/relationships/vmlDrawing" Target="../drawings/vmlDrawing2.vml"/><Relationship Id="rId28" Type="http://schemas.openxmlformats.org/officeDocument/2006/relationships/slideLayout" Target="../slideLayouts/slideLayout3.xml"/><Relationship Id="rId27" Type="http://schemas.openxmlformats.org/officeDocument/2006/relationships/image" Target="../media/image15.wmf"/><Relationship Id="rId26" Type="http://schemas.openxmlformats.org/officeDocument/2006/relationships/oleObject" Target="../embeddings/oleObject13.bin"/><Relationship Id="rId25" Type="http://schemas.openxmlformats.org/officeDocument/2006/relationships/tags" Target="../tags/tag255.xml"/><Relationship Id="rId24" Type="http://schemas.openxmlformats.org/officeDocument/2006/relationships/image" Target="../media/image14.wmf"/><Relationship Id="rId23" Type="http://schemas.openxmlformats.org/officeDocument/2006/relationships/oleObject" Target="../embeddings/oleObject12.bin"/><Relationship Id="rId22" Type="http://schemas.openxmlformats.org/officeDocument/2006/relationships/tags" Target="../tags/tag254.xml"/><Relationship Id="rId21" Type="http://schemas.openxmlformats.org/officeDocument/2006/relationships/image" Target="../media/image13.wmf"/><Relationship Id="rId20" Type="http://schemas.openxmlformats.org/officeDocument/2006/relationships/oleObject" Target="../embeddings/oleObject11.bin"/><Relationship Id="rId2" Type="http://schemas.openxmlformats.org/officeDocument/2006/relationships/tags" Target="../tags/tag247.xml"/><Relationship Id="rId19" Type="http://schemas.openxmlformats.org/officeDocument/2006/relationships/tags" Target="../tags/tag253.xml"/><Relationship Id="rId18" Type="http://schemas.openxmlformats.org/officeDocument/2006/relationships/oleObject" Target="../embeddings/oleObject10.bin"/><Relationship Id="rId17" Type="http://schemas.openxmlformats.org/officeDocument/2006/relationships/tags" Target="../tags/tag252.xml"/><Relationship Id="rId16" Type="http://schemas.openxmlformats.org/officeDocument/2006/relationships/image" Target="../media/image12.wmf"/><Relationship Id="rId15" Type="http://schemas.openxmlformats.org/officeDocument/2006/relationships/oleObject" Target="../embeddings/oleObject9.bin"/><Relationship Id="rId14" Type="http://schemas.openxmlformats.org/officeDocument/2006/relationships/tags" Target="../tags/tag251.xml"/><Relationship Id="rId13" Type="http://schemas.openxmlformats.org/officeDocument/2006/relationships/image" Target="../media/image11.wmf"/><Relationship Id="rId12" Type="http://schemas.openxmlformats.org/officeDocument/2006/relationships/oleObject" Target="../embeddings/oleObject8.bin"/><Relationship Id="rId11" Type="http://schemas.openxmlformats.org/officeDocument/2006/relationships/tags" Target="../tags/tag250.xml"/><Relationship Id="rId10" Type="http://schemas.openxmlformats.org/officeDocument/2006/relationships/image" Target="../media/image10.wmf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56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tags" Target="../tags/tag261.xml"/><Relationship Id="rId5" Type="http://schemas.openxmlformats.org/officeDocument/2006/relationships/tags" Target="../tags/tag260.xml"/><Relationship Id="rId4" Type="http://schemas.openxmlformats.org/officeDocument/2006/relationships/tags" Target="../tags/tag259.xml"/><Relationship Id="rId3" Type="http://schemas.openxmlformats.org/officeDocument/2006/relationships/tags" Target="../tags/tag258.xml"/><Relationship Id="rId2" Type="http://schemas.openxmlformats.org/officeDocument/2006/relationships/tags" Target="../tags/tag257.xml"/><Relationship Id="rId1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17.png"/><Relationship Id="rId2" Type="http://schemas.openxmlformats.org/officeDocument/2006/relationships/tags" Target="../tags/tag263.xml"/><Relationship Id="rId1" Type="http://schemas.openxmlformats.org/officeDocument/2006/relationships/tags" Target="../tags/tag26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tags" Target="../tags/tag265.xml"/><Relationship Id="rId1" Type="http://schemas.openxmlformats.org/officeDocument/2006/relationships/tags" Target="../tags/tag264.xml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7.xml"/><Relationship Id="rId4" Type="http://schemas.openxmlformats.org/officeDocument/2006/relationships/image" Target="../media/image18.png"/><Relationship Id="rId3" Type="http://schemas.openxmlformats.org/officeDocument/2006/relationships/tags" Target="../tags/tag268.xml"/><Relationship Id="rId2" Type="http://schemas.openxmlformats.org/officeDocument/2006/relationships/tags" Target="../tags/tag267.xml"/><Relationship Id="rId1" Type="http://schemas.openxmlformats.org/officeDocument/2006/relationships/tags" Target="../tags/tag266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4" Type="http://schemas.openxmlformats.org/officeDocument/2006/relationships/tags" Target="../tags/tag271.xml"/><Relationship Id="rId3" Type="http://schemas.openxmlformats.org/officeDocument/2006/relationships/tags" Target="../tags/tag270.xml"/><Relationship Id="rId2" Type="http://schemas.openxmlformats.org/officeDocument/2006/relationships/tags" Target="../tags/tag269.xml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7.xml"/><Relationship Id="rId8" Type="http://schemas.openxmlformats.org/officeDocument/2006/relationships/tags" Target="../tags/tag280.xml"/><Relationship Id="rId7" Type="http://schemas.openxmlformats.org/officeDocument/2006/relationships/tags" Target="../tags/tag279.xml"/><Relationship Id="rId6" Type="http://schemas.openxmlformats.org/officeDocument/2006/relationships/tags" Target="../tags/tag278.xml"/><Relationship Id="rId5" Type="http://schemas.openxmlformats.org/officeDocument/2006/relationships/tags" Target="../tags/tag277.xml"/><Relationship Id="rId4" Type="http://schemas.openxmlformats.org/officeDocument/2006/relationships/tags" Target="../tags/tag276.xml"/><Relationship Id="rId3" Type="http://schemas.openxmlformats.org/officeDocument/2006/relationships/tags" Target="../tags/tag275.xml"/><Relationship Id="rId2" Type="http://schemas.openxmlformats.org/officeDocument/2006/relationships/tags" Target="../tags/tag274.xml"/><Relationship Id="rId1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8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tags" Target="../tags/tag283.xml"/><Relationship Id="rId1" Type="http://schemas.openxmlformats.org/officeDocument/2006/relationships/tags" Target="../tags/tag28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tags" Target="../tags/tag284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7.xml"/><Relationship Id="rId4" Type="http://schemas.openxmlformats.org/officeDocument/2006/relationships/tags" Target="../tags/tag288.xml"/><Relationship Id="rId3" Type="http://schemas.openxmlformats.org/officeDocument/2006/relationships/tags" Target="../tags/tag287.xml"/><Relationship Id="rId2" Type="http://schemas.openxmlformats.org/officeDocument/2006/relationships/tags" Target="../tags/tag286.xml"/><Relationship Id="rId1" Type="http://schemas.openxmlformats.org/officeDocument/2006/relationships/tags" Target="../tags/tag285.xml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tags" Target="../tags/tag294.xml"/><Relationship Id="rId5" Type="http://schemas.openxmlformats.org/officeDocument/2006/relationships/tags" Target="../tags/tag293.xml"/><Relationship Id="rId4" Type="http://schemas.openxmlformats.org/officeDocument/2006/relationships/tags" Target="../tags/tag292.xml"/><Relationship Id="rId3" Type="http://schemas.openxmlformats.org/officeDocument/2006/relationships/tags" Target="../tags/tag291.xml"/><Relationship Id="rId2" Type="http://schemas.openxmlformats.org/officeDocument/2006/relationships/tags" Target="../tags/tag290.xml"/><Relationship Id="rId1" Type="http://schemas.openxmlformats.org/officeDocument/2006/relationships/tags" Target="../tags/tag289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7.xml"/><Relationship Id="rId5" Type="http://schemas.openxmlformats.org/officeDocument/2006/relationships/image" Target="../media/image21.png"/><Relationship Id="rId4" Type="http://schemas.openxmlformats.org/officeDocument/2006/relationships/tags" Target="../tags/tag297.xml"/><Relationship Id="rId3" Type="http://schemas.openxmlformats.org/officeDocument/2006/relationships/image" Target="../media/image20.png"/><Relationship Id="rId2" Type="http://schemas.openxmlformats.org/officeDocument/2006/relationships/tags" Target="../tags/tag296.xml"/><Relationship Id="rId1" Type="http://schemas.openxmlformats.org/officeDocument/2006/relationships/tags" Target="../tags/tag29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"/>
          <p:cNvSpPr/>
          <p:nvPr>
            <p:custDataLst>
              <p:tags r:id="rId1"/>
            </p:custDataLst>
          </p:nvPr>
        </p:nvSpPr>
        <p:spPr>
          <a:xfrm>
            <a:off x="434975" y="2171700"/>
            <a:ext cx="8599488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4800" b="1">
                <a:solidFill>
                  <a:srgbClr val="7F7F7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       21.4 </a:t>
            </a:r>
            <a:r>
              <a:rPr lang="zh-CN" altLang="en-US" sz="4800" b="1">
                <a:solidFill>
                  <a:srgbClr val="7F7F7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二次函数的应用（</a:t>
            </a:r>
            <a:r>
              <a:rPr lang="en-US" altLang="zh-CN" sz="4800" b="1">
                <a:solidFill>
                  <a:srgbClr val="7F7F7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1</a:t>
            </a:r>
            <a:r>
              <a:rPr lang="zh-CN" altLang="en-US" sz="4800" b="1">
                <a:solidFill>
                  <a:srgbClr val="7F7F7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）</a:t>
            </a:r>
            <a:endParaRPr lang="zh-CN" altLang="en-US" sz="4800" b="1">
              <a:solidFill>
                <a:srgbClr val="7F7F7F"/>
              </a:solidFill>
              <a:latin typeface="Times New Roman" panose="02020603050405020304" pitchFamily="18" charset="0"/>
              <a:ea typeface="黑体" panose="02010609060101010101" pitchFamily="49" charset="-122"/>
              <a:sym typeface="黑体" panose="02010609060101010101" pitchFamily="49" charset="-122"/>
            </a:endParaRPr>
          </a:p>
          <a:p>
            <a:pPr lvl="0" algn="ctr"/>
            <a:r>
              <a:rPr lang="zh-CN" altLang="zh-CN" b="1">
                <a:solidFill>
                  <a:srgbClr val="7F7F7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 </a:t>
            </a:r>
            <a:r>
              <a:rPr lang="zh-CN" altLang="zh-CN" sz="4800" b="1">
                <a:solidFill>
                  <a:srgbClr val="7F7F7F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 面积、利润最值问题</a:t>
            </a:r>
            <a:endParaRPr lang="zh-CN" altLang="zh-CN" sz="4800" b="1">
              <a:solidFill>
                <a:srgbClr val="7F7F7F"/>
              </a:solidFill>
              <a:latin typeface="Times New Roman" panose="02020603050405020304" pitchFamily="18" charset="0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标题 7169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36525" y="231775"/>
            <a:ext cx="10515600" cy="1325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/>
            <a:r>
              <a:rPr lang="zh-CN" altLang="en-US" sz="2800" b="1">
                <a:solidFill>
                  <a:srgbClr val="020F15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solidFill>
                  <a:srgbClr val="020F15"/>
                </a:solidFill>
                <a:latin typeface="Times New Roman" panose="02020603050405020304" pitchFamily="18" charset="0"/>
              </a:rPr>
              <a:t>二次函数的三种表达式</a:t>
            </a:r>
            <a:endParaRPr lang="zh-CN" altLang="en-US" sz="3200" b="1">
              <a:solidFill>
                <a:srgbClr val="020F15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1" name="文本占位符 7170"/>
          <p:cNvSpPr>
            <a:spLocks noGrp="1"/>
          </p:cNvSpPr>
          <p:nvPr>
            <p:ph type="body" idx="4294967295"/>
            <p:custDataLst>
              <p:tags r:id="rId2"/>
            </p:custDataLst>
          </p:nvPr>
        </p:nvSpPr>
        <p:spPr>
          <a:xfrm>
            <a:off x="0" y="1557338"/>
            <a:ext cx="8294688" cy="4679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342900" marR="0" lvl="0" indent="-342900"/>
            <a:r>
              <a:rPr lang="zh-CN" altLang="en-US" sz="2800" b="1">
                <a:solidFill>
                  <a:srgbClr val="DC0638"/>
                </a:solidFill>
                <a:latin typeface="Times New Roman" panose="02020603050405020304" pitchFamily="18" charset="0"/>
              </a:rPr>
              <a:t>一般式：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=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ax</a:t>
            </a:r>
            <a:r>
              <a:rPr lang="zh-CN" altLang="en-US" sz="2800" baseline="30000">
                <a:solidFill>
                  <a:srgbClr val="0066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+bx+c</a:t>
            </a:r>
            <a:endParaRPr lang="zh-CN" altLang="en-US" sz="2800" i="1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 marL="342900" marR="0" lvl="0" indent="-342900"/>
            <a:r>
              <a:rPr lang="zh-CN" altLang="en-US" sz="2800" b="1">
                <a:solidFill>
                  <a:srgbClr val="DC0638"/>
                </a:solidFill>
                <a:latin typeface="Times New Roman" panose="02020603050405020304" pitchFamily="18" charset="0"/>
              </a:rPr>
              <a:t>顶点式：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y=a</a:t>
            </a: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x-h</a:t>
            </a: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800" baseline="30000">
                <a:solidFill>
                  <a:srgbClr val="0066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+k</a:t>
            </a:r>
            <a:endParaRPr lang="zh-CN" altLang="en-US" sz="2800" i="1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 marL="342900" marR="0" lvl="0" indent="-342900"/>
            <a:r>
              <a:rPr lang="zh-CN" altLang="en-US" sz="2800" b="1">
                <a:solidFill>
                  <a:srgbClr val="DC0638"/>
                </a:solidFill>
                <a:latin typeface="Times New Roman" panose="02020603050405020304" pitchFamily="18" charset="0"/>
              </a:rPr>
              <a:t>交点式：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y=a</a:t>
            </a: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x-x</a:t>
            </a:r>
            <a:r>
              <a:rPr lang="zh-CN" altLang="en-US" sz="2800" baseline="-25000">
                <a:solidFill>
                  <a:srgbClr val="0066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800" baseline="3000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i="1">
                <a:solidFill>
                  <a:srgbClr val="006600"/>
                </a:solidFill>
                <a:latin typeface="Times New Roman" panose="02020603050405020304" pitchFamily="18" charset="0"/>
              </a:rPr>
              <a:t>x-x</a:t>
            </a:r>
            <a:r>
              <a:rPr lang="zh-CN" altLang="en-US" sz="2800" baseline="-25000">
                <a:solidFill>
                  <a:srgbClr val="0066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006600"/>
                </a:solidFill>
                <a:latin typeface="Times New Roman" panose="02020603050405020304" pitchFamily="18" charset="0"/>
              </a:rPr>
              <a:t>)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 marL="342900" marR="0" lvl="0" indent="-342900"/>
            <a:endParaRPr lang="zh-CN" altLang="en-US" sz="2800">
              <a:latin typeface="Times New Roman" panose="02020603050405020304" pitchFamily="18" charset="0"/>
            </a:endParaRPr>
          </a:p>
          <a:p>
            <a:pPr marL="342900" marR="0" lvl="0" indent="-342900"/>
            <a:r>
              <a:rPr lang="zh-CN" altLang="en-US" sz="2800" b="1">
                <a:latin typeface="Times New Roman" panose="02020603050405020304" pitchFamily="18" charset="0"/>
              </a:rPr>
              <a:t>已知二次函数</a:t>
            </a:r>
            <a:r>
              <a:rPr lang="zh-CN" altLang="en-US" sz="2800" b="1" i="1">
                <a:latin typeface="Times New Roman" panose="02020603050405020304" pitchFamily="18" charset="0"/>
              </a:rPr>
              <a:t>y=ax</a:t>
            </a:r>
            <a:r>
              <a:rPr lang="zh-CN" altLang="en-US" sz="2800" b="1" baseline="30000">
                <a:latin typeface="Times New Roman" panose="02020603050405020304" pitchFamily="18" charset="0"/>
              </a:rPr>
              <a:t>2</a:t>
            </a:r>
            <a:r>
              <a:rPr lang="zh-CN" altLang="en-US" sz="2800" b="1" i="1">
                <a:latin typeface="Times New Roman" panose="02020603050405020304" pitchFamily="18" charset="0"/>
              </a:rPr>
              <a:t>+bx+c</a:t>
            </a:r>
            <a:r>
              <a:rPr lang="zh-CN" altLang="en-US" sz="2800" b="1">
                <a:latin typeface="Times New Roman" panose="02020603050405020304" pitchFamily="18" charset="0"/>
              </a:rPr>
              <a:t>的图象与</a:t>
            </a:r>
            <a:r>
              <a:rPr lang="zh-CN" altLang="en-US" sz="2800" b="1" i="1"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</a:rPr>
              <a:t>轴的一个交点坐标是（8,0），顶点是（6,-12），求这个二次函数的解析式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r>
              <a:rPr lang="zh-CN" altLang="en-US" sz="2800" b="1">
                <a:solidFill>
                  <a:srgbClr val="006600"/>
                </a:solidFill>
                <a:latin typeface="Times New Roman" panose="02020603050405020304" pitchFamily="18" charset="0"/>
              </a:rPr>
              <a:t>（分别用三种办法来求）</a:t>
            </a:r>
            <a:endParaRPr lang="zh-CN" altLang="en-US" sz="2800" b="1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 marL="342900" marR="0" lvl="0" indent="-342900"/>
            <a:endParaRPr lang="zh-CN" altLang="en-US" sz="2800" b="1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2" name="单圆角矩形 5"/>
          <p:cNvSpPr/>
          <p:nvPr>
            <p:custDataLst>
              <p:tags r:id="rId3"/>
            </p:custDataLst>
          </p:nvPr>
        </p:nvSpPr>
        <p:spPr>
          <a:xfrm>
            <a:off x="-23812" y="153988"/>
            <a:ext cx="3724275" cy="769938"/>
          </a:xfrm>
          <a:custGeom>
            <a:avLst/>
            <a:gdLst/>
            <a:ahLst/>
            <a:cxnLst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rgbClr val="161644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>
              <a:buClrTx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773" name="矩形 6"/>
          <p:cNvSpPr/>
          <p:nvPr>
            <p:custDataLst>
              <p:tags r:id="rId4"/>
            </p:custDataLst>
          </p:nvPr>
        </p:nvSpPr>
        <p:spPr>
          <a:xfrm>
            <a:off x="219075" y="476250"/>
            <a:ext cx="100012" cy="447675"/>
          </a:xfrm>
          <a:prstGeom prst="rect">
            <a:avLst/>
          </a:prstGeom>
          <a:solidFill>
            <a:srgbClr val="FFCC00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774" name="副标题 2"/>
          <p:cNvSpPr>
            <a:spLocks noGrp="1"/>
          </p:cNvSpPr>
          <p:nvPr>
            <p:custDataLst>
              <p:tags r:id="rId5"/>
            </p:custDataLst>
          </p:nvPr>
        </p:nvSpPr>
        <p:spPr>
          <a:xfrm>
            <a:off x="403225" y="371475"/>
            <a:ext cx="3408362" cy="6572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</a:pPr>
            <a:r>
              <a: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anose="02010609060101010101" pitchFamily="49" charset="-122"/>
                <a:sym typeface="宋体" panose="02010600030101010101" pitchFamily="2" charset="-122"/>
              </a:rPr>
              <a:t>一、复习引入</a:t>
            </a:r>
            <a:endParaRPr lang="zh-CN" altLang="en-US" sz="360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anose="02010609060101010101" pitchFamily="49" charset="-122"/>
              <a:sym typeface="宋体" panose="02010600030101010101" pitchFamily="2" charset="-122"/>
            </a:endParaRPr>
          </a:p>
          <a:p>
            <a:pPr marL="0" marR="0" lvl="0" indent="0" eaLnBrk="1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</a:pPr>
            <a:endParaRPr lang="zh-CN" altLang="en-US" sz="3600" b="1">
              <a:latin typeface="黑体" panose="02010609060101010101" pitchFamily="49" charset="-122"/>
              <a:sym typeface="宋体" panose="02010600030101010101" pitchFamily="2" charset="-122"/>
            </a:endParaRPr>
          </a:p>
          <a:p>
            <a:pPr marL="228600" marR="0" lvl="0" indent="-228600" eaLnBrk="1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</a:pPr>
            <a:endParaRPr lang="zh-CN" altLang="en-US" sz="2400">
              <a:sym typeface="宋体" panose="02010600030101010101" pitchFamily="2" charset="-122"/>
            </a:endParaRPr>
          </a:p>
        </p:txBody>
      </p:sp>
      <p:pic>
        <p:nvPicPr>
          <p:cNvPr id="32775" name="图片 9" descr="图形4"/>
          <p:cNvPicPr/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280400" y="225425"/>
            <a:ext cx="592138" cy="5921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15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20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25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 additive="base">
                                        <p:cTn id="30" dur="500" fill="hold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1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标题 8193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165475" y="0"/>
            <a:ext cx="5837238" cy="1047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/>
            <a:r>
              <a:rPr lang="zh-CN" altLang="en-US" b="1">
                <a:solidFill>
                  <a:srgbClr val="DC0638"/>
                </a:solidFill>
                <a:latin typeface="Times New Roman" panose="02020603050405020304" pitchFamily="18" charset="0"/>
              </a:rPr>
              <a:t> 二次函数最值的理论</a:t>
            </a:r>
            <a:endParaRPr lang="zh-CN" altLang="en-US" b="1">
              <a:solidFill>
                <a:srgbClr val="DC0638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3795" name="内容占位符 8195"/>
          <p:cNvGraphicFramePr>
            <a:graphicFrameLocks noGrp="1" noChangeAspect="1"/>
          </p:cNvGraphicFramePr>
          <p:nvPr>
            <p:ph sz="half" idx="4294967295"/>
            <p:custDataLst>
              <p:tags r:id="rId2"/>
            </p:custDataLst>
          </p:nvPr>
        </p:nvGraphicFramePr>
        <p:xfrm>
          <a:off x="185738" y="1116012"/>
          <a:ext cx="8553450" cy="1928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" r:id="rId3" imgW="82905600" imgH="20116800" progId="Equation.3">
                  <p:embed/>
                </p:oleObj>
              </mc:Choice>
              <mc:Fallback>
                <p:oleObj name="" r:id="rId3" imgW="82905600" imgH="201168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5738" y="1116012"/>
                        <a:ext cx="8553450" cy="19288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6" name="单圆角矩形 5"/>
          <p:cNvSpPr/>
          <p:nvPr>
            <p:custDataLst>
              <p:tags r:id="rId5"/>
            </p:custDataLst>
          </p:nvPr>
        </p:nvSpPr>
        <p:spPr>
          <a:xfrm>
            <a:off x="-23812" y="153988"/>
            <a:ext cx="3440112" cy="769938"/>
          </a:xfrm>
          <a:custGeom>
            <a:avLst/>
            <a:gdLst/>
            <a:ahLst/>
            <a:cxnLst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rgbClr val="161644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>
              <a:buClrTx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797" name="矩形 6"/>
          <p:cNvSpPr/>
          <p:nvPr>
            <p:custDataLst>
              <p:tags r:id="rId6"/>
            </p:custDataLst>
          </p:nvPr>
        </p:nvSpPr>
        <p:spPr>
          <a:xfrm>
            <a:off x="219075" y="476250"/>
            <a:ext cx="100012" cy="447675"/>
          </a:xfrm>
          <a:prstGeom prst="rect">
            <a:avLst/>
          </a:prstGeom>
          <a:solidFill>
            <a:srgbClr val="FFCC00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798" name="副标题 2"/>
          <p:cNvSpPr>
            <a:spLocks noGrp="1"/>
          </p:cNvSpPr>
          <p:nvPr>
            <p:custDataLst>
              <p:tags r:id="rId7"/>
            </p:custDataLst>
          </p:nvPr>
        </p:nvSpPr>
        <p:spPr>
          <a:xfrm>
            <a:off x="331788" y="300038"/>
            <a:ext cx="3408362" cy="6572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</a:pPr>
            <a:r>
              <a: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anose="02010609060101010101" pitchFamily="49" charset="-122"/>
                <a:sym typeface="宋体" panose="02010600030101010101" pitchFamily="2" charset="-122"/>
              </a:rPr>
              <a:t>一、复习引入</a:t>
            </a:r>
            <a:endParaRPr lang="zh-CN" altLang="en-US" sz="2400">
              <a:sym typeface="宋体" panose="02010600030101010101" pitchFamily="2" charset="-122"/>
            </a:endParaRPr>
          </a:p>
        </p:txBody>
      </p:sp>
      <p:graphicFrame>
        <p:nvGraphicFramePr>
          <p:cNvPr id="33799" name="Object 6"/>
          <p:cNvGraphicFramePr/>
          <p:nvPr>
            <p:custDataLst>
              <p:tags r:id="rId8"/>
            </p:custDataLst>
          </p:nvPr>
        </p:nvGraphicFramePr>
        <p:xfrm>
          <a:off x="219075" y="3321050"/>
          <a:ext cx="797877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" r:id="rId9" imgW="68275200" imgH="5486400" progId="Equation.3">
                  <p:embed/>
                </p:oleObj>
              </mc:Choice>
              <mc:Fallback>
                <p:oleObj name="" r:id="rId9" imgW="68275200" imgH="54864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9075" y="3321050"/>
                        <a:ext cx="7978775" cy="6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0" name="对象 1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4114800" y="3321050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" r:id="rId12" imgW="2743200" imgH="5181600" progId="Equation.KSEE3">
                  <p:embed/>
                </p:oleObj>
              </mc:Choice>
              <mc:Fallback>
                <p:oleObj name="" r:id="rId12" imgW="2743200" imgH="5181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114800" y="3321050"/>
                        <a:ext cx="9144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1" name="对象 5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3771900" y="4087812"/>
          <a:ext cx="5216525" cy="124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" r:id="rId15" imgW="47244000" imgH="11277600" progId="Equation.KSEE3">
                  <p:embed/>
                </p:oleObj>
              </mc:Choice>
              <mc:Fallback>
                <p:oleObj name="" r:id="rId15" imgW="47244000" imgH="11277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771900" y="4087812"/>
                        <a:ext cx="5216525" cy="1246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2" name="文本框 6"/>
          <p:cNvSpPr/>
          <p:nvPr>
            <p:custDataLst>
              <p:tags r:id="rId17"/>
            </p:custDataLst>
          </p:nvPr>
        </p:nvSpPr>
        <p:spPr>
          <a:xfrm>
            <a:off x="1817688" y="4422775"/>
            <a:ext cx="1811337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/>
            <a:r>
              <a:rPr lang="zh-CN" altLang="en-US" sz="3200" b="1"/>
              <a:t>配方的：</a:t>
            </a:r>
            <a:endParaRPr lang="zh-CN" altLang="en-US" sz="32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 additive="base">
                                        <p:cTn id="15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0" dur="500" fill="hold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80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34818" name="Object 6"/>
          <p:cNvGraphicFramePr/>
          <p:nvPr>
            <p:custDataLst>
              <p:tags r:id="rId2"/>
            </p:custDataLst>
          </p:nvPr>
        </p:nvGraphicFramePr>
        <p:xfrm>
          <a:off x="720725" y="174625"/>
          <a:ext cx="7758112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" r:id="rId3" imgW="70713600" imgH="11277600" progId="Equation.3">
                  <p:embed/>
                </p:oleObj>
              </mc:Choice>
              <mc:Fallback>
                <p:oleObj name="" r:id="rId3" imgW="70713600" imgH="11277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20725" y="174625"/>
                        <a:ext cx="7758112" cy="11223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19" name="对象 3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431800" y="1411288"/>
          <a:ext cx="203835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" r:id="rId6" imgW="24384000" imgH="11277600" progId="Equation.KSEE3">
                  <p:embed/>
                </p:oleObj>
              </mc:Choice>
              <mc:Fallback>
                <p:oleObj name="" r:id="rId6" imgW="24384000" imgH="11277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1800" y="1411288"/>
                        <a:ext cx="2038350" cy="955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0" name="对象 4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269875" y="2555875"/>
          <a:ext cx="3870325" cy="113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9" imgW="41148000" imgH="11277600" progId="Equation.KSEE3">
                  <p:embed/>
                </p:oleObj>
              </mc:Choice>
              <mc:Fallback>
                <p:oleObj name="" r:id="rId9" imgW="41148000" imgH="11277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69875" y="2555875"/>
                        <a:ext cx="3870325" cy="11382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1" name="对象 5"/>
          <p:cNvGraphicFramePr>
            <a:graphicFrameLocks noChangeAspect="1"/>
          </p:cNvGraphicFramePr>
          <p:nvPr>
            <p:custDataLst>
              <p:tags r:id="rId11"/>
            </p:custDataLst>
          </p:nvPr>
        </p:nvGraphicFramePr>
        <p:xfrm>
          <a:off x="269875" y="3984625"/>
          <a:ext cx="5029200" cy="1135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" r:id="rId12" imgW="49987200" imgH="11277600" progId="Equation.KSEE3">
                  <p:embed/>
                </p:oleObj>
              </mc:Choice>
              <mc:Fallback>
                <p:oleObj name="" r:id="rId12" imgW="49987200" imgH="11277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69875" y="3984625"/>
                        <a:ext cx="5029200" cy="1135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2" name="对象 6"/>
          <p:cNvGraphicFramePr>
            <a:graphicFrameLocks noChangeAspect="1"/>
          </p:cNvGraphicFramePr>
          <p:nvPr>
            <p:custDataLst>
              <p:tags r:id="rId14"/>
            </p:custDataLst>
          </p:nvPr>
        </p:nvGraphicFramePr>
        <p:xfrm>
          <a:off x="269875" y="5410200"/>
          <a:ext cx="4457700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" r:id="rId15" imgW="42367200" imgH="10058400" progId="Equation.KSEE3">
                  <p:embed/>
                </p:oleObj>
              </mc:Choice>
              <mc:Fallback>
                <p:oleObj name="" r:id="rId15" imgW="42367200" imgH="100584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69875" y="5410200"/>
                        <a:ext cx="4457700" cy="1058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3" name="对象 7"/>
          <p:cNvGraphicFramePr>
            <a:graphicFrameLocks noChangeAspect="1"/>
          </p:cNvGraphicFramePr>
          <p:nvPr>
            <p:custDataLst>
              <p:tags r:id="rId17"/>
            </p:custDataLst>
          </p:nvPr>
        </p:nvGraphicFramePr>
        <p:xfrm>
          <a:off x="4197350" y="1411288"/>
          <a:ext cx="2038350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" r:id="rId18" imgW="24384000" imgH="11277600" progId="Equation.KSEE3">
                  <p:embed/>
                </p:oleObj>
              </mc:Choice>
              <mc:Fallback>
                <p:oleObj name="" r:id="rId18" imgW="24384000" imgH="11277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97350" y="1411288"/>
                        <a:ext cx="2038350" cy="955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4" name="对象 9"/>
          <p:cNvGraphicFramePr>
            <a:graphicFrameLocks noChangeAspect="1"/>
          </p:cNvGraphicFramePr>
          <p:nvPr>
            <p:custDataLst>
              <p:tags r:id="rId19"/>
            </p:custDataLst>
          </p:nvPr>
        </p:nvGraphicFramePr>
        <p:xfrm>
          <a:off x="4049712" y="2555875"/>
          <a:ext cx="3841750" cy="113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" r:id="rId20" imgW="40843200" imgH="11277600" progId="Equation.KSEE3">
                  <p:embed/>
                </p:oleObj>
              </mc:Choice>
              <mc:Fallback>
                <p:oleObj name="" r:id="rId20" imgW="40843200" imgH="11277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4049712" y="2555875"/>
                        <a:ext cx="3841750" cy="11382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5" name="对象 10"/>
          <p:cNvGraphicFramePr>
            <a:graphicFrameLocks noChangeAspect="1"/>
          </p:cNvGraphicFramePr>
          <p:nvPr>
            <p:custDataLst>
              <p:tags r:id="rId22"/>
            </p:custDataLst>
          </p:nvPr>
        </p:nvGraphicFramePr>
        <p:xfrm>
          <a:off x="4035425" y="3984625"/>
          <a:ext cx="5029200" cy="1135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" r:id="rId23" imgW="49987200" imgH="11277600" progId="Equation.KSEE3">
                  <p:embed/>
                </p:oleObj>
              </mc:Choice>
              <mc:Fallback>
                <p:oleObj name="" r:id="rId23" imgW="49987200" imgH="112776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035425" y="3984625"/>
                        <a:ext cx="5029200" cy="11350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6" name="对象 11"/>
          <p:cNvGraphicFramePr>
            <a:graphicFrameLocks noChangeAspect="1"/>
          </p:cNvGraphicFramePr>
          <p:nvPr>
            <p:custDataLst>
              <p:tags r:id="rId25"/>
            </p:custDataLst>
          </p:nvPr>
        </p:nvGraphicFramePr>
        <p:xfrm>
          <a:off x="4035425" y="5410200"/>
          <a:ext cx="4457700" cy="1058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" r:id="rId26" imgW="42367200" imgH="10058400" progId="Equation.KSEE3">
                  <p:embed/>
                </p:oleObj>
              </mc:Choice>
              <mc:Fallback>
                <p:oleObj name="" r:id="rId26" imgW="42367200" imgH="100584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4035425" y="5410200"/>
                        <a:ext cx="4457700" cy="10588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内容占位符 2"/>
          <p:cNvSpPr/>
          <p:nvPr>
            <p:ph idx="4294967295"/>
            <p:custDataLst>
              <p:tags r:id="rId1"/>
            </p:custDataLst>
          </p:nvPr>
        </p:nvSpPr>
        <p:spPr>
          <a:xfrm>
            <a:off x="457200" y="960438"/>
            <a:ext cx="8229600" cy="1397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t>利用二次函数的最值性质解决实际问题</a:t>
            </a:r>
          </a:p>
          <a:p>
            <a:pPr lvl="0"/>
            <a:r>
              <a:t>第一种常见型式：面积最值问题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6866" name="文本框 1"/>
          <p:cNvSpPr/>
          <p:nvPr>
            <p:custDataLst>
              <p:tags r:id="rId2"/>
            </p:custDataLst>
          </p:nvPr>
        </p:nvSpPr>
        <p:spPr>
          <a:xfrm>
            <a:off x="249238" y="903288"/>
            <a:ext cx="8502650" cy="2030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solidFill>
                  <a:srgbClr val="272727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1 </a:t>
            </a:r>
            <a:r>
              <a:rPr lang="zh-CN" altLang="en-US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某水产养殖户用长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40m</a:t>
            </a:r>
            <a:r>
              <a:rPr lang="zh-CN" altLang="en-US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的围网，在水库中围一块矩形的水面，投放鱼苗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.</a:t>
            </a:r>
            <a:r>
              <a:rPr lang="zh-CN" altLang="en-US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要使围成的水面面积最大，则它的边长应是多少米？</a:t>
            </a:r>
            <a:endParaRPr lang="zh-CN" altLang="en-US" sz="2800" b="1">
              <a:solidFill>
                <a:srgbClr val="272727"/>
              </a:solidFill>
              <a:latin typeface="Times New Roman" panose="02020603050405020304" pitchFamily="18" charset="0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36867" name="文本框 2"/>
          <p:cNvSpPr/>
          <p:nvPr>
            <p:custDataLst>
              <p:tags r:id="rId3"/>
            </p:custDataLst>
          </p:nvPr>
        </p:nvSpPr>
        <p:spPr>
          <a:xfrm>
            <a:off x="201613" y="2743200"/>
            <a:ext cx="8739187" cy="3970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分析：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审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题：理解题意、数形结合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设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变量：建立模型，设出自变量、因变量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列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函数：找出数量关系、等量关系，列出函数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解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决问题：注意自变量取值范围，解决实际问题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5.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68" name="单圆角矩形 5"/>
          <p:cNvSpPr/>
          <p:nvPr>
            <p:custDataLst>
              <p:tags r:id="rId4"/>
            </p:custDataLst>
          </p:nvPr>
        </p:nvSpPr>
        <p:spPr>
          <a:xfrm>
            <a:off x="-23812" y="153988"/>
            <a:ext cx="3724275" cy="769938"/>
          </a:xfrm>
          <a:custGeom>
            <a:avLst/>
            <a:gdLst/>
            <a:ahLst/>
            <a:cxnLst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rgbClr val="806000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>
              <a:buClrTx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869" name="矩形 6"/>
          <p:cNvSpPr/>
          <p:nvPr>
            <p:custDataLst>
              <p:tags r:id="rId5"/>
            </p:custDataLst>
          </p:nvPr>
        </p:nvSpPr>
        <p:spPr>
          <a:xfrm>
            <a:off x="219075" y="476250"/>
            <a:ext cx="100012" cy="447675"/>
          </a:xfrm>
          <a:prstGeom prst="rect">
            <a:avLst/>
          </a:prstGeom>
          <a:solidFill>
            <a:srgbClr val="FFCC00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870" name="副标题 2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403225" y="371475"/>
            <a:ext cx="3408362" cy="6572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</a:pPr>
            <a:r>
              <a: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二、新课讲解</a:t>
            </a:r>
            <a:endParaRPr lang="zh-CN" altLang="en-US" sz="2400"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36867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 fill="hold"/>
                                        <p:tgtEl>
                                          <p:spTgt spid="36867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36867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36867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 fill="hold"/>
                                        <p:tgtEl>
                                          <p:spTgt spid="36867">
                                            <p:txEl>
                                              <p:pRg st="1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36867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文本框 2"/>
          <p:cNvSpPr/>
          <p:nvPr>
            <p:custDataLst>
              <p:tags r:id="rId1"/>
            </p:custDataLst>
          </p:nvPr>
        </p:nvSpPr>
        <p:spPr>
          <a:xfrm>
            <a:off x="203200" y="303213"/>
            <a:ext cx="8739188" cy="5262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解  </a:t>
            </a:r>
            <a:r>
              <a:rPr lang="zh-CN" altLang="en-US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设围成的矩形水面的一边长为</a:t>
            </a:r>
            <a:r>
              <a:rPr lang="en-US" altLang="zh-CN" sz="2800" b="1" i="1">
                <a:solidFill>
                  <a:srgbClr val="FF0000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m,</a:t>
            </a:r>
            <a:r>
              <a:rPr lang="zh-CN" altLang="en-US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那么，矩形水面的另一边长应为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20-</a:t>
            </a:r>
            <a:r>
              <a:rPr lang="en-US" altLang="zh-CN" sz="2800" b="1" i="1">
                <a:solidFill>
                  <a:srgbClr val="FF0000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）</a:t>
            </a:r>
            <a:r>
              <a:rPr lang="en-US" altLang="zh-CN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m.</a:t>
            </a:r>
            <a:r>
              <a:rPr lang="zh-CN" altLang="en-US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若它的面积是</a:t>
            </a:r>
            <a:r>
              <a:rPr lang="en-US" altLang="zh-CN" sz="2800" b="1" i="1">
                <a:solidFill>
                  <a:srgbClr val="FF0000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S</a:t>
            </a:r>
            <a:r>
              <a:rPr lang="en-US" altLang="zh-CN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m</a:t>
            </a:r>
            <a:r>
              <a:rPr lang="en-US" altLang="zh-CN" sz="2800" b="1" baseline="30000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，则有它的面积是</a:t>
            </a:r>
            <a:r>
              <a:rPr lang="en-US" altLang="zh-CN" sz="2800" b="1" i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S</a:t>
            </a:r>
            <a:r>
              <a:rPr lang="en-US" altLang="zh-CN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m</a:t>
            </a:r>
            <a:r>
              <a:rPr lang="en-US" altLang="zh-CN" sz="2800" b="1" baseline="30000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272727"/>
                </a:solidFill>
                <a:latin typeface="宋体" panose="02010600030101010101" pitchFamily="2" charset="-122"/>
                <a:sym typeface="黑体" panose="02010609060101010101" pitchFamily="49" charset="-122"/>
              </a:rPr>
              <a:t>由题可得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20-</a:t>
            </a:r>
            <a:r>
              <a:rPr lang="en-US" altLang="zh-CN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将这个函数的表达式配方，得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en-US" altLang="zh-CN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S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= -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-10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1" baseline="30000">
                <a:solidFill>
                  <a:srgbClr val="30303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+100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＜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20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         这个函数的图象是一条开口向下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抛物线中的一段，如图，它的顶点坐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标是（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10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100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所以，当</a:t>
            </a:r>
            <a:r>
              <a:rPr lang="en-US" altLang="zh-CN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=10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时，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函数取得最大值，即</a:t>
            </a:r>
            <a:r>
              <a:rPr lang="zh-CN" altLang="en-US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i="1">
                <a:solidFill>
                  <a:srgbClr val="303030"/>
                </a:solidFill>
                <a:latin typeface="Times New Roman" panose="02020603050405020304" pitchFamily="18" charset="0"/>
              </a:rPr>
              <a:t>S</a:t>
            </a:r>
            <a:r>
              <a:rPr lang="zh-CN" altLang="en-US" sz="2800" b="1" baseline="-25000">
                <a:solidFill>
                  <a:srgbClr val="303030"/>
                </a:solidFill>
                <a:latin typeface="Times New Roman" panose="02020603050405020304" pitchFamily="18" charset="0"/>
              </a:rPr>
              <a:t>最大值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=100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m</a:t>
            </a:r>
            <a:r>
              <a:rPr lang="en-US" altLang="zh-CN" sz="2800" b="1" baseline="30000">
                <a:solidFill>
                  <a:srgbClr val="30303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此时，另一边长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=20-10=10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答：当围成的矩形水面边长都为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10m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时，它的面积最大为</a:t>
            </a:r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100m</a:t>
            </a:r>
            <a:r>
              <a:rPr lang="en-US" altLang="zh-CN" sz="2800" b="1" baseline="30000">
                <a:solidFill>
                  <a:srgbClr val="303030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7891" name="图片 3" descr="QQ浏览器截屏未命名"/>
          <p:cNvPicPr/>
          <p:nvPr>
            <p:custDataLst>
              <p:tags r:id="rId2"/>
            </p:custDataLst>
          </p:nvPr>
        </p:nvPicPr>
        <p:blipFill>
          <a:blip r:embed="rId3"/>
          <a:srcRect l="-2426" t="1553" r="-662"/>
          <a:stretch>
            <a:fillRect/>
          </a:stretch>
        </p:blipFill>
        <p:spPr>
          <a:xfrm rot="21360000">
            <a:off x="6183312" y="1830388"/>
            <a:ext cx="2876550" cy="249713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47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 fill="hold"/>
                                        <p:tgtEl>
                                          <p:spTgt spid="37890">
                                            <p:txEl>
                                              <p:charRg st="47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61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 fill="hold"/>
                                        <p:tgtEl>
                                          <p:spTgt spid="37890">
                                            <p:txEl>
                                              <p:charRg st="61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86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6" dur="500" fill="hold"/>
                                        <p:tgtEl>
                                          <p:spTgt spid="37890">
                                            <p:txEl>
                                              <p:charRg st="86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10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37890">
                                            <p:txEl>
                                              <p:charRg st="110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27" end="1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37890">
                                            <p:txEl>
                                              <p:charRg st="127" end="1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49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 fill="hold"/>
                                        <p:tgtEl>
                                          <p:spTgt spid="37890">
                                            <p:txEl>
                                              <p:charRg st="149" end="1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73" end="1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8" dur="500" fill="hold"/>
                                        <p:tgtEl>
                                          <p:spTgt spid="37890">
                                            <p:txEl>
                                              <p:charRg st="173" end="1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194" end="2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 fill="hold"/>
                                        <p:tgtEl>
                                          <p:spTgt spid="37890">
                                            <p:txEl>
                                              <p:charRg st="194" end="2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文本框 1"/>
          <p:cNvSpPr/>
          <p:nvPr>
            <p:custDataLst>
              <p:tags r:id="rId1"/>
            </p:custDataLst>
          </p:nvPr>
        </p:nvSpPr>
        <p:spPr>
          <a:xfrm>
            <a:off x="379412" y="241300"/>
            <a:ext cx="1879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200" b="1"/>
              <a:t>当堂训练</a:t>
            </a:r>
            <a:endParaRPr lang="zh-CN" altLang="en-US" sz="3200" b="1"/>
          </a:p>
        </p:txBody>
      </p:sp>
      <p:sp>
        <p:nvSpPr>
          <p:cNvPr id="38915" name="文本框 99"/>
          <p:cNvSpPr/>
          <p:nvPr>
            <p:custDataLst>
              <p:tags r:id="rId2"/>
            </p:custDataLst>
          </p:nvPr>
        </p:nvSpPr>
        <p:spPr>
          <a:xfrm>
            <a:off x="263525" y="917575"/>
            <a:ext cx="8370888" cy="3044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zh-CN" sz="3200" b="1"/>
              <a:t>．</a:t>
            </a:r>
            <a:r>
              <a:rPr lang="zh-CN" altLang="zh-CN" sz="3200" b="1">
                <a:latin typeface="Times New Roman" panose="02020603050405020304" pitchFamily="18" charset="0"/>
              </a:rPr>
              <a:t>（</a:t>
            </a:r>
            <a:r>
              <a:rPr lang="zh-CN" altLang="zh-CN" sz="3200" b="1"/>
              <a:t>教材</a:t>
            </a:r>
            <a:r>
              <a:rPr lang="en-US" altLang="zh-CN" sz="3200" b="1">
                <a:latin typeface="Times New Roman" panose="02020603050405020304" pitchFamily="18" charset="0"/>
              </a:rPr>
              <a:t>P36</a:t>
            </a:r>
            <a:r>
              <a:rPr lang="zh-CN" altLang="zh-CN" sz="3200" b="1"/>
              <a:t>练习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zh-CN" altLang="zh-CN" sz="3200" b="1">
                <a:latin typeface="Times New Roman" panose="02020603050405020304" pitchFamily="18" charset="0"/>
              </a:rPr>
              <a:t>）</a:t>
            </a:r>
            <a:r>
              <a:rPr lang="zh-CN" altLang="zh-CN" sz="3200" b="1"/>
              <a:t>已知一个直角三角形两直角边之和为</a:t>
            </a:r>
            <a:r>
              <a:rPr lang="en-US" altLang="zh-CN" sz="3200" b="1">
                <a:latin typeface="Times New Roman" panose="02020603050405020304" pitchFamily="18" charset="0"/>
              </a:rPr>
              <a:t>10 cm</a:t>
            </a:r>
            <a:r>
              <a:rPr lang="zh-CN" altLang="zh-CN" sz="3200" b="1"/>
              <a:t>，当两直角边的边长各是多少时，这个直角三角形的面积最大？最大面积是多少？</a:t>
            </a:r>
            <a:endParaRPr lang="zh-CN" altLang="en-US" sz="3200" b="1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文本框 1"/>
          <p:cNvSpPr/>
          <p:nvPr>
            <p:custDataLst>
              <p:tags r:id="rId1"/>
            </p:custDataLst>
          </p:nvPr>
        </p:nvSpPr>
        <p:spPr>
          <a:xfrm>
            <a:off x="92075" y="98425"/>
            <a:ext cx="1879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200" b="1"/>
              <a:t>当堂训练</a:t>
            </a:r>
            <a:endParaRPr lang="zh-CN" altLang="en-US" sz="3200" b="1"/>
          </a:p>
        </p:txBody>
      </p:sp>
      <p:sp>
        <p:nvSpPr>
          <p:cNvPr id="39939" name="文本框 99"/>
          <p:cNvSpPr/>
          <p:nvPr>
            <p:custDataLst>
              <p:tags r:id="rId2"/>
            </p:custDataLst>
          </p:nvPr>
        </p:nvSpPr>
        <p:spPr>
          <a:xfrm>
            <a:off x="-23812" y="630238"/>
            <a:ext cx="9037637" cy="447738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>
              <a:lnSpc>
                <a:spcPts val="38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2</a:t>
            </a:r>
            <a:r>
              <a:rPr lang="zh-CN" altLang="zh-CN" sz="2800" b="1"/>
              <a:t>．</a:t>
            </a:r>
            <a:r>
              <a:rPr lang="zh-CN" altLang="zh-CN" sz="2800" b="1"/>
              <a:t>某农场拟建一间矩形种牛饲养室，饲养室的一面靠现有墙（墙足够长），已知计划中的建筑材料可建围墙的总长为50 m．设饲养室长为x（m），占地面积为y（m2）．</a:t>
            </a:r>
            <a:endParaRPr lang="zh-CN" altLang="zh-CN" sz="2800" b="1"/>
          </a:p>
          <a:p>
            <a:pPr marL="0" marR="0" lvl="0" indent="0">
              <a:lnSpc>
                <a:spcPts val="3800"/>
              </a:lnSpc>
            </a:pPr>
            <a:r>
              <a:rPr lang="zh-CN" altLang="zh-CN" sz="2800" b="1"/>
              <a:t>（1）如图1，问饲养室长x为多少时，占地面积y最大？</a:t>
            </a:r>
            <a:endParaRPr lang="zh-CN" altLang="zh-CN" sz="2800" b="1"/>
          </a:p>
          <a:p>
            <a:pPr marL="0" marR="0" lvl="0" indent="0">
              <a:lnSpc>
                <a:spcPts val="3800"/>
              </a:lnSpc>
            </a:pPr>
            <a:r>
              <a:rPr lang="zh-CN" altLang="zh-CN" sz="2800" b="1"/>
              <a:t>（2）如图2，现要求在图中所示位置留2 m宽的门，且仍使饲养室的占地面积最大．小敏说：“只要饲养室长比</a:t>
            </a:r>
            <a:r>
              <a:rPr lang="en-US" altLang="zh-CN" sz="2800" b="1"/>
              <a:t>(</a:t>
            </a:r>
            <a:r>
              <a:rPr lang="zh-CN" altLang="zh-CN" sz="2800" b="1"/>
              <a:t>1</a:t>
            </a:r>
            <a:r>
              <a:rPr lang="en-US" altLang="zh-CN" sz="2800" b="1"/>
              <a:t>)</a:t>
            </a:r>
            <a:r>
              <a:rPr lang="zh-CN" altLang="zh-CN" sz="2800" b="1"/>
              <a:t>中的长多2 m就行了．”请你通过计算，判断小敏的说法是否正确．</a:t>
            </a:r>
            <a:endParaRPr lang="zh-CN" altLang="zh-CN" sz="2800" b="1"/>
          </a:p>
        </p:txBody>
      </p:sp>
      <p:pic>
        <p:nvPicPr>
          <p:cNvPr id="39940" name="Picture 1"/>
          <p:cNvPicPr/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735138" y="4810125"/>
            <a:ext cx="7408862" cy="20478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62" name="文本框 1"/>
          <p:cNvSpPr/>
          <p:nvPr>
            <p:custDataLst>
              <p:tags r:id="rId2"/>
            </p:custDataLst>
          </p:nvPr>
        </p:nvSpPr>
        <p:spPr>
          <a:xfrm>
            <a:off x="177800" y="1047750"/>
            <a:ext cx="8502650" cy="2244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272727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2 </a:t>
            </a:r>
            <a:r>
              <a:rPr lang="zh-CN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某商场购进一批单价为20元的日用商品，如果以单价30元销售，那么半月内可销售出400件，根据销售经验，提高销售单价会导致销售量的减少，即销售单价每提高1元，销售量相应减少20件，当销售单价是</a:t>
            </a: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多少</a:t>
            </a: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黑体" panose="02010609060101010101" pitchFamily="49" charset="-122"/>
              </a:rPr>
              <a:t>元时，才能在半月内获得最大利润．</a:t>
            </a:r>
            <a:endParaRPr lang="zh-CN" altLang="zh-CN" sz="2800" b="1">
              <a:solidFill>
                <a:srgbClr val="272727"/>
              </a:solidFill>
              <a:latin typeface="Times New Roman" panose="02020603050405020304" pitchFamily="18" charset="0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40963" name="文本框 2"/>
          <p:cNvSpPr/>
          <p:nvPr>
            <p:custDataLst>
              <p:tags r:id="rId3"/>
            </p:custDataLst>
          </p:nvPr>
        </p:nvSpPr>
        <p:spPr>
          <a:xfrm>
            <a:off x="201613" y="3317875"/>
            <a:ext cx="8739187" cy="2676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/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分析：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审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题：理解题意、数形结合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设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变量：建立模型，设出自变量、因变量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列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函数：找出数量关系、等量关系，列出函数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4.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解</a:t>
            </a:r>
            <a:r>
              <a:rPr lang="zh-CN" altLang="en-US" sz="2800" b="1">
                <a:solidFill>
                  <a:srgbClr val="303030"/>
                </a:solidFill>
                <a:latin typeface="Times New Roman" panose="02020603050405020304" pitchFamily="18" charset="0"/>
              </a:rPr>
              <a:t>决问题：注意自变量取值范围，解决实际问题</a:t>
            </a:r>
            <a:endParaRPr lang="zh-CN" altLang="en-US" sz="2800" b="1">
              <a:solidFill>
                <a:srgbClr val="303030"/>
              </a:solidFill>
              <a:latin typeface="Times New Roman" panose="02020603050405020304" pitchFamily="18" charset="0"/>
            </a:endParaRPr>
          </a:p>
          <a:p>
            <a:pPr marL="0" marR="0" lvl="0" indent="0"/>
            <a:r>
              <a:rPr lang="en-US" altLang="zh-CN" sz="2800" b="1">
                <a:solidFill>
                  <a:srgbClr val="303030"/>
                </a:solidFill>
                <a:latin typeface="Times New Roman" panose="02020603050405020304" pitchFamily="18" charset="0"/>
              </a:rPr>
              <a:t>5.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答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64" name="单圆角矩形 5"/>
          <p:cNvSpPr/>
          <p:nvPr>
            <p:custDataLst>
              <p:tags r:id="rId4"/>
            </p:custDataLst>
          </p:nvPr>
        </p:nvSpPr>
        <p:spPr>
          <a:xfrm>
            <a:off x="-23812" y="153988"/>
            <a:ext cx="3724275" cy="769938"/>
          </a:xfrm>
          <a:custGeom>
            <a:avLst/>
            <a:gdLst/>
            <a:ahLst/>
            <a:cxnLst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rgbClr val="806000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 algn="ctr">
              <a:buClrTx/>
            </a:pPr>
            <a:endParaRPr lang="zh-CN" altLang="en-US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965" name="矩形 6"/>
          <p:cNvSpPr/>
          <p:nvPr>
            <p:custDataLst>
              <p:tags r:id="rId5"/>
            </p:custDataLst>
          </p:nvPr>
        </p:nvSpPr>
        <p:spPr>
          <a:xfrm>
            <a:off x="219075" y="476250"/>
            <a:ext cx="100012" cy="447675"/>
          </a:xfrm>
          <a:prstGeom prst="rect">
            <a:avLst/>
          </a:prstGeom>
          <a:solidFill>
            <a:srgbClr val="FFCC00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966" name="副标题 2"/>
          <p:cNvSpPr>
            <a:spLocks noGrp="1"/>
          </p:cNvSpPr>
          <p:nvPr>
            <p:custDataLst>
              <p:tags r:id="rId6"/>
            </p:custDataLst>
          </p:nvPr>
        </p:nvSpPr>
        <p:spPr>
          <a:xfrm>
            <a:off x="403225" y="371475"/>
            <a:ext cx="3408362" cy="6572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</a:pPr>
            <a:r>
              <a:rPr lang="zh-CN" altLang="en-US" sz="360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二、新课讲解</a:t>
            </a:r>
            <a:endParaRPr lang="zh-CN" altLang="en-US" sz="2400"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2" dur="500" fill="hold"/>
                                        <p:tgtEl>
                                          <p:spTgt spid="40963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7" dur="500" fill="hold"/>
                                        <p:tgtEl>
                                          <p:spTgt spid="4096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 fill="hold"/>
                                        <p:tgtEl>
                                          <p:spTgt spid="40963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7" dur="500" fill="hold"/>
                                        <p:tgtEl>
                                          <p:spTgt spid="40963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2" dur="500" fill="hold"/>
                                        <p:tgtEl>
                                          <p:spTgt spid="40963">
                                            <p:txEl>
                                              <p:pRg st="1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 fill="hold"/>
                                        <p:tgtEl>
                                          <p:spTgt spid="40963">
                                            <p:txEl>
                                              <p:char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1986" name="文本框 1"/>
          <p:cNvSpPr/>
          <p:nvPr>
            <p:custDataLst>
              <p:tags r:id="rId2"/>
            </p:custDataLst>
          </p:nvPr>
        </p:nvSpPr>
        <p:spPr>
          <a:xfrm>
            <a:off x="379412" y="241300"/>
            <a:ext cx="1879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200" b="1"/>
              <a:t>当堂训练</a:t>
            </a:r>
            <a:endParaRPr lang="zh-CN" altLang="en-US" sz="3200" b="1"/>
          </a:p>
        </p:txBody>
      </p:sp>
      <p:sp>
        <p:nvSpPr>
          <p:cNvPr id="41987" name="文本框 99"/>
          <p:cNvSpPr/>
          <p:nvPr>
            <p:custDataLst>
              <p:tags r:id="rId3"/>
            </p:custDataLst>
          </p:nvPr>
        </p:nvSpPr>
        <p:spPr>
          <a:xfrm>
            <a:off x="258762" y="682625"/>
            <a:ext cx="8645525" cy="1382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50000"/>
              </a:lnSpc>
            </a:pPr>
            <a:r>
              <a:rPr lang="en-US" altLang="zh-CN" sz="2800" b="1">
                <a:solidFill>
                  <a:srgbClr val="272727"/>
                </a:solidFill>
              </a:rPr>
              <a:t>3.</a:t>
            </a:r>
            <a:r>
              <a:rPr lang="zh-CN" altLang="zh-CN" sz="2800" b="1">
                <a:solidFill>
                  <a:srgbClr val="272727"/>
                </a:solidFill>
              </a:rPr>
              <a:t>九年级数学兴趣小组</a:t>
            </a: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经过市场调查，得到某种运动服每月的销量与售价的相关信息如下表：</a:t>
            </a:r>
            <a:endParaRPr lang="zh-CN" altLang="en-US" sz="2800" b="1">
              <a:solidFill>
                <a:srgbClr val="272727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1988" name="表格 2"/>
          <p:cNvGraphicFramePr/>
          <p:nvPr>
            <p:custDataLst>
              <p:tags r:id="rId4"/>
            </p:custDataLst>
          </p:nvPr>
        </p:nvGraphicFramePr>
        <p:xfrm>
          <a:off x="1481138" y="2159000"/>
          <a:ext cx="5683250" cy="854076"/>
        </p:xfrm>
        <a:graphic>
          <a:graphicData uri="http://schemas.openxmlformats.org/drawingml/2006/table">
            <a:tbl>
              <a:tblPr/>
              <a:tblGrid>
                <a:gridCol w="2082800"/>
                <a:gridCol w="720725"/>
                <a:gridCol w="720725"/>
                <a:gridCol w="692150"/>
                <a:gridCol w="701675"/>
                <a:gridCol w="765175"/>
              </a:tblGrid>
              <a:tr h="427038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售价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(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元/件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)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100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110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120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130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…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  <a:tr h="427038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月销量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（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件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200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180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160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140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…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2011" name="文本框 3"/>
          <p:cNvSpPr/>
          <p:nvPr>
            <p:custDataLst>
              <p:tags r:id="rId5"/>
            </p:custDataLst>
          </p:nvPr>
        </p:nvSpPr>
        <p:spPr>
          <a:xfrm>
            <a:off x="185738" y="2971800"/>
            <a:ext cx="8886825" cy="3322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solidFill>
                  <a:srgbClr val="272727"/>
                </a:solidFill>
              </a:rPr>
              <a:t>已知该运动服的进价为每件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60</a:t>
            </a:r>
            <a:r>
              <a:rPr lang="zh-CN" altLang="zh-CN" sz="2800" b="1">
                <a:solidFill>
                  <a:srgbClr val="272727"/>
                </a:solidFill>
              </a:rPr>
              <a:t>元，设售价为</a:t>
            </a:r>
            <a:r>
              <a:rPr lang="en-US" altLang="zh-CN" sz="2800" b="1" i="1">
                <a:solidFill>
                  <a:srgbClr val="272727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2800" b="1">
                <a:solidFill>
                  <a:srgbClr val="272727"/>
                </a:solidFill>
              </a:rPr>
              <a:t>元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/</a:t>
            </a:r>
            <a:r>
              <a:rPr lang="zh-CN" altLang="zh-CN" sz="2800" b="1">
                <a:solidFill>
                  <a:srgbClr val="272727"/>
                </a:solidFill>
              </a:rPr>
              <a:t>件．</a:t>
            </a:r>
            <a:endParaRPr lang="zh-CN" altLang="zh-CN" sz="2800" b="1">
              <a:solidFill>
                <a:srgbClr val="272727"/>
              </a:solidFill>
              <a:latin typeface="Times New Roman" panose="02020603050405020304" pitchFamily="18" charset="0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1</a:t>
            </a: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zh-CN" sz="2800" b="1">
                <a:solidFill>
                  <a:srgbClr val="272727"/>
                </a:solidFill>
              </a:rPr>
              <a:t>请用含</a:t>
            </a:r>
            <a:r>
              <a:rPr lang="en-US" altLang="zh-CN" sz="2800" b="1" i="1">
                <a:solidFill>
                  <a:srgbClr val="272727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2800" b="1">
                <a:solidFill>
                  <a:srgbClr val="272727"/>
                </a:solidFill>
              </a:rPr>
              <a:t>的式子表示：</a:t>
            </a:r>
            <a:endParaRPr lang="en-US" altLang="zh-CN" sz="2800" b="1">
              <a:solidFill>
                <a:srgbClr val="272727"/>
              </a:solidFill>
              <a:latin typeface="宋体" panose="02010600030101010101" pitchFamily="2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solidFill>
                  <a:srgbClr val="272727"/>
                </a:solidFill>
                <a:latin typeface="宋体" panose="02010600030101010101" pitchFamily="2" charset="-122"/>
              </a:rPr>
              <a:t>①</a:t>
            </a:r>
            <a:r>
              <a:rPr lang="zh-CN" altLang="zh-CN" sz="2800" b="1">
                <a:solidFill>
                  <a:srgbClr val="272727"/>
                </a:solidFill>
              </a:rPr>
              <a:t>销售该运动服每件的利润是</a:t>
            </a:r>
            <a:r>
              <a:rPr lang="zh-CN" altLang="zh-CN" sz="2800" b="1" u="sng">
                <a:solidFill>
                  <a:srgbClr val="272727"/>
                </a:solidFill>
              </a:rPr>
              <a:t>              </a:t>
            </a:r>
            <a:r>
              <a:rPr lang="zh-CN" altLang="zh-CN" sz="2800" b="1">
                <a:solidFill>
                  <a:srgbClr val="272727"/>
                </a:solidFill>
              </a:rPr>
              <a:t>元；</a:t>
            </a:r>
            <a:endParaRPr lang="en-US" altLang="zh-CN" sz="2800" b="1">
              <a:solidFill>
                <a:srgbClr val="272727"/>
              </a:solidFill>
              <a:latin typeface="宋体" panose="02010600030101010101" pitchFamily="2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800" b="1">
                <a:solidFill>
                  <a:srgbClr val="272727"/>
                </a:solidFill>
                <a:latin typeface="宋体" panose="02010600030101010101" pitchFamily="2" charset="-122"/>
              </a:rPr>
              <a:t>②</a:t>
            </a:r>
            <a:r>
              <a:rPr lang="zh-CN" altLang="zh-CN" sz="2800" b="1">
                <a:solidFill>
                  <a:srgbClr val="272727"/>
                </a:solidFill>
              </a:rPr>
              <a:t>月销量是</a:t>
            </a:r>
            <a:r>
              <a:rPr lang="zh-CN" altLang="zh-CN" sz="2800" b="1" u="sng">
                <a:solidFill>
                  <a:srgbClr val="272727"/>
                </a:solidFill>
                <a:latin typeface="Times New Roman" panose="02020603050405020304" pitchFamily="18" charset="0"/>
              </a:rPr>
              <a:t>                     </a:t>
            </a:r>
            <a:r>
              <a:rPr lang="zh-CN" altLang="zh-CN" sz="2800" b="1">
                <a:solidFill>
                  <a:srgbClr val="272727"/>
                </a:solidFill>
              </a:rPr>
              <a:t>件；</a:t>
            </a: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zh-CN" sz="2800" b="1">
                <a:solidFill>
                  <a:srgbClr val="272727"/>
                </a:solidFill>
              </a:rPr>
              <a:t>直接写出结果</a:t>
            </a: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>
              <a:solidFill>
                <a:srgbClr val="272727"/>
              </a:solidFill>
              <a:latin typeface="Times New Roman" panose="02020603050405020304" pitchFamily="18" charset="0"/>
            </a:endParaRPr>
          </a:p>
        </p:txBody>
      </p:sp>
      <p:sp>
        <p:nvSpPr>
          <p:cNvPr id="42012" name="文本框 4"/>
          <p:cNvSpPr/>
          <p:nvPr>
            <p:custDataLst>
              <p:tags r:id="rId6"/>
            </p:custDataLst>
          </p:nvPr>
        </p:nvSpPr>
        <p:spPr>
          <a:xfrm>
            <a:off x="41275" y="5699125"/>
            <a:ext cx="8431212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2800" b="1">
                <a:solidFill>
                  <a:srgbClr val="272727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zh-CN" sz="2800" b="1">
                <a:solidFill>
                  <a:srgbClr val="272727"/>
                </a:solidFill>
              </a:rPr>
              <a:t>设销售该运动服的月利润为</a:t>
            </a:r>
            <a:r>
              <a:rPr lang="en-US" altLang="zh-CN" sz="2800" b="1" i="1">
                <a:solidFill>
                  <a:srgbClr val="272727"/>
                </a:solidFill>
                <a:latin typeface="Times New Roman" panose="02020603050405020304" pitchFamily="18" charset="0"/>
              </a:rPr>
              <a:t>y</a:t>
            </a:r>
            <a:r>
              <a:rPr lang="zh-CN" altLang="zh-CN" sz="2800" b="1">
                <a:solidFill>
                  <a:srgbClr val="272727"/>
                </a:solidFill>
              </a:rPr>
              <a:t>元，那么售价为多少时，当月的利润最大？最大利润是多少？</a:t>
            </a:r>
            <a:endParaRPr lang="zh-CN" altLang="en-US" sz="2800" b="1">
              <a:solidFill>
                <a:srgbClr val="272727"/>
              </a:solidFill>
            </a:endParaRPr>
          </a:p>
        </p:txBody>
      </p:sp>
      <p:sp>
        <p:nvSpPr>
          <p:cNvPr id="42013" name="文本框 5"/>
          <p:cNvSpPr/>
          <p:nvPr>
            <p:custDataLst>
              <p:tags r:id="rId7"/>
            </p:custDataLst>
          </p:nvPr>
        </p:nvSpPr>
        <p:spPr>
          <a:xfrm>
            <a:off x="4686300" y="4419600"/>
            <a:ext cx="1624013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/>
            <a:r>
              <a:rPr lang="zh-CN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 i="1">
                <a:solidFill>
                  <a:srgbClr val="ED008C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3200" b="1">
                <a:solidFill>
                  <a:srgbClr val="ED008C"/>
                </a:solidFill>
              </a:rPr>
              <a:t>－</a:t>
            </a:r>
            <a:r>
              <a:rPr lang="en-US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60</a:t>
            </a:r>
            <a:r>
              <a:rPr lang="zh-CN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）</a:t>
            </a:r>
            <a:endParaRPr lang="zh-CN" altLang="en-US" sz="3200" b="1">
              <a:solidFill>
                <a:srgbClr val="ED008C"/>
              </a:solidFill>
              <a:latin typeface="Times New Roman" panose="02020603050405020304" pitchFamily="18" charset="0"/>
            </a:endParaRPr>
          </a:p>
        </p:txBody>
      </p:sp>
      <p:sp>
        <p:nvSpPr>
          <p:cNvPr id="42014" name="文本框 6"/>
          <p:cNvSpPr/>
          <p:nvPr>
            <p:custDataLst>
              <p:tags r:id="rId8"/>
            </p:custDataLst>
          </p:nvPr>
        </p:nvSpPr>
        <p:spPr>
          <a:xfrm>
            <a:off x="1816100" y="4992688"/>
            <a:ext cx="225107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0"/>
            <a:r>
              <a:rPr lang="zh-CN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400</a:t>
            </a:r>
            <a:r>
              <a:rPr lang="zh-CN" altLang="zh-CN" sz="3200" b="1">
                <a:solidFill>
                  <a:srgbClr val="ED008C"/>
                </a:solidFill>
              </a:rPr>
              <a:t>－</a:t>
            </a:r>
            <a:r>
              <a:rPr lang="en-US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 i="1">
                <a:solidFill>
                  <a:srgbClr val="ED008C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）</a:t>
            </a:r>
            <a:endParaRPr lang="zh-CN" altLang="en-US" sz="3200" b="1">
              <a:solidFill>
                <a:srgbClr val="ED008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13" grpId="0"/>
      <p:bldP spid="4201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文本框 99"/>
          <p:cNvSpPr/>
          <p:nvPr>
            <p:custDataLst>
              <p:tags r:id="rId1"/>
            </p:custDataLst>
          </p:nvPr>
        </p:nvSpPr>
        <p:spPr>
          <a:xfrm>
            <a:off x="165100" y="428625"/>
            <a:ext cx="8907463" cy="5260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609600">
              <a:lnSpc>
                <a:spcPct val="150000"/>
              </a:lnSpc>
            </a:pPr>
            <a:r>
              <a:rPr lang="zh-CN" altLang="zh-CN" sz="3200" b="1">
                <a:solidFill>
                  <a:srgbClr val="272727"/>
                </a:solidFill>
              </a:rPr>
              <a:t>解：有（</a:t>
            </a:r>
            <a:r>
              <a:rPr lang="en-US" altLang="zh-CN" sz="3200" b="1">
                <a:solidFill>
                  <a:srgbClr val="272727"/>
                </a:solidFill>
              </a:rPr>
              <a:t>1</a:t>
            </a:r>
            <a:r>
              <a:rPr lang="zh-CN" altLang="zh-CN" sz="3200" b="1">
                <a:solidFill>
                  <a:srgbClr val="272727"/>
                </a:solidFill>
              </a:rPr>
              <a:t>）和题意可得：</a:t>
            </a:r>
            <a:endParaRPr lang="zh-CN" altLang="zh-CN" sz="3200" b="1">
              <a:solidFill>
                <a:srgbClr val="272727"/>
              </a:solidFill>
            </a:endParaRPr>
          </a:p>
          <a:p>
            <a:pPr marL="0" marR="0" lvl="0" indent="609600">
              <a:lnSpc>
                <a:spcPct val="150000"/>
              </a:lnSpc>
            </a:pP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y</a:t>
            </a:r>
            <a:r>
              <a:rPr lang="zh-CN" altLang="zh-CN" sz="3200" b="1">
                <a:solidFill>
                  <a:srgbClr val="272727"/>
                </a:solidFill>
              </a:rPr>
              <a:t>＝</a:t>
            </a:r>
            <a:r>
              <a:rPr lang="zh-CN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3200" b="1">
                <a:solidFill>
                  <a:srgbClr val="272727"/>
                </a:solidFill>
              </a:rPr>
              <a:t>－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60</a:t>
            </a:r>
            <a:r>
              <a:rPr lang="zh-CN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）（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400</a:t>
            </a:r>
            <a:r>
              <a:rPr lang="zh-CN" altLang="zh-CN" sz="3200" b="1">
                <a:solidFill>
                  <a:srgbClr val="272727"/>
                </a:solidFill>
              </a:rPr>
              <a:t>－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zh-CN" sz="3200" b="1">
                <a:solidFill>
                  <a:srgbClr val="272727"/>
                </a:solidFill>
              </a:rPr>
              <a:t>，</a:t>
            </a:r>
            <a:endParaRPr lang="zh-CN" altLang="zh-CN" sz="3200" b="1">
              <a:solidFill>
                <a:srgbClr val="272727"/>
              </a:solidFill>
            </a:endParaRPr>
          </a:p>
          <a:p>
            <a:pPr marL="0" marR="0" lvl="0" indent="609600">
              <a:lnSpc>
                <a:spcPct val="150000"/>
              </a:lnSpc>
            </a:pPr>
            <a:r>
              <a:rPr lang="zh-CN" altLang="en-US" sz="3200" b="1">
                <a:solidFill>
                  <a:srgbClr val="272727"/>
                </a:solidFill>
                <a:latin typeface="Times New Roman" panose="02020603050405020304" pitchFamily="18" charset="0"/>
              </a:rPr>
              <a:t>配方的：</a:t>
            </a:r>
            <a:endParaRPr lang="zh-CN" altLang="en-US" sz="3200" b="1">
              <a:solidFill>
                <a:srgbClr val="272727"/>
              </a:solidFill>
              <a:latin typeface="Times New Roman" panose="02020603050405020304" pitchFamily="18" charset="0"/>
            </a:endParaRPr>
          </a:p>
          <a:p>
            <a:pPr marL="0" marR="0" lvl="0" indent="609600">
              <a:lnSpc>
                <a:spcPct val="150000"/>
              </a:lnSpc>
            </a:pP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y</a:t>
            </a:r>
            <a:r>
              <a:rPr lang="zh-CN" altLang="zh-CN" sz="3200" b="1">
                <a:solidFill>
                  <a:srgbClr val="272727"/>
                </a:solidFill>
              </a:rPr>
              <a:t>＝－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3200" b="1">
                <a:solidFill>
                  <a:srgbClr val="272727"/>
                </a:solidFill>
              </a:rPr>
              <a:t>－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130</a:t>
            </a:r>
            <a:r>
              <a:rPr lang="zh-CN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 b="1" baseline="30000">
                <a:solidFill>
                  <a:srgbClr val="272727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3200" b="1">
                <a:solidFill>
                  <a:srgbClr val="272727"/>
                </a:solidFill>
              </a:rPr>
              <a:t>＋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9 800(60</a:t>
            </a:r>
            <a:r>
              <a:rPr lang="en-US" altLang="zh-CN" sz="3200" b="1">
                <a:solidFill>
                  <a:srgbClr val="272727"/>
                </a:solidFill>
                <a:latin typeface="宋体" panose="02010600030101010101" pitchFamily="2" charset="-122"/>
              </a:rPr>
              <a:t>≤</a:t>
            </a: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solidFill>
                  <a:srgbClr val="272727"/>
                </a:solidFill>
                <a:latin typeface="宋体" panose="02010600030101010101" pitchFamily="2" charset="-122"/>
              </a:rPr>
              <a:t>≤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200).</a:t>
            </a:r>
            <a:endParaRPr lang="en-US" altLang="zh-CN" sz="3200" b="1">
              <a:solidFill>
                <a:srgbClr val="272727"/>
              </a:solidFill>
              <a:latin typeface="Times New Roman" panose="02020603050405020304" pitchFamily="18" charset="0"/>
            </a:endParaRPr>
          </a:p>
          <a:p>
            <a:pPr marL="0" marR="0" lvl="0" indent="609600">
              <a:lnSpc>
                <a:spcPct val="150000"/>
              </a:lnSpc>
            </a:pPr>
            <a:r>
              <a:rPr lang="zh-CN" altLang="zh-CN" sz="3200" b="1">
                <a:solidFill>
                  <a:srgbClr val="272727"/>
                </a:solidFill>
              </a:rPr>
              <a:t>当</a:t>
            </a: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x</a:t>
            </a:r>
            <a:r>
              <a:rPr lang="zh-CN" altLang="zh-CN" sz="3200" b="1">
                <a:solidFill>
                  <a:srgbClr val="272727"/>
                </a:solidFill>
              </a:rPr>
              <a:t>＝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130</a:t>
            </a:r>
            <a:r>
              <a:rPr lang="zh-CN" altLang="zh-CN" sz="3200" b="1">
                <a:solidFill>
                  <a:srgbClr val="272727"/>
                </a:solidFill>
              </a:rPr>
              <a:t>时，</a:t>
            </a:r>
            <a:r>
              <a:rPr lang="en-US" altLang="zh-CN" sz="3200" b="1" i="1">
                <a:solidFill>
                  <a:srgbClr val="272727"/>
                </a:solidFill>
                <a:latin typeface="Times New Roman" panose="02020603050405020304" pitchFamily="18" charset="0"/>
              </a:rPr>
              <a:t>y</a:t>
            </a:r>
            <a:r>
              <a:rPr lang="zh-CN" altLang="zh-CN" sz="3200" b="1" baseline="-25000">
                <a:solidFill>
                  <a:srgbClr val="272727"/>
                </a:solidFill>
              </a:rPr>
              <a:t>最大</a:t>
            </a:r>
            <a:r>
              <a:rPr lang="zh-CN" altLang="zh-CN" sz="3200" b="1">
                <a:solidFill>
                  <a:srgbClr val="272727"/>
                </a:solidFill>
              </a:rPr>
              <a:t>＝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9 800.</a:t>
            </a:r>
            <a:endParaRPr lang="en-US" altLang="zh-CN" sz="3200" b="1">
              <a:solidFill>
                <a:srgbClr val="272727"/>
              </a:solidFill>
              <a:latin typeface="Times New Roman" panose="02020603050405020304" pitchFamily="18" charset="0"/>
            </a:endParaRPr>
          </a:p>
          <a:p>
            <a:pPr marL="0" marR="0" lvl="0" indent="609600">
              <a:lnSpc>
                <a:spcPct val="150000"/>
              </a:lnSpc>
            </a:pPr>
            <a:r>
              <a:rPr lang="zh-CN" altLang="zh-CN" sz="3200" b="1">
                <a:solidFill>
                  <a:srgbClr val="272727"/>
                </a:solidFill>
              </a:rPr>
              <a:t>答：当售价为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130</a:t>
            </a:r>
            <a:r>
              <a:rPr lang="zh-CN" altLang="zh-CN" sz="3200" b="1">
                <a:solidFill>
                  <a:srgbClr val="272727"/>
                </a:solidFill>
              </a:rPr>
              <a:t>元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/</a:t>
            </a:r>
            <a:r>
              <a:rPr lang="zh-CN" altLang="zh-CN" sz="3200" b="1">
                <a:solidFill>
                  <a:srgbClr val="272727"/>
                </a:solidFill>
              </a:rPr>
              <a:t>件时，当月的利润最大，最大利润是</a:t>
            </a:r>
            <a:r>
              <a:rPr lang="en-US" altLang="zh-CN" sz="3200" b="1">
                <a:solidFill>
                  <a:srgbClr val="272727"/>
                </a:solidFill>
                <a:latin typeface="Times New Roman" panose="02020603050405020304" pitchFamily="18" charset="0"/>
              </a:rPr>
              <a:t>9 800</a:t>
            </a:r>
            <a:r>
              <a:rPr lang="zh-CN" altLang="zh-CN" sz="3200" b="1">
                <a:solidFill>
                  <a:srgbClr val="272727"/>
                </a:solidFill>
              </a:rPr>
              <a:t>元．</a:t>
            </a:r>
            <a:endParaRPr lang="zh-CN" altLang="en-US" sz="3200" b="1">
              <a:solidFill>
                <a:srgbClr val="272727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文本框 1"/>
          <p:cNvSpPr/>
          <p:nvPr>
            <p:custDataLst>
              <p:tags r:id="rId1"/>
            </p:custDataLst>
          </p:nvPr>
        </p:nvSpPr>
        <p:spPr>
          <a:xfrm>
            <a:off x="379412" y="241300"/>
            <a:ext cx="1879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3200" b="1"/>
              <a:t>随堂检测</a:t>
            </a:r>
            <a:endParaRPr lang="zh-CN" altLang="en-US" sz="3200" b="1"/>
          </a:p>
        </p:txBody>
      </p:sp>
      <p:sp>
        <p:nvSpPr>
          <p:cNvPr id="44035" name="文本框 99"/>
          <p:cNvSpPr/>
          <p:nvPr>
            <p:custDataLst>
              <p:tags r:id="rId2"/>
            </p:custDataLst>
          </p:nvPr>
        </p:nvSpPr>
        <p:spPr>
          <a:xfrm>
            <a:off x="481012" y="923925"/>
            <a:ext cx="8466138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zh-CN" sz="3200" b="1"/>
              <a:t>．用一段长为</a:t>
            </a:r>
            <a:r>
              <a:rPr lang="en-US" altLang="zh-CN" sz="3200" b="1">
                <a:latin typeface="Times New Roman" panose="02020603050405020304" pitchFamily="18" charset="0"/>
              </a:rPr>
              <a:t>24 m</a:t>
            </a:r>
            <a:r>
              <a:rPr lang="zh-CN" altLang="zh-CN" sz="3200" b="1"/>
              <a:t>的篱笆围成一个一边靠墙的矩形养鸡场，若墙长</a:t>
            </a:r>
            <a:r>
              <a:rPr lang="en-US" altLang="zh-CN" sz="3200" b="1">
                <a:latin typeface="Times New Roman" panose="02020603050405020304" pitchFamily="18" charset="0"/>
              </a:rPr>
              <a:t>8 m</a:t>
            </a:r>
            <a:r>
              <a:rPr lang="zh-CN" altLang="zh-CN" sz="3200" b="1"/>
              <a:t>，则这个养鸡场最大面积为</a:t>
            </a:r>
            <a:r>
              <a:rPr lang="en-US" altLang="zh-CN" sz="3200" b="1" u="sng">
                <a:solidFill>
                  <a:srgbClr val="272727"/>
                </a:solidFill>
                <a:latin typeface="Times New Roman" panose="02020603050405020304" pitchFamily="18" charset="0"/>
              </a:rPr>
              <a:t>             </a:t>
            </a:r>
            <a:r>
              <a:rPr lang="en-US" altLang="zh-CN" sz="3200" b="1">
                <a:solidFill>
                  <a:srgbClr val="ED008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m</a:t>
            </a:r>
            <a:r>
              <a:rPr lang="en-US" altLang="zh-CN" sz="3200" b="1" baseline="30000"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文本框 99"/>
          <p:cNvSpPr/>
          <p:nvPr>
            <p:custDataLst>
              <p:tags r:id="rId1"/>
            </p:custDataLst>
          </p:nvPr>
        </p:nvSpPr>
        <p:spPr>
          <a:xfrm>
            <a:off x="304800" y="447675"/>
            <a:ext cx="8480425" cy="35385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459105" marR="0" lvl="0" indent="-459105"/>
            <a:r>
              <a:rPr lang="en-US" altLang="zh-CN" sz="3200"/>
              <a:t>2.</a:t>
            </a:r>
            <a:r>
              <a:rPr lang="zh-CN" altLang="zh-CN" sz="3200"/>
              <a:t>某果农计划对果园加大种植密度，据测算，果园的总产量</a:t>
            </a:r>
            <a:r>
              <a:rPr lang="en-US" altLang="zh-CN" sz="3200" i="1">
                <a:latin typeface="Times New Roman" panose="02020603050405020304" pitchFamily="18" charset="0"/>
              </a:rPr>
              <a:t>y</a:t>
            </a:r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zh-CN" altLang="zh-CN" sz="3200"/>
              <a:t>个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r>
              <a:rPr lang="zh-CN" altLang="zh-CN" sz="3200"/>
              <a:t>与增种果树的棵数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zh-CN" altLang="zh-CN" sz="3200"/>
              <a:t>棵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r>
              <a:rPr lang="zh-CN" altLang="zh-CN" sz="3200"/>
              <a:t>间的函数关系式为</a:t>
            </a:r>
            <a:r>
              <a:rPr lang="en-US" altLang="zh-CN" sz="3200" i="1">
                <a:latin typeface="Times New Roman" panose="02020603050405020304" pitchFamily="18" charset="0"/>
              </a:rPr>
              <a:t>y</a:t>
            </a:r>
            <a:r>
              <a:rPr lang="zh-CN" altLang="zh-CN" sz="3200"/>
              <a:t>＝－</a:t>
            </a:r>
            <a:r>
              <a:rPr lang="en-US" altLang="zh-CN" sz="3200">
                <a:latin typeface="Times New Roman" panose="02020603050405020304" pitchFamily="18" charset="0"/>
              </a:rPr>
              <a:t>5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en-US" altLang="zh-CN" sz="3200" baseline="30000">
                <a:latin typeface="Times New Roman" panose="02020603050405020304" pitchFamily="18" charset="0"/>
              </a:rPr>
              <a:t>2</a:t>
            </a:r>
            <a:r>
              <a:rPr lang="zh-CN" altLang="zh-CN" sz="3200"/>
              <a:t>＋</a:t>
            </a:r>
            <a:r>
              <a:rPr lang="en-US" altLang="zh-CN" sz="3200">
                <a:latin typeface="Times New Roman" panose="02020603050405020304" pitchFamily="18" charset="0"/>
              </a:rPr>
              <a:t>100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/>
              <a:t>＋</a:t>
            </a:r>
            <a:r>
              <a:rPr lang="en-US" altLang="zh-CN" sz="3200">
                <a:latin typeface="Times New Roman" panose="02020603050405020304" pitchFamily="18" charset="0"/>
              </a:rPr>
              <a:t>60 000</a:t>
            </a:r>
            <a:r>
              <a:rPr lang="zh-CN" altLang="zh-CN" sz="3200"/>
              <a:t>，要使总产量在</a:t>
            </a:r>
            <a:r>
              <a:rPr lang="en-US" altLang="zh-CN" sz="3200">
                <a:latin typeface="Times New Roman" panose="02020603050405020304" pitchFamily="18" charset="0"/>
              </a:rPr>
              <a:t>60 320</a:t>
            </a:r>
            <a:r>
              <a:rPr lang="zh-CN" altLang="zh-CN" sz="3200"/>
              <a:t>个以上，需要增加果树的棵数范围是</a:t>
            </a:r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</a:rPr>
              <a:t>  </a:t>
            </a:r>
            <a:r>
              <a:rPr lang="en-US" altLang="zh-CN" sz="3200">
                <a:solidFill>
                  <a:srgbClr val="ED008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</a:rPr>
              <a:t>  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marL="459105" marR="0" lvl="0" indent="-459105"/>
            <a:r>
              <a:rPr lang="en-US" altLang="zh-CN" sz="3200">
                <a:latin typeface="Times New Roman" panose="02020603050405020304" pitchFamily="18" charset="0"/>
              </a:rPr>
              <a:t>A</a:t>
            </a:r>
            <a:r>
              <a:rPr lang="zh-CN" altLang="zh-CN" sz="3200"/>
              <a:t>．</a:t>
            </a:r>
            <a:r>
              <a:rPr lang="en-US" altLang="zh-CN" sz="3200">
                <a:latin typeface="Times New Roman" panose="02020603050405020304" pitchFamily="18" charset="0"/>
              </a:rPr>
              <a:t>4</a:t>
            </a:r>
            <a:r>
              <a:rPr lang="en-US" altLang="zh-CN" sz="3200">
                <a:latin typeface="宋体" panose="02010600030101010101" pitchFamily="2" charset="-122"/>
              </a:rPr>
              <a:t>≤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en-US" altLang="zh-CN" sz="3200">
                <a:latin typeface="宋体" panose="02010600030101010101" pitchFamily="2" charset="-122"/>
              </a:rPr>
              <a:t>≤</a:t>
            </a:r>
            <a:r>
              <a:rPr lang="en-US" altLang="zh-CN" sz="3200">
                <a:latin typeface="Times New Roman" panose="02020603050405020304" pitchFamily="18" charset="0"/>
              </a:rPr>
              <a:t>16	    B</a:t>
            </a:r>
            <a:r>
              <a:rPr lang="zh-CN" altLang="zh-CN" sz="3200"/>
              <a:t>．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en-US" altLang="zh-CN" sz="3200">
                <a:latin typeface="宋体" panose="02010600030101010101" pitchFamily="2" charset="-122"/>
              </a:rPr>
              <a:t>≥</a:t>
            </a:r>
            <a:r>
              <a:rPr lang="en-US" altLang="zh-CN" sz="3200">
                <a:latin typeface="Times New Roman" panose="02020603050405020304" pitchFamily="18" charset="0"/>
              </a:rPr>
              <a:t>4</a:t>
            </a:r>
            <a:r>
              <a:rPr lang="zh-CN" altLang="zh-CN" sz="3200"/>
              <a:t>或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en-US" altLang="zh-CN" sz="3200">
                <a:latin typeface="宋体" panose="02010600030101010101" pitchFamily="2" charset="-122"/>
              </a:rPr>
              <a:t>≤</a:t>
            </a:r>
            <a:r>
              <a:rPr lang="en-US" altLang="zh-CN" sz="3200">
                <a:latin typeface="Times New Roman" panose="02020603050405020304" pitchFamily="18" charset="0"/>
              </a:rPr>
              <a:t>16        	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marL="459105" marR="0" lvl="0" indent="-459105"/>
            <a:r>
              <a:rPr lang="en-US" altLang="zh-CN" sz="3200">
                <a:latin typeface="Times New Roman" panose="02020603050405020304" pitchFamily="18" charset="0"/>
              </a:rPr>
              <a:t>C</a:t>
            </a:r>
            <a:r>
              <a:rPr lang="zh-CN" altLang="zh-CN" sz="3200"/>
              <a:t>．</a:t>
            </a:r>
            <a:r>
              <a:rPr lang="en-US" altLang="zh-CN" sz="3200">
                <a:latin typeface="Times New Roman" panose="02020603050405020304" pitchFamily="18" charset="0"/>
              </a:rPr>
              <a:t>4</a:t>
            </a:r>
            <a:r>
              <a:rPr lang="zh-CN" altLang="zh-CN" sz="3200"/>
              <a:t>＜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/>
              <a:t>＜</a:t>
            </a:r>
            <a:r>
              <a:rPr lang="en-US" altLang="zh-CN" sz="3200">
                <a:latin typeface="Times New Roman" panose="02020603050405020304" pitchFamily="18" charset="0"/>
              </a:rPr>
              <a:t>16	             D</a:t>
            </a:r>
            <a:r>
              <a:rPr lang="zh-CN" altLang="zh-CN" sz="3200"/>
              <a:t>．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/>
              <a:t>＞</a:t>
            </a:r>
            <a:r>
              <a:rPr lang="en-US" altLang="zh-CN" sz="3200">
                <a:latin typeface="Times New Roman" panose="02020603050405020304" pitchFamily="18" charset="0"/>
              </a:rPr>
              <a:t>4</a:t>
            </a:r>
            <a:r>
              <a:rPr lang="zh-CN" altLang="zh-CN" sz="3200"/>
              <a:t>或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/>
              <a:t>＜</a:t>
            </a:r>
            <a:r>
              <a:rPr lang="en-US" altLang="zh-CN" sz="3200">
                <a:latin typeface="Times New Roman" panose="02020603050405020304" pitchFamily="18" charset="0"/>
              </a:rPr>
              <a:t>16</a:t>
            </a:r>
            <a:endParaRPr lang="en-US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框 99"/>
          <p:cNvSpPr/>
          <p:nvPr>
            <p:custDataLst>
              <p:tags r:id="rId1"/>
            </p:custDataLst>
          </p:nvPr>
        </p:nvSpPr>
        <p:spPr>
          <a:xfrm>
            <a:off x="0" y="250825"/>
            <a:ext cx="9020175" cy="1568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marR="0" lvl="0" indent="-459105"/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zh-CN" sz="3200"/>
              <a:t>．九</a:t>
            </a:r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</a:rPr>
              <a:t>1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r>
              <a:rPr lang="zh-CN" altLang="zh-CN" sz="3200"/>
              <a:t>班数学兴趣小组经过市场调查，整理出某种商品在第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/>
              <a:t>天</a:t>
            </a:r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</a:rPr>
              <a:t>1</a:t>
            </a:r>
            <a:r>
              <a:rPr lang="en-US" altLang="zh-CN" sz="3200">
                <a:latin typeface="宋体" panose="02010600030101010101" pitchFamily="2" charset="-122"/>
              </a:rPr>
              <a:t>≤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en-US" altLang="zh-CN" sz="3200">
                <a:latin typeface="宋体" panose="02010600030101010101" pitchFamily="2" charset="-122"/>
              </a:rPr>
              <a:t>≤</a:t>
            </a:r>
            <a:r>
              <a:rPr lang="en-US" altLang="zh-CN" sz="3200">
                <a:latin typeface="Times New Roman" panose="02020603050405020304" pitchFamily="18" charset="0"/>
              </a:rPr>
              <a:t>80</a:t>
            </a:r>
            <a:r>
              <a:rPr lang="zh-CN" altLang="zh-CN" sz="3200"/>
              <a:t>且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/>
              <a:t>为整数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r>
              <a:rPr lang="zh-CN" altLang="zh-CN" sz="3200"/>
              <a:t>的售价与销量的相关信息如下表：</a:t>
            </a:r>
            <a:endParaRPr lang="zh-CN" altLang="en-US" sz="3200"/>
          </a:p>
        </p:txBody>
      </p:sp>
      <p:graphicFrame>
        <p:nvGraphicFramePr>
          <p:cNvPr id="46083" name="表格 1"/>
          <p:cNvGraphicFramePr/>
          <p:nvPr>
            <p:custDataLst>
              <p:tags r:id="rId2"/>
            </p:custDataLst>
          </p:nvPr>
        </p:nvGraphicFramePr>
        <p:xfrm>
          <a:off x="1649412" y="1881188"/>
          <a:ext cx="6132512" cy="1280795"/>
        </p:xfrm>
        <a:graphic>
          <a:graphicData uri="http://schemas.openxmlformats.org/drawingml/2006/table">
            <a:tbl>
              <a:tblPr/>
              <a:tblGrid>
                <a:gridCol w="2352675"/>
                <a:gridCol w="1978025"/>
                <a:gridCol w="1801812"/>
              </a:tblGrid>
              <a:tr h="427038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时间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（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天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1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≤</a:t>
                      </a:r>
                      <a:r>
                        <a:rPr lang="en-US" altLang="zh-CN" sz="2800" i="1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≤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40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41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≤</a:t>
                      </a:r>
                      <a:r>
                        <a:rPr lang="en-US" altLang="zh-CN" sz="2800" i="1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≤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80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  <a:tr h="427038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售价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（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元/件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宋体" panose="02010600030101010101" pitchFamily="2" charset="-122"/>
                        </a:rPr>
                        <a:t>）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 i="1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＋40</a:t>
                      </a:r>
                      <a:endParaRPr lang="en-US" altLang="en-US" sz="2800" i="1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90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  <a:tr h="425450"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每天销量</a:t>
                      </a:r>
                      <a:endParaRPr lang="en-US" altLang="en-US" sz="2800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200－2</a:t>
                      </a:r>
                      <a:r>
                        <a:rPr lang="en-US" altLang="zh-CN" sz="2800" i="1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endParaRPr lang="en-US" altLang="en-US" sz="2800" i="1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lvl="0"/>
                      <a:r>
                        <a:rPr lang="en-US" altLang="zh-CN" sz="2800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200－2</a:t>
                      </a:r>
                      <a:r>
                        <a:rPr lang="en-US" altLang="zh-CN" sz="2800" i="1">
                          <a:solidFill>
                            <a:srgbClr val="5F5F5F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endParaRPr lang="en-US" altLang="en-US" sz="2800" i="1">
                        <a:solidFill>
                          <a:srgbClr val="5F5F5F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080000"/>
                      </a:solidFill>
                      <a:miter lim="800000"/>
                    </a:lnL>
                    <a:lnR w="12700">
                      <a:solidFill>
                        <a:srgbClr val="080000"/>
                      </a:solidFill>
                      <a:miter lim="800000"/>
                    </a:lnR>
                    <a:lnT w="12700">
                      <a:solidFill>
                        <a:srgbClr val="080000"/>
                      </a:solidFill>
                      <a:miter lim="800000"/>
                    </a:lnT>
                    <a:lnB w="12700">
                      <a:solidFill>
                        <a:srgbClr val="080000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6101" name="文本框 2"/>
          <p:cNvSpPr/>
          <p:nvPr>
            <p:custDataLst>
              <p:tags r:id="rId3"/>
            </p:custDataLst>
          </p:nvPr>
        </p:nvSpPr>
        <p:spPr>
          <a:xfrm>
            <a:off x="249238" y="3187700"/>
            <a:ext cx="8770938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zh-CN" sz="3200"/>
              <a:t>已知该商品的进价为每件</a:t>
            </a:r>
            <a:r>
              <a:rPr lang="en-US" altLang="zh-CN" sz="3200">
                <a:latin typeface="Times New Roman" panose="02020603050405020304" pitchFamily="18" charset="0"/>
              </a:rPr>
              <a:t>30</a:t>
            </a:r>
            <a:r>
              <a:rPr lang="zh-CN" altLang="zh-CN" sz="3200"/>
              <a:t>元，设销售该商品的每天利润为</a:t>
            </a:r>
            <a:r>
              <a:rPr lang="en-US" altLang="zh-CN" sz="3200" i="1">
                <a:latin typeface="Times New Roman" panose="02020603050405020304" pitchFamily="18" charset="0"/>
              </a:rPr>
              <a:t>y</a:t>
            </a:r>
            <a:r>
              <a:rPr lang="zh-CN" altLang="zh-CN" sz="3200"/>
              <a:t>元．</a:t>
            </a:r>
            <a:endParaRPr lang="zh-CN" altLang="en-US" sz="3200"/>
          </a:p>
        </p:txBody>
      </p:sp>
      <p:sp>
        <p:nvSpPr>
          <p:cNvPr id="46102" name="文本框 3"/>
          <p:cNvSpPr/>
          <p:nvPr>
            <p:custDataLst>
              <p:tags r:id="rId4"/>
            </p:custDataLst>
          </p:nvPr>
        </p:nvSpPr>
        <p:spPr>
          <a:xfrm>
            <a:off x="-15875" y="4181475"/>
            <a:ext cx="9015412" cy="2554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</a:rPr>
              <a:t>1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r>
              <a:rPr lang="zh-CN" altLang="zh-CN" sz="3200"/>
              <a:t>求出</a:t>
            </a:r>
            <a:r>
              <a:rPr lang="en-US" altLang="zh-CN" sz="3200" i="1">
                <a:latin typeface="Times New Roman" panose="02020603050405020304" pitchFamily="18" charset="0"/>
              </a:rPr>
              <a:t>y</a:t>
            </a:r>
            <a:r>
              <a:rPr lang="zh-CN" altLang="zh-CN" sz="3200"/>
              <a:t>与</a:t>
            </a:r>
            <a:r>
              <a:rPr lang="en-US" altLang="zh-CN" sz="3200" i="1">
                <a:latin typeface="Times New Roman" panose="02020603050405020304" pitchFamily="18" charset="0"/>
              </a:rPr>
              <a:t>x</a:t>
            </a:r>
            <a:r>
              <a:rPr lang="zh-CN" altLang="zh-CN" sz="3200"/>
              <a:t>的函数关系式；</a:t>
            </a:r>
            <a:endParaRPr lang="zh-CN" altLang="zh-CN" sz="3200">
              <a:latin typeface="Times New Roman" panose="02020603050405020304" pitchFamily="18" charset="0"/>
            </a:endParaRPr>
          </a:p>
          <a:p>
            <a:pPr lvl="0"/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</a:rPr>
              <a:t>2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r>
              <a:rPr lang="zh-CN" altLang="zh-CN" sz="3200"/>
              <a:t>问销售该商品第几天时，当天销售利润最大？最大利润是多少？</a:t>
            </a:r>
            <a:endParaRPr lang="zh-CN" altLang="zh-CN" sz="3200">
              <a:latin typeface="Times New Roman" panose="02020603050405020304" pitchFamily="18" charset="0"/>
            </a:endParaRPr>
          </a:p>
          <a:p>
            <a:pPr lvl="0"/>
            <a:r>
              <a:rPr lang="zh-CN" altLang="zh-CN" sz="3200"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latin typeface="Times New Roman" panose="02020603050405020304" pitchFamily="18" charset="0"/>
              </a:rPr>
              <a:t>3</a:t>
            </a:r>
            <a:r>
              <a:rPr lang="zh-CN" altLang="zh-CN" sz="3200">
                <a:latin typeface="Times New Roman" panose="02020603050405020304" pitchFamily="18" charset="0"/>
              </a:rPr>
              <a:t>）</a:t>
            </a:r>
            <a:r>
              <a:rPr lang="zh-CN" altLang="zh-CN" sz="3200"/>
              <a:t>该商品在销售过程中，共有多少天每天销售利润不低于</a:t>
            </a:r>
            <a:r>
              <a:rPr lang="en-US" altLang="zh-CN" sz="3200">
                <a:latin typeface="Times New Roman" panose="02020603050405020304" pitchFamily="18" charset="0"/>
              </a:rPr>
              <a:t>4 800</a:t>
            </a:r>
            <a:r>
              <a:rPr lang="zh-CN" altLang="zh-CN" sz="3200"/>
              <a:t>元？</a:t>
            </a:r>
            <a:endParaRPr lang="zh-CN" altLang="en-US" sz="320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7106" name="组合 3"/>
          <p:cNvGrpSpPr/>
          <p:nvPr>
            <p:custDataLst>
              <p:tags r:id="rId1"/>
            </p:custDataLst>
          </p:nvPr>
        </p:nvGrpSpPr>
        <p:grpSpPr>
          <a:xfrm>
            <a:off x="379412" y="241300"/>
            <a:ext cx="7872412" cy="1320800"/>
            <a:chOff x="598" y="381"/>
            <a:chExt cx="12398" cy="2080"/>
          </a:xfrm>
        </p:grpSpPr>
        <p:sp>
          <p:nvSpPr>
            <p:cNvPr id="47107" name="文本框 1"/>
            <p:cNvSpPr/>
            <p:nvPr>
              <p:custDataLst>
                <p:tags r:id="rId2"/>
              </p:custDataLst>
            </p:nvPr>
          </p:nvSpPr>
          <p:spPr>
            <a:xfrm>
              <a:off x="598" y="381"/>
              <a:ext cx="2960" cy="9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zh-CN" altLang="en-US" sz="3200" b="1"/>
                <a:t>小结</a:t>
              </a:r>
              <a:endParaRPr lang="zh-CN" altLang="en-US" sz="3200" b="1"/>
            </a:p>
          </p:txBody>
        </p:sp>
        <p:sp>
          <p:nvSpPr>
            <p:cNvPr id="47108" name="文本框 2"/>
            <p:cNvSpPr/>
            <p:nvPr>
              <p:custDataLst>
                <p:tags r:id="rId3"/>
              </p:custDataLst>
            </p:nvPr>
          </p:nvSpPr>
          <p:spPr>
            <a:xfrm>
              <a:off x="598" y="1543"/>
              <a:ext cx="12398" cy="9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zh-CN" altLang="en-US" sz="3200"/>
                <a:t>本节课你有什么收获？还有什么疑惑？</a:t>
              </a:r>
              <a:endParaRPr lang="zh-CN" altLang="en-US" sz="3200"/>
            </a:p>
          </p:txBody>
        </p:sp>
      </p:grpSp>
      <p:grpSp>
        <p:nvGrpSpPr>
          <p:cNvPr id="47109" name="组合 4"/>
          <p:cNvGrpSpPr/>
          <p:nvPr>
            <p:custDataLst>
              <p:tags r:id="rId4"/>
            </p:custDataLst>
          </p:nvPr>
        </p:nvGrpSpPr>
        <p:grpSpPr>
          <a:xfrm>
            <a:off x="434975" y="2235200"/>
            <a:ext cx="7872412" cy="1812925"/>
            <a:chOff x="598" y="381"/>
            <a:chExt cx="12398" cy="2857"/>
          </a:xfrm>
        </p:grpSpPr>
        <p:sp>
          <p:nvSpPr>
            <p:cNvPr id="47110" name="文本框 5"/>
            <p:cNvSpPr/>
            <p:nvPr>
              <p:custDataLst>
                <p:tags r:id="rId5"/>
              </p:custDataLst>
            </p:nvPr>
          </p:nvSpPr>
          <p:spPr>
            <a:xfrm>
              <a:off x="598" y="381"/>
              <a:ext cx="2960" cy="91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zh-CN" altLang="en-US" sz="3200" b="1"/>
                <a:t>作业布置</a:t>
              </a:r>
              <a:endParaRPr lang="zh-CN" altLang="en-US" sz="3200" b="1"/>
            </a:p>
          </p:txBody>
        </p:sp>
        <p:sp>
          <p:nvSpPr>
            <p:cNvPr id="47111" name="文本框 6"/>
            <p:cNvSpPr/>
            <p:nvPr>
              <p:custDataLst>
                <p:tags r:id="rId6"/>
              </p:custDataLst>
            </p:nvPr>
          </p:nvSpPr>
          <p:spPr>
            <a:xfrm>
              <a:off x="598" y="1543"/>
              <a:ext cx="12398" cy="169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/>
              <a:r>
                <a:rPr lang="zh-CN" altLang="en-US" sz="3200"/>
                <a:t>必做题：教材</a:t>
              </a:r>
              <a:r>
                <a:rPr lang="en-US" altLang="zh-CN" sz="3200"/>
                <a:t>P42</a:t>
              </a:r>
              <a:r>
                <a:rPr lang="zh-CN" altLang="en-US" sz="3200"/>
                <a:t>习题</a:t>
              </a:r>
              <a:r>
                <a:rPr lang="en-US" altLang="zh-CN" sz="3200"/>
                <a:t>21.4</a:t>
              </a:r>
              <a:r>
                <a:rPr lang="zh-CN" altLang="en-US" sz="3200"/>
                <a:t>第</a:t>
              </a:r>
              <a:r>
                <a:rPr lang="en-US" altLang="zh-CN" sz="3200"/>
                <a:t>1,2,3</a:t>
              </a:r>
              <a:r>
                <a:rPr lang="zh-CN" altLang="en-US" sz="3200"/>
                <a:t>题</a:t>
              </a:r>
              <a:endParaRPr lang="zh-CN" altLang="en-US" sz="3200"/>
            </a:p>
            <a:p>
              <a:pPr lvl="0"/>
              <a:r>
                <a:rPr lang="zh-CN" altLang="en-US" sz="3200"/>
                <a:t>选做题：同步练习基础练习（一）</a:t>
              </a:r>
              <a:endParaRPr lang="zh-CN" altLang="en-US" sz="320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文本框 1"/>
          <p:cNvSpPr/>
          <p:nvPr>
            <p:custDataLst>
              <p:tags r:id="rId1"/>
            </p:custDataLst>
          </p:nvPr>
        </p:nvSpPr>
        <p:spPr>
          <a:xfrm>
            <a:off x="3387725" y="2052638"/>
            <a:ext cx="2684462" cy="1938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sz="6000"/>
              <a:t>谢谢！拜拜！</a:t>
            </a:r>
            <a:endParaRPr lang="zh-CN" altLang="en-US" sz="6000"/>
          </a:p>
        </p:txBody>
      </p:sp>
      <p:pic>
        <p:nvPicPr>
          <p:cNvPr id="48131" name="New picture" hidden="1"/>
          <p:cNvPicPr/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210800" y="10274300"/>
            <a:ext cx="254000" cy="2540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</p:pic>
      <p:pic>
        <p:nvPicPr>
          <p:cNvPr id="48132" name="New picture"/>
          <p:cNvPicPr/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2230100" y="116459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UNIQUEID" val="191"/>
</p:tagLst>
</file>

<file path=ppt/tags/tag2.xml><?xml version="1.0" encoding="utf-8"?>
<p:tagLst xmlns:p="http://schemas.openxmlformats.org/presentationml/2006/main">
  <p:tag name="AS_UNIQUEID" val="192"/>
</p:tagLst>
</file>

<file path=ppt/tags/tag3.xml><?xml version="1.0" encoding="utf-8"?>
<p:tagLst xmlns:p="http://schemas.openxmlformats.org/presentationml/2006/main">
  <p:tag name="AS_UNIQUEID" val="193"/>
</p:tagLst>
</file>

<file path=ppt/tags/tag4.xml><?xml version="1.0" encoding="utf-8"?>
<p:tagLst xmlns:p="http://schemas.openxmlformats.org/presentationml/2006/main">
  <p:tag name="AS_UNIQUEID" val="65"/>
</p:tagLst>
</file>

<file path=ppt/tags/tag5.xml><?xml version="1.0" encoding="utf-8"?>
<p:tagLst xmlns:p="http://schemas.openxmlformats.org/presentationml/2006/main">
  <p:tag name="AS_UNIQUEID" val="66"/>
</p:tagLst>
</file>

<file path=ppt/tags/tag6.xml><?xml version="1.0" encoding="utf-8"?>
<p:tagLst xmlns:p="http://schemas.openxmlformats.org/presentationml/2006/main">
  <p:tag name="AS_UNIQUEID" val="67"/>
</p:tagLst>
</file>

<file path=ppt/tags/tag7.xml><?xml version="1.0" encoding="utf-8"?>
<p:tagLst xmlns:p="http://schemas.openxmlformats.org/presentationml/2006/main">
  <p:tag name="AS_UNIQUEID" val="68"/>
</p:tagLst>
</file>

<file path=ppt/tags/tag8.xml><?xml version="1.0" encoding="utf-8"?>
<p:tagLst xmlns:p="http://schemas.openxmlformats.org/presentationml/2006/main">
  <p:tag name="AS_UNIQUEID" val="69"/>
</p:tagLst>
</file>

<file path=ppt/tags/tag9.xml><?xml version="1.0" encoding="utf-8"?>
<p:tagLst xmlns:p="http://schemas.openxmlformats.org/presentationml/2006/main">
  <p:tag name="AS_UNIQUEID" val="70"/>
</p:tagLst>
</file>

<file path=ppt/tags/tag10.xml><?xml version="1.0" encoding="utf-8"?>
<p:tagLst xmlns:p="http://schemas.openxmlformats.org/presentationml/2006/main">
  <p:tag name="AS_UNIQUEID" val="71"/>
</p:tagLst>
</file>

<file path=ppt/tags/tag11.xml><?xml version="1.0" encoding="utf-8"?>
<p:tagLst xmlns:p="http://schemas.openxmlformats.org/presentationml/2006/main">
  <p:tag name="AS_UNIQUEID" val="72"/>
</p:tagLst>
</file>

<file path=ppt/tags/tag12.xml><?xml version="1.0" encoding="utf-8"?>
<p:tagLst xmlns:p="http://schemas.openxmlformats.org/presentationml/2006/main">
  <p:tag name="AS_UNIQUEID" val="177"/>
</p:tagLst>
</file>

<file path=ppt/tags/tag13.xml><?xml version="1.0" encoding="utf-8"?>
<p:tagLst xmlns:p="http://schemas.openxmlformats.org/presentationml/2006/main">
  <p:tag name="AS_UNIQUEID" val="178"/>
</p:tagLst>
</file>

<file path=ppt/tags/tag14.xml><?xml version="1.0" encoding="utf-8"?>
<p:tagLst xmlns:p="http://schemas.openxmlformats.org/presentationml/2006/main">
  <p:tag name="AS_UNIQUEID" val="179"/>
</p:tagLst>
</file>

<file path=ppt/tags/tag15.xml><?xml version="1.0" encoding="utf-8"?>
<p:tagLst xmlns:p="http://schemas.openxmlformats.org/presentationml/2006/main">
  <p:tag name="AS_UNIQUEID" val="180"/>
</p:tagLst>
</file>

<file path=ppt/tags/tag16.xml><?xml version="1.0" encoding="utf-8"?>
<p:tagLst xmlns:p="http://schemas.openxmlformats.org/presentationml/2006/main">
  <p:tag name="AS_UNIQUEID" val="181"/>
</p:tagLst>
</file>

<file path=ppt/tags/tag17.xml><?xml version="1.0" encoding="utf-8"?>
<p:tagLst xmlns:p="http://schemas.openxmlformats.org/presentationml/2006/main">
  <p:tag name="AS_UNIQUEID" val="73"/>
</p:tagLst>
</file>

<file path=ppt/tags/tag18.xml><?xml version="1.0" encoding="utf-8"?>
<p:tagLst xmlns:p="http://schemas.openxmlformats.org/presentationml/2006/main">
  <p:tag name="AS_UNIQUEID" val="74"/>
</p:tagLst>
</file>

<file path=ppt/tags/tag19.xml><?xml version="1.0" encoding="utf-8"?>
<p:tagLst xmlns:p="http://schemas.openxmlformats.org/presentationml/2006/main">
  <p:tag name="AS_UNIQUEID" val="75"/>
</p:tagLst>
</file>

<file path=ppt/tags/tag20.xml><?xml version="1.0" encoding="utf-8"?>
<p:tagLst xmlns:p="http://schemas.openxmlformats.org/presentationml/2006/main">
  <p:tag name="AS_UNIQUEID" val="76"/>
</p:tagLst>
</file>

<file path=ppt/tags/tag21.xml><?xml version="1.0" encoding="utf-8"?>
<p:tagLst xmlns:p="http://schemas.openxmlformats.org/presentationml/2006/main">
  <p:tag name="AS_UNIQUEID" val="77"/>
</p:tagLst>
</file>

<file path=ppt/tags/tag22.xml><?xml version="1.0" encoding="utf-8"?>
<p:tagLst xmlns:p="http://schemas.openxmlformats.org/presentationml/2006/main">
  <p:tag name="AS_UNIQUEID" val="199"/>
</p:tagLst>
</file>

<file path=ppt/tags/tag23.xml><?xml version="1.0" encoding="utf-8"?>
<p:tagLst xmlns:p="http://schemas.openxmlformats.org/presentationml/2006/main">
  <p:tag name="AS_UNIQUEID" val="200"/>
</p:tagLst>
</file>

<file path=ppt/tags/tag24.xml><?xml version="1.0" encoding="utf-8"?>
<p:tagLst xmlns:p="http://schemas.openxmlformats.org/presentationml/2006/main">
  <p:tag name="AS_UNIQUEID" val="201"/>
</p:tagLst>
</file>

<file path=ppt/tags/tag25.xml><?xml version="1.0" encoding="utf-8"?>
<p:tagLst xmlns:p="http://schemas.openxmlformats.org/presentationml/2006/main">
  <p:tag name="AS_UNIQUEID" val="202"/>
</p:tagLst>
</file>

<file path=ppt/tags/tag26.xml><?xml version="1.0" encoding="utf-8"?>
<p:tagLst xmlns:p="http://schemas.openxmlformats.org/presentationml/2006/main">
  <p:tag name="AS_UNIQUEID" val="203"/>
</p:tagLst>
</file>

<file path=ppt/tags/tag27.xml><?xml version="1.0" encoding="utf-8"?>
<p:tagLst xmlns:p="http://schemas.openxmlformats.org/presentationml/2006/main">
  <p:tag name="AS_UNIQUEID" val="78"/>
</p:tagLst>
</file>

<file path=ppt/tags/tag28.xml><?xml version="1.0" encoding="utf-8"?>
<p:tagLst xmlns:p="http://schemas.openxmlformats.org/presentationml/2006/main">
  <p:tag name="AS_UNIQUEID" val="79"/>
</p:tagLst>
</file>

<file path=ppt/tags/tag29.xml><?xml version="1.0" encoding="utf-8"?>
<p:tagLst xmlns:p="http://schemas.openxmlformats.org/presentationml/2006/main">
  <p:tag name="AS_UNIQUEID" val="80"/>
</p:tagLst>
</file>

<file path=ppt/tags/tag30.xml><?xml version="1.0" encoding="utf-8"?>
<p:tagLst xmlns:p="http://schemas.openxmlformats.org/presentationml/2006/main">
  <p:tag name="AS_UNIQUEID" val="81"/>
</p:tagLst>
</file>

<file path=ppt/tags/tag31.xml><?xml version="1.0" encoding="utf-8"?>
<p:tagLst xmlns:p="http://schemas.openxmlformats.org/presentationml/2006/main">
  <p:tag name="AS_UNIQUEID" val="82"/>
</p:tagLst>
</file>

<file path=ppt/tags/tag32.xml><?xml version="1.0" encoding="utf-8"?>
<p:tagLst xmlns:p="http://schemas.openxmlformats.org/presentationml/2006/main">
  <p:tag name="AS_UNIQUEID" val="206"/>
</p:tagLst>
</file>

<file path=ppt/tags/tag33.xml><?xml version="1.0" encoding="utf-8"?>
<p:tagLst xmlns:p="http://schemas.openxmlformats.org/presentationml/2006/main">
  <p:tag name="AS_UNIQUEID" val="207"/>
</p:tagLst>
</file>

<file path=ppt/tags/tag34.xml><?xml version="1.0" encoding="utf-8"?>
<p:tagLst xmlns:p="http://schemas.openxmlformats.org/presentationml/2006/main">
  <p:tag name="AS_UNIQUEID" val="208"/>
</p:tagLst>
</file>

<file path=ppt/tags/tag35.xml><?xml version="1.0" encoding="utf-8"?>
<p:tagLst xmlns:p="http://schemas.openxmlformats.org/presentationml/2006/main">
  <p:tag name="AS_UNIQUEID" val="209"/>
</p:tagLst>
</file>

<file path=ppt/tags/tag36.xml><?xml version="1.0" encoding="utf-8"?>
<p:tagLst xmlns:p="http://schemas.openxmlformats.org/presentationml/2006/main">
  <p:tag name="AS_UNIQUEID" val="210"/>
</p:tagLst>
</file>

<file path=ppt/tags/tag37.xml><?xml version="1.0" encoding="utf-8"?>
<p:tagLst xmlns:p="http://schemas.openxmlformats.org/presentationml/2006/main">
  <p:tag name="AS_UNIQUEID" val="83"/>
</p:tagLst>
</file>

<file path=ppt/tags/tag38.xml><?xml version="1.0" encoding="utf-8"?>
<p:tagLst xmlns:p="http://schemas.openxmlformats.org/presentationml/2006/main">
  <p:tag name="AS_UNIQUEID" val="84"/>
</p:tagLst>
</file>

<file path=ppt/tags/tag39.xml><?xml version="1.0" encoding="utf-8"?>
<p:tagLst xmlns:p="http://schemas.openxmlformats.org/presentationml/2006/main">
  <p:tag name="AS_UNIQUEID" val="85"/>
</p:tagLst>
</file>

<file path=ppt/tags/tag40.xml><?xml version="1.0" encoding="utf-8"?>
<p:tagLst xmlns:p="http://schemas.openxmlformats.org/presentationml/2006/main">
  <p:tag name="AS_UNIQUEID" val="86"/>
</p:tagLst>
</file>

<file path=ppt/tags/tag41.xml><?xml version="1.0" encoding="utf-8"?>
<p:tagLst xmlns:p="http://schemas.openxmlformats.org/presentationml/2006/main">
  <p:tag name="AS_UNIQUEID" val="87"/>
</p:tagLst>
</file>

<file path=ppt/tags/tag42.xml><?xml version="1.0" encoding="utf-8"?>
<p:tagLst xmlns:p="http://schemas.openxmlformats.org/presentationml/2006/main">
  <p:tag name="AS_UNIQUEID" val="213"/>
</p:tagLst>
</file>

<file path=ppt/tags/tag43.xml><?xml version="1.0" encoding="utf-8"?>
<p:tagLst xmlns:p="http://schemas.openxmlformats.org/presentationml/2006/main">
  <p:tag name="AS_UNIQUEID" val="214"/>
</p:tagLst>
</file>

<file path=ppt/tags/tag44.xml><?xml version="1.0" encoding="utf-8"?>
<p:tagLst xmlns:p="http://schemas.openxmlformats.org/presentationml/2006/main">
  <p:tag name="AS_UNIQUEID" val="215"/>
</p:tagLst>
</file>

<file path=ppt/tags/tag45.xml><?xml version="1.0" encoding="utf-8"?>
<p:tagLst xmlns:p="http://schemas.openxmlformats.org/presentationml/2006/main">
  <p:tag name="AS_UNIQUEID" val="216"/>
</p:tagLst>
</file>

<file path=ppt/tags/tag46.xml><?xml version="1.0" encoding="utf-8"?>
<p:tagLst xmlns:p="http://schemas.openxmlformats.org/presentationml/2006/main">
  <p:tag name="AS_UNIQUEID" val="217"/>
</p:tagLst>
</file>

<file path=ppt/tags/tag47.xml><?xml version="1.0" encoding="utf-8"?>
<p:tagLst xmlns:p="http://schemas.openxmlformats.org/presentationml/2006/main">
  <p:tag name="AS_UNIQUEID" val="218"/>
</p:tagLst>
</file>

<file path=ppt/tags/tag48.xml><?xml version="1.0" encoding="utf-8"?>
<p:tagLst xmlns:p="http://schemas.openxmlformats.org/presentationml/2006/main">
  <p:tag name="AS_UNIQUEID" val="88"/>
</p:tagLst>
</file>

<file path=ppt/tags/tag49.xml><?xml version="1.0" encoding="utf-8"?>
<p:tagLst xmlns:p="http://schemas.openxmlformats.org/presentationml/2006/main">
  <p:tag name="AS_UNIQUEID" val="89"/>
</p:tagLst>
</file>

<file path=ppt/tags/tag50.xml><?xml version="1.0" encoding="utf-8"?>
<p:tagLst xmlns:p="http://schemas.openxmlformats.org/presentationml/2006/main">
  <p:tag name="AS_UNIQUEID" val="90"/>
</p:tagLst>
</file>

<file path=ppt/tags/tag51.xml><?xml version="1.0" encoding="utf-8"?>
<p:tagLst xmlns:p="http://schemas.openxmlformats.org/presentationml/2006/main">
  <p:tag name="AS_UNIQUEID" val="91"/>
</p:tagLst>
</file>

<file path=ppt/tags/tag52.xml><?xml version="1.0" encoding="utf-8"?>
<p:tagLst xmlns:p="http://schemas.openxmlformats.org/presentationml/2006/main">
  <p:tag name="AS_UNIQUEID" val="92"/>
</p:tagLst>
</file>

<file path=ppt/tags/tag53.xml><?xml version="1.0" encoding="utf-8"?>
<p:tagLst xmlns:p="http://schemas.openxmlformats.org/presentationml/2006/main">
  <p:tag name="AS_UNIQUEID" val="221"/>
</p:tagLst>
</file>

<file path=ppt/tags/tag54.xml><?xml version="1.0" encoding="utf-8"?>
<p:tagLst xmlns:p="http://schemas.openxmlformats.org/presentationml/2006/main">
  <p:tag name="AS_UNIQUEID" val="222"/>
</p:tagLst>
</file>

<file path=ppt/tags/tag55.xml><?xml version="1.0" encoding="utf-8"?>
<p:tagLst xmlns:p="http://schemas.openxmlformats.org/presentationml/2006/main">
  <p:tag name="AS_UNIQUEID" val="223"/>
</p:tagLst>
</file>

<file path=ppt/tags/tag56.xml><?xml version="1.0" encoding="utf-8"?>
<p:tagLst xmlns:p="http://schemas.openxmlformats.org/presentationml/2006/main">
  <p:tag name="AS_UNIQUEID" val="224"/>
</p:tagLst>
</file>

<file path=ppt/tags/tag57.xml><?xml version="1.0" encoding="utf-8"?>
<p:tagLst xmlns:p="http://schemas.openxmlformats.org/presentationml/2006/main">
  <p:tag name="AS_UNIQUEID" val="225"/>
</p:tagLst>
</file>

<file path=ppt/tags/tag58.xml><?xml version="1.0" encoding="utf-8"?>
<p:tagLst xmlns:p="http://schemas.openxmlformats.org/presentationml/2006/main">
  <p:tag name="AS_UNIQUEID" val="226"/>
</p:tagLst>
</file>

<file path=ppt/tags/tag59.xml><?xml version="1.0" encoding="utf-8"?>
<p:tagLst xmlns:p="http://schemas.openxmlformats.org/presentationml/2006/main">
  <p:tag name="AS_UNIQUEID" val="227"/>
</p:tagLst>
</file>

<file path=ppt/tags/tag60.xml><?xml version="1.0" encoding="utf-8"?>
<p:tagLst xmlns:p="http://schemas.openxmlformats.org/presentationml/2006/main">
  <p:tag name="AS_UNIQUEID" val="228"/>
</p:tagLst>
</file>

<file path=ppt/tags/tag61.xml><?xml version="1.0" encoding="utf-8"?>
<p:tagLst xmlns:p="http://schemas.openxmlformats.org/presentationml/2006/main">
  <p:tag name="AS_UNIQUEID" val="93"/>
</p:tagLst>
</file>

<file path=ppt/tags/tag62.xml><?xml version="1.0" encoding="utf-8"?>
<p:tagLst xmlns:p="http://schemas.openxmlformats.org/presentationml/2006/main">
  <p:tag name="AS_UNIQUEID" val="94"/>
</p:tagLst>
</file>

<file path=ppt/tags/tag63.xml><?xml version="1.0" encoding="utf-8"?>
<p:tagLst xmlns:p="http://schemas.openxmlformats.org/presentationml/2006/main">
  <p:tag name="AS_UNIQUEID" val="95"/>
</p:tagLst>
</file>

<file path=ppt/tags/tag64.xml><?xml version="1.0" encoding="utf-8"?>
<p:tagLst xmlns:p="http://schemas.openxmlformats.org/presentationml/2006/main">
  <p:tag name="AS_UNIQUEID" val="96"/>
</p:tagLst>
</file>

<file path=ppt/tags/tag65.xml><?xml version="1.0" encoding="utf-8"?>
<p:tagLst xmlns:p="http://schemas.openxmlformats.org/presentationml/2006/main">
  <p:tag name="AS_UNIQUEID" val="97"/>
</p:tagLst>
</file>

<file path=ppt/tags/tag66.xml><?xml version="1.0" encoding="utf-8"?>
<p:tagLst xmlns:p="http://schemas.openxmlformats.org/presentationml/2006/main">
  <p:tag name="AS_UNIQUEID" val="231"/>
</p:tagLst>
</file>

<file path=ppt/tags/tag67.xml><?xml version="1.0" encoding="utf-8"?>
<p:tagLst xmlns:p="http://schemas.openxmlformats.org/presentationml/2006/main">
  <p:tag name="AS_UNIQUEID" val="232"/>
</p:tagLst>
</file>

<file path=ppt/tags/tag68.xml><?xml version="1.0" encoding="utf-8"?>
<p:tagLst xmlns:p="http://schemas.openxmlformats.org/presentationml/2006/main">
  <p:tag name="AS_UNIQUEID" val="233"/>
</p:tagLst>
</file>

<file path=ppt/tags/tag69.xml><?xml version="1.0" encoding="utf-8"?>
<p:tagLst xmlns:p="http://schemas.openxmlformats.org/presentationml/2006/main">
  <p:tag name="AS_UNIQUEID" val="234"/>
</p:tagLst>
</file>

<file path=ppt/tags/tag70.xml><?xml version="1.0" encoding="utf-8"?>
<p:tagLst xmlns:p="http://schemas.openxmlformats.org/presentationml/2006/main">
  <p:tag name="AS_UNIQUEID" val="98"/>
</p:tagLst>
</file>

<file path=ppt/tags/tag71.xml><?xml version="1.0" encoding="utf-8"?>
<p:tagLst xmlns:p="http://schemas.openxmlformats.org/presentationml/2006/main">
  <p:tag name="AS_UNIQUEID" val="99"/>
</p:tagLst>
</file>

<file path=ppt/tags/tag72.xml><?xml version="1.0" encoding="utf-8"?>
<p:tagLst xmlns:p="http://schemas.openxmlformats.org/presentationml/2006/main">
  <p:tag name="AS_UNIQUEID" val="100"/>
</p:tagLst>
</file>

<file path=ppt/tags/tag73.xml><?xml version="1.0" encoding="utf-8"?>
<p:tagLst xmlns:p="http://schemas.openxmlformats.org/presentationml/2006/main">
  <p:tag name="AS_UNIQUEID" val="101"/>
</p:tagLst>
</file>

<file path=ppt/tags/tag74.xml><?xml version="1.0" encoding="utf-8"?>
<p:tagLst xmlns:p="http://schemas.openxmlformats.org/presentationml/2006/main">
  <p:tag name="AS_UNIQUEID" val="102"/>
</p:tagLst>
</file>

<file path=ppt/tags/tag75.xml><?xml version="1.0" encoding="utf-8"?>
<p:tagLst xmlns:p="http://schemas.openxmlformats.org/presentationml/2006/main">
  <p:tag name="AS_UNIQUEID" val="237"/>
</p:tagLst>
</file>

<file path=ppt/tags/tag76.xml><?xml version="1.0" encoding="utf-8"?>
<p:tagLst xmlns:p="http://schemas.openxmlformats.org/presentationml/2006/main">
  <p:tag name="AS_UNIQUEID" val="238"/>
</p:tagLst>
</file>

<file path=ppt/tags/tag77.xml><?xml version="1.0" encoding="utf-8"?>
<p:tagLst xmlns:p="http://schemas.openxmlformats.org/presentationml/2006/main">
  <p:tag name="AS_UNIQUEID" val="239"/>
</p:tagLst>
</file>

<file path=ppt/tags/tag78.xml><?xml version="1.0" encoding="utf-8"?>
<p:tagLst xmlns:p="http://schemas.openxmlformats.org/presentationml/2006/main">
  <p:tag name="AS_UNIQUEID" val="240"/>
</p:tagLst>
</file>

<file path=ppt/tags/tag79.xml><?xml version="1.0" encoding="utf-8"?>
<p:tagLst xmlns:p="http://schemas.openxmlformats.org/presentationml/2006/main">
  <p:tag name="AS_UNIQUEID" val="241"/>
</p:tagLst>
</file>

<file path=ppt/tags/tag80.xml><?xml version="1.0" encoding="utf-8"?>
<p:tagLst xmlns:p="http://schemas.openxmlformats.org/presentationml/2006/main">
  <p:tag name="AS_UNIQUEID" val="242"/>
</p:tagLst>
</file>

<file path=ppt/tags/tag81.xml><?xml version="1.0" encoding="utf-8"?>
<p:tagLst xmlns:p="http://schemas.openxmlformats.org/presentationml/2006/main">
  <p:tag name="AS_UNIQUEID" val="103"/>
</p:tagLst>
</file>

<file path=ppt/tags/tag82.xml><?xml version="1.0" encoding="utf-8"?>
<p:tagLst xmlns:p="http://schemas.openxmlformats.org/presentationml/2006/main">
  <p:tag name="AS_UNIQUEID" val="104"/>
</p:tagLst>
</file>

<file path=ppt/tags/tag83.xml><?xml version="1.0" encoding="utf-8"?>
<p:tagLst xmlns:p="http://schemas.openxmlformats.org/presentationml/2006/main">
  <p:tag name="AS_UNIQUEID" val="105"/>
</p:tagLst>
</file>

<file path=ppt/tags/tag84.xml><?xml version="1.0" encoding="utf-8"?>
<p:tagLst xmlns:p="http://schemas.openxmlformats.org/presentationml/2006/main">
  <p:tag name="AS_UNIQUEID" val="106"/>
</p:tagLst>
</file>

<file path=ppt/tags/tag85.xml><?xml version="1.0" encoding="utf-8"?>
<p:tagLst xmlns:p="http://schemas.openxmlformats.org/presentationml/2006/main">
  <p:tag name="AS_UNIQUEID" val="107"/>
</p:tagLst>
</file>

<file path=ppt/tags/tag86.xml><?xml version="1.0" encoding="utf-8"?>
<p:tagLst xmlns:p="http://schemas.openxmlformats.org/presentationml/2006/main">
  <p:tag name="AS_UNIQUEID" val="245"/>
</p:tagLst>
</file>

<file path=ppt/tags/tag87.xml><?xml version="1.0" encoding="utf-8"?>
<p:tagLst xmlns:p="http://schemas.openxmlformats.org/presentationml/2006/main">
  <p:tag name="AS_UNIQUEID" val="246"/>
</p:tagLst>
</file>

<file path=ppt/tags/tag88.xml><?xml version="1.0" encoding="utf-8"?>
<p:tagLst xmlns:p="http://schemas.openxmlformats.org/presentationml/2006/main">
  <p:tag name="AS_UNIQUEID" val="247"/>
</p:tagLst>
</file>

<file path=ppt/tags/tag89.xml><?xml version="1.0" encoding="utf-8"?>
<p:tagLst xmlns:p="http://schemas.openxmlformats.org/presentationml/2006/main">
  <p:tag name="AS_UNIQUEID" val="248"/>
</p:tagLst>
</file>

<file path=ppt/tags/tag90.xml><?xml version="1.0" encoding="utf-8"?>
<p:tagLst xmlns:p="http://schemas.openxmlformats.org/presentationml/2006/main">
  <p:tag name="AS_UNIQUEID" val="249"/>
</p:tagLst>
</file>

<file path=ppt/tags/tag91.xml><?xml version="1.0" encoding="utf-8"?>
<p:tagLst xmlns:p="http://schemas.openxmlformats.org/presentationml/2006/main">
  <p:tag name="AS_UNIQUEID" val="250"/>
</p:tagLst>
</file>

<file path=ppt/tags/tag92.xml><?xml version="1.0" encoding="utf-8"?>
<p:tagLst xmlns:p="http://schemas.openxmlformats.org/presentationml/2006/main">
  <p:tag name="AS_UNIQUEID" val="108"/>
</p:tagLst>
</file>

<file path=ppt/tags/tag93.xml><?xml version="1.0" encoding="utf-8"?>
<p:tagLst xmlns:p="http://schemas.openxmlformats.org/presentationml/2006/main">
  <p:tag name="AS_UNIQUEID" val="109"/>
</p:tagLst>
</file>

<file path=ppt/tags/tag94.xml><?xml version="1.0" encoding="utf-8"?>
<p:tagLst xmlns:p="http://schemas.openxmlformats.org/presentationml/2006/main">
  <p:tag name="AS_UNIQUEID" val="110"/>
</p:tagLst>
</file>

<file path=ppt/tags/tag95.xml><?xml version="1.0" encoding="utf-8"?>
<p:tagLst xmlns:p="http://schemas.openxmlformats.org/presentationml/2006/main">
  <p:tag name="AS_UNIQUEID" val="111"/>
</p:tagLst>
</file>

<file path=ppt/tags/tag96.xml><?xml version="1.0" encoding="utf-8"?>
<p:tagLst xmlns:p="http://schemas.openxmlformats.org/presentationml/2006/main">
  <p:tag name="AS_UNIQUEID" val="112"/>
</p:tagLst>
</file>

<file path=ppt/tags/tag97.xml><?xml version="1.0" encoding="utf-8"?>
<p:tagLst xmlns:p="http://schemas.openxmlformats.org/presentationml/2006/main">
  <p:tag name="AS_UNIQUEID" val="253"/>
</p:tagLst>
</file>

<file path=ppt/tags/tag98.xml><?xml version="1.0" encoding="utf-8"?>
<p:tagLst xmlns:p="http://schemas.openxmlformats.org/presentationml/2006/main">
  <p:tag name="AS_UNIQUEID" val="254"/>
</p:tagLst>
</file>

<file path=ppt/tags/tag99.xml><?xml version="1.0" encoding="utf-8"?>
<p:tagLst xmlns:p="http://schemas.openxmlformats.org/presentationml/2006/main">
  <p:tag name="AS_UNIQUEID" val="255"/>
</p:tagLst>
</file>

<file path=ppt/tags/tag100.xml><?xml version="1.0" encoding="utf-8"?>
<p:tagLst xmlns:p="http://schemas.openxmlformats.org/presentationml/2006/main">
  <p:tag name="AS_UNIQUEID" val="256"/>
</p:tagLst>
</file>

<file path=ppt/tags/tag101.xml><?xml version="1.0" encoding="utf-8"?>
<p:tagLst xmlns:p="http://schemas.openxmlformats.org/presentationml/2006/main">
  <p:tag name="AS_UNIQUEID" val="257"/>
</p:tagLst>
</file>

<file path=ppt/tags/tag102.xml><?xml version="1.0" encoding="utf-8"?>
<p:tagLst xmlns:p="http://schemas.openxmlformats.org/presentationml/2006/main">
  <p:tag name="AS_UNIQUEID" val="113"/>
</p:tagLst>
</file>

<file path=ppt/tags/tag103.xml><?xml version="1.0" encoding="utf-8"?>
<p:tagLst xmlns:p="http://schemas.openxmlformats.org/presentationml/2006/main">
  <p:tag name="AS_UNIQUEID" val="114"/>
</p:tagLst>
</file>

<file path=ppt/tags/tag104.xml><?xml version="1.0" encoding="utf-8"?>
<p:tagLst xmlns:p="http://schemas.openxmlformats.org/presentationml/2006/main">
  <p:tag name="AS_UNIQUEID" val="115"/>
</p:tagLst>
</file>

<file path=ppt/tags/tag105.xml><?xml version="1.0" encoding="utf-8"?>
<p:tagLst xmlns:p="http://schemas.openxmlformats.org/presentationml/2006/main">
  <p:tag name="AS_UNIQUEID" val="116"/>
</p:tagLst>
</file>

<file path=ppt/tags/tag106.xml><?xml version="1.0" encoding="utf-8"?>
<p:tagLst xmlns:p="http://schemas.openxmlformats.org/presentationml/2006/main">
  <p:tag name="AS_UNIQUEID" val="117"/>
</p:tagLst>
</file>

<file path=ppt/tags/tag107.xml><?xml version="1.0" encoding="utf-8"?>
<p:tagLst xmlns:p="http://schemas.openxmlformats.org/presentationml/2006/main">
  <p:tag name="AS_UNIQUEID" val="260"/>
</p:tagLst>
</file>

<file path=ppt/tags/tag108.xml><?xml version="1.0" encoding="utf-8"?>
<p:tagLst xmlns:p="http://schemas.openxmlformats.org/presentationml/2006/main">
  <p:tag name="AS_UNIQUEID" val="261"/>
</p:tagLst>
</file>

<file path=ppt/tags/tag109.xml><?xml version="1.0" encoding="utf-8"?>
<p:tagLst xmlns:p="http://schemas.openxmlformats.org/presentationml/2006/main">
  <p:tag name="AS_UNIQUEID" val="262"/>
</p:tagLst>
</file>

<file path=ppt/tags/tag110.xml><?xml version="1.0" encoding="utf-8"?>
<p:tagLst xmlns:p="http://schemas.openxmlformats.org/presentationml/2006/main">
  <p:tag name="AS_UNIQUEID" val="263"/>
</p:tagLst>
</file>

<file path=ppt/tags/tag111.xml><?xml version="1.0" encoding="utf-8"?>
<p:tagLst xmlns:p="http://schemas.openxmlformats.org/presentationml/2006/main">
  <p:tag name="AS_UNIQUEID" val="264"/>
</p:tagLst>
</file>

<file path=ppt/tags/tag112.xml><?xml version="1.0" encoding="utf-8"?>
<p:tagLst xmlns:p="http://schemas.openxmlformats.org/presentationml/2006/main">
  <p:tag name="AS_UNIQUEID" val="118"/>
</p:tagLst>
</file>

<file path=ppt/tags/tag113.xml><?xml version="1.0" encoding="utf-8"?>
<p:tagLst xmlns:p="http://schemas.openxmlformats.org/presentationml/2006/main">
  <p:tag name="AS_UNIQUEID" val="119"/>
</p:tagLst>
</file>

<file path=ppt/tags/tag114.xml><?xml version="1.0" encoding="utf-8"?>
<p:tagLst xmlns:p="http://schemas.openxmlformats.org/presentationml/2006/main">
  <p:tag name="AS_UNIQUEID" val="120"/>
</p:tagLst>
</file>

<file path=ppt/tags/tag115.xml><?xml version="1.0" encoding="utf-8"?>
<p:tagLst xmlns:p="http://schemas.openxmlformats.org/presentationml/2006/main">
  <p:tag name="AS_UNIQUEID" val="121"/>
</p:tagLst>
</file>

<file path=ppt/tags/tag116.xml><?xml version="1.0" encoding="utf-8"?>
<p:tagLst xmlns:p="http://schemas.openxmlformats.org/presentationml/2006/main">
  <p:tag name="AS_UNIQUEID" val="122"/>
</p:tagLst>
</file>

<file path=ppt/tags/tag117.xml><?xml version="1.0" encoding="utf-8"?>
<p:tagLst xmlns:p="http://schemas.openxmlformats.org/presentationml/2006/main">
  <p:tag name="AS_UNIQUEID" val="267"/>
</p:tagLst>
</file>

<file path=ppt/tags/tag118.xml><?xml version="1.0" encoding="utf-8"?>
<p:tagLst xmlns:p="http://schemas.openxmlformats.org/presentationml/2006/main">
  <p:tag name="AS_UNIQUEID" val="268"/>
</p:tagLst>
</file>

<file path=ppt/tags/tag119.xml><?xml version="1.0" encoding="utf-8"?>
<p:tagLst xmlns:p="http://schemas.openxmlformats.org/presentationml/2006/main">
  <p:tag name="AS_UNIQUEID" val="269"/>
</p:tagLst>
</file>

<file path=ppt/tags/tag120.xml><?xml version="1.0" encoding="utf-8"?>
<p:tagLst xmlns:p="http://schemas.openxmlformats.org/presentationml/2006/main">
  <p:tag name="AS_UNIQUEID" val="123"/>
</p:tagLst>
</file>

<file path=ppt/tags/tag121.xml><?xml version="1.0" encoding="utf-8"?>
<p:tagLst xmlns:p="http://schemas.openxmlformats.org/presentationml/2006/main">
  <p:tag name="AS_UNIQUEID" val="124"/>
</p:tagLst>
</file>

<file path=ppt/tags/tag122.xml><?xml version="1.0" encoding="utf-8"?>
<p:tagLst xmlns:p="http://schemas.openxmlformats.org/presentationml/2006/main">
  <p:tag name="AS_UNIQUEID" val="125"/>
</p:tagLst>
</file>

<file path=ppt/tags/tag123.xml><?xml version="1.0" encoding="utf-8"?>
<p:tagLst xmlns:p="http://schemas.openxmlformats.org/presentationml/2006/main">
  <p:tag name="AS_UNIQUEID" val="272"/>
</p:tagLst>
</file>

<file path=ppt/tags/tag124.xml><?xml version="1.0" encoding="utf-8"?>
<p:tagLst xmlns:p="http://schemas.openxmlformats.org/presentationml/2006/main">
  <p:tag name="AS_UNIQUEID" val="273"/>
</p:tagLst>
</file>

<file path=ppt/tags/tag125.xml><?xml version="1.0" encoding="utf-8"?>
<p:tagLst xmlns:p="http://schemas.openxmlformats.org/presentationml/2006/main">
  <p:tag name="AS_UNIQUEID" val="274"/>
</p:tagLst>
</file>

<file path=ppt/tags/tag126.xml><?xml version="1.0" encoding="utf-8"?>
<p:tagLst xmlns:p="http://schemas.openxmlformats.org/presentationml/2006/main">
  <p:tag name="AS_UNIQUEID" val="126"/>
</p:tagLst>
</file>

<file path=ppt/tags/tag127.xml><?xml version="1.0" encoding="utf-8"?>
<p:tagLst xmlns:p="http://schemas.openxmlformats.org/presentationml/2006/main">
  <p:tag name="AS_UNIQUEID" val="127"/>
</p:tagLst>
</file>

<file path=ppt/tags/tag128.xml><?xml version="1.0" encoding="utf-8"?>
<p:tagLst xmlns:p="http://schemas.openxmlformats.org/presentationml/2006/main">
  <p:tag name="AS_UNIQUEID" val="128"/>
</p:tagLst>
</file>

<file path=ppt/tags/tag129.xml><?xml version="1.0" encoding="utf-8"?>
<p:tagLst xmlns:p="http://schemas.openxmlformats.org/presentationml/2006/main">
  <p:tag name="AS_UNIQUEID" val="277"/>
</p:tagLst>
</file>

<file path=ppt/tags/tag130.xml><?xml version="1.0" encoding="utf-8"?>
<p:tagLst xmlns:p="http://schemas.openxmlformats.org/presentationml/2006/main">
  <p:tag name="AS_UNIQUEID" val="278"/>
</p:tagLst>
</file>

<file path=ppt/tags/tag131.xml><?xml version="1.0" encoding="utf-8"?>
<p:tagLst xmlns:p="http://schemas.openxmlformats.org/presentationml/2006/main">
  <p:tag name="AS_UNIQUEID" val="279"/>
</p:tagLst>
</file>

<file path=ppt/tags/tag132.xml><?xml version="1.0" encoding="utf-8"?>
<p:tagLst xmlns:p="http://schemas.openxmlformats.org/presentationml/2006/main">
  <p:tag name="AS_UNIQUEID" val="129"/>
</p:tagLst>
</file>

<file path=ppt/tags/tag133.xml><?xml version="1.0" encoding="utf-8"?>
<p:tagLst xmlns:p="http://schemas.openxmlformats.org/presentationml/2006/main">
  <p:tag name="AS_UNIQUEID" val="130"/>
</p:tagLst>
</file>

<file path=ppt/tags/tag134.xml><?xml version="1.0" encoding="utf-8"?>
<p:tagLst xmlns:p="http://schemas.openxmlformats.org/presentationml/2006/main">
  <p:tag name="AS_UNIQUEID" val="131"/>
</p:tagLst>
</file>

<file path=ppt/tags/tag135.xml><?xml version="1.0" encoding="utf-8"?>
<p:tagLst xmlns:p="http://schemas.openxmlformats.org/presentationml/2006/main">
  <p:tag name="AS_UNIQUEID" val="282"/>
</p:tagLst>
</file>

<file path=ppt/tags/tag136.xml><?xml version="1.0" encoding="utf-8"?>
<p:tagLst xmlns:p="http://schemas.openxmlformats.org/presentationml/2006/main">
  <p:tag name="AS_UNIQUEID" val="283"/>
</p:tagLst>
</file>

<file path=ppt/tags/tag137.xml><?xml version="1.0" encoding="utf-8"?>
<p:tagLst xmlns:p="http://schemas.openxmlformats.org/presentationml/2006/main">
  <p:tag name="AS_UNIQUEID" val="284"/>
</p:tagLst>
</file>

<file path=ppt/tags/tag138.xml><?xml version="1.0" encoding="utf-8"?>
<p:tagLst xmlns:p="http://schemas.openxmlformats.org/presentationml/2006/main">
  <p:tag name="AS_UNIQUEID" val="132"/>
</p:tagLst>
</file>

<file path=ppt/tags/tag139.xml><?xml version="1.0" encoding="utf-8"?>
<p:tagLst xmlns:p="http://schemas.openxmlformats.org/presentationml/2006/main">
  <p:tag name="AS_UNIQUEID" val="133"/>
</p:tagLst>
</file>

<file path=ppt/tags/tag140.xml><?xml version="1.0" encoding="utf-8"?>
<p:tagLst xmlns:p="http://schemas.openxmlformats.org/presentationml/2006/main">
  <p:tag name="AS_UNIQUEID" val="134"/>
</p:tagLst>
</file>

<file path=ppt/tags/tag141.xml><?xml version="1.0" encoding="utf-8"?>
<p:tagLst xmlns:p="http://schemas.openxmlformats.org/presentationml/2006/main">
  <p:tag name="AS_UNIQUEID" val="287"/>
</p:tagLst>
</file>

<file path=ppt/tags/tag142.xml><?xml version="1.0" encoding="utf-8"?>
<p:tagLst xmlns:p="http://schemas.openxmlformats.org/presentationml/2006/main">
  <p:tag name="AS_UNIQUEID" val="288"/>
</p:tagLst>
</file>

<file path=ppt/tags/tag143.xml><?xml version="1.0" encoding="utf-8"?>
<p:tagLst xmlns:p="http://schemas.openxmlformats.org/presentationml/2006/main">
  <p:tag name="AS_UNIQUEID" val="289"/>
</p:tagLst>
</file>

<file path=ppt/tags/tag144.xml><?xml version="1.0" encoding="utf-8"?>
<p:tagLst xmlns:p="http://schemas.openxmlformats.org/presentationml/2006/main">
  <p:tag name="AS_UNIQUEID" val="135"/>
</p:tagLst>
</file>

<file path=ppt/tags/tag145.xml><?xml version="1.0" encoding="utf-8"?>
<p:tagLst xmlns:p="http://schemas.openxmlformats.org/presentationml/2006/main">
  <p:tag name="AS_UNIQUEID" val="136"/>
</p:tagLst>
</file>

<file path=ppt/tags/tag146.xml><?xml version="1.0" encoding="utf-8"?>
<p:tagLst xmlns:p="http://schemas.openxmlformats.org/presentationml/2006/main">
  <p:tag name="AS_UNIQUEID" val="137"/>
</p:tagLst>
</file>

<file path=ppt/tags/tag147.xml><?xml version="1.0" encoding="utf-8"?>
<p:tagLst xmlns:p="http://schemas.openxmlformats.org/presentationml/2006/main">
  <p:tag name="AS_UNIQUEID" val="292"/>
</p:tagLst>
</file>

<file path=ppt/tags/tag148.xml><?xml version="1.0" encoding="utf-8"?>
<p:tagLst xmlns:p="http://schemas.openxmlformats.org/presentationml/2006/main">
  <p:tag name="AS_UNIQUEID" val="293"/>
</p:tagLst>
</file>

<file path=ppt/tags/tag149.xml><?xml version="1.0" encoding="utf-8"?>
<p:tagLst xmlns:p="http://schemas.openxmlformats.org/presentationml/2006/main">
  <p:tag name="AS_UNIQUEID" val="294"/>
</p:tagLst>
</file>

<file path=ppt/tags/tag150.xml><?xml version="1.0" encoding="utf-8"?>
<p:tagLst xmlns:p="http://schemas.openxmlformats.org/presentationml/2006/main">
  <p:tag name="AS_UNIQUEID" val="138"/>
</p:tagLst>
</file>

<file path=ppt/tags/tag151.xml><?xml version="1.0" encoding="utf-8"?>
<p:tagLst xmlns:p="http://schemas.openxmlformats.org/presentationml/2006/main">
  <p:tag name="AS_UNIQUEID" val="139"/>
</p:tagLst>
</file>

<file path=ppt/tags/tag152.xml><?xml version="1.0" encoding="utf-8"?>
<p:tagLst xmlns:p="http://schemas.openxmlformats.org/presentationml/2006/main">
  <p:tag name="AS_UNIQUEID" val="140"/>
</p:tagLst>
</file>

<file path=ppt/tags/tag153.xml><?xml version="1.0" encoding="utf-8"?>
<p:tagLst xmlns:p="http://schemas.openxmlformats.org/presentationml/2006/main">
  <p:tag name="AS_UNIQUEID" val="297"/>
</p:tagLst>
</file>

<file path=ppt/tags/tag154.xml><?xml version="1.0" encoding="utf-8"?>
<p:tagLst xmlns:p="http://schemas.openxmlformats.org/presentationml/2006/main">
  <p:tag name="AS_UNIQUEID" val="298"/>
</p:tagLst>
</file>

<file path=ppt/tags/tag155.xml><?xml version="1.0" encoding="utf-8"?>
<p:tagLst xmlns:p="http://schemas.openxmlformats.org/presentationml/2006/main">
  <p:tag name="AS_UNIQUEID" val="299"/>
</p:tagLst>
</file>

<file path=ppt/tags/tag156.xml><?xml version="1.0" encoding="utf-8"?>
<p:tagLst xmlns:p="http://schemas.openxmlformats.org/presentationml/2006/main">
  <p:tag name="AS_UNIQUEID" val="141"/>
</p:tagLst>
</file>

<file path=ppt/tags/tag157.xml><?xml version="1.0" encoding="utf-8"?>
<p:tagLst xmlns:p="http://schemas.openxmlformats.org/presentationml/2006/main">
  <p:tag name="AS_UNIQUEID" val="142"/>
</p:tagLst>
</file>

<file path=ppt/tags/tag158.xml><?xml version="1.0" encoding="utf-8"?>
<p:tagLst xmlns:p="http://schemas.openxmlformats.org/presentationml/2006/main">
  <p:tag name="AS_UNIQUEID" val="143"/>
</p:tagLst>
</file>

<file path=ppt/tags/tag159.xml><?xml version="1.0" encoding="utf-8"?>
<p:tagLst xmlns:p="http://schemas.openxmlformats.org/presentationml/2006/main">
  <p:tag name="AS_UNIQUEID" val="302"/>
</p:tagLst>
</file>

<file path=ppt/tags/tag160.xml><?xml version="1.0" encoding="utf-8"?>
<p:tagLst xmlns:p="http://schemas.openxmlformats.org/presentationml/2006/main">
  <p:tag name="AS_UNIQUEID" val="303"/>
</p:tagLst>
</file>

<file path=ppt/tags/tag161.xml><?xml version="1.0" encoding="utf-8"?>
<p:tagLst xmlns:p="http://schemas.openxmlformats.org/presentationml/2006/main">
  <p:tag name="AS_UNIQUEID" val="304"/>
</p:tagLst>
</file>

<file path=ppt/tags/tag162.xml><?xml version="1.0" encoding="utf-8"?>
<p:tagLst xmlns:p="http://schemas.openxmlformats.org/presentationml/2006/main">
  <p:tag name="AS_UNIQUEID" val="144"/>
</p:tagLst>
</file>

<file path=ppt/tags/tag163.xml><?xml version="1.0" encoding="utf-8"?>
<p:tagLst xmlns:p="http://schemas.openxmlformats.org/presentationml/2006/main">
  <p:tag name="AS_UNIQUEID" val="145"/>
</p:tagLst>
</file>

<file path=ppt/tags/tag164.xml><?xml version="1.0" encoding="utf-8"?>
<p:tagLst xmlns:p="http://schemas.openxmlformats.org/presentationml/2006/main">
  <p:tag name="AS_UNIQUEID" val="146"/>
</p:tagLst>
</file>

<file path=ppt/tags/tag165.xml><?xml version="1.0" encoding="utf-8"?>
<p:tagLst xmlns:p="http://schemas.openxmlformats.org/presentationml/2006/main">
  <p:tag name="AS_UNIQUEID" val="307"/>
</p:tagLst>
</file>

<file path=ppt/tags/tag166.xml><?xml version="1.0" encoding="utf-8"?>
<p:tagLst xmlns:p="http://schemas.openxmlformats.org/presentationml/2006/main">
  <p:tag name="AS_UNIQUEID" val="308"/>
</p:tagLst>
</file>

<file path=ppt/tags/tag167.xml><?xml version="1.0" encoding="utf-8"?>
<p:tagLst xmlns:p="http://schemas.openxmlformats.org/presentationml/2006/main">
  <p:tag name="AS_UNIQUEID" val="309"/>
</p:tagLst>
</file>

<file path=ppt/tags/tag168.xml><?xml version="1.0" encoding="utf-8"?>
<p:tagLst xmlns:p="http://schemas.openxmlformats.org/presentationml/2006/main">
  <p:tag name="AS_UNIQUEID" val="147"/>
</p:tagLst>
</file>

<file path=ppt/tags/tag169.xml><?xml version="1.0" encoding="utf-8"?>
<p:tagLst xmlns:p="http://schemas.openxmlformats.org/presentationml/2006/main">
  <p:tag name="AS_UNIQUEID" val="148"/>
</p:tagLst>
</file>

<file path=ppt/tags/tag170.xml><?xml version="1.0" encoding="utf-8"?>
<p:tagLst xmlns:p="http://schemas.openxmlformats.org/presentationml/2006/main">
  <p:tag name="AS_UNIQUEID" val="149"/>
</p:tagLst>
</file>

<file path=ppt/tags/tag171.xml><?xml version="1.0" encoding="utf-8"?>
<p:tagLst xmlns:p="http://schemas.openxmlformats.org/presentationml/2006/main">
  <p:tag name="AS_UNIQUEID" val="312"/>
</p:tagLst>
</file>

<file path=ppt/tags/tag172.xml><?xml version="1.0" encoding="utf-8"?>
<p:tagLst xmlns:p="http://schemas.openxmlformats.org/presentationml/2006/main">
  <p:tag name="AS_UNIQUEID" val="313"/>
</p:tagLst>
</file>

<file path=ppt/tags/tag173.xml><?xml version="1.0" encoding="utf-8"?>
<p:tagLst xmlns:p="http://schemas.openxmlformats.org/presentationml/2006/main">
  <p:tag name="AS_UNIQUEID" val="314"/>
</p:tagLst>
</file>

<file path=ppt/tags/tag174.xml><?xml version="1.0" encoding="utf-8"?>
<p:tagLst xmlns:p="http://schemas.openxmlformats.org/presentationml/2006/main">
  <p:tag name="AS_UNIQUEID" val="150"/>
</p:tagLst>
</file>

<file path=ppt/tags/tag175.xml><?xml version="1.0" encoding="utf-8"?>
<p:tagLst xmlns:p="http://schemas.openxmlformats.org/presentationml/2006/main">
  <p:tag name="AS_UNIQUEID" val="151"/>
</p:tagLst>
</file>

<file path=ppt/tags/tag176.xml><?xml version="1.0" encoding="utf-8"?>
<p:tagLst xmlns:p="http://schemas.openxmlformats.org/presentationml/2006/main">
  <p:tag name="AS_UNIQUEID" val="152"/>
</p:tagLst>
</file>

<file path=ppt/tags/tag177.xml><?xml version="1.0" encoding="utf-8"?>
<p:tagLst xmlns:p="http://schemas.openxmlformats.org/presentationml/2006/main">
  <p:tag name="AS_UNIQUEID" val="317"/>
</p:tagLst>
</file>

<file path=ppt/tags/tag178.xml><?xml version="1.0" encoding="utf-8"?>
<p:tagLst xmlns:p="http://schemas.openxmlformats.org/presentationml/2006/main">
  <p:tag name="AS_UNIQUEID" val="318"/>
</p:tagLst>
</file>

<file path=ppt/tags/tag179.xml><?xml version="1.0" encoding="utf-8"?>
<p:tagLst xmlns:p="http://schemas.openxmlformats.org/presentationml/2006/main">
  <p:tag name="AS_UNIQUEID" val="319"/>
</p:tagLst>
</file>

<file path=ppt/tags/tag180.xml><?xml version="1.0" encoding="utf-8"?>
<p:tagLst xmlns:p="http://schemas.openxmlformats.org/presentationml/2006/main">
  <p:tag name="AS_UNIQUEID" val="153"/>
</p:tagLst>
</file>

<file path=ppt/tags/tag181.xml><?xml version="1.0" encoding="utf-8"?>
<p:tagLst xmlns:p="http://schemas.openxmlformats.org/presentationml/2006/main">
  <p:tag name="AS_UNIQUEID" val="154"/>
</p:tagLst>
</file>

<file path=ppt/tags/tag182.xml><?xml version="1.0" encoding="utf-8"?>
<p:tagLst xmlns:p="http://schemas.openxmlformats.org/presentationml/2006/main">
  <p:tag name="AS_UNIQUEID" val="155"/>
</p:tagLst>
</file>

<file path=ppt/tags/tag183.xml><?xml version="1.0" encoding="utf-8"?>
<p:tagLst xmlns:p="http://schemas.openxmlformats.org/presentationml/2006/main">
  <p:tag name="AS_UNIQUEID" val="322"/>
</p:tagLst>
</file>

<file path=ppt/tags/tag184.xml><?xml version="1.0" encoding="utf-8"?>
<p:tagLst xmlns:p="http://schemas.openxmlformats.org/presentationml/2006/main">
  <p:tag name="AS_UNIQUEID" val="323"/>
</p:tagLst>
</file>

<file path=ppt/tags/tag185.xml><?xml version="1.0" encoding="utf-8"?>
<p:tagLst xmlns:p="http://schemas.openxmlformats.org/presentationml/2006/main">
  <p:tag name="AS_UNIQUEID" val="324"/>
</p:tagLst>
</file>

<file path=ppt/tags/tag186.xml><?xml version="1.0" encoding="utf-8"?>
<p:tagLst xmlns:p="http://schemas.openxmlformats.org/presentationml/2006/main">
  <p:tag name="AS_UNIQUEID" val="156"/>
</p:tagLst>
</file>

<file path=ppt/tags/tag187.xml><?xml version="1.0" encoding="utf-8"?>
<p:tagLst xmlns:p="http://schemas.openxmlformats.org/presentationml/2006/main">
  <p:tag name="AS_UNIQUEID" val="157"/>
</p:tagLst>
</file>

<file path=ppt/tags/tag188.xml><?xml version="1.0" encoding="utf-8"?>
<p:tagLst xmlns:p="http://schemas.openxmlformats.org/presentationml/2006/main">
  <p:tag name="AS_UNIQUEID" val="158"/>
</p:tagLst>
</file>

<file path=ppt/tags/tag189.xml><?xml version="1.0" encoding="utf-8"?>
<p:tagLst xmlns:p="http://schemas.openxmlformats.org/presentationml/2006/main">
  <p:tag name="AS_UNIQUEID" val="327"/>
</p:tagLst>
</file>

<file path=ppt/tags/tag190.xml><?xml version="1.0" encoding="utf-8"?>
<p:tagLst xmlns:p="http://schemas.openxmlformats.org/presentationml/2006/main">
  <p:tag name="AS_UNIQUEID" val="328"/>
</p:tagLst>
</file>

<file path=ppt/tags/tag191.xml><?xml version="1.0" encoding="utf-8"?>
<p:tagLst xmlns:p="http://schemas.openxmlformats.org/presentationml/2006/main">
  <p:tag name="AS_UNIQUEID" val="329"/>
</p:tagLst>
</file>

<file path=ppt/tags/tag192.xml><?xml version="1.0" encoding="utf-8"?>
<p:tagLst xmlns:p="http://schemas.openxmlformats.org/presentationml/2006/main">
  <p:tag name="AS_UNIQUEID" val="330"/>
</p:tagLst>
</file>

<file path=ppt/tags/tag193.xml><?xml version="1.0" encoding="utf-8"?>
<p:tagLst xmlns:p="http://schemas.openxmlformats.org/presentationml/2006/main">
  <p:tag name="AS_UNIQUEID" val="159"/>
</p:tagLst>
</file>

<file path=ppt/tags/tag194.xml><?xml version="1.0" encoding="utf-8"?>
<p:tagLst xmlns:p="http://schemas.openxmlformats.org/presentationml/2006/main">
  <p:tag name="AS_UNIQUEID" val="160"/>
</p:tagLst>
</file>

<file path=ppt/tags/tag195.xml><?xml version="1.0" encoding="utf-8"?>
<p:tagLst xmlns:p="http://schemas.openxmlformats.org/presentationml/2006/main">
  <p:tag name="AS_UNIQUEID" val="161"/>
</p:tagLst>
</file>

<file path=ppt/tags/tag196.xml><?xml version="1.0" encoding="utf-8"?>
<p:tagLst xmlns:p="http://schemas.openxmlformats.org/presentationml/2006/main">
  <p:tag name="AS_UNIQUEID" val="333"/>
</p:tagLst>
</file>

<file path=ppt/tags/tag197.xml><?xml version="1.0" encoding="utf-8"?>
<p:tagLst xmlns:p="http://schemas.openxmlformats.org/presentationml/2006/main">
  <p:tag name="AS_UNIQUEID" val="334"/>
</p:tagLst>
</file>

<file path=ppt/tags/tag198.xml><?xml version="1.0" encoding="utf-8"?>
<p:tagLst xmlns:p="http://schemas.openxmlformats.org/presentationml/2006/main">
  <p:tag name="AS_UNIQUEID" val="335"/>
</p:tagLst>
</file>

<file path=ppt/tags/tag199.xml><?xml version="1.0" encoding="utf-8"?>
<p:tagLst xmlns:p="http://schemas.openxmlformats.org/presentationml/2006/main">
  <p:tag name="AS_UNIQUEID" val="336"/>
</p:tagLst>
</file>

<file path=ppt/tags/tag200.xml><?xml version="1.0" encoding="utf-8"?>
<p:tagLst xmlns:p="http://schemas.openxmlformats.org/presentationml/2006/main">
  <p:tag name="AS_UNIQUEID" val="162"/>
</p:tagLst>
</file>

<file path=ppt/tags/tag201.xml><?xml version="1.0" encoding="utf-8"?>
<p:tagLst xmlns:p="http://schemas.openxmlformats.org/presentationml/2006/main">
  <p:tag name="AS_UNIQUEID" val="163"/>
</p:tagLst>
</file>

<file path=ppt/tags/tag202.xml><?xml version="1.0" encoding="utf-8"?>
<p:tagLst xmlns:p="http://schemas.openxmlformats.org/presentationml/2006/main">
  <p:tag name="AS_UNIQUEID" val="164"/>
</p:tagLst>
</file>

<file path=ppt/tags/tag203.xml><?xml version="1.0" encoding="utf-8"?>
<p:tagLst xmlns:p="http://schemas.openxmlformats.org/presentationml/2006/main">
  <p:tag name="AS_UNIQUEID" val="339"/>
</p:tagLst>
</file>

<file path=ppt/tags/tag204.xml><?xml version="1.0" encoding="utf-8"?>
<p:tagLst xmlns:p="http://schemas.openxmlformats.org/presentationml/2006/main">
  <p:tag name="AS_UNIQUEID" val="340"/>
</p:tagLst>
</file>

<file path=ppt/tags/tag205.xml><?xml version="1.0" encoding="utf-8"?>
<p:tagLst xmlns:p="http://schemas.openxmlformats.org/presentationml/2006/main">
  <p:tag name="AS_UNIQUEID" val="341"/>
</p:tagLst>
</file>

<file path=ppt/tags/tag206.xml><?xml version="1.0" encoding="utf-8"?>
<p:tagLst xmlns:p="http://schemas.openxmlformats.org/presentationml/2006/main">
  <p:tag name="AS_UNIQUEID" val="342"/>
</p:tagLst>
</file>

<file path=ppt/tags/tag207.xml><?xml version="1.0" encoding="utf-8"?>
<p:tagLst xmlns:p="http://schemas.openxmlformats.org/presentationml/2006/main">
  <p:tag name="AS_UNIQUEID" val="165"/>
</p:tagLst>
</file>

<file path=ppt/tags/tag208.xml><?xml version="1.0" encoding="utf-8"?>
<p:tagLst xmlns:p="http://schemas.openxmlformats.org/presentationml/2006/main">
  <p:tag name="AS_UNIQUEID" val="166"/>
</p:tagLst>
</file>

<file path=ppt/tags/tag209.xml><?xml version="1.0" encoding="utf-8"?>
<p:tagLst xmlns:p="http://schemas.openxmlformats.org/presentationml/2006/main">
  <p:tag name="AS_UNIQUEID" val="167"/>
</p:tagLst>
</file>

<file path=ppt/tags/tag210.xml><?xml version="1.0" encoding="utf-8"?>
<p:tagLst xmlns:p="http://schemas.openxmlformats.org/presentationml/2006/main">
  <p:tag name="AS_UNIQUEID" val="345"/>
</p:tagLst>
</file>

<file path=ppt/tags/tag211.xml><?xml version="1.0" encoding="utf-8"?>
<p:tagLst xmlns:p="http://schemas.openxmlformats.org/presentationml/2006/main">
  <p:tag name="AS_UNIQUEID" val="346"/>
</p:tagLst>
</file>

<file path=ppt/tags/tag212.xml><?xml version="1.0" encoding="utf-8"?>
<p:tagLst xmlns:p="http://schemas.openxmlformats.org/presentationml/2006/main">
  <p:tag name="AS_UNIQUEID" val="347"/>
</p:tagLst>
</file>

<file path=ppt/tags/tag213.xml><?xml version="1.0" encoding="utf-8"?>
<p:tagLst xmlns:p="http://schemas.openxmlformats.org/presentationml/2006/main">
  <p:tag name="AS_UNIQUEID" val="348"/>
</p:tagLst>
</file>

<file path=ppt/tags/tag214.xml><?xml version="1.0" encoding="utf-8"?>
<p:tagLst xmlns:p="http://schemas.openxmlformats.org/presentationml/2006/main">
  <p:tag name="AS_UNIQUEID" val="168"/>
</p:tagLst>
</file>

<file path=ppt/tags/tag215.xml><?xml version="1.0" encoding="utf-8"?>
<p:tagLst xmlns:p="http://schemas.openxmlformats.org/presentationml/2006/main">
  <p:tag name="AS_UNIQUEID" val="169"/>
</p:tagLst>
</file>

<file path=ppt/tags/tag216.xml><?xml version="1.0" encoding="utf-8"?>
<p:tagLst xmlns:p="http://schemas.openxmlformats.org/presentationml/2006/main">
  <p:tag name="AS_UNIQUEID" val="170"/>
</p:tagLst>
</file>

<file path=ppt/tags/tag217.xml><?xml version="1.0" encoding="utf-8"?>
<p:tagLst xmlns:p="http://schemas.openxmlformats.org/presentationml/2006/main">
  <p:tag name="AS_UNIQUEID" val="351"/>
</p:tagLst>
</file>

<file path=ppt/tags/tag218.xml><?xml version="1.0" encoding="utf-8"?>
<p:tagLst xmlns:p="http://schemas.openxmlformats.org/presentationml/2006/main">
  <p:tag name="AS_UNIQUEID" val="352"/>
</p:tagLst>
</file>

<file path=ppt/tags/tag219.xml><?xml version="1.0" encoding="utf-8"?>
<p:tagLst xmlns:p="http://schemas.openxmlformats.org/presentationml/2006/main">
  <p:tag name="AS_UNIQUEID" val="353"/>
</p:tagLst>
</file>

<file path=ppt/tags/tag220.xml><?xml version="1.0" encoding="utf-8"?>
<p:tagLst xmlns:p="http://schemas.openxmlformats.org/presentationml/2006/main">
  <p:tag name="AS_UNIQUEID" val="354"/>
</p:tagLst>
</file>

<file path=ppt/tags/tag221.xml><?xml version="1.0" encoding="utf-8"?>
<p:tagLst xmlns:p="http://schemas.openxmlformats.org/presentationml/2006/main">
  <p:tag name="AS_UNIQUEID" val="171"/>
</p:tagLst>
</file>

<file path=ppt/tags/tag222.xml><?xml version="1.0" encoding="utf-8"?>
<p:tagLst xmlns:p="http://schemas.openxmlformats.org/presentationml/2006/main">
  <p:tag name="AS_UNIQUEID" val="172"/>
</p:tagLst>
</file>

<file path=ppt/tags/tag223.xml><?xml version="1.0" encoding="utf-8"?>
<p:tagLst xmlns:p="http://schemas.openxmlformats.org/presentationml/2006/main">
  <p:tag name="AS_UNIQUEID" val="173"/>
</p:tagLst>
</file>

<file path=ppt/tags/tag224.xml><?xml version="1.0" encoding="utf-8"?>
<p:tagLst xmlns:p="http://schemas.openxmlformats.org/presentationml/2006/main">
  <p:tag name="AS_UNIQUEID" val="357"/>
</p:tagLst>
</file>

<file path=ppt/tags/tag225.xml><?xml version="1.0" encoding="utf-8"?>
<p:tagLst xmlns:p="http://schemas.openxmlformats.org/presentationml/2006/main">
  <p:tag name="AS_UNIQUEID" val="358"/>
</p:tagLst>
</file>

<file path=ppt/tags/tag226.xml><?xml version="1.0" encoding="utf-8"?>
<p:tagLst xmlns:p="http://schemas.openxmlformats.org/presentationml/2006/main">
  <p:tag name="AS_UNIQUEID" val="359"/>
</p:tagLst>
</file>

<file path=ppt/tags/tag227.xml><?xml version="1.0" encoding="utf-8"?>
<p:tagLst xmlns:p="http://schemas.openxmlformats.org/presentationml/2006/main">
  <p:tag name="AS_UNIQUEID" val="360"/>
</p:tagLst>
</file>

<file path=ppt/tags/tag228.xml><?xml version="1.0" encoding="utf-8"?>
<p:tagLst xmlns:p="http://schemas.openxmlformats.org/presentationml/2006/main">
  <p:tag name="AS_UNIQUEID" val="174"/>
</p:tagLst>
</file>

<file path=ppt/tags/tag229.xml><?xml version="1.0" encoding="utf-8"?>
<p:tagLst xmlns:p="http://schemas.openxmlformats.org/presentationml/2006/main">
  <p:tag name="AS_UNIQUEID" val="175"/>
</p:tagLst>
</file>

<file path=ppt/tags/tag230.xml><?xml version="1.0" encoding="utf-8"?>
<p:tagLst xmlns:p="http://schemas.openxmlformats.org/presentationml/2006/main">
  <p:tag name="AS_UNIQUEID" val="176"/>
</p:tagLst>
</file>

<file path=ppt/tags/tag231.xml><?xml version="1.0" encoding="utf-8"?>
<p:tagLst xmlns:p="http://schemas.openxmlformats.org/presentationml/2006/main">
  <p:tag name="AS_UNIQUEID" val="182"/>
</p:tagLst>
</file>

<file path=ppt/tags/tag232.xml><?xml version="1.0" encoding="utf-8"?>
<p:tagLst xmlns:p="http://schemas.openxmlformats.org/presentationml/2006/main">
  <p:tag name="AS_UNIQUEID" val="183"/>
</p:tagLst>
</file>

<file path=ppt/tags/tag233.xml><?xml version="1.0" encoding="utf-8"?>
<p:tagLst xmlns:p="http://schemas.openxmlformats.org/presentationml/2006/main">
  <p:tag name="AS_UNIQUEID" val="184"/>
</p:tagLst>
</file>

<file path=ppt/tags/tag234.xml><?xml version="1.0" encoding="utf-8"?>
<p:tagLst xmlns:p="http://schemas.openxmlformats.org/presentationml/2006/main">
  <p:tag name="AS_UNIQUEID" val="185"/>
</p:tagLst>
</file>

<file path=ppt/tags/tag235.xml><?xml version="1.0" encoding="utf-8"?>
<p:tagLst xmlns:p="http://schemas.openxmlformats.org/presentationml/2006/main">
  <p:tag name="AS_UNIQUEID" val="186"/>
</p:tagLst>
</file>

<file path=ppt/tags/tag236.xml><?xml version="1.0" encoding="utf-8"?>
<p:tagLst xmlns:p="http://schemas.openxmlformats.org/presentationml/2006/main">
  <p:tag name="AS_UNIQUEID" val="187"/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37.xml><?xml version="1.0" encoding="utf-8"?>
<p:tagLst xmlns:p="http://schemas.openxmlformats.org/presentationml/2006/main">
  <p:tag name="AS_UNIQUEID" val="188"/>
</p:tagLst>
</file>

<file path=ppt/tags/tag238.xml><?xml version="1.0" encoding="utf-8"?>
<p:tagLst xmlns:p="http://schemas.openxmlformats.org/presentationml/2006/main">
  <p:tag name="AS_UNIQUEID" val="4"/>
</p:tagLst>
</file>

<file path=ppt/tags/tag239.xml><?xml version="1.0" encoding="utf-8"?>
<p:tagLst xmlns:p="http://schemas.openxmlformats.org/presentationml/2006/main">
  <p:tag name="AS_UNIQUEID" val="5"/>
</p:tagLst>
</file>

<file path=ppt/tags/tag240.xml><?xml version="1.0" encoding="utf-8"?>
<p:tagLst xmlns:p="http://schemas.openxmlformats.org/presentationml/2006/main">
  <p:tag name="AS_UNIQUEID" val="6"/>
</p:tagLst>
</file>

<file path=ppt/tags/tag241.xml><?xml version="1.0" encoding="utf-8"?>
<p:tagLst xmlns:p="http://schemas.openxmlformats.org/presentationml/2006/main">
  <p:tag name="AS_UNIQUEID" val="7"/>
</p:tagLst>
</file>

<file path=ppt/tags/tag242.xml><?xml version="1.0" encoding="utf-8"?>
<p:tagLst xmlns:p="http://schemas.openxmlformats.org/presentationml/2006/main">
  <p:tag name="AS_UNIQUEID" val="8"/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43.xml><?xml version="1.0" encoding="utf-8"?>
<p:tagLst xmlns:p="http://schemas.openxmlformats.org/presentationml/2006/main">
  <p:tag name="AS_UNIQUEID" val="9"/>
</p:tagLst>
</file>

<file path=ppt/tags/tag244.xml><?xml version="1.0" encoding="utf-8"?>
<p:tagLst xmlns:p="http://schemas.openxmlformats.org/presentationml/2006/main">
  <p:tag name="AS_UNIQUEID" val="10"/>
</p:tagLst>
</file>

<file path=ppt/tags/tag245.xml><?xml version="1.0" encoding="utf-8"?>
<p:tagLst xmlns:p="http://schemas.openxmlformats.org/presentationml/2006/main">
  <p:tag name="AS_UNIQUEID" val="11"/>
</p:tagLst>
</file>

<file path=ppt/tags/tag246.xml><?xml version="1.0" encoding="utf-8"?>
<p:tagLst xmlns:p="http://schemas.openxmlformats.org/presentationml/2006/main">
  <p:tag name="AS_UNIQUEID" val="12"/>
</p:tagLst>
</file>

<file path=ppt/tags/tag247.xml><?xml version="1.0" encoding="utf-8"?>
<p:tagLst xmlns:p="http://schemas.openxmlformats.org/presentationml/2006/main">
  <p:tag name="AS_UNIQUEID" val="13"/>
</p:tagLst>
</file>

<file path=ppt/tags/tag248.xml><?xml version="1.0" encoding="utf-8"?>
<p:tagLst xmlns:p="http://schemas.openxmlformats.org/presentationml/2006/main">
  <p:tag name="AS_UNIQUEID" val="14"/>
</p:tagLst>
</file>

<file path=ppt/tags/tag249.xml><?xml version="1.0" encoding="utf-8"?>
<p:tagLst xmlns:p="http://schemas.openxmlformats.org/presentationml/2006/main">
  <p:tag name="AS_UNIQUEID" val="15"/>
</p:tagLst>
</file>

<file path=ppt/tags/tag250.xml><?xml version="1.0" encoding="utf-8"?>
<p:tagLst xmlns:p="http://schemas.openxmlformats.org/presentationml/2006/main">
  <p:tag name="AS_UNIQUEID" val="16"/>
</p:tagLst>
</file>

<file path=ppt/tags/tag251.xml><?xml version="1.0" encoding="utf-8"?>
<p:tagLst xmlns:p="http://schemas.openxmlformats.org/presentationml/2006/main">
  <p:tag name="AS_UNIQUEID" val="17"/>
</p:tagLst>
</file>

<file path=ppt/tags/tag252.xml><?xml version="1.0" encoding="utf-8"?>
<p:tagLst xmlns:p="http://schemas.openxmlformats.org/presentationml/2006/main">
  <p:tag name="AS_UNIQUEID" val="18"/>
</p:tagLst>
</file>

<file path=ppt/tags/tag253.xml><?xml version="1.0" encoding="utf-8"?>
<p:tagLst xmlns:p="http://schemas.openxmlformats.org/presentationml/2006/main">
  <p:tag name="AS_UNIQUEID" val="19"/>
</p:tagLst>
</file>

<file path=ppt/tags/tag254.xml><?xml version="1.0" encoding="utf-8"?>
<p:tagLst xmlns:p="http://schemas.openxmlformats.org/presentationml/2006/main">
  <p:tag name="AS_UNIQUEID" val="20"/>
</p:tagLst>
</file>

<file path=ppt/tags/tag255.xml><?xml version="1.0" encoding="utf-8"?>
<p:tagLst xmlns:p="http://schemas.openxmlformats.org/presentationml/2006/main">
  <p:tag name="AS_UNIQUEID" val="21"/>
</p:tagLst>
</file>

<file path=ppt/tags/tag256.xml><?xml version="1.0" encoding="utf-8"?>
<p:tagLst xmlns:p="http://schemas.openxmlformats.org/presentationml/2006/main">
  <p:tag name="AS_UNIQUEID" val="22"/>
</p:tagLst>
</file>

<file path=ppt/tags/tag257.xml><?xml version="1.0" encoding="utf-8"?>
<p:tagLst xmlns:p="http://schemas.openxmlformats.org/presentationml/2006/main">
  <p:tag name="AS_UNIQUEID" val="23"/>
</p:tagLst>
</file>

<file path=ppt/tags/tag258.xml><?xml version="1.0" encoding="utf-8"?>
<p:tagLst xmlns:p="http://schemas.openxmlformats.org/presentationml/2006/main">
  <p:tag name="AS_UNIQUEID" val="24"/>
</p:tagLst>
</file>

<file path=ppt/tags/tag259.xml><?xml version="1.0" encoding="utf-8"?>
<p:tagLst xmlns:p="http://schemas.openxmlformats.org/presentationml/2006/main">
  <p:tag name="AS_UNIQUEID" val="25"/>
</p:tagLst>
</file>

<file path=ppt/tags/tag260.xml><?xml version="1.0" encoding="utf-8"?>
<p:tagLst xmlns:p="http://schemas.openxmlformats.org/presentationml/2006/main">
  <p:tag name="AS_UNIQUEID" val="26"/>
</p:tagLst>
</file>

<file path=ppt/tags/tag261.xml><?xml version="1.0" encoding="utf-8"?>
<p:tagLst xmlns:p="http://schemas.openxmlformats.org/presentationml/2006/main">
  <p:tag name="AS_UNIQUEID" val="27"/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62.xml><?xml version="1.0" encoding="utf-8"?>
<p:tagLst xmlns:p="http://schemas.openxmlformats.org/presentationml/2006/main">
  <p:tag name="AS_UNIQUEID" val="28"/>
</p:tagLst>
</file>

<file path=ppt/tags/tag263.xml><?xml version="1.0" encoding="utf-8"?>
<p:tagLst xmlns:p="http://schemas.openxmlformats.org/presentationml/2006/main">
  <p:tag name="AS_UNIQUEID" val="29"/>
</p:tagLst>
</file>

<file path=ppt/tags/tag264.xml><?xml version="1.0" encoding="utf-8"?>
<p:tagLst xmlns:p="http://schemas.openxmlformats.org/presentationml/2006/main">
  <p:tag name="AS_UNIQUEID" val="30"/>
</p:tagLst>
</file>

<file path=ppt/tags/tag265.xml><?xml version="1.0" encoding="utf-8"?>
<p:tagLst xmlns:p="http://schemas.openxmlformats.org/presentationml/2006/main">
  <p:tag name="AS_UNIQUEID" val="31"/>
</p:tagLst>
</file>

<file path=ppt/tags/tag266.xml><?xml version="1.0" encoding="utf-8"?>
<p:tagLst xmlns:p="http://schemas.openxmlformats.org/presentationml/2006/main">
  <p:tag name="AS_UNIQUEID" val="32"/>
</p:tagLst>
</file>

<file path=ppt/tags/tag267.xml><?xml version="1.0" encoding="utf-8"?>
<p:tagLst xmlns:p="http://schemas.openxmlformats.org/presentationml/2006/main">
  <p:tag name="AS_UNIQUEID" val="33"/>
</p:tagLst>
</file>

<file path=ppt/tags/tag268.xml><?xml version="1.0" encoding="utf-8"?>
<p:tagLst xmlns:p="http://schemas.openxmlformats.org/presentationml/2006/main">
  <p:tag name="AS_UNIQUEID" val="34"/>
  <p:tag name="KSO_WM_UNIT_PLACING_PICTURE_USER_VIEWPORT" val="{&quot;height&quot;:3225,&quot;width&quot;:11667.499212598424}"/>
</p:tagLst>
</file>

<file path=ppt/tags/tag269.xml><?xml version="1.0" encoding="utf-8"?>
<p:tagLst xmlns:p="http://schemas.openxmlformats.org/presentationml/2006/main">
  <p:tag name="AS_UNIQUEID" val="35"/>
</p:tagLst>
</file>

<file path=ppt/tags/tag270.xml><?xml version="1.0" encoding="utf-8"?>
<p:tagLst xmlns:p="http://schemas.openxmlformats.org/presentationml/2006/main">
  <p:tag name="AS_UNIQUEID" val="36"/>
</p:tagLst>
</file>

<file path=ppt/tags/tag271.xml><?xml version="1.0" encoding="utf-8"?>
<p:tagLst xmlns:p="http://schemas.openxmlformats.org/presentationml/2006/main">
  <p:tag name="AS_UNIQUEID" val="37"/>
</p:tagLst>
</file>

<file path=ppt/tags/tag272.xml><?xml version="1.0" encoding="utf-8"?>
<p:tagLst xmlns:p="http://schemas.openxmlformats.org/presentationml/2006/main">
  <p:tag name="AS_UNIQUEID" val="38"/>
</p:tagLst>
</file>

<file path=ppt/tags/tag273.xml><?xml version="1.0" encoding="utf-8"?>
<p:tagLst xmlns:p="http://schemas.openxmlformats.org/presentationml/2006/main">
  <p:tag name="AS_UNIQUEID" val="39"/>
  <p:tag name="KSO_WM_BEAUTIFY_FLAG" val="#wm#"/>
  <p:tag name="KSO_WM_TAG_VERSION" val="1.0"/>
  <p:tag name="KSO_WM_TEMPLATE_CATEGORY" val="custom"/>
  <p:tag name="KSO_WM_TEMPLATE_INDEX" val="596"/>
  <p:tag name="KSO_WM_UNIT_CLEAR" val="1"/>
  <p:tag name="KSO_WM_UNIT_COMPATIBLE" val="0"/>
  <p:tag name="KSO_WM_UNIT_HIGHLIGHT" val="0"/>
  <p:tag name="KSO_WM_UNIT_ID" val="custom596_1*b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b"/>
  <p:tag name="KSO_WM_UNIT_VALUE" val="66"/>
</p:tagLst>
</file>

<file path=ppt/tags/tag274.xml><?xml version="1.0" encoding="utf-8"?>
<p:tagLst xmlns:p="http://schemas.openxmlformats.org/presentationml/2006/main">
  <p:tag name="AS_UNIQUEID" val="40"/>
</p:tagLst>
</file>

<file path=ppt/tags/tag275.xml><?xml version="1.0" encoding="utf-8"?>
<p:tagLst xmlns:p="http://schemas.openxmlformats.org/presentationml/2006/main">
  <p:tag name="AS_UNIQUEID" val="41"/>
</p:tagLst>
</file>

<file path=ppt/tags/tag276.xml><?xml version="1.0" encoding="utf-8"?>
<p:tagLst xmlns:p="http://schemas.openxmlformats.org/presentationml/2006/main">
  <p:tag name="AS_UNIQUEID" val="374"/>
</p:tagLst>
</file>

<file path=ppt/tags/tag277.xml><?xml version="1.0" encoding="utf-8"?>
<p:tagLst xmlns:p="http://schemas.openxmlformats.org/presentationml/2006/main">
  <p:tag name="AS_UNIQUEID" val="42"/>
</p:tagLst>
</file>

<file path=ppt/tags/tag278.xml><?xml version="1.0" encoding="utf-8"?>
<p:tagLst xmlns:p="http://schemas.openxmlformats.org/presentationml/2006/main">
  <p:tag name="AS_UNIQUEID" val="43"/>
</p:tagLst>
</file>

<file path=ppt/tags/tag279.xml><?xml version="1.0" encoding="utf-8"?>
<p:tagLst xmlns:p="http://schemas.openxmlformats.org/presentationml/2006/main">
  <p:tag name="AS_UNIQUEID" val="44"/>
</p:tagLst>
</file>

<file path=ppt/tags/tag280.xml><?xml version="1.0" encoding="utf-8"?>
<p:tagLst xmlns:p="http://schemas.openxmlformats.org/presentationml/2006/main">
  <p:tag name="AS_UNIQUEID" val="45"/>
</p:tagLst>
</file>

<file path=ppt/tags/tag281.xml><?xml version="1.0" encoding="utf-8"?>
<p:tagLst xmlns:p="http://schemas.openxmlformats.org/presentationml/2006/main">
  <p:tag name="AS_UNIQUEID" val="46"/>
</p:tagLst>
</file>

<file path=ppt/tags/tag282.xml><?xml version="1.0" encoding="utf-8"?>
<p:tagLst xmlns:p="http://schemas.openxmlformats.org/presentationml/2006/main">
  <p:tag name="AS_UNIQUEID" val="47"/>
</p:tagLst>
</file>

<file path=ppt/tags/tag283.xml><?xml version="1.0" encoding="utf-8"?>
<p:tagLst xmlns:p="http://schemas.openxmlformats.org/presentationml/2006/main">
  <p:tag name="AS_UNIQUEID" val="48"/>
</p:tagLst>
</file>

<file path=ppt/tags/tag284.xml><?xml version="1.0" encoding="utf-8"?>
<p:tagLst xmlns:p="http://schemas.openxmlformats.org/presentationml/2006/main">
  <p:tag name="AS_UNIQUEID" val="49"/>
</p:tagLst>
</file>

<file path=ppt/tags/tag285.xml><?xml version="1.0" encoding="utf-8"?>
<p:tagLst xmlns:p="http://schemas.openxmlformats.org/presentationml/2006/main">
  <p:tag name="AS_UNIQUEID" val="50"/>
</p:tagLst>
</file>

<file path=ppt/tags/tag286.xml><?xml version="1.0" encoding="utf-8"?>
<p:tagLst xmlns:p="http://schemas.openxmlformats.org/presentationml/2006/main">
  <p:tag name="AS_UNIQUEID" val="379"/>
</p:tagLst>
</file>

<file path=ppt/tags/tag287.xml><?xml version="1.0" encoding="utf-8"?>
<p:tagLst xmlns:p="http://schemas.openxmlformats.org/presentationml/2006/main">
  <p:tag name="AS_UNIQUEID" val="51"/>
</p:tagLst>
</file>

<file path=ppt/tags/tag288.xml><?xml version="1.0" encoding="utf-8"?>
<p:tagLst xmlns:p="http://schemas.openxmlformats.org/presentationml/2006/main">
  <p:tag name="AS_UNIQUEID" val="52"/>
</p:tagLst>
</file>

<file path=ppt/tags/tag289.xml><?xml version="1.0" encoding="utf-8"?>
<p:tagLst xmlns:p="http://schemas.openxmlformats.org/presentationml/2006/main">
  <p:tag name="AS_UNIQUEID" val="381"/>
</p:tagLst>
</file>

<file path=ppt/tags/tag290.xml><?xml version="1.0" encoding="utf-8"?>
<p:tagLst xmlns:p="http://schemas.openxmlformats.org/presentationml/2006/main">
  <p:tag name="AS_UNIQUEID" val="53"/>
</p:tagLst>
</file>

<file path=ppt/tags/tag291.xml><?xml version="1.0" encoding="utf-8"?>
<p:tagLst xmlns:p="http://schemas.openxmlformats.org/presentationml/2006/main">
  <p:tag name="AS_UNIQUEID" val="54"/>
</p:tagLst>
</file>

<file path=ppt/tags/tag292.xml><?xml version="1.0" encoding="utf-8"?>
<p:tagLst xmlns:p="http://schemas.openxmlformats.org/presentationml/2006/main">
  <p:tag name="AS_UNIQUEID" val="382"/>
</p:tagLst>
</file>

<file path=ppt/tags/tag293.xml><?xml version="1.0" encoding="utf-8"?>
<p:tagLst xmlns:p="http://schemas.openxmlformats.org/presentationml/2006/main">
  <p:tag name="AS_UNIQUEID" val="55"/>
</p:tagLst>
</file>

<file path=ppt/tags/tag294.xml><?xml version="1.0" encoding="utf-8"?>
<p:tagLst xmlns:p="http://schemas.openxmlformats.org/presentationml/2006/main">
  <p:tag name="AS_UNIQUEID" val="56"/>
</p:tagLst>
</file>

<file path=ppt/tags/tag295.xml><?xml version="1.0" encoding="utf-8"?>
<p:tagLst xmlns:p="http://schemas.openxmlformats.org/presentationml/2006/main">
  <p:tag name="AS_UNIQUEID" val="57"/>
</p:tagLst>
</file>

<file path=ppt/tags/tag296.xml><?xml version="1.0" encoding="utf-8"?>
<p:tagLst xmlns:p="http://schemas.openxmlformats.org/presentationml/2006/main">
  <p:tag name="AS_UNIQUEID" val="58"/>
</p:tagLst>
</file>

<file path=ppt/tags/tag297.xml><?xml version="1.0" encoding="utf-8"?>
<p:tagLst xmlns:p="http://schemas.openxmlformats.org/presentationml/2006/main">
  <p:tag name="AS_UNIQUEID" val="189"/>
</p:tagLst>
</file>

<file path=ppt/tags/tag298.xml><?xml version="1.0" encoding="utf-8"?>
<p:tagLst xmlns:p="http://schemas.openxmlformats.org/presentationml/2006/main">
  <p:tag name="AS_UNIQUEID" val="59"/>
</p:tagLst>
</file>

<file path=ppt/tags/tag299.xml><?xml version="1.0" encoding="utf-8"?>
<p:tagLst xmlns:p="http://schemas.openxmlformats.org/presentationml/2006/main">
  <p:tag name="AS_UNIQUEID" val="60"/>
</p:tagLst>
</file>

<file path=ppt/tags/tag300.xml><?xml version="1.0" encoding="utf-8"?>
<p:tagLst xmlns:p="http://schemas.openxmlformats.org/presentationml/2006/main">
  <p:tag name="AS_UNIQUEID" val="61"/>
</p:tagLst>
</file>

<file path=ppt/tags/tag301.xml><?xml version="1.0" encoding="utf-8"?>
<p:tagLst xmlns:p="http://schemas.openxmlformats.org/presentationml/2006/main">
  <p:tag name="AS_UNIQUEID" val="62"/>
</p:tagLst>
</file>

<file path=ppt/tags/tag302.xml><?xml version="1.0" encoding="utf-8"?>
<p:tagLst xmlns:p="http://schemas.openxmlformats.org/presentationml/2006/main">
  <p:tag name="AS_UNIQUEID" val="63"/>
</p:tagLst>
</file>

<file path=ppt/tags/tag303.xml><?xml version="1.0" encoding="utf-8"?>
<p:tagLst xmlns:p="http://schemas.openxmlformats.org/presentationml/2006/main">
  <p:tag name="AS_UNIQUEID" val="64"/>
</p:tagLst>
</file>

<file path=ppt/tags/tag304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9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0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2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3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4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5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6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7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8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9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10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11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12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13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14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15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16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17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18_Office 主题">
  <a:themeElements>
    <a:clrScheme name="21515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47B6E7"/>
      </a:accent1>
      <a:accent2>
        <a:srgbClr val="628EE3"/>
      </a:accent2>
      <a:accent3>
        <a:srgbClr val="2BC3B5"/>
      </a:accent3>
      <a:accent4>
        <a:srgbClr val="92D050"/>
      </a:accent4>
      <a:accent5>
        <a:srgbClr val="CEB9A3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2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1969</Words>
  <Application>WPS 演示</Application>
  <PresentationFormat>On-screen Show (4:3)</PresentationFormat>
  <Paragraphs>158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30</vt:i4>
      </vt:variant>
      <vt:variant>
        <vt:lpstr>嵌入 OLE 服务器</vt:lpstr>
      </vt:variant>
      <vt:variant>
        <vt:i4>13</vt:i4>
      </vt:variant>
      <vt:variant>
        <vt:lpstr>幻灯片标题</vt:lpstr>
      </vt:variant>
      <vt:variant>
        <vt:i4>17</vt:i4>
      </vt:variant>
    </vt:vector>
  </HeadingPairs>
  <TitlesOfParts>
    <vt:vector size="69" baseType="lpstr">
      <vt:lpstr>Arial</vt:lpstr>
      <vt:lpstr>宋体</vt:lpstr>
      <vt:lpstr>Wingdings</vt:lpstr>
      <vt:lpstr>黑体</vt:lpstr>
      <vt:lpstr>Calibri Light</vt:lpstr>
      <vt:lpstr>Times New Roman</vt:lpstr>
      <vt:lpstr>微软雅黑</vt:lpstr>
      <vt:lpstr>Calibri</vt:lpstr>
      <vt:lpstr>Arial Unicode MS</vt:lpstr>
      <vt:lpstr>默认设计模板</vt:lpstr>
      <vt:lpstr>Office 主题</vt:lpstr>
      <vt:lpstr>1_默认设计模板</vt:lpstr>
      <vt:lpstr>2_默认设计模板</vt:lpstr>
      <vt:lpstr>3_默认设计模板</vt:lpstr>
      <vt:lpstr>4_默认设计模板</vt:lpstr>
      <vt:lpstr>5_默认设计模板</vt:lpstr>
      <vt:lpstr>6_默认设计模板</vt:lpstr>
      <vt:lpstr>8_默认设计模板</vt:lpstr>
      <vt:lpstr>9_默认设计模板</vt:lpstr>
      <vt:lpstr>10_默认设计模板</vt:lpstr>
      <vt:lpstr>11_默认设计模板</vt:lpstr>
      <vt:lpstr>1_Office 主题</vt:lpstr>
      <vt:lpstr>2_Office 主题</vt:lpstr>
      <vt:lpstr>3_Office 主题</vt:lpstr>
      <vt:lpstr>4_Office 主题</vt:lpstr>
      <vt:lpstr>5_Office 主题</vt:lpstr>
      <vt:lpstr>6_Office 主题</vt:lpstr>
      <vt:lpstr>7_Office 主题</vt:lpstr>
      <vt:lpstr>8_Office 主题</vt:lpstr>
      <vt:lpstr>9_Office 主题</vt:lpstr>
      <vt:lpstr>10_Office 主题</vt:lpstr>
      <vt:lpstr>11_Office 主题</vt:lpstr>
      <vt:lpstr>12_Office 主题</vt:lpstr>
      <vt:lpstr>13_Office 主题</vt:lpstr>
      <vt:lpstr>14_Office 主题</vt:lpstr>
      <vt:lpstr>15_Office 主题</vt:lpstr>
      <vt:lpstr>16_Office 主题</vt:lpstr>
      <vt:lpstr>17_Office 主题</vt:lpstr>
      <vt:lpstr>18_Office 主题</vt:lpstr>
      <vt:lpstr>Equation.3</vt:lpstr>
      <vt:lpstr>Equation.KSEE3</vt:lpstr>
      <vt:lpstr>Equation.KSEE3</vt:lpstr>
      <vt:lpstr>Equation.KSEE3</vt:lpstr>
      <vt:lpstr>Equation.KSEE3</vt:lpstr>
      <vt:lpstr>Equation.3</vt:lpstr>
      <vt:lpstr>Equation.KSEE3</vt:lpstr>
      <vt:lpstr>Equation.KSEE3</vt:lpstr>
      <vt:lpstr>Equation.3</vt:lpstr>
      <vt:lpstr>Equation.KSEE3</vt:lpstr>
      <vt:lpstr>Equation.KSEE3</vt:lpstr>
      <vt:lpstr>Equation.KSEE3</vt:lpstr>
      <vt:lpstr>Equation.KSEE3</vt:lpstr>
      <vt:lpstr>PowerPoint 演示文稿</vt:lpstr>
      <vt:lpstr> 二次函数的三种表达式</vt:lpstr>
      <vt:lpstr> 二次函数最值的理论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86139</cp:lastModifiedBy>
  <cp:revision>3</cp:revision>
  <cp:lastPrinted>2020-10-12T09:29:00Z</cp:lastPrinted>
  <dcterms:created xsi:type="dcterms:W3CDTF">2020-10-12T09:29:00Z</dcterms:created>
  <dcterms:modified xsi:type="dcterms:W3CDTF">2021-09-26T14:51:52Z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2052-11.3.0.9221</vt:lpwstr>
  </property>
</Properties>
</file>