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mf" ContentType="image/x-wm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7" r:id="rId3"/>
    <p:sldId id="259" r:id="rId4"/>
    <p:sldId id="297" r:id="rId5"/>
    <p:sldId id="261" r:id="rId6"/>
    <p:sldId id="262" r:id="rId7"/>
    <p:sldId id="263" r:id="rId8"/>
    <p:sldId id="264" r:id="rId9"/>
    <p:sldId id="265" r:id="rId10"/>
    <p:sldId id="298" r:id="rId11"/>
    <p:sldId id="266" r:id="rId12"/>
    <p:sldId id="267" r:id="rId13"/>
    <p:sldId id="283" r:id="rId14"/>
    <p:sldId id="268" r:id="rId15"/>
    <p:sldId id="286" r:id="rId16"/>
    <p:sldId id="269" r:id="rId17"/>
    <p:sldId id="270" r:id="rId18"/>
    <p:sldId id="284" r:id="rId19"/>
    <p:sldId id="271" r:id="rId20"/>
    <p:sldId id="285" r:id="rId21"/>
    <p:sldId id="273" r:id="rId22"/>
    <p:sldId id="278" r:id="rId23"/>
    <p:sldId id="279" r:id="rId24"/>
    <p:sldId id="280" r:id="rId25"/>
    <p:sldId id="281" r:id="rId26"/>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14" y="-29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dirty="0"/>
          </a:p>
        </p:txBody>
      </p:sp>
      <p:sp>
        <p:nvSpPr>
          <p:cNvPr id="8" name="页脚占位符 7"/>
          <p:cNvSpPr>
            <a:spLocks noGrp="1"/>
          </p:cNvSpPr>
          <p:nvPr>
            <p:ph type="ftr" sz="quarter" idx="11"/>
          </p:nvPr>
        </p:nvSpPr>
        <p:spPr/>
        <p:txBody>
          <a:bodyPr/>
          <a:p>
            <a:pPr lvl="0" fontAlgn="base"/>
            <a:endParaRPr lang="zh-CN" strike="noStrike" noProof="1" dirty="0"/>
          </a:p>
        </p:txBody>
      </p:sp>
      <p:sp>
        <p:nvSpPr>
          <p:cNvPr id="9" name="灯片编号占位符 8"/>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dirty="0"/>
          </a:p>
        </p:txBody>
      </p:sp>
      <p:sp>
        <p:nvSpPr>
          <p:cNvPr id="4" name="页脚占位符 3"/>
          <p:cNvSpPr>
            <a:spLocks noGrp="1"/>
          </p:cNvSpPr>
          <p:nvPr>
            <p:ph type="ftr" sz="quarter" idx="11"/>
          </p:nvPr>
        </p:nvSpPr>
        <p:spPr/>
        <p:txBody>
          <a:bodyPr/>
          <a:p>
            <a:pPr lvl="0" fontAlgn="base"/>
            <a:endParaRPr lang="zh-CN" strike="noStrike" noProof="1" dirty="0"/>
          </a:p>
        </p:txBody>
      </p:sp>
      <p:sp>
        <p:nvSpPr>
          <p:cNvPr id="5" name="灯片编号占位符 4"/>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dirty="0"/>
          </a:p>
        </p:txBody>
      </p:sp>
      <p:sp>
        <p:nvSpPr>
          <p:cNvPr id="3" name="页脚占位符 2"/>
          <p:cNvSpPr>
            <a:spLocks noGrp="1"/>
          </p:cNvSpPr>
          <p:nvPr>
            <p:ph type="ftr" sz="quarter" idx="11"/>
          </p:nvPr>
        </p:nvSpPr>
        <p:spPr/>
        <p:txBody>
          <a:bodyPr/>
          <a:p>
            <a:pPr lvl="0" fontAlgn="base"/>
            <a:endParaRPr lang="zh-CN" strike="noStrike" noProof="1" dirty="0"/>
          </a:p>
        </p:txBody>
      </p:sp>
      <p:sp>
        <p:nvSpPr>
          <p:cNvPr id="4" name="灯片编号占位符 3"/>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dirty="0"/>
          </a:p>
        </p:txBody>
      </p:sp>
      <p:sp>
        <p:nvSpPr>
          <p:cNvPr id="6" name="页脚占位符 5"/>
          <p:cNvSpPr>
            <a:spLocks noGrp="1"/>
          </p:cNvSpPr>
          <p:nvPr>
            <p:ph type="ftr" sz="quarter" idx="11"/>
          </p:nvPr>
        </p:nvSpPr>
        <p:spPr/>
        <p:txBody>
          <a:bodyPr/>
          <a:p>
            <a:pPr lvl="0" fontAlgn="base"/>
            <a:endParaRPr lang="zh-CN" strike="noStrike" noProof="1" dirty="0"/>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标题和图示或组织结构图">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SmartArt 占位符 2"/>
          <p:cNvSpPr>
            <a:spLocks noGrp="1"/>
          </p:cNvSpPr>
          <p:nvPr>
            <p:ph type="pic" idx="1"/>
          </p:nvPr>
        </p:nvSpPr>
        <p:spPr/>
        <p:txBody>
          <a:bodyPr/>
          <a:lstStyle/>
          <a:p>
            <a:pPr fontAlgn="base"/>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dirty="0"/>
          </a:p>
        </p:txBody>
      </p:sp>
      <p:sp>
        <p:nvSpPr>
          <p:cNvPr id="5" name="页脚占位符 4"/>
          <p:cNvSpPr>
            <a:spLocks noGrp="1"/>
          </p:cNvSpPr>
          <p:nvPr>
            <p:ph type="ftr" sz="quarter" idx="11"/>
          </p:nvPr>
        </p:nvSpPr>
        <p:spPr/>
        <p:txBody>
          <a:bodyPr/>
          <a:p>
            <a:pPr lvl="0" fontAlgn="base"/>
            <a:endParaRPr lang="zh-CN" strike="noStrike" noProof="1" dirty="0"/>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30721"/>
          <p:cNvSpPr>
            <a:spLocks noGrp="1"/>
          </p:cNvSpPr>
          <p:nvPr>
            <p:ph type="title"/>
          </p:nvPr>
        </p:nvSpPr>
        <p:spPr>
          <a:xfrm>
            <a:off x="457200" y="274638"/>
            <a:ext cx="8229600" cy="1143000"/>
          </a:xfrm>
          <a:prstGeom prst="rect">
            <a:avLst/>
          </a:prstGeom>
          <a:noFill/>
          <a:ln w="9525">
            <a:noFill/>
          </a:ln>
        </p:spPr>
        <p:txBody>
          <a:bodyPr anchor="ctr"/>
          <a:p>
            <a:pPr lvl="0" indent="0"/>
            <a:r>
              <a:rPr lang="zh-CN" altLang="en-US" dirty="0"/>
              <a:t>单击此处编辑母版标题样式</a:t>
            </a:r>
            <a:endParaRPr lang="zh-CN" altLang="en-US" dirty="0"/>
          </a:p>
        </p:txBody>
      </p:sp>
      <p:sp>
        <p:nvSpPr>
          <p:cNvPr id="1027" name="文本占位符 30722"/>
          <p:cNvSpPr>
            <a:spLocks noGrp="1"/>
          </p:cNvSpPr>
          <p:nvPr>
            <p:ph type="body"/>
          </p:nvPr>
        </p:nvSpPr>
        <p:spPr>
          <a:xfrm>
            <a:off x="457200" y="1600200"/>
            <a:ext cx="8229600" cy="4525963"/>
          </a:xfrm>
          <a:prstGeom prst="rect">
            <a:avLst/>
          </a:prstGeom>
          <a:noFill/>
          <a:ln w="9525">
            <a:noFill/>
          </a:ln>
        </p:spPr>
        <p:txBody>
          <a:bodyPr anchor="t"/>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30724" name="日期占位符 30723"/>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fontAlgn="base"/>
            <a:endParaRPr lang="zh-CN" altLang="en-US" strike="noStrike" noProof="1" dirty="0"/>
          </a:p>
        </p:txBody>
      </p:sp>
      <p:sp>
        <p:nvSpPr>
          <p:cNvPr id="30725" name="页脚占位符 30724"/>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fontAlgn="base"/>
            <a:endParaRPr lang="zh-CN" strike="noStrike" noProof="1" dirty="0"/>
          </a:p>
        </p:txBody>
      </p:sp>
      <p:sp>
        <p:nvSpPr>
          <p:cNvPr id="30726" name="灯片编号占位符 30725"/>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fontAlgn="base"/>
            <a:fld id="{9A0DB2DC-4C9A-4742-B13C-FB6460FD3503}" type="slidenum">
              <a:rPr lang="zh-CN" strike="noStrike" noProof="1" dirty="0">
                <a:latin typeface="Arial" panose="020B0604020202020204" pitchFamily="34" charset="0"/>
                <a:ea typeface="宋体" panose="02010600030101010101" pitchFamily="2" charset="-122"/>
                <a:cs typeface="+mn-ea"/>
              </a:rPr>
            </a:fld>
            <a:endParaRPr lang="zh-CN" strike="noStrike" noProof="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ctr" defTabSz="914400" eaLnBrk="1" fontAlgn="base" latinLnBrk="0" hangingPunct="1">
        <a:lnSpc>
          <a:spcPct val="100000"/>
        </a:lnSpc>
        <a:spcBef>
          <a:spcPct val="0"/>
        </a:spcBef>
        <a:spcAft>
          <a:spcPct val="0"/>
        </a:spcAft>
        <a:buClr>
          <a:srgbClr val="000000"/>
        </a:buClr>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5.wmf"/><Relationship Id="rId1"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0.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8.w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2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9" name="文本框 3073"/>
          <p:cNvSpPr txBox="1"/>
          <p:nvPr/>
        </p:nvSpPr>
        <p:spPr>
          <a:xfrm>
            <a:off x="1752600" y="1676400"/>
            <a:ext cx="6019800" cy="2814955"/>
          </a:xfrm>
          <a:prstGeom prst="rect">
            <a:avLst/>
          </a:prstGeom>
          <a:noFill/>
          <a:ln w="9525">
            <a:noFill/>
          </a:ln>
        </p:spPr>
        <p:txBody>
          <a:bodyPr anchor="t">
            <a:spAutoFit/>
          </a:bodyPr>
          <a:p>
            <a:pPr>
              <a:spcBef>
                <a:spcPct val="50000"/>
              </a:spcBef>
            </a:pPr>
            <a:r>
              <a:rPr lang="zh-CN" altLang="en-US" sz="9600" b="1" dirty="0">
                <a:solidFill>
                  <a:schemeClr val="tx2"/>
                </a:solidFill>
                <a:latin typeface="Times New Roman" panose="02020603050405020304" pitchFamily="18" charset="0"/>
                <a:ea typeface="华文行楷" panose="02010800040101010101" pitchFamily="2" charset="-122"/>
              </a:rPr>
              <a:t>消息 两 则</a:t>
            </a:r>
            <a:endParaRPr lang="zh-CN" altLang="en-US" sz="9600" b="1" dirty="0">
              <a:solidFill>
                <a:schemeClr val="tx2"/>
              </a:solidFill>
              <a:latin typeface="Times New Roman" panose="02020603050405020304" pitchFamily="18" charset="0"/>
              <a:ea typeface="华文行楷" panose="02010800040101010101" pitchFamily="2" charset="-122"/>
            </a:endParaRPr>
          </a:p>
          <a:p>
            <a:pPr>
              <a:spcBef>
                <a:spcPct val="50000"/>
              </a:spcBef>
            </a:pPr>
            <a:r>
              <a:rPr lang="zh-CN" altLang="en-US" sz="5400" b="1" dirty="0">
                <a:solidFill>
                  <a:srgbClr val="FFFF00"/>
                </a:solidFill>
                <a:latin typeface="Times New Roman" panose="02020603050405020304" pitchFamily="18" charset="0"/>
                <a:ea typeface="华文行楷" panose="02010800040101010101" pitchFamily="2" charset="-122"/>
              </a:rPr>
              <a:t>                      </a:t>
            </a:r>
            <a:r>
              <a:rPr lang="zh-CN" altLang="en-US" sz="5400" b="1" dirty="0">
                <a:solidFill>
                  <a:schemeClr val="tx2"/>
                </a:solidFill>
                <a:latin typeface="Times New Roman" panose="02020603050405020304" pitchFamily="18" charset="0"/>
                <a:ea typeface="华文行楷" panose="02010800040101010101" pitchFamily="2" charset="-122"/>
              </a:rPr>
              <a:t>毛泽东</a:t>
            </a:r>
            <a:endParaRPr lang="zh-CN" altLang="en-US" sz="5400" b="1" dirty="0">
              <a:solidFill>
                <a:schemeClr val="tx2"/>
              </a:solidFill>
              <a:latin typeface="Times New Roman" panose="02020603050405020304" pitchFamily="18" charset="0"/>
              <a:ea typeface="华文行楷" panose="0201080004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2" name="图片 5121" descr="百万雄师过大江2"/>
          <p:cNvPicPr>
            <a:picLocks noChangeAspect="1"/>
          </p:cNvPicPr>
          <p:nvPr/>
        </p:nvPicPr>
        <p:blipFill>
          <a:blip r:embed="rId1"/>
          <a:stretch>
            <a:fillRect/>
          </a:stretch>
        </p:blipFill>
        <p:spPr>
          <a:xfrm>
            <a:off x="1143000" y="2057400"/>
            <a:ext cx="7086600" cy="4433888"/>
          </a:xfrm>
          <a:prstGeom prst="rect">
            <a:avLst/>
          </a:prstGeom>
          <a:noFill/>
          <a:ln w="9525">
            <a:noFill/>
          </a:ln>
        </p:spPr>
      </p:pic>
      <p:sp>
        <p:nvSpPr>
          <p:cNvPr id="5123" name="矩形 5122"/>
          <p:cNvSpPr/>
          <p:nvPr/>
        </p:nvSpPr>
        <p:spPr>
          <a:xfrm>
            <a:off x="1752600" y="990600"/>
            <a:ext cx="6127750" cy="641350"/>
          </a:xfrm>
          <a:prstGeom prst="rect">
            <a:avLst/>
          </a:prstGeom>
          <a:noFill/>
          <a:ln w="9525">
            <a:noFill/>
          </a:ln>
        </p:spPr>
        <p:txBody>
          <a:bodyPr wrap="none" anchor="t">
            <a:spAutoFit/>
          </a:bodyPr>
          <a:p>
            <a:pPr>
              <a:spcBef>
                <a:spcPct val="50000"/>
              </a:spcBef>
            </a:pPr>
            <a:r>
              <a:rPr lang="zh-CN" altLang="en-US" sz="3600" b="1" dirty="0">
                <a:latin typeface="Times New Roman" panose="02020603050405020304" pitchFamily="18" charset="0"/>
                <a:ea typeface="宋体" panose="02010600030101010101" pitchFamily="2" charset="-122"/>
              </a:rPr>
              <a:t>人民解放军百万大军横渡长江</a:t>
            </a:r>
            <a:endParaRPr lang="zh-CN" altLang="en-US" sz="3600" b="1"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heckerboard(across)">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iterate type="lt">
                                    <p:tmAbs val="75"/>
                                  </p:iterate>
                                  <p:childTnLst>
                                    <p:set>
                                      <p:cBhvr>
                                        <p:cTn id="11" dur="1" fill="hold">
                                          <p:stCondLst>
                                            <p:cond delay="74"/>
                                          </p:stCondLst>
                                        </p:cTn>
                                        <p:tgtEl>
                                          <p:spTgt spid="5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6" name="矩形 6145"/>
          <p:cNvSpPr/>
          <p:nvPr/>
        </p:nvSpPr>
        <p:spPr>
          <a:xfrm>
            <a:off x="84138" y="425450"/>
            <a:ext cx="8915400" cy="6248400"/>
          </a:xfrm>
          <a:prstGeom prst="rect">
            <a:avLst/>
          </a:prstGeom>
          <a:noFill/>
          <a:ln w="9525">
            <a:noFill/>
          </a:ln>
        </p:spPr>
        <p:txBody>
          <a:bodyPr anchor="t"/>
          <a:p>
            <a:pPr eaLnBrk="0" hangingPunct="0">
              <a:lnSpc>
                <a:spcPct val="90000"/>
              </a:lnSpc>
              <a:spcBef>
                <a:spcPct val="20000"/>
              </a:spcBef>
              <a:buClr>
                <a:schemeClr val="tx1"/>
              </a:buClr>
              <a:buSzPct val="85000"/>
            </a:pPr>
            <a:r>
              <a:rPr lang="en-US" altLang="zh-CN" sz="3200" b="1" dirty="0">
                <a:solidFill>
                  <a:srgbClr val="FFFF00"/>
                </a:solidFill>
                <a:latin typeface="宋体" panose="02010600030101010101" pitchFamily="2" charset="-122"/>
                <a:ea typeface="宋体" panose="02010600030101010101" pitchFamily="2" charset="-122"/>
              </a:rPr>
              <a:t>    </a:t>
            </a:r>
            <a:r>
              <a:rPr lang="zh-CN" altLang="en-US" sz="3600" b="1" u="sng" dirty="0">
                <a:solidFill>
                  <a:schemeClr val="hlink"/>
                </a:solidFill>
                <a:latin typeface="宋体" panose="02010600030101010101" pitchFamily="2" charset="-122"/>
                <a:ea typeface="宋体" panose="02010600030101010101" pitchFamily="2" charset="-122"/>
              </a:rPr>
              <a:t>时 代 背  景</a:t>
            </a:r>
            <a:endParaRPr lang="zh-CN" altLang="en-US" sz="3600" b="1" u="sng" dirty="0">
              <a:solidFill>
                <a:schemeClr val="hlink"/>
              </a:solidFill>
              <a:latin typeface="宋体" panose="02010600030101010101" pitchFamily="2" charset="-122"/>
              <a:ea typeface="宋体" panose="02010600030101010101" pitchFamily="2" charset="-122"/>
            </a:endParaRPr>
          </a:p>
          <a:p>
            <a:pPr eaLnBrk="0" hangingPunct="0">
              <a:lnSpc>
                <a:spcPct val="90000"/>
              </a:lnSpc>
              <a:spcBef>
                <a:spcPct val="20000"/>
              </a:spcBef>
              <a:buClr>
                <a:schemeClr val="tx1"/>
              </a:buClr>
              <a:buSzPct val="85000"/>
            </a:pPr>
            <a:r>
              <a:rPr lang="zh-CN" altLang="en-US" sz="3200" b="1" dirty="0">
                <a:solidFill>
                  <a:schemeClr val="hlink"/>
                </a:solidFill>
                <a:latin typeface="宋体" panose="02010600030101010101" pitchFamily="2" charset="-122"/>
                <a:ea typeface="宋体" panose="02010600030101010101" pitchFamily="2" charset="-122"/>
              </a:rPr>
              <a:t>    </a:t>
            </a:r>
            <a:r>
              <a:rPr lang="en-US" altLang="zh-CN" sz="3200" b="1" dirty="0">
                <a:latin typeface="宋体" panose="02010600030101010101" pitchFamily="2" charset="-122"/>
                <a:ea typeface="宋体" panose="02010600030101010101" pitchFamily="2" charset="-122"/>
              </a:rPr>
              <a:t>1949</a:t>
            </a:r>
            <a:r>
              <a:rPr lang="zh-CN" altLang="en-US" sz="3200" b="1" dirty="0">
                <a:latin typeface="宋体" panose="02010600030101010101" pitchFamily="2" charset="-122"/>
                <a:ea typeface="宋体" panose="02010600030101010101" pitchFamily="2" charset="-122"/>
              </a:rPr>
              <a:t>年初，淮海、辽沈、平津三大战役结束，我人民解放军在全国取得胜利已成定局。但国民党反动政府依然负隅顽抗，在对长江防线经过三个半月的苦心经营之后，于</a:t>
            </a:r>
            <a:r>
              <a:rPr lang="en-US" altLang="zh-CN" sz="3200" b="1" dirty="0">
                <a:latin typeface="宋体" panose="02010600030101010101" pitchFamily="2" charset="-122"/>
                <a:ea typeface="宋体" panose="02010600030101010101" pitchFamily="2" charset="-122"/>
              </a:rPr>
              <a:t>4</a:t>
            </a:r>
            <a:r>
              <a:rPr lang="zh-CN" altLang="en-US" sz="3200" b="1" dirty="0">
                <a:latin typeface="宋体" panose="02010600030101010101" pitchFamily="2" charset="-122"/>
                <a:ea typeface="宋体" panose="02010600030101010101" pitchFamily="2" charset="-122"/>
              </a:rPr>
              <a:t>月</a:t>
            </a:r>
            <a:r>
              <a:rPr lang="en-US" altLang="zh-CN" sz="3200" b="1" dirty="0">
                <a:latin typeface="宋体" panose="02010600030101010101" pitchFamily="2" charset="-122"/>
                <a:ea typeface="宋体" panose="02010600030101010101" pitchFamily="2" charset="-122"/>
              </a:rPr>
              <a:t>20</a:t>
            </a:r>
            <a:r>
              <a:rPr lang="zh-CN" altLang="en-US" sz="3200" b="1" dirty="0">
                <a:latin typeface="宋体" panose="02010600030101010101" pitchFamily="2" charset="-122"/>
                <a:ea typeface="宋体" panose="02010600030101010101" pitchFamily="2" charset="-122"/>
              </a:rPr>
              <a:t>日悍然拒绝签订国内和平协定。</a:t>
            </a:r>
            <a:endParaRPr lang="zh-CN" altLang="en-US" sz="3200" b="1" dirty="0">
              <a:latin typeface="宋体" panose="02010600030101010101" pitchFamily="2" charset="-122"/>
              <a:ea typeface="宋体" panose="02010600030101010101" pitchFamily="2" charset="-122"/>
            </a:endParaRPr>
          </a:p>
          <a:p>
            <a:pPr eaLnBrk="0" hangingPunct="0">
              <a:lnSpc>
                <a:spcPct val="90000"/>
              </a:lnSpc>
              <a:spcBef>
                <a:spcPct val="20000"/>
              </a:spcBef>
              <a:buClr>
                <a:schemeClr val="tx1"/>
              </a:buClr>
              <a:buSzPct val="85000"/>
            </a:pPr>
            <a:r>
              <a:rPr lang="zh-CN" altLang="en-US" sz="3200" b="1" dirty="0">
                <a:latin typeface="宋体" panose="02010600030101010101" pitchFamily="2" charset="-122"/>
                <a:ea typeface="宋体" panose="02010600030101010101" pitchFamily="2" charset="-122"/>
              </a:rPr>
              <a:t>    </a:t>
            </a:r>
            <a:r>
              <a:rPr lang="en-US" altLang="zh-CN" sz="3200" b="1" dirty="0">
                <a:latin typeface="宋体" panose="02010600030101010101" pitchFamily="2" charset="-122"/>
                <a:ea typeface="宋体" panose="02010600030101010101" pitchFamily="2" charset="-122"/>
              </a:rPr>
              <a:t>4</a:t>
            </a:r>
            <a:r>
              <a:rPr lang="zh-CN" altLang="en-US" sz="3200" b="1" dirty="0">
                <a:latin typeface="宋体" panose="02010600030101010101" pitchFamily="2" charset="-122"/>
                <a:ea typeface="宋体" panose="02010600030101010101" pitchFamily="2" charset="-122"/>
              </a:rPr>
              <a:t>月</a:t>
            </a:r>
            <a:r>
              <a:rPr lang="en-US" altLang="zh-CN" sz="3200" b="1" dirty="0">
                <a:latin typeface="宋体" panose="02010600030101010101" pitchFamily="2" charset="-122"/>
                <a:ea typeface="宋体" panose="02010600030101010101" pitchFamily="2" charset="-122"/>
              </a:rPr>
              <a:t>21</a:t>
            </a:r>
            <a:r>
              <a:rPr lang="zh-CN" altLang="en-US" sz="3200" b="1" dirty="0">
                <a:latin typeface="宋体" panose="02010600030101010101" pitchFamily="2" charset="-122"/>
                <a:ea typeface="宋体" panose="02010600030101010101" pitchFamily="2" charset="-122"/>
              </a:rPr>
              <a:t>日，毛主席和朱德总司令立即发布了</a:t>
            </a:r>
            <a:r>
              <a:rPr lang="en-US" altLang="zh-CN" sz="3200" b="1" dirty="0">
                <a:latin typeface="宋体" panose="02010600030101010101" pitchFamily="2" charset="-122"/>
                <a:ea typeface="宋体" panose="02010600030101010101" pitchFamily="2" charset="-122"/>
              </a:rPr>
              <a:t>《</a:t>
            </a:r>
            <a:r>
              <a:rPr lang="zh-CN" altLang="en-US" sz="3200" b="1" dirty="0">
                <a:latin typeface="宋体" panose="02010600030101010101" pitchFamily="2" charset="-122"/>
                <a:ea typeface="宋体" panose="02010600030101010101" pitchFamily="2" charset="-122"/>
              </a:rPr>
              <a:t>向全国进军的命令</a:t>
            </a:r>
            <a:r>
              <a:rPr lang="en-US" altLang="zh-CN" sz="3200" b="1" dirty="0">
                <a:latin typeface="宋体" panose="02010600030101010101" pitchFamily="2" charset="-122"/>
                <a:ea typeface="宋体" panose="02010600030101010101" pitchFamily="2" charset="-122"/>
              </a:rPr>
              <a:t>》</a:t>
            </a:r>
            <a:r>
              <a:rPr lang="zh-CN" altLang="en-US" sz="3200" b="1" dirty="0">
                <a:latin typeface="宋体" panose="02010600030101010101" pitchFamily="2" charset="-122"/>
                <a:ea typeface="宋体" panose="02010600030101010101" pitchFamily="2" charset="-122"/>
              </a:rPr>
              <a:t>，我人民解放军于该日凌晨发起了渡江战役。</a:t>
            </a:r>
            <a:r>
              <a:rPr lang="en-US" altLang="zh-CN" sz="3200" b="1" dirty="0">
                <a:latin typeface="宋体" panose="02010600030101010101" pitchFamily="2" charset="-122"/>
                <a:ea typeface="宋体" panose="02010600030101010101" pitchFamily="2" charset="-122"/>
              </a:rPr>
              <a:t>22</a:t>
            </a:r>
            <a:r>
              <a:rPr lang="zh-CN" altLang="en-US" sz="3200" b="1" dirty="0">
                <a:latin typeface="宋体" panose="02010600030101010101" pitchFamily="2" charset="-122"/>
                <a:ea typeface="宋体" panose="02010600030101010101" pitchFamily="2" charset="-122"/>
              </a:rPr>
              <a:t>日</a:t>
            </a:r>
            <a:r>
              <a:rPr lang="en-US" altLang="zh-CN" sz="3200" b="1" dirty="0">
                <a:latin typeface="宋体" panose="02010600030101010101" pitchFamily="2" charset="-122"/>
                <a:ea typeface="宋体" panose="02010600030101010101" pitchFamily="2" charset="-122"/>
              </a:rPr>
              <a:t>2</a:t>
            </a:r>
            <a:r>
              <a:rPr lang="zh-CN" altLang="en-US" sz="3200" b="1" dirty="0">
                <a:latin typeface="宋体" panose="02010600030101010101" pitchFamily="2" charset="-122"/>
                <a:ea typeface="宋体" panose="02010600030101010101" pitchFamily="2" charset="-122"/>
              </a:rPr>
              <a:t>时，新华社播发了毛泽东同志撰写的消息</a:t>
            </a:r>
            <a:r>
              <a:rPr lang="en-US" altLang="zh-CN" sz="3200" b="1" dirty="0">
                <a:latin typeface="宋体" panose="02010600030101010101" pitchFamily="2" charset="-122"/>
                <a:ea typeface="宋体" panose="02010600030101010101" pitchFamily="2" charset="-122"/>
              </a:rPr>
              <a:t>《</a:t>
            </a:r>
            <a:r>
              <a:rPr lang="zh-CN" altLang="en-US" sz="3200" b="1" dirty="0">
                <a:latin typeface="宋体" panose="02010600030101010101" pitchFamily="2" charset="-122"/>
                <a:ea typeface="宋体" panose="02010600030101010101" pitchFamily="2" charset="-122"/>
              </a:rPr>
              <a:t>我三十万大军胜利渡过长江</a:t>
            </a:r>
            <a:r>
              <a:rPr lang="en-US" altLang="zh-CN" sz="3200" b="1" dirty="0">
                <a:latin typeface="宋体" panose="02010600030101010101" pitchFamily="2" charset="-122"/>
                <a:ea typeface="宋体" panose="02010600030101010101" pitchFamily="2" charset="-122"/>
              </a:rPr>
              <a:t>》</a:t>
            </a:r>
            <a:r>
              <a:rPr lang="zh-CN" altLang="en-US" sz="3200" b="1" dirty="0">
                <a:latin typeface="宋体" panose="02010600030101010101" pitchFamily="2" charset="-122"/>
                <a:ea typeface="宋体" panose="02010600030101010101" pitchFamily="2" charset="-122"/>
              </a:rPr>
              <a:t>，报道了中路军万船齐发，突破敌阵，占领南岸广大地区的战况。</a:t>
            </a:r>
            <a:r>
              <a:rPr lang="en-US" altLang="zh-CN" sz="3200" b="1" dirty="0">
                <a:latin typeface="宋体" panose="02010600030101010101" pitchFamily="2" charset="-122"/>
                <a:ea typeface="宋体" panose="02010600030101010101" pitchFamily="2" charset="-122"/>
              </a:rPr>
              <a:t>22</a:t>
            </a:r>
            <a:r>
              <a:rPr lang="zh-CN" altLang="en-US" sz="3200" b="1" dirty="0">
                <a:latin typeface="宋体" panose="02010600030101010101" pitchFamily="2" charset="-122"/>
                <a:ea typeface="宋体" panose="02010600030101010101" pitchFamily="2" charset="-122"/>
              </a:rPr>
              <a:t>日夜，毛泽东同志又撰写了这一则全面报道前线最新战况的新闻稿。</a:t>
            </a:r>
            <a:endParaRPr lang="zh-CN" altLang="en-US" sz="3200" b="1" dirty="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146">
                                            <p:txEl>
                                              <p:charRg st="0" end="13"/>
                                            </p:txEl>
                                          </p:spTgt>
                                        </p:tgtEl>
                                        <p:attrNameLst>
                                          <p:attrName>style.visibility</p:attrName>
                                        </p:attrNameLst>
                                      </p:cBhvr>
                                      <p:to>
                                        <p:strVal val="visible"/>
                                      </p:to>
                                    </p:set>
                                    <p:animEffect transition="in" filter="randombar(horizontal)">
                                      <p:cBhvr>
                                        <p:cTn id="7" dur="500"/>
                                        <p:tgtEl>
                                          <p:spTgt spid="6146">
                                            <p:txEl>
                                              <p:charRg st="0" end="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146">
                                            <p:txEl>
                                              <p:charRg st="13" end="259"/>
                                            </p:txEl>
                                          </p:spTgt>
                                        </p:tgtEl>
                                        <p:attrNameLst>
                                          <p:attrName>style.visibility</p:attrName>
                                        </p:attrNameLst>
                                      </p:cBhvr>
                                      <p:to>
                                        <p:strVal val="visible"/>
                                      </p:to>
                                    </p:set>
                                    <p:animEffect transition="in" filter="randombar(horizontal)">
                                      <p:cBhvr>
                                        <p:cTn id="12" dur="500"/>
                                        <p:tgtEl>
                                          <p:spTgt spid="6146">
                                            <p:txEl>
                                              <p:charRg st="13" end="25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146">
                                            <p:txEl>
                                              <p:pRg st="2" end="2"/>
                                            </p:txEl>
                                          </p:spTgt>
                                        </p:tgtEl>
                                        <p:attrNameLst>
                                          <p:attrName>style.visibility</p:attrName>
                                        </p:attrNameLst>
                                      </p:cBhvr>
                                      <p:to>
                                        <p:strVal val="visible"/>
                                      </p:to>
                                    </p:set>
                                    <p:animEffect transition="in" filter="randombar(horizontal)">
                                      <p:cBhvr>
                                        <p:cTn id="17" dur="500"/>
                                        <p:tgtEl>
                                          <p:spTgt spid="614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1" name="图片 7169" descr="渡江1"/>
          <p:cNvPicPr>
            <a:picLocks noChangeAspect="1"/>
          </p:cNvPicPr>
          <p:nvPr/>
        </p:nvPicPr>
        <p:blipFill>
          <a:blip r:embed="rId1"/>
          <a:stretch>
            <a:fillRect/>
          </a:stretch>
        </p:blipFill>
        <p:spPr>
          <a:xfrm>
            <a:off x="0" y="1268413"/>
            <a:ext cx="9144000" cy="5589587"/>
          </a:xfrm>
          <a:prstGeom prst="rect">
            <a:avLst/>
          </a:prstGeom>
          <a:noFill/>
          <a:ln w="9525">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图片 8193" descr="20040721101516_1_2ditu"/>
          <p:cNvPicPr>
            <a:picLocks noChangeAspect="1"/>
          </p:cNvPicPr>
          <p:nvPr/>
        </p:nvPicPr>
        <p:blipFill>
          <a:blip r:embed="rId1"/>
          <a:stretch>
            <a:fillRect/>
          </a:stretch>
        </p:blipFill>
        <p:spPr>
          <a:xfrm>
            <a:off x="0" y="1196975"/>
            <a:ext cx="9296400" cy="5661025"/>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图片 9217" descr="07f2fad385dfe3cba8ec9a50"/>
          <p:cNvPicPr>
            <a:picLocks noChangeAspect="1"/>
          </p:cNvPicPr>
          <p:nvPr/>
        </p:nvPicPr>
        <p:blipFill>
          <a:blip r:embed="rId1"/>
          <a:stretch>
            <a:fillRect/>
          </a:stretch>
        </p:blipFill>
        <p:spPr>
          <a:xfrm>
            <a:off x="0" y="765175"/>
            <a:ext cx="9144000" cy="6092825"/>
          </a:xfrm>
          <a:prstGeom prst="rect">
            <a:avLst/>
          </a:prstGeom>
          <a:noFill/>
          <a:ln w="9525">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8193" name="对象 10241"/>
          <p:cNvGraphicFramePr/>
          <p:nvPr/>
        </p:nvGraphicFramePr>
        <p:xfrm>
          <a:off x="0" y="908050"/>
          <a:ext cx="9144000" cy="5949950"/>
        </p:xfrm>
        <a:graphic>
          <a:graphicData uri="http://schemas.openxmlformats.org/presentationml/2006/ole">
            <mc:AlternateContent xmlns:mc="http://schemas.openxmlformats.org/markup-compatibility/2006">
              <mc:Choice xmlns:v="urn:schemas-microsoft-com:vml" Requires="v">
                <p:oleObj spid="_x0000_s3076" name="" r:id="rId1" imgW="4572000" imgH="3429000" progId="PowerPoint.Slide.8">
                  <p:embed/>
                </p:oleObj>
              </mc:Choice>
              <mc:Fallback>
                <p:oleObj name="" r:id="rId1" imgW="4572000" imgH="3429000" progId="PowerPoint.Slide.8">
                  <p:embed/>
                  <p:pic>
                    <p:nvPicPr>
                      <p:cNvPr id="0" name="图片 3075"/>
                      <p:cNvPicPr/>
                      <p:nvPr/>
                    </p:nvPicPr>
                    <p:blipFill>
                      <a:blip r:embed="rId2"/>
                      <a:stretch>
                        <a:fillRect/>
                      </a:stretch>
                    </p:blipFill>
                    <p:spPr>
                      <a:xfrm>
                        <a:off x="0" y="908050"/>
                        <a:ext cx="9144000" cy="5949950"/>
                      </a:xfrm>
                      <a:prstGeom prst="rect">
                        <a:avLst/>
                      </a:prstGeom>
                      <a:noFill/>
                      <a:ln w="38100">
                        <a:noFill/>
                        <a:miter/>
                      </a:ln>
                    </p:spPr>
                  </p:pic>
                </p:oleObj>
              </mc:Fallback>
            </mc:AlternateContent>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矩形 11265"/>
          <p:cNvSpPr/>
          <p:nvPr/>
        </p:nvSpPr>
        <p:spPr>
          <a:xfrm>
            <a:off x="566738" y="2362200"/>
            <a:ext cx="8577262" cy="4267200"/>
          </a:xfrm>
          <a:prstGeom prst="rect">
            <a:avLst/>
          </a:prstGeom>
          <a:noFill/>
          <a:ln w="9525">
            <a:noFill/>
          </a:ln>
        </p:spPr>
        <p:txBody>
          <a:bodyPr anchor="t"/>
          <a:p>
            <a:pPr marL="342900" indent="-342900">
              <a:spcBef>
                <a:spcPct val="20000"/>
              </a:spcBef>
              <a:buClr>
                <a:schemeClr val="tx1"/>
              </a:buClr>
              <a:buSzPct val="85000"/>
            </a:pPr>
            <a:r>
              <a:rPr lang="en-US" altLang="zh-CN" sz="4100" b="1" dirty="0">
                <a:latin typeface="Arial" panose="020B0604020202020204" pitchFamily="34" charset="0"/>
                <a:ea typeface="宋体" panose="02010600030101010101" pitchFamily="2" charset="-122"/>
              </a:rPr>
              <a:t>  </a:t>
            </a:r>
            <a:r>
              <a:rPr lang="zh-CN" altLang="en-US" sz="4100" b="1" u="sng" dirty="0">
                <a:latin typeface="Arial" panose="020B0604020202020204" pitchFamily="34" charset="0"/>
                <a:ea typeface="宋体" panose="02010600030101010101" pitchFamily="2" charset="-122"/>
              </a:rPr>
              <a:t>荻</a:t>
            </a:r>
            <a:r>
              <a:rPr lang="zh-CN" altLang="en-US" sz="4100" b="1" dirty="0">
                <a:latin typeface="Arial" panose="020B0604020202020204" pitchFamily="34" charset="0"/>
                <a:ea typeface="宋体" panose="02010600030101010101" pitchFamily="2" charset="-122"/>
              </a:rPr>
              <a:t>港     </a:t>
            </a:r>
            <a:r>
              <a:rPr lang="zh-CN" altLang="en-US" sz="4100" b="1" u="sng" dirty="0">
                <a:latin typeface="Arial" panose="020B0604020202020204" pitchFamily="34" charset="0"/>
                <a:ea typeface="宋体" panose="02010600030101010101" pitchFamily="2" charset="-122"/>
              </a:rPr>
              <a:t>溃</a:t>
            </a:r>
            <a:r>
              <a:rPr lang="zh-CN" altLang="en-US" sz="4100" b="1" dirty="0">
                <a:latin typeface="Arial" panose="020B0604020202020204" pitchFamily="34" charset="0"/>
                <a:ea typeface="宋体" panose="02010600030101010101" pitchFamily="2" charset="-122"/>
              </a:rPr>
              <a:t>退     </a:t>
            </a:r>
            <a:r>
              <a:rPr lang="zh-CN" altLang="en-US" sz="4100" b="1" u="sng" dirty="0">
                <a:latin typeface="Arial" panose="020B0604020202020204" pitchFamily="34" charset="0"/>
                <a:ea typeface="宋体" panose="02010600030101010101" pitchFamily="2" charset="-122"/>
              </a:rPr>
              <a:t>歼</a:t>
            </a:r>
            <a:r>
              <a:rPr lang="zh-CN" altLang="en-US" sz="4100" b="1" dirty="0">
                <a:latin typeface="Arial" panose="020B0604020202020204" pitchFamily="34" charset="0"/>
                <a:ea typeface="宋体" panose="02010600030101010101" pitchFamily="2" charset="-122"/>
              </a:rPr>
              <a:t>灭     锐不可</a:t>
            </a:r>
            <a:r>
              <a:rPr lang="zh-CN" altLang="en-US" sz="4100" b="1" u="sng" dirty="0">
                <a:latin typeface="Arial" panose="020B0604020202020204" pitchFamily="34" charset="0"/>
                <a:ea typeface="宋体" panose="02010600030101010101" pitchFamily="2" charset="-122"/>
              </a:rPr>
              <a:t>当</a:t>
            </a:r>
            <a:r>
              <a:rPr lang="zh-CN" altLang="en-US" sz="4100" b="1" dirty="0">
                <a:latin typeface="Arial" panose="020B0604020202020204" pitchFamily="34" charset="0"/>
                <a:ea typeface="宋体" panose="02010600030101010101" pitchFamily="2" charset="-122"/>
              </a:rPr>
              <a:t>      </a:t>
            </a:r>
            <a:endParaRPr lang="zh-CN" altLang="en-US" sz="4100" b="1" dirty="0">
              <a:latin typeface="Arial" panose="020B0604020202020204" pitchFamily="34" charset="0"/>
              <a:ea typeface="宋体" panose="02010600030101010101" pitchFamily="2" charset="-122"/>
            </a:endParaRPr>
          </a:p>
          <a:p>
            <a:pPr marL="342900" indent="-342900">
              <a:spcBef>
                <a:spcPct val="20000"/>
              </a:spcBef>
              <a:buClr>
                <a:schemeClr val="tx1"/>
              </a:buClr>
              <a:buSzPct val="85000"/>
            </a:pPr>
            <a:endParaRPr lang="zh-CN" altLang="en-US" sz="4100" b="1" dirty="0">
              <a:latin typeface="Arial" panose="020B0604020202020204" pitchFamily="34" charset="0"/>
              <a:ea typeface="宋体" panose="02010600030101010101" pitchFamily="2" charset="-122"/>
            </a:endParaRPr>
          </a:p>
          <a:p>
            <a:pPr marL="342900" indent="-342900">
              <a:spcBef>
                <a:spcPct val="20000"/>
              </a:spcBef>
              <a:buClr>
                <a:schemeClr val="tx1"/>
              </a:buClr>
              <a:buSzPct val="85000"/>
            </a:pPr>
            <a:r>
              <a:rPr lang="zh-CN" altLang="en-US" sz="4100" b="1" dirty="0">
                <a:latin typeface="Arial" panose="020B0604020202020204" pitchFamily="34" charset="0"/>
                <a:ea typeface="宋体" panose="02010600030101010101" pitchFamily="2" charset="-122"/>
              </a:rPr>
              <a:t> 要</a:t>
            </a:r>
            <a:r>
              <a:rPr lang="zh-CN" altLang="en-US" sz="4100" b="1" u="sng" dirty="0">
                <a:latin typeface="Arial" panose="020B0604020202020204" pitchFamily="34" charset="0"/>
                <a:ea typeface="宋体" panose="02010600030101010101" pitchFamily="2" charset="-122"/>
              </a:rPr>
              <a:t>塞</a:t>
            </a:r>
            <a:r>
              <a:rPr lang="zh-CN" altLang="en-US" sz="4100" b="1" dirty="0">
                <a:latin typeface="Arial" panose="020B0604020202020204" pitchFamily="34" charset="0"/>
                <a:ea typeface="宋体" panose="02010600030101010101" pitchFamily="2" charset="-122"/>
              </a:rPr>
              <a:t>      </a:t>
            </a:r>
            <a:endParaRPr lang="zh-CN" altLang="en-US" sz="4100" b="1" dirty="0">
              <a:latin typeface="Arial" panose="020B0604020202020204" pitchFamily="34" charset="0"/>
              <a:ea typeface="宋体" panose="02010600030101010101" pitchFamily="2" charset="-122"/>
            </a:endParaRPr>
          </a:p>
          <a:p>
            <a:pPr marL="342900" indent="-342900">
              <a:spcBef>
                <a:spcPct val="20000"/>
              </a:spcBef>
              <a:buClr>
                <a:schemeClr val="tx1"/>
              </a:buClr>
              <a:buSzPct val="85000"/>
            </a:pPr>
            <a:r>
              <a:rPr lang="zh-CN" altLang="en-US" sz="4100" b="1" dirty="0">
                <a:latin typeface="Arial" panose="020B0604020202020204" pitchFamily="34" charset="0"/>
                <a:ea typeface="宋体" panose="02010600030101010101" pitchFamily="2" charset="-122"/>
              </a:rPr>
              <a:t>摧枯拉朽：</a:t>
            </a:r>
            <a:r>
              <a:rPr lang="zh-CN" altLang="en-US" sz="4100" b="1" dirty="0">
                <a:solidFill>
                  <a:srgbClr val="002060"/>
                </a:solidFill>
                <a:latin typeface="Arial" panose="020B0604020202020204" pitchFamily="34" charset="0"/>
                <a:ea typeface="宋体" panose="02010600030101010101" pitchFamily="2" charset="-122"/>
              </a:rPr>
              <a:t>指枯草朽木受到摧折，</a:t>
            </a:r>
            <a:endParaRPr lang="zh-CN" altLang="en-US" sz="4100" b="1" dirty="0">
              <a:solidFill>
                <a:srgbClr val="002060"/>
              </a:solidFill>
              <a:latin typeface="Arial" panose="020B0604020202020204" pitchFamily="34" charset="0"/>
              <a:ea typeface="宋体" panose="02010600030101010101" pitchFamily="2" charset="-122"/>
            </a:endParaRPr>
          </a:p>
          <a:p>
            <a:pPr marL="342900" indent="-342900">
              <a:spcBef>
                <a:spcPct val="20000"/>
              </a:spcBef>
              <a:buClr>
                <a:schemeClr val="tx1"/>
              </a:buClr>
              <a:buSzPct val="85000"/>
            </a:pPr>
            <a:r>
              <a:rPr lang="zh-CN" altLang="en-US" sz="4100" b="1" dirty="0">
                <a:solidFill>
                  <a:srgbClr val="002060"/>
                </a:solidFill>
                <a:latin typeface="Arial" panose="020B0604020202020204" pitchFamily="34" charset="0"/>
                <a:ea typeface="宋体" panose="02010600030101010101" pitchFamily="2" charset="-122"/>
              </a:rPr>
              <a:t>比喻腐朽势力被迅速摧毁。  </a:t>
            </a:r>
            <a:r>
              <a:rPr lang="zh-CN" altLang="en-US" sz="4100" b="1" dirty="0">
                <a:latin typeface="Arial" panose="020B0604020202020204" pitchFamily="34" charset="0"/>
                <a:ea typeface="宋体" panose="02010600030101010101" pitchFamily="2" charset="-122"/>
              </a:rPr>
              <a:t>    </a:t>
            </a:r>
            <a:endParaRPr lang="zh-CN" altLang="en-US" sz="4100" b="1" dirty="0">
              <a:solidFill>
                <a:srgbClr val="FF0000"/>
              </a:solidFill>
              <a:latin typeface="Arial" panose="020B0604020202020204" pitchFamily="34" charset="0"/>
              <a:ea typeface="黑体" panose="02010609060101010101" pitchFamily="2" charset="-122"/>
            </a:endParaRPr>
          </a:p>
          <a:p>
            <a:pPr marL="342900" indent="-342900">
              <a:spcBef>
                <a:spcPct val="20000"/>
              </a:spcBef>
              <a:buClr>
                <a:schemeClr val="tx1"/>
              </a:buClr>
              <a:buSzPct val="85000"/>
            </a:pPr>
            <a:r>
              <a:rPr lang="zh-CN" altLang="en-US" sz="4100" b="1" dirty="0">
                <a:latin typeface="Arial" panose="020B0604020202020204" pitchFamily="34" charset="0"/>
                <a:ea typeface="宋体" panose="02010600030101010101" pitchFamily="2" charset="-122"/>
              </a:rPr>
              <a:t>    </a:t>
            </a:r>
            <a:endParaRPr lang="zh-CN" altLang="en-US" sz="4100" b="1" dirty="0">
              <a:latin typeface="Arial" panose="020B0604020202020204" pitchFamily="34" charset="0"/>
              <a:ea typeface="宋体" panose="02010600030101010101" pitchFamily="2" charset="-122"/>
            </a:endParaRPr>
          </a:p>
        </p:txBody>
      </p:sp>
      <p:sp>
        <p:nvSpPr>
          <p:cNvPr id="11269" name="矩形 11268"/>
          <p:cNvSpPr/>
          <p:nvPr/>
        </p:nvSpPr>
        <p:spPr>
          <a:xfrm>
            <a:off x="815340" y="1660208"/>
            <a:ext cx="608013" cy="701675"/>
          </a:xfrm>
          <a:prstGeom prst="rect">
            <a:avLst/>
          </a:prstGeom>
          <a:noFill/>
          <a:ln w="9525">
            <a:noFill/>
          </a:ln>
        </p:spPr>
        <p:txBody>
          <a:bodyPr wrap="none" anchor="t">
            <a:spAutoFit/>
          </a:bodyPr>
          <a:p>
            <a:r>
              <a:rPr lang="en-US" altLang="zh-CN" sz="4000" b="1">
                <a:solidFill>
                  <a:srgbClr val="FF0000"/>
                </a:solidFill>
                <a:latin typeface="Times New Roman" panose="02020603050405020304" pitchFamily="18" charset="0"/>
                <a:ea typeface="黑体" panose="02010609060101010101" pitchFamily="2" charset="-122"/>
              </a:rPr>
              <a:t>dí</a:t>
            </a:r>
            <a:endParaRPr lang="en-US" altLang="zh-CN" sz="4000" b="1">
              <a:solidFill>
                <a:srgbClr val="FF0000"/>
              </a:solidFill>
              <a:latin typeface="Times New Roman" panose="02020603050405020304" pitchFamily="18" charset="0"/>
              <a:ea typeface="黑体" panose="02010609060101010101" pitchFamily="2" charset="-122"/>
            </a:endParaRPr>
          </a:p>
        </p:txBody>
      </p:sp>
      <p:sp>
        <p:nvSpPr>
          <p:cNvPr id="11270" name="矩形 11269"/>
          <p:cNvSpPr/>
          <p:nvPr/>
        </p:nvSpPr>
        <p:spPr>
          <a:xfrm>
            <a:off x="2670175" y="1809433"/>
            <a:ext cx="890588" cy="701675"/>
          </a:xfrm>
          <a:prstGeom prst="rect">
            <a:avLst/>
          </a:prstGeom>
          <a:noFill/>
          <a:ln w="9525">
            <a:noFill/>
          </a:ln>
        </p:spPr>
        <p:txBody>
          <a:bodyPr wrap="none" anchor="t">
            <a:spAutoFit/>
          </a:bodyPr>
          <a:p>
            <a:r>
              <a:rPr lang="en-US" altLang="zh-CN" sz="4000" b="1" err="1">
                <a:solidFill>
                  <a:srgbClr val="FF0000"/>
                </a:solidFill>
                <a:latin typeface="Times New Roman" panose="02020603050405020304" pitchFamily="18" charset="0"/>
                <a:ea typeface="黑体" panose="02010609060101010101" pitchFamily="2" charset="-122"/>
              </a:rPr>
              <a:t>kuì</a:t>
            </a:r>
            <a:endParaRPr lang="en-US" altLang="zh-CN" sz="4000" b="1">
              <a:solidFill>
                <a:srgbClr val="FF0000"/>
              </a:solidFill>
              <a:latin typeface="Times New Roman" panose="02020603050405020304" pitchFamily="18" charset="0"/>
              <a:ea typeface="黑体" panose="02010609060101010101" pitchFamily="2" charset="-122"/>
            </a:endParaRPr>
          </a:p>
        </p:txBody>
      </p:sp>
      <p:sp>
        <p:nvSpPr>
          <p:cNvPr id="11271" name="矩形 11270"/>
          <p:cNvSpPr/>
          <p:nvPr/>
        </p:nvSpPr>
        <p:spPr>
          <a:xfrm>
            <a:off x="4204653" y="1809750"/>
            <a:ext cx="1301750" cy="701675"/>
          </a:xfrm>
          <a:prstGeom prst="rect">
            <a:avLst/>
          </a:prstGeom>
          <a:noFill/>
          <a:ln w="9525">
            <a:noFill/>
          </a:ln>
        </p:spPr>
        <p:txBody>
          <a:bodyPr anchor="t">
            <a:spAutoFit/>
          </a:bodyPr>
          <a:p>
            <a:r>
              <a:rPr lang="en-US" altLang="zh-CN" sz="4000" b="1" err="1">
                <a:solidFill>
                  <a:srgbClr val="FF0000"/>
                </a:solidFill>
                <a:latin typeface="Times New Roman" panose="02020603050405020304" pitchFamily="18" charset="0"/>
                <a:ea typeface="黑体" panose="02010609060101010101" pitchFamily="2" charset="-122"/>
              </a:rPr>
              <a:t>jiān</a:t>
            </a:r>
            <a:endParaRPr lang="en-US" altLang="zh-CN" sz="4000" b="1">
              <a:solidFill>
                <a:srgbClr val="FF0000"/>
              </a:solidFill>
              <a:latin typeface="Times New Roman" panose="02020603050405020304" pitchFamily="18" charset="0"/>
              <a:ea typeface="黑体" panose="02010609060101010101" pitchFamily="2" charset="-122"/>
            </a:endParaRPr>
          </a:p>
        </p:txBody>
      </p:sp>
      <p:sp>
        <p:nvSpPr>
          <p:cNvPr id="11272" name="矩形 11271"/>
          <p:cNvSpPr/>
          <p:nvPr/>
        </p:nvSpPr>
        <p:spPr>
          <a:xfrm>
            <a:off x="7519035" y="1809433"/>
            <a:ext cx="1257300" cy="701675"/>
          </a:xfrm>
          <a:prstGeom prst="rect">
            <a:avLst/>
          </a:prstGeom>
          <a:noFill/>
          <a:ln w="9525">
            <a:noFill/>
          </a:ln>
        </p:spPr>
        <p:txBody>
          <a:bodyPr wrap="none" anchor="t">
            <a:spAutoFit/>
          </a:bodyPr>
          <a:p>
            <a:r>
              <a:rPr lang="en-US" altLang="zh-CN" sz="4000" b="1" err="1">
                <a:solidFill>
                  <a:srgbClr val="FF0000"/>
                </a:solidFill>
                <a:latin typeface="Times New Roman" panose="02020603050405020304" pitchFamily="18" charset="0"/>
                <a:ea typeface="黑体" panose="02010609060101010101" pitchFamily="2" charset="-122"/>
              </a:rPr>
              <a:t>dāng</a:t>
            </a:r>
            <a:endParaRPr lang="en-US" altLang="zh-CN" sz="4000" b="1">
              <a:solidFill>
                <a:srgbClr val="FF0000"/>
              </a:solidFill>
              <a:latin typeface="Times New Roman" panose="02020603050405020304" pitchFamily="18" charset="0"/>
              <a:ea typeface="黑体" panose="02010609060101010101" pitchFamily="2" charset="-122"/>
            </a:endParaRPr>
          </a:p>
        </p:txBody>
      </p:sp>
      <p:sp>
        <p:nvSpPr>
          <p:cNvPr id="11273" name="矩形 11272"/>
          <p:cNvSpPr/>
          <p:nvPr/>
        </p:nvSpPr>
        <p:spPr>
          <a:xfrm>
            <a:off x="1172845" y="3270568"/>
            <a:ext cx="777875" cy="701675"/>
          </a:xfrm>
          <a:prstGeom prst="rect">
            <a:avLst/>
          </a:prstGeom>
          <a:noFill/>
          <a:ln w="9525">
            <a:noFill/>
          </a:ln>
        </p:spPr>
        <p:txBody>
          <a:bodyPr wrap="none" anchor="t">
            <a:spAutoFit/>
          </a:bodyPr>
          <a:p>
            <a:r>
              <a:rPr lang="en-US" altLang="zh-CN" sz="4000" b="1">
                <a:solidFill>
                  <a:srgbClr val="FF0000"/>
                </a:solidFill>
                <a:latin typeface="Times New Roman" panose="02020603050405020304" pitchFamily="18" charset="0"/>
                <a:ea typeface="黑体" panose="02010609060101010101" pitchFamily="2" charset="-122"/>
              </a:rPr>
              <a:t>sài</a:t>
            </a:r>
            <a:endParaRPr lang="en-US" altLang="zh-CN" sz="4000" b="1">
              <a:solidFill>
                <a:srgbClr val="FF0000"/>
              </a:solidFill>
              <a:latin typeface="Times New Roman" panose="02020603050405020304" pitchFamily="18" charset="0"/>
              <a:ea typeface="黑体" panose="02010609060101010101" pitchFamily="2" charset="-122"/>
            </a:endParaRPr>
          </a:p>
        </p:txBody>
      </p:sp>
      <p:sp>
        <p:nvSpPr>
          <p:cNvPr id="9230" name="文本框 11279"/>
          <p:cNvSpPr txBox="1"/>
          <p:nvPr/>
        </p:nvSpPr>
        <p:spPr>
          <a:xfrm>
            <a:off x="762000" y="609600"/>
            <a:ext cx="1600200" cy="914400"/>
          </a:xfrm>
          <a:prstGeom prst="rect">
            <a:avLst/>
          </a:prstGeom>
          <a:noFill/>
          <a:ln w="9525">
            <a:noFill/>
          </a:ln>
        </p:spPr>
        <p:txBody>
          <a:bodyPr anchor="t">
            <a:spAutoFit/>
          </a:bodyPr>
          <a:p>
            <a:pPr>
              <a:spcBef>
                <a:spcPct val="50000"/>
              </a:spcBef>
            </a:pPr>
            <a:r>
              <a:rPr lang="zh-CN" altLang="en-US" sz="5400" b="1" dirty="0">
                <a:latin typeface="Times New Roman" panose="02020603050405020304" pitchFamily="18" charset="0"/>
                <a:ea typeface="宋体" panose="02010600030101010101" pitchFamily="2" charset="-122"/>
              </a:rPr>
              <a:t>字词</a:t>
            </a:r>
            <a:endParaRPr lang="zh-CN" altLang="en-US" sz="5400" b="1">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1269"/>
                                        </p:tgtEl>
                                        <p:attrNameLst>
                                          <p:attrName>style.visibility</p:attrName>
                                        </p:attrNameLst>
                                      </p:cBhvr>
                                      <p:to>
                                        <p:strVal val="visible"/>
                                      </p:to>
                                    </p:set>
                                    <p:animEffect transition="in" filter="dissolve">
                                      <p:cBhvr>
                                        <p:cTn id="7" dur="500"/>
                                        <p:tgtEl>
                                          <p:spTgt spid="1126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1270"/>
                                        </p:tgtEl>
                                        <p:attrNameLst>
                                          <p:attrName>style.visibility</p:attrName>
                                        </p:attrNameLst>
                                      </p:cBhvr>
                                      <p:to>
                                        <p:strVal val="visible"/>
                                      </p:to>
                                    </p:set>
                                    <p:animEffect transition="in" filter="dissolve">
                                      <p:cBhvr>
                                        <p:cTn id="12" dur="500"/>
                                        <p:tgtEl>
                                          <p:spTgt spid="1127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271"/>
                                        </p:tgtEl>
                                        <p:attrNameLst>
                                          <p:attrName>style.visibility</p:attrName>
                                        </p:attrNameLst>
                                      </p:cBhvr>
                                      <p:to>
                                        <p:strVal val="visible"/>
                                      </p:to>
                                    </p:set>
                                    <p:animEffect transition="in" filter="dissolve">
                                      <p:cBhvr>
                                        <p:cTn id="17" dur="500"/>
                                        <p:tgtEl>
                                          <p:spTgt spid="1127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272"/>
                                        </p:tgtEl>
                                        <p:attrNameLst>
                                          <p:attrName>style.visibility</p:attrName>
                                        </p:attrNameLst>
                                      </p:cBhvr>
                                      <p:to>
                                        <p:strVal val="visible"/>
                                      </p:to>
                                    </p:set>
                                    <p:animEffect transition="in" filter="dissolve">
                                      <p:cBhvr>
                                        <p:cTn id="22" dur="500"/>
                                        <p:tgtEl>
                                          <p:spTgt spid="1127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1273"/>
                                        </p:tgtEl>
                                        <p:attrNameLst>
                                          <p:attrName>style.visibility</p:attrName>
                                        </p:attrNameLst>
                                      </p:cBhvr>
                                      <p:to>
                                        <p:strVal val="visible"/>
                                      </p:to>
                                    </p:set>
                                    <p:animEffect transition="in" filter="dissolve">
                                      <p:cBhvr>
                                        <p:cTn id="27" dur="500"/>
                                        <p:tgtEl>
                                          <p:spTgt spid="11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P spid="11270" grpId="0"/>
      <p:bldP spid="11271" grpId="0"/>
      <p:bldP spid="11272" grpId="0"/>
      <p:bldP spid="1127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文本框 26625"/>
          <p:cNvSpPr txBox="1"/>
          <p:nvPr/>
        </p:nvSpPr>
        <p:spPr>
          <a:xfrm>
            <a:off x="838200" y="3276600"/>
            <a:ext cx="7391400" cy="1311275"/>
          </a:xfrm>
          <a:prstGeom prst="rect">
            <a:avLst/>
          </a:prstGeom>
          <a:noFill/>
          <a:ln w="9525">
            <a:noFill/>
          </a:ln>
        </p:spPr>
        <p:txBody>
          <a:bodyPr anchor="t">
            <a:spAutoFit/>
          </a:bodyPr>
          <a:p>
            <a:pPr>
              <a:buClrTx/>
            </a:pPr>
            <a:r>
              <a:rPr lang="zh-CN" altLang="en-US" sz="4000" b="1" dirty="0">
                <a:latin typeface="Times New Roman" panose="02020603050405020304" pitchFamily="18" charset="0"/>
                <a:ea typeface="楷体_GB2312" pitchFamily="49" charset="-122"/>
              </a:rPr>
              <a:t>从广义说，包括消息、通讯、报告文学。</a:t>
            </a:r>
            <a:endParaRPr lang="zh-CN" altLang="en-US" sz="4000" b="1" dirty="0">
              <a:latin typeface="Times New Roman" panose="02020603050405020304" pitchFamily="18" charset="0"/>
              <a:ea typeface="楷体_GB2312" pitchFamily="49" charset="-122"/>
            </a:endParaRPr>
          </a:p>
        </p:txBody>
      </p:sp>
      <p:sp>
        <p:nvSpPr>
          <p:cNvPr id="9218" name="文本框 26626"/>
          <p:cNvSpPr txBox="1"/>
          <p:nvPr/>
        </p:nvSpPr>
        <p:spPr>
          <a:xfrm>
            <a:off x="1295400" y="381000"/>
            <a:ext cx="3978275" cy="762000"/>
          </a:xfrm>
          <a:prstGeom prst="rect">
            <a:avLst/>
          </a:prstGeom>
          <a:noFill/>
          <a:ln w="9525">
            <a:noFill/>
          </a:ln>
        </p:spPr>
        <p:txBody>
          <a:bodyPr anchor="t">
            <a:spAutoFit/>
          </a:bodyPr>
          <a:p>
            <a:pPr>
              <a:buClrTx/>
            </a:pPr>
            <a:r>
              <a:rPr lang="zh-CN" altLang="en-US" sz="4400" b="1" dirty="0">
                <a:solidFill>
                  <a:srgbClr val="3333FF"/>
                </a:solidFill>
                <a:latin typeface="Times New Roman" panose="02020603050405020304" pitchFamily="18" charset="0"/>
                <a:ea typeface="隶书" panose="02010509060101010101" pitchFamily="49" charset="-122"/>
              </a:rPr>
              <a:t>什么是新闻？</a:t>
            </a:r>
            <a:endParaRPr lang="zh-CN" altLang="en-US" sz="4400" b="1">
              <a:solidFill>
                <a:srgbClr val="3333FF"/>
              </a:solidFill>
              <a:latin typeface="Times New Roman" panose="02020603050405020304" pitchFamily="18" charset="0"/>
              <a:ea typeface="隶书" panose="02010509060101010101" pitchFamily="49" charset="-122"/>
            </a:endParaRPr>
          </a:p>
        </p:txBody>
      </p:sp>
      <p:sp>
        <p:nvSpPr>
          <p:cNvPr id="26628" name="文本框 26627"/>
          <p:cNvSpPr txBox="1"/>
          <p:nvPr/>
        </p:nvSpPr>
        <p:spPr>
          <a:xfrm>
            <a:off x="914400" y="4953000"/>
            <a:ext cx="7331075" cy="2530475"/>
          </a:xfrm>
          <a:prstGeom prst="rect">
            <a:avLst/>
          </a:prstGeom>
          <a:noFill/>
          <a:ln w="9525">
            <a:noFill/>
          </a:ln>
        </p:spPr>
        <p:txBody>
          <a:bodyPr anchor="t">
            <a:spAutoFit/>
          </a:bodyPr>
          <a:p>
            <a:pPr>
              <a:buClrTx/>
            </a:pPr>
            <a:r>
              <a:rPr lang="zh-CN" altLang="en-US" sz="4000" b="1" dirty="0">
                <a:latin typeface="Times New Roman" panose="02020603050405020304" pitchFamily="18" charset="0"/>
                <a:ea typeface="楷体_GB2312" pitchFamily="49" charset="-122"/>
              </a:rPr>
              <a:t>从狭义来讲，就是指消息。本课就是一篇报道及时的消息。</a:t>
            </a:r>
            <a:endParaRPr lang="zh-CN" altLang="en-US" sz="4000" b="1" dirty="0">
              <a:latin typeface="Times New Roman" panose="02020603050405020304" pitchFamily="18" charset="0"/>
              <a:ea typeface="楷体_GB2312" pitchFamily="49" charset="-122"/>
            </a:endParaRPr>
          </a:p>
          <a:p>
            <a:pPr>
              <a:buClrTx/>
            </a:pPr>
            <a:endParaRPr lang="zh-CN" altLang="en-US" sz="4000" b="1" dirty="0">
              <a:latin typeface="Times New Roman" panose="02020603050405020304" pitchFamily="18" charset="0"/>
              <a:ea typeface="楷体_GB2312" pitchFamily="49" charset="-122"/>
            </a:endParaRPr>
          </a:p>
          <a:p>
            <a:pPr>
              <a:buClrTx/>
            </a:pPr>
            <a:endParaRPr lang="zh-CN" altLang="en-US" sz="4000" b="1">
              <a:solidFill>
                <a:schemeClr val="bg1"/>
              </a:solidFill>
              <a:latin typeface="Times New Roman" panose="02020603050405020304" pitchFamily="18" charset="0"/>
              <a:ea typeface="宋体" panose="02010600030101010101" pitchFamily="2" charset="-122"/>
            </a:endParaRPr>
          </a:p>
        </p:txBody>
      </p:sp>
      <p:sp>
        <p:nvSpPr>
          <p:cNvPr id="9220" name="文本框 26628"/>
          <p:cNvSpPr txBox="1"/>
          <p:nvPr/>
        </p:nvSpPr>
        <p:spPr>
          <a:xfrm>
            <a:off x="1066800" y="1524000"/>
            <a:ext cx="7313613" cy="1066800"/>
          </a:xfrm>
          <a:prstGeom prst="rect">
            <a:avLst/>
          </a:prstGeom>
          <a:noFill/>
          <a:ln w="9525">
            <a:noFill/>
          </a:ln>
        </p:spPr>
        <p:txBody>
          <a:bodyPr anchor="t">
            <a:spAutoFit/>
          </a:bodyPr>
          <a:p>
            <a:pPr eaLnBrk="0" hangingPunct="0"/>
            <a:r>
              <a:rPr lang="zh-CN" altLang="en-US" sz="3200" b="1" dirty="0">
                <a:latin typeface="Tiepolo Book" pitchFamily="18" charset="0"/>
                <a:ea typeface="宋体" panose="02010600030101010101" pitchFamily="2" charset="-122"/>
              </a:rPr>
              <a:t>新闻是对国内外最新发生的重大事件或新气象、新成就的报道。</a:t>
            </a:r>
            <a:endParaRPr lang="zh-CN" altLang="en-US" sz="3200" b="1" dirty="0">
              <a:latin typeface="Tiepolo Book"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 calcmode="lin" valueType="num">
                                      <p:cBhvr additive="base">
                                        <p:cTn id="7" dur="500" fill="hold"/>
                                        <p:tgtEl>
                                          <p:spTgt spid="26626"/>
                                        </p:tgtEl>
                                        <p:attrNameLst>
                                          <p:attrName>ppt_x</p:attrName>
                                        </p:attrNameLst>
                                      </p:cBhvr>
                                      <p:tavLst>
                                        <p:tav tm="0">
                                          <p:val>
                                            <p:strVal val="0-#ppt_w/2"/>
                                          </p:val>
                                        </p:tav>
                                        <p:tav tm="100000">
                                          <p:val>
                                            <p:strVal val="#ppt_x"/>
                                          </p:val>
                                        </p:tav>
                                      </p:tavLst>
                                    </p:anim>
                                    <p:anim calcmode="lin" valueType="num">
                                      <p:cBhvr additive="base">
                                        <p:cTn id="8" dur="500" fill="hold"/>
                                        <p:tgtEl>
                                          <p:spTgt spid="2662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26628"/>
                                        </p:tgtEl>
                                        <p:attrNameLst>
                                          <p:attrName>style.visibility</p:attrName>
                                        </p:attrNameLst>
                                      </p:cBhvr>
                                      <p:to>
                                        <p:strVal val="visible"/>
                                      </p:to>
                                    </p:set>
                                    <p:animEffect transition="in" filter="dissolve">
                                      <p:cBhvr>
                                        <p:cTn id="13" dur="500"/>
                                        <p:tgtEl>
                                          <p:spTgt spid="266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文本框 12289"/>
          <p:cNvSpPr txBox="1"/>
          <p:nvPr/>
        </p:nvSpPr>
        <p:spPr>
          <a:xfrm>
            <a:off x="228600" y="1066800"/>
            <a:ext cx="8763000" cy="5631180"/>
          </a:xfrm>
          <a:prstGeom prst="rect">
            <a:avLst/>
          </a:prstGeom>
          <a:noFill/>
          <a:ln w="9525">
            <a:noFill/>
          </a:ln>
        </p:spPr>
        <p:txBody>
          <a:bodyPr>
            <a:spAutoFit/>
          </a:bodyPr>
          <a:p>
            <a:pPr>
              <a:buClr>
                <a:srgbClr val="006600"/>
              </a:buClr>
              <a:buFont typeface="Wingdings" panose="05000000000000000000" pitchFamily="2" charset="2"/>
              <a:buNone/>
            </a:pPr>
            <a:r>
              <a:rPr lang="zh-CN" altLang="en-US" sz="36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★请用简洁的语言说说第一则新闻的内容。</a:t>
            </a:r>
            <a:endParaRPr lang="zh-CN" altLang="en-US" sz="36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6600"/>
              </a:buClr>
              <a:buFont typeface="Wingdings" panose="05000000000000000000" pitchFamily="2" charset="2"/>
              <a:buNone/>
            </a:pPr>
            <a:r>
              <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 </a:t>
            </a:r>
            <a:endPar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6600"/>
              </a:buClr>
              <a:buFont typeface="Wingdings" panose="05000000000000000000" pitchFamily="2" charset="2"/>
              <a:buNone/>
            </a:pPr>
            <a:r>
              <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★读新闻要抓住记叙的六要素，</a:t>
            </a:r>
            <a:endParaRPr lang="zh-CN" altLang="en-US" sz="36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endParaRPr>
          </a:p>
          <a:p>
            <a:pPr>
              <a:buClr>
                <a:srgbClr val="006600"/>
              </a:buClr>
              <a:buFont typeface="Wingdings" panose="05000000000000000000" pitchFamily="2" charset="2"/>
              <a:buNone/>
            </a:pP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何时</a:t>
            </a: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何地</a:t>
            </a: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何人</a:t>
            </a: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何事</a:t>
            </a: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何故</a:t>
            </a: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如何</a:t>
            </a:r>
            <a:r>
              <a:rPr lang="en-US" altLang="zh-CN" sz="3600" b="1" dirty="0">
                <a:solidFill>
                  <a:srgbClr val="C000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en-US" altLang="zh-CN"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r>
              <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六个</a:t>
            </a:r>
            <a:r>
              <a:rPr lang="en-US" altLang="zh-CN"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W”</a:t>
            </a:r>
            <a:r>
              <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a:t>
            </a:r>
            <a:endPar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endParaRPr>
          </a:p>
          <a:p>
            <a:pPr>
              <a:buClr>
                <a:srgbClr val="006600"/>
              </a:buClr>
              <a:buFont typeface="Wingdings" panose="05000000000000000000" pitchFamily="2" charset="2"/>
              <a:buNone/>
            </a:pPr>
            <a:r>
              <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作为读者，你能在看了第二则新闻后找出它的六要素吗？请概括出来。</a:t>
            </a:r>
            <a:endParaRPr lang="zh-CN" altLang="en-US" sz="36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6600"/>
              </a:buClr>
              <a:buFont typeface="Wingdings" panose="05000000000000000000" pitchFamily="2" charset="2"/>
              <a:buNone/>
            </a:pPr>
            <a:r>
              <a:rPr lang="zh-CN" altLang="en-US" sz="3600" b="1" dirty="0">
                <a:effectLst>
                  <a:outerShdw blurRad="38100" dist="38100" dir="2700000">
                    <a:srgbClr val="C0C0C0"/>
                  </a:outerShdw>
                </a:effectLst>
                <a:latin typeface="华文新魏" panose="02010800040101010101" pitchFamily="2" charset="-122"/>
                <a:ea typeface="华文新魏" panose="02010800040101010101" pitchFamily="2" charset="-122"/>
                <a:cs typeface="+mn-ea"/>
                <a:sym typeface="+mn-ea"/>
              </a:rPr>
              <a:t>   </a:t>
            </a:r>
            <a:endParaRPr lang="zh-CN" altLang="en-US" sz="36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6600"/>
              </a:buClr>
              <a:buFont typeface="Wingdings" panose="05000000000000000000" pitchFamily="2" charset="2"/>
              <a:buNone/>
            </a:pPr>
            <a:endPar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0000"/>
              </a:buClr>
            </a:pPr>
            <a:endPar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0242" name="文本框 12290">
            <a:hlinkClick r:id="rId1" action="ppaction://hlinksldjump"/>
          </p:cNvPr>
          <p:cNvSpPr txBox="1"/>
          <p:nvPr/>
        </p:nvSpPr>
        <p:spPr>
          <a:xfrm>
            <a:off x="304800" y="381000"/>
            <a:ext cx="3962400" cy="579438"/>
          </a:xfrm>
          <a:prstGeom prst="rect">
            <a:avLst/>
          </a:prstGeom>
          <a:noFill/>
          <a:ln w="9525">
            <a:noFill/>
          </a:ln>
        </p:spPr>
        <p:txBody>
          <a:bodyPr anchor="t">
            <a:spAutoFit/>
          </a:bodyPr>
          <a:p>
            <a:pPr>
              <a:spcBef>
                <a:spcPct val="50000"/>
              </a:spcBef>
            </a:pPr>
            <a:r>
              <a:rPr lang="zh-CN" altLang="en-US" sz="3200" b="1" dirty="0">
                <a:solidFill>
                  <a:schemeClr val="tx2"/>
                </a:solidFill>
                <a:latin typeface="Times New Roman" panose="02020603050405020304" pitchFamily="18" charset="0"/>
                <a:ea typeface="华文行楷" panose="02010800040101010101" pitchFamily="2" charset="-122"/>
              </a:rPr>
              <a:t>思考并回答：</a:t>
            </a:r>
            <a:endParaRPr lang="zh-CN" altLang="en-US" sz="3200" b="1" dirty="0">
              <a:solidFill>
                <a:schemeClr val="tx2"/>
              </a:solidFill>
              <a:latin typeface="Times New Roman" panose="02020603050405020304" pitchFamily="18" charset="0"/>
              <a:ea typeface="华文行楷" panose="0201080004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4" name="文本框 13313"/>
          <p:cNvSpPr txBox="1"/>
          <p:nvPr/>
        </p:nvSpPr>
        <p:spPr>
          <a:xfrm>
            <a:off x="1752600" y="107950"/>
            <a:ext cx="6280150" cy="579438"/>
          </a:xfrm>
          <a:prstGeom prst="rect">
            <a:avLst/>
          </a:prstGeom>
          <a:noFill/>
          <a:ln w="9525">
            <a:noFill/>
          </a:ln>
        </p:spPr>
        <p:txBody>
          <a:bodyPr wrap="none" anchor="t">
            <a:spAutoFit/>
          </a:bodyPr>
          <a:p>
            <a:pPr>
              <a:buClr>
                <a:srgbClr val="000000"/>
              </a:buClr>
            </a:pPr>
            <a:r>
              <a:rPr lang="en-US" altLang="zh-CN" sz="3200" b="1" noProof="1" dirty="0">
                <a:solidFill>
                  <a:schemeClr val="tx2"/>
                </a:solidFill>
                <a:effectLst>
                  <a:outerShdw blurRad="38100" dist="38100" dir="2700000">
                    <a:srgbClr val="C0C0C0"/>
                  </a:outerShdw>
                </a:effectLst>
                <a:latin typeface="Times New Roman" panose="02020603050405020304" pitchFamily="18" charset="0"/>
                <a:ea typeface="华文行楷" panose="02010800040101010101" pitchFamily="2" charset="-122"/>
                <a:cs typeface="+mn-ea"/>
                <a:hlinkClick r:id="rId1" action="ppaction://hlinksldjump"/>
              </a:rPr>
              <a:t>《</a:t>
            </a:r>
            <a:r>
              <a:rPr lang="zh-CN" altLang="en-US" sz="3200" b="1" noProof="1" dirty="0">
                <a:solidFill>
                  <a:schemeClr val="tx2"/>
                </a:solidFill>
                <a:effectLst>
                  <a:outerShdw blurRad="38100" dist="38100" dir="2700000">
                    <a:srgbClr val="C0C0C0"/>
                  </a:outerShdw>
                </a:effectLst>
                <a:latin typeface="Times New Roman" panose="02020603050405020304" pitchFamily="18" charset="0"/>
                <a:ea typeface="华文行楷" panose="02010800040101010101" pitchFamily="2" charset="-122"/>
                <a:cs typeface="+mn-ea"/>
                <a:hlinkClick r:id="rId1" action="ppaction://hlinksldjump"/>
              </a:rPr>
              <a:t>人民解放军百万大军横渡长江</a:t>
            </a:r>
            <a:r>
              <a:rPr lang="en-US" altLang="zh-CN" sz="3200" b="1" noProof="1">
                <a:solidFill>
                  <a:schemeClr val="tx2"/>
                </a:solidFill>
                <a:effectLst>
                  <a:outerShdw blurRad="38100" dist="38100" dir="2700000">
                    <a:srgbClr val="C0C0C0"/>
                  </a:outerShdw>
                </a:effectLst>
                <a:latin typeface="Times New Roman" panose="02020603050405020304" pitchFamily="18" charset="0"/>
                <a:ea typeface="华文行楷" panose="02010800040101010101" pitchFamily="2" charset="-122"/>
                <a:cs typeface="+mn-ea"/>
                <a:hlinkClick r:id="rId1" action="ppaction://hlinksldjump"/>
              </a:rPr>
              <a:t>》</a:t>
            </a:r>
            <a:endParaRPr lang="en-US" altLang="zh-CN" sz="3200" b="1" noProof="1">
              <a:solidFill>
                <a:schemeClr val="tx2"/>
              </a:solidFill>
              <a:effectLst>
                <a:outerShdw blurRad="38100" dist="38100" dir="2700000">
                  <a:srgbClr val="C0C0C0"/>
                </a:outerShdw>
              </a:effectLst>
              <a:latin typeface="Times New Roman" panose="02020603050405020304" pitchFamily="18" charset="0"/>
              <a:ea typeface="华文行楷" panose="02010800040101010101" pitchFamily="2" charset="-122"/>
              <a:hlinkClick r:id="rId1" action="ppaction://hlinksldjump"/>
            </a:endParaRPr>
          </a:p>
        </p:txBody>
      </p:sp>
      <p:sp>
        <p:nvSpPr>
          <p:cNvPr id="13315" name="文本框 13314"/>
          <p:cNvSpPr txBox="1"/>
          <p:nvPr/>
        </p:nvSpPr>
        <p:spPr>
          <a:xfrm>
            <a:off x="0" y="685800"/>
            <a:ext cx="7848600" cy="519113"/>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时间</a:t>
            </a:r>
            <a:r>
              <a:rPr lang="en-US" altLang="zh-CN" sz="2800" b="1" noProof="1">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a:t>
            </a:r>
            <a:r>
              <a:rPr lang="en-US" altLang="zh-CN"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1949</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年</a:t>
            </a:r>
            <a:r>
              <a:rPr lang="en-US" altLang="zh-CN"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4</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月</a:t>
            </a:r>
            <a:r>
              <a:rPr lang="en-US" altLang="zh-CN"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20</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日夜起至</a:t>
            </a:r>
            <a:r>
              <a:rPr lang="en-US" altLang="zh-CN"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4</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月</a:t>
            </a:r>
            <a:r>
              <a:rPr lang="en-US" altLang="zh-CN"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22</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日</a:t>
            </a:r>
            <a:r>
              <a:rPr lang="en-US" altLang="zh-CN"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22</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时</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3316" name="文本框 13315"/>
          <p:cNvSpPr txBox="1"/>
          <p:nvPr/>
        </p:nvSpPr>
        <p:spPr>
          <a:xfrm>
            <a:off x="0" y="1219200"/>
            <a:ext cx="10134600" cy="519113"/>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地点：</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西起九江（不含），东至江阴一千余华里长江战线</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3317" name="文本框 13316"/>
          <p:cNvSpPr txBox="1"/>
          <p:nvPr/>
        </p:nvSpPr>
        <p:spPr>
          <a:xfrm>
            <a:off x="0" y="1828800"/>
            <a:ext cx="7848600" cy="519113"/>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人物：</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人民解放军百万大军</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3318" name="文本框 13317"/>
          <p:cNvSpPr txBox="1"/>
          <p:nvPr/>
        </p:nvSpPr>
        <p:spPr>
          <a:xfrm>
            <a:off x="83820" y="5589905"/>
            <a:ext cx="9144000" cy="953135"/>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事件发生的原因：</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国民党反动派拒绝签订和平协定，人民解放军为打倒蒋介石，解放全中国而发起渡江战役。</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3319" name="文本框 13318"/>
          <p:cNvSpPr txBox="1"/>
          <p:nvPr/>
        </p:nvSpPr>
        <p:spPr>
          <a:xfrm>
            <a:off x="0" y="2255520"/>
            <a:ext cx="9144000" cy="1383665"/>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rPr>
              <a:t>事件：</a:t>
            </a:r>
            <a:endParaRPr lang="zh-CN" altLang="en-US" sz="2800" b="1"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0000"/>
              </a:buClr>
            </a:pP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a:t>
            </a:r>
            <a:r>
              <a:rPr lang="zh-CN" altLang="en-US" sz="2800" b="1" noProof="1" dirty="0">
                <a:solidFill>
                  <a:schemeClr val="tx2"/>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中路军</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首先突破安庆、芜湖线，三十万人全部渡过，</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0000"/>
              </a:buClr>
            </a:pP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占领长 江南岸</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3320" name="文本框 13319"/>
          <p:cNvSpPr txBox="1"/>
          <p:nvPr/>
        </p:nvSpPr>
        <p:spPr>
          <a:xfrm>
            <a:off x="0" y="3512503"/>
            <a:ext cx="9144000" cy="519113"/>
          </a:xfrm>
          <a:prstGeom prst="rect">
            <a:avLst/>
          </a:prstGeom>
          <a:noFill/>
          <a:ln w="9525">
            <a:noFill/>
          </a:ln>
        </p:spPr>
        <p:txBody>
          <a:bodyPr>
            <a:spAutoFit/>
          </a:bodyPr>
          <a:p>
            <a:pPr>
              <a:buClr>
                <a:srgbClr val="000000"/>
              </a:buClr>
            </a:pPr>
            <a:r>
              <a:rPr lang="zh-CN" altLang="en-US" sz="2800" b="1" noProof="1" dirty="0">
                <a:solidFill>
                  <a:schemeClr val="tx2"/>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西路军</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三十五万渡过三分之二，已占领广大南岸阵地</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
        <p:nvSpPr>
          <p:cNvPr id="13321" name="文本框 13320"/>
          <p:cNvSpPr txBox="1"/>
          <p:nvPr/>
        </p:nvSpPr>
        <p:spPr>
          <a:xfrm>
            <a:off x="0" y="4123690"/>
            <a:ext cx="9829800" cy="1373188"/>
          </a:xfrm>
          <a:prstGeom prst="rect">
            <a:avLst/>
          </a:prstGeom>
          <a:noFill/>
          <a:ln w="9525">
            <a:noFill/>
          </a:ln>
        </p:spPr>
        <p:txBody>
          <a:bodyPr>
            <a:spAutoFit/>
          </a:bodyPr>
          <a:p>
            <a:pPr>
              <a:buClr>
                <a:srgbClr val="000000"/>
              </a:buClr>
            </a:pPr>
            <a:r>
              <a:rPr lang="zh-CN" altLang="en-US" sz="2800" b="1" noProof="1" dirty="0">
                <a:solidFill>
                  <a:schemeClr val="tx2"/>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东路军</a:t>
            </a: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三十五万已渡过大部，经过整天激战，歼灭</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0000"/>
              </a:buClr>
            </a:pP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击溃一切抵抗之敌，占领南岸阵地，控制江阴</a:t>
            </a:r>
            <a:endPar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rgbClr val="000000"/>
              </a:buClr>
            </a:pPr>
            <a:r>
              <a:rPr lang="zh-CN" altLang="en-US" sz="2800" b="1" noProof="1" dirty="0">
                <a:effectLst>
                  <a:outerShdw blurRad="38100" dist="38100" dir="2700000">
                    <a:srgbClr val="C0C0C0"/>
                  </a:outerShdw>
                </a:effectLst>
                <a:latin typeface="华文新魏" panose="02010800040101010101" pitchFamily="2" charset="-122"/>
                <a:ea typeface="华文新魏" panose="02010800040101010101" pitchFamily="2" charset="-122"/>
                <a:cs typeface="+mn-ea"/>
              </a:rPr>
              <a:t>         要塞，切断镇江无锡段铁路</a:t>
            </a:r>
            <a:r>
              <a:rPr lang="en-US" altLang="zh-CN" sz="2800" b="1" noProof="1">
                <a:effectLst>
                  <a:outerShdw blurRad="38100" dist="38100" dir="2700000">
                    <a:srgbClr val="C0C0C0"/>
                  </a:outerShdw>
                </a:effectLst>
                <a:latin typeface="华文新魏" panose="02010800040101010101" pitchFamily="2" charset="-122"/>
                <a:ea typeface="华文新魏" panose="02010800040101010101" pitchFamily="2" charset="-122"/>
                <a:cs typeface="+mn-ea"/>
              </a:rPr>
              <a:t>.</a:t>
            </a:r>
            <a:endParaRPr lang="en-US" altLang="zh-CN" sz="2800" b="1" noProof="1">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additive="base">
                                        <p:cTn id="7" dur="500" fill="hold"/>
                                        <p:tgtEl>
                                          <p:spTgt spid="13315"/>
                                        </p:tgtEl>
                                        <p:attrNameLst>
                                          <p:attrName>ppt_x</p:attrName>
                                        </p:attrNameLst>
                                      </p:cBhvr>
                                      <p:tavLst>
                                        <p:tav tm="0">
                                          <p:val>
                                            <p:strVal val="0-#ppt_w/2"/>
                                          </p:val>
                                        </p:tav>
                                        <p:tav tm="100000">
                                          <p:val>
                                            <p:strVal val="#ppt_x"/>
                                          </p:val>
                                        </p:tav>
                                      </p:tavLst>
                                    </p:anim>
                                    <p:anim calcmode="lin" valueType="num">
                                      <p:cBhvr additive="base">
                                        <p:cTn id="8" dur="500" fill="hold"/>
                                        <p:tgtEl>
                                          <p:spTgt spid="1331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6"/>
                                        </p:tgtEl>
                                        <p:attrNameLst>
                                          <p:attrName>style.visibility</p:attrName>
                                        </p:attrNameLst>
                                      </p:cBhvr>
                                      <p:to>
                                        <p:strVal val="visible"/>
                                      </p:to>
                                    </p:set>
                                    <p:anim calcmode="lin" valueType="num">
                                      <p:cBhvr additive="base">
                                        <p:cTn id="13" dur="500" fill="hold"/>
                                        <p:tgtEl>
                                          <p:spTgt spid="13316"/>
                                        </p:tgtEl>
                                        <p:attrNameLst>
                                          <p:attrName>ppt_x</p:attrName>
                                        </p:attrNameLst>
                                      </p:cBhvr>
                                      <p:tavLst>
                                        <p:tav tm="0">
                                          <p:val>
                                            <p:strVal val="0-#ppt_w/2"/>
                                          </p:val>
                                        </p:tav>
                                        <p:tav tm="100000">
                                          <p:val>
                                            <p:strVal val="#ppt_x"/>
                                          </p:val>
                                        </p:tav>
                                      </p:tavLst>
                                    </p:anim>
                                    <p:anim calcmode="lin" valueType="num">
                                      <p:cBhvr additive="base">
                                        <p:cTn id="14" dur="500" fill="hold"/>
                                        <p:tgtEl>
                                          <p:spTgt spid="1331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7"/>
                                        </p:tgtEl>
                                        <p:attrNameLst>
                                          <p:attrName>style.visibility</p:attrName>
                                        </p:attrNameLst>
                                      </p:cBhvr>
                                      <p:to>
                                        <p:strVal val="visible"/>
                                      </p:to>
                                    </p:set>
                                    <p:anim calcmode="lin" valueType="num">
                                      <p:cBhvr additive="base">
                                        <p:cTn id="19" dur="500" fill="hold"/>
                                        <p:tgtEl>
                                          <p:spTgt spid="13317"/>
                                        </p:tgtEl>
                                        <p:attrNameLst>
                                          <p:attrName>ppt_x</p:attrName>
                                        </p:attrNameLst>
                                      </p:cBhvr>
                                      <p:tavLst>
                                        <p:tav tm="0">
                                          <p:val>
                                            <p:strVal val="0-#ppt_w/2"/>
                                          </p:val>
                                        </p:tav>
                                        <p:tav tm="100000">
                                          <p:val>
                                            <p:strVal val="#ppt_x"/>
                                          </p:val>
                                        </p:tav>
                                      </p:tavLst>
                                    </p:anim>
                                    <p:anim calcmode="lin" valueType="num">
                                      <p:cBhvr additive="base">
                                        <p:cTn id="20" dur="500" fill="hold"/>
                                        <p:tgtEl>
                                          <p:spTgt spid="1331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318"/>
                                        </p:tgtEl>
                                        <p:attrNameLst>
                                          <p:attrName>style.visibility</p:attrName>
                                        </p:attrNameLst>
                                      </p:cBhvr>
                                      <p:to>
                                        <p:strVal val="visible"/>
                                      </p:to>
                                    </p:set>
                                    <p:anim calcmode="lin" valueType="num">
                                      <p:cBhvr additive="base">
                                        <p:cTn id="25" dur="500" fill="hold"/>
                                        <p:tgtEl>
                                          <p:spTgt spid="13318"/>
                                        </p:tgtEl>
                                        <p:attrNameLst>
                                          <p:attrName>ppt_x</p:attrName>
                                        </p:attrNameLst>
                                      </p:cBhvr>
                                      <p:tavLst>
                                        <p:tav tm="0">
                                          <p:val>
                                            <p:strVal val="0-#ppt_w/2"/>
                                          </p:val>
                                        </p:tav>
                                        <p:tav tm="100000">
                                          <p:val>
                                            <p:strVal val="#ppt_x"/>
                                          </p:val>
                                        </p:tav>
                                      </p:tavLst>
                                    </p:anim>
                                    <p:anim calcmode="lin" valueType="num">
                                      <p:cBhvr additive="base">
                                        <p:cTn id="26" dur="500" fill="hold"/>
                                        <p:tgtEl>
                                          <p:spTgt spid="1331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319"/>
                                        </p:tgtEl>
                                        <p:attrNameLst>
                                          <p:attrName>style.visibility</p:attrName>
                                        </p:attrNameLst>
                                      </p:cBhvr>
                                      <p:to>
                                        <p:strVal val="visible"/>
                                      </p:to>
                                    </p:set>
                                    <p:anim calcmode="lin" valueType="num">
                                      <p:cBhvr additive="base">
                                        <p:cTn id="31" dur="500" fill="hold"/>
                                        <p:tgtEl>
                                          <p:spTgt spid="13319"/>
                                        </p:tgtEl>
                                        <p:attrNameLst>
                                          <p:attrName>ppt_x</p:attrName>
                                        </p:attrNameLst>
                                      </p:cBhvr>
                                      <p:tavLst>
                                        <p:tav tm="0">
                                          <p:val>
                                            <p:strVal val="0-#ppt_w/2"/>
                                          </p:val>
                                        </p:tav>
                                        <p:tav tm="100000">
                                          <p:val>
                                            <p:strVal val="#ppt_x"/>
                                          </p:val>
                                        </p:tav>
                                      </p:tavLst>
                                    </p:anim>
                                    <p:anim calcmode="lin" valueType="num">
                                      <p:cBhvr additive="base">
                                        <p:cTn id="32" dur="500" fill="hold"/>
                                        <p:tgtEl>
                                          <p:spTgt spid="13319"/>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 presetClass="entr" presetSubtype="8" fill="hold" grpId="0" nodeType="afterEffect">
                                  <p:stCondLst>
                                    <p:cond delay="0"/>
                                  </p:stCondLst>
                                  <p:childTnLst>
                                    <p:set>
                                      <p:cBhvr>
                                        <p:cTn id="35" dur="1" fill="hold">
                                          <p:stCondLst>
                                            <p:cond delay="0"/>
                                          </p:stCondLst>
                                        </p:cTn>
                                        <p:tgtEl>
                                          <p:spTgt spid="13320"/>
                                        </p:tgtEl>
                                        <p:attrNameLst>
                                          <p:attrName>style.visibility</p:attrName>
                                        </p:attrNameLst>
                                      </p:cBhvr>
                                      <p:to>
                                        <p:strVal val="visible"/>
                                      </p:to>
                                    </p:set>
                                    <p:anim calcmode="lin" valueType="num">
                                      <p:cBhvr additive="base">
                                        <p:cTn id="36" dur="500" fill="hold"/>
                                        <p:tgtEl>
                                          <p:spTgt spid="13320"/>
                                        </p:tgtEl>
                                        <p:attrNameLst>
                                          <p:attrName>ppt_x</p:attrName>
                                        </p:attrNameLst>
                                      </p:cBhvr>
                                      <p:tavLst>
                                        <p:tav tm="0">
                                          <p:val>
                                            <p:strVal val="0-#ppt_w/2"/>
                                          </p:val>
                                        </p:tav>
                                        <p:tav tm="100000">
                                          <p:val>
                                            <p:strVal val="#ppt_x"/>
                                          </p:val>
                                        </p:tav>
                                      </p:tavLst>
                                    </p:anim>
                                    <p:anim calcmode="lin" valueType="num">
                                      <p:cBhvr additive="base">
                                        <p:cTn id="37" dur="500" fill="hold"/>
                                        <p:tgtEl>
                                          <p:spTgt spid="13320"/>
                                        </p:tgtEl>
                                        <p:attrNameLst>
                                          <p:attrName>ppt_y</p:attrName>
                                        </p:attrNameLst>
                                      </p:cBhvr>
                                      <p:tavLst>
                                        <p:tav tm="0">
                                          <p:val>
                                            <p:strVal val="#ppt_y"/>
                                          </p:val>
                                        </p:tav>
                                        <p:tav tm="100000">
                                          <p:val>
                                            <p:strVal val="#ppt_y"/>
                                          </p:val>
                                        </p:tav>
                                      </p:tavLst>
                                    </p:anim>
                                  </p:childTnLst>
                                </p:cTn>
                              </p:par>
                            </p:childTnLst>
                          </p:cTn>
                        </p:par>
                        <p:par>
                          <p:cTn id="38" fill="hold">
                            <p:stCondLst>
                              <p:cond delay="1000"/>
                            </p:stCondLst>
                            <p:childTnLst>
                              <p:par>
                                <p:cTn id="39" presetID="2" presetClass="entr" presetSubtype="8" fill="hold" grpId="0" nodeType="afterEffect">
                                  <p:stCondLst>
                                    <p:cond delay="0"/>
                                  </p:stCondLst>
                                  <p:childTnLst>
                                    <p:set>
                                      <p:cBhvr>
                                        <p:cTn id="40" dur="1" fill="hold">
                                          <p:stCondLst>
                                            <p:cond delay="0"/>
                                          </p:stCondLst>
                                        </p:cTn>
                                        <p:tgtEl>
                                          <p:spTgt spid="13321"/>
                                        </p:tgtEl>
                                        <p:attrNameLst>
                                          <p:attrName>style.visibility</p:attrName>
                                        </p:attrNameLst>
                                      </p:cBhvr>
                                      <p:to>
                                        <p:strVal val="visible"/>
                                      </p:to>
                                    </p:set>
                                    <p:anim calcmode="lin" valueType="num">
                                      <p:cBhvr additive="base">
                                        <p:cTn id="41" dur="500" fill="hold"/>
                                        <p:tgtEl>
                                          <p:spTgt spid="13321"/>
                                        </p:tgtEl>
                                        <p:attrNameLst>
                                          <p:attrName>ppt_x</p:attrName>
                                        </p:attrNameLst>
                                      </p:cBhvr>
                                      <p:tavLst>
                                        <p:tav tm="0">
                                          <p:val>
                                            <p:strVal val="0-#ppt_w/2"/>
                                          </p:val>
                                        </p:tav>
                                        <p:tav tm="100000">
                                          <p:val>
                                            <p:strVal val="#ppt_x"/>
                                          </p:val>
                                        </p:tav>
                                      </p:tavLst>
                                    </p:anim>
                                    <p:anim calcmode="lin" valueType="num">
                                      <p:cBhvr additive="base">
                                        <p:cTn id="42" dur="500" fill="hold"/>
                                        <p:tgtEl>
                                          <p:spTgt spid="133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8" grpId="0"/>
      <p:bldP spid="13319" grpId="0"/>
      <p:bldP spid="13320" grpId="0"/>
      <p:bldP spid="133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2289" name="组合 33793"/>
          <p:cNvGrpSpPr/>
          <p:nvPr/>
        </p:nvGrpSpPr>
        <p:grpSpPr>
          <a:xfrm>
            <a:off x="0" y="76200"/>
            <a:ext cx="9144000" cy="6781800"/>
            <a:chOff x="0" y="0"/>
            <a:chExt cx="5760" cy="4272"/>
          </a:xfrm>
        </p:grpSpPr>
        <p:pic>
          <p:nvPicPr>
            <p:cNvPr id="12290" name="图片 33794" descr="长江"/>
            <p:cNvPicPr>
              <a:picLocks noChangeAspect="1"/>
            </p:cNvPicPr>
            <p:nvPr/>
          </p:nvPicPr>
          <p:blipFill>
            <a:blip r:embed="rId1"/>
            <a:stretch>
              <a:fillRect/>
            </a:stretch>
          </p:blipFill>
          <p:spPr>
            <a:xfrm>
              <a:off x="0" y="0"/>
              <a:ext cx="5760" cy="4272"/>
            </a:xfrm>
            <a:prstGeom prst="rect">
              <a:avLst/>
            </a:prstGeom>
            <a:noFill/>
            <a:ln w="9525">
              <a:noFill/>
            </a:ln>
          </p:spPr>
        </p:pic>
        <p:sp>
          <p:nvSpPr>
            <p:cNvPr id="12291" name="文本框 33795"/>
            <p:cNvSpPr txBox="1"/>
            <p:nvPr/>
          </p:nvSpPr>
          <p:spPr>
            <a:xfrm>
              <a:off x="0" y="3571"/>
              <a:ext cx="576" cy="317"/>
            </a:xfrm>
            <a:prstGeom prst="rect">
              <a:avLst/>
            </a:prstGeom>
            <a:solidFill>
              <a:schemeClr val="bg1"/>
            </a:solidFill>
            <a:ln w="9525">
              <a:noFill/>
            </a:ln>
          </p:spPr>
          <p:txBody>
            <a:bodyPr anchor="t"/>
            <a:p>
              <a:pPr>
                <a:spcBef>
                  <a:spcPct val="50000"/>
                </a:spcBef>
              </a:pPr>
              <a:r>
                <a:rPr lang="zh-CN" altLang="en-US" sz="2800" dirty="0">
                  <a:latin typeface="Times New Roman" panose="02020603050405020304" pitchFamily="18" charset="0"/>
                  <a:ea typeface="黑体" panose="02010609060101010101" pitchFamily="2" charset="-122"/>
                </a:rPr>
                <a:t>九江</a:t>
              </a:r>
              <a:endParaRPr lang="zh-CN" altLang="en-US" sz="2800">
                <a:latin typeface="Times New Roman" panose="02020603050405020304" pitchFamily="18" charset="0"/>
                <a:ea typeface="黑体" panose="02010609060101010101" pitchFamily="2" charset="-122"/>
              </a:endParaRPr>
            </a:p>
          </p:txBody>
        </p:sp>
        <p:sp>
          <p:nvSpPr>
            <p:cNvPr id="12292" name="文本框 33796"/>
            <p:cNvSpPr txBox="1"/>
            <p:nvPr/>
          </p:nvSpPr>
          <p:spPr>
            <a:xfrm>
              <a:off x="5184" y="816"/>
              <a:ext cx="567" cy="281"/>
            </a:xfrm>
            <a:prstGeom prst="rect">
              <a:avLst/>
            </a:prstGeom>
            <a:solidFill>
              <a:schemeClr val="bg1"/>
            </a:solidFill>
            <a:ln w="9525">
              <a:noFill/>
            </a:ln>
          </p:spPr>
          <p:txBody>
            <a:bodyPr anchor="t"/>
            <a:p>
              <a:pPr algn="ctr">
                <a:spcBef>
                  <a:spcPct val="50000"/>
                </a:spcBef>
              </a:pPr>
              <a:r>
                <a:rPr lang="zh-CN" altLang="en-US" sz="2800">
                  <a:latin typeface="Times New Roman" panose="02020603050405020304" pitchFamily="18" charset="0"/>
                  <a:ea typeface="黑体" panose="02010609060101010101" pitchFamily="2" charset="-122"/>
                </a:rPr>
                <a:t>江阴</a:t>
              </a:r>
              <a:endParaRPr lang="zh-CN" altLang="en-US" sz="2800">
                <a:latin typeface="Times New Roman" panose="02020603050405020304" pitchFamily="18" charset="0"/>
                <a:ea typeface="黑体" panose="02010609060101010101" pitchFamily="2" charset="-122"/>
              </a:endParaRPr>
            </a:p>
          </p:txBody>
        </p:sp>
        <p:sp>
          <p:nvSpPr>
            <p:cNvPr id="12293" name="文本框 33797"/>
            <p:cNvSpPr txBox="1"/>
            <p:nvPr/>
          </p:nvSpPr>
          <p:spPr>
            <a:xfrm>
              <a:off x="1440" y="2304"/>
              <a:ext cx="624" cy="327"/>
            </a:xfrm>
            <a:prstGeom prst="rect">
              <a:avLst/>
            </a:prstGeom>
            <a:solidFill>
              <a:schemeClr val="bg1"/>
            </a:solidFill>
            <a:ln w="9525">
              <a:noFill/>
            </a:ln>
          </p:spPr>
          <p:txBody>
            <a:bodyPr anchor="t">
              <a:spAutoFit/>
            </a:bodyPr>
            <a:p>
              <a:pPr>
                <a:spcBef>
                  <a:spcPct val="50000"/>
                </a:spcBef>
              </a:pPr>
              <a:r>
                <a:rPr lang="zh-CN" altLang="en-US" sz="2800" dirty="0">
                  <a:latin typeface="Times New Roman" panose="02020603050405020304" pitchFamily="18" charset="0"/>
                  <a:ea typeface="黑体" panose="02010609060101010101" pitchFamily="2" charset="-122"/>
                </a:rPr>
                <a:t>安庆</a:t>
              </a:r>
              <a:endParaRPr lang="zh-CN" altLang="en-US" sz="2800">
                <a:latin typeface="Times New Roman" panose="02020603050405020304" pitchFamily="18" charset="0"/>
                <a:ea typeface="黑体" panose="02010609060101010101" pitchFamily="2" charset="-122"/>
              </a:endParaRPr>
            </a:p>
          </p:txBody>
        </p:sp>
        <p:sp>
          <p:nvSpPr>
            <p:cNvPr id="12294" name="文本框 33798"/>
            <p:cNvSpPr txBox="1"/>
            <p:nvPr/>
          </p:nvSpPr>
          <p:spPr>
            <a:xfrm>
              <a:off x="3408" y="1305"/>
              <a:ext cx="720" cy="327"/>
            </a:xfrm>
            <a:prstGeom prst="rect">
              <a:avLst/>
            </a:prstGeom>
            <a:solidFill>
              <a:schemeClr val="bg1"/>
            </a:solidFill>
            <a:ln w="9525">
              <a:noFill/>
            </a:ln>
          </p:spPr>
          <p:txBody>
            <a:bodyPr anchor="t">
              <a:spAutoFit/>
            </a:bodyPr>
            <a:p>
              <a:pPr>
                <a:spcBef>
                  <a:spcPct val="50000"/>
                </a:spcBef>
              </a:pPr>
              <a:r>
                <a:rPr lang="zh-CN" altLang="en-US" sz="2800">
                  <a:latin typeface="Times New Roman" panose="02020603050405020304" pitchFamily="18" charset="0"/>
                  <a:ea typeface="黑体" panose="02010609060101010101" pitchFamily="2" charset="-122"/>
                </a:rPr>
                <a:t>芜湖</a:t>
              </a:r>
              <a:endParaRPr lang="zh-CN" altLang="en-US" sz="2800">
                <a:latin typeface="Times New Roman" panose="02020603050405020304" pitchFamily="18" charset="0"/>
                <a:ea typeface="黑体" panose="02010609060101010101" pitchFamily="2" charset="-122"/>
              </a:endParaRPr>
            </a:p>
          </p:txBody>
        </p:sp>
      </p:grpSp>
      <p:sp>
        <p:nvSpPr>
          <p:cNvPr id="33800" name="文本框 33799"/>
          <p:cNvSpPr txBox="1"/>
          <p:nvPr/>
        </p:nvSpPr>
        <p:spPr>
          <a:xfrm>
            <a:off x="0" y="5867400"/>
            <a:ext cx="914400" cy="503238"/>
          </a:xfrm>
          <a:prstGeom prst="rect">
            <a:avLst/>
          </a:prstGeom>
          <a:solidFill>
            <a:schemeClr val="bg1"/>
          </a:solidFill>
          <a:ln w="9525">
            <a:noFill/>
          </a:ln>
        </p:spPr>
        <p:txBody>
          <a:bodyPr anchor="t"/>
          <a:p>
            <a:pPr>
              <a:spcBef>
                <a:spcPct val="50000"/>
              </a:spcBef>
            </a:pPr>
            <a:r>
              <a:rPr lang="zh-CN" altLang="en-US" sz="2800" dirty="0">
                <a:solidFill>
                  <a:srgbClr val="FF0000"/>
                </a:solidFill>
                <a:latin typeface="Times New Roman" panose="02020603050405020304" pitchFamily="18" charset="0"/>
                <a:ea typeface="黑体" panose="02010609060101010101" pitchFamily="2" charset="-122"/>
              </a:rPr>
              <a:t>九江</a:t>
            </a:r>
            <a:endParaRPr lang="zh-CN" altLang="en-US" sz="2800">
              <a:solidFill>
                <a:srgbClr val="FF0000"/>
              </a:solidFill>
              <a:latin typeface="Times New Roman" panose="02020603050405020304" pitchFamily="18" charset="0"/>
              <a:ea typeface="黑体" panose="02010609060101010101" pitchFamily="2" charset="-122"/>
            </a:endParaRPr>
          </a:p>
        </p:txBody>
      </p:sp>
      <p:sp>
        <p:nvSpPr>
          <p:cNvPr id="33801" name="文本框 33800"/>
          <p:cNvSpPr txBox="1"/>
          <p:nvPr/>
        </p:nvSpPr>
        <p:spPr>
          <a:xfrm>
            <a:off x="8153400" y="1371600"/>
            <a:ext cx="914400" cy="519113"/>
          </a:xfrm>
          <a:prstGeom prst="rect">
            <a:avLst/>
          </a:prstGeom>
          <a:solidFill>
            <a:schemeClr val="bg1"/>
          </a:solidFill>
          <a:ln w="9525">
            <a:noFill/>
          </a:ln>
        </p:spPr>
        <p:txBody>
          <a:bodyPr anchor="t">
            <a:spAutoFit/>
          </a:bodyPr>
          <a:p>
            <a:pPr>
              <a:spcBef>
                <a:spcPct val="50000"/>
              </a:spcBef>
            </a:pPr>
            <a:r>
              <a:rPr lang="zh-CN" altLang="en-US" sz="2800">
                <a:solidFill>
                  <a:srgbClr val="FF0000"/>
                </a:solidFill>
                <a:latin typeface="Times New Roman" panose="02020603050405020304" pitchFamily="18" charset="0"/>
                <a:ea typeface="黑体" panose="02010609060101010101" pitchFamily="2" charset="-122"/>
              </a:rPr>
              <a:t>江阴</a:t>
            </a:r>
            <a:endParaRPr lang="zh-CN" altLang="en-US" sz="2800">
              <a:solidFill>
                <a:srgbClr val="FF0000"/>
              </a:solidFill>
              <a:latin typeface="Times New Roman" panose="02020603050405020304" pitchFamily="18" charset="0"/>
              <a:ea typeface="黑体" panose="02010609060101010101" pitchFamily="2" charset="-122"/>
            </a:endParaRPr>
          </a:p>
        </p:txBody>
      </p:sp>
      <p:sp>
        <p:nvSpPr>
          <p:cNvPr id="33802" name="文本框 33801"/>
          <p:cNvSpPr txBox="1"/>
          <p:nvPr/>
        </p:nvSpPr>
        <p:spPr>
          <a:xfrm>
            <a:off x="2286000" y="3671888"/>
            <a:ext cx="990600" cy="519112"/>
          </a:xfrm>
          <a:prstGeom prst="rect">
            <a:avLst/>
          </a:prstGeom>
          <a:solidFill>
            <a:schemeClr val="bg1"/>
          </a:solidFill>
          <a:ln w="9525">
            <a:noFill/>
          </a:ln>
        </p:spPr>
        <p:txBody>
          <a:bodyPr anchor="t">
            <a:spAutoFit/>
          </a:bodyPr>
          <a:p>
            <a:pPr>
              <a:spcBef>
                <a:spcPct val="50000"/>
              </a:spcBef>
            </a:pPr>
            <a:r>
              <a:rPr lang="zh-CN" altLang="en-US" sz="2800" dirty="0">
                <a:solidFill>
                  <a:srgbClr val="FF0000"/>
                </a:solidFill>
                <a:latin typeface="Times New Roman" panose="02020603050405020304" pitchFamily="18" charset="0"/>
                <a:ea typeface="黑体" panose="02010609060101010101" pitchFamily="2" charset="-122"/>
              </a:rPr>
              <a:t>安庆</a:t>
            </a:r>
            <a:endParaRPr lang="zh-CN" altLang="en-US" sz="2800">
              <a:solidFill>
                <a:srgbClr val="FF0000"/>
              </a:solidFill>
              <a:latin typeface="Times New Roman" panose="02020603050405020304" pitchFamily="18" charset="0"/>
              <a:ea typeface="黑体" panose="02010609060101010101" pitchFamily="2" charset="-122"/>
            </a:endParaRPr>
          </a:p>
        </p:txBody>
      </p:sp>
      <p:sp>
        <p:nvSpPr>
          <p:cNvPr id="33803" name="文本框 33802"/>
          <p:cNvSpPr txBox="1"/>
          <p:nvPr/>
        </p:nvSpPr>
        <p:spPr>
          <a:xfrm>
            <a:off x="5410200" y="2133600"/>
            <a:ext cx="1066800" cy="519113"/>
          </a:xfrm>
          <a:prstGeom prst="rect">
            <a:avLst/>
          </a:prstGeom>
          <a:noFill/>
          <a:ln w="9525">
            <a:noFill/>
          </a:ln>
        </p:spPr>
        <p:txBody>
          <a:bodyPr anchor="t">
            <a:spAutoFit/>
          </a:bodyPr>
          <a:p>
            <a:pPr>
              <a:spcBef>
                <a:spcPct val="50000"/>
              </a:spcBef>
            </a:pPr>
            <a:r>
              <a:rPr lang="zh-CN" altLang="en-US" sz="2800">
                <a:solidFill>
                  <a:srgbClr val="FF0000"/>
                </a:solidFill>
                <a:latin typeface="Times New Roman" panose="02020603050405020304" pitchFamily="18" charset="0"/>
                <a:ea typeface="黑体" panose="02010609060101010101" pitchFamily="2" charset="-122"/>
              </a:rPr>
              <a:t>芜湖</a:t>
            </a:r>
            <a:endParaRPr lang="zh-CN" altLang="en-US" sz="2800">
              <a:solidFill>
                <a:srgbClr val="FF0000"/>
              </a:solidFill>
              <a:latin typeface="Times New Roman" panose="02020603050405020304" pitchFamily="18" charset="0"/>
              <a:ea typeface="黑体" panose="02010609060101010101" pitchFamily="2" charset="-122"/>
            </a:endParaRPr>
          </a:p>
        </p:txBody>
      </p:sp>
      <p:grpSp>
        <p:nvGrpSpPr>
          <p:cNvPr id="33804" name="组合 33803"/>
          <p:cNvGrpSpPr/>
          <p:nvPr/>
        </p:nvGrpSpPr>
        <p:grpSpPr>
          <a:xfrm>
            <a:off x="1143000" y="381000"/>
            <a:ext cx="7391400" cy="5562600"/>
            <a:chOff x="720" y="192"/>
            <a:chExt cx="4656" cy="3504"/>
          </a:xfrm>
        </p:grpSpPr>
        <p:sp>
          <p:nvSpPr>
            <p:cNvPr id="12300" name="任意多边形 33804"/>
            <p:cNvSpPr/>
            <p:nvPr/>
          </p:nvSpPr>
          <p:spPr>
            <a:xfrm>
              <a:off x="720" y="2665"/>
              <a:ext cx="1284" cy="1031"/>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142875" cap="flat" cmpd="sng">
              <a:solidFill>
                <a:schemeClr val="accent2"/>
              </a:solidFill>
              <a:prstDash val="solid"/>
              <a:round/>
              <a:headEnd type="none" w="med" len="med"/>
              <a:tailEnd type="none" w="med" len="med"/>
            </a:ln>
          </p:spPr>
          <p:txBody>
            <a:bodyPr/>
            <a:p>
              <a:endParaRPr lang="zh-CN" altLang="en-US"/>
            </a:p>
          </p:txBody>
        </p:sp>
        <p:sp>
          <p:nvSpPr>
            <p:cNvPr id="12301" name="任意多边形 33805"/>
            <p:cNvSpPr/>
            <p:nvPr/>
          </p:nvSpPr>
          <p:spPr>
            <a:xfrm>
              <a:off x="1968" y="1465"/>
              <a:ext cx="1381" cy="1248"/>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149225" cap="flat" cmpd="sng">
              <a:solidFill>
                <a:schemeClr val="accent2"/>
              </a:solidFill>
              <a:prstDash val="solid"/>
              <a:round/>
              <a:headEnd type="none" w="med" len="med"/>
              <a:tailEnd type="none" w="med" len="med"/>
            </a:ln>
          </p:spPr>
          <p:txBody>
            <a:bodyPr/>
            <a:p>
              <a:endParaRPr lang="zh-CN" altLang="en-US"/>
            </a:p>
          </p:txBody>
        </p:sp>
        <p:sp>
          <p:nvSpPr>
            <p:cNvPr id="12302" name="任意多边形 33806"/>
            <p:cNvSpPr/>
            <p:nvPr/>
          </p:nvSpPr>
          <p:spPr>
            <a:xfrm>
              <a:off x="3324" y="192"/>
              <a:ext cx="2052" cy="1296"/>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2"/>
              </a:solidFill>
              <a:prstDash val="solid"/>
              <a:round/>
              <a:headEnd type="none" w="med" len="med"/>
              <a:tailEnd type="none" w="med" len="med"/>
            </a:ln>
          </p:spPr>
          <p:txBody>
            <a:bodyPr/>
            <a:p>
              <a:endParaRPr lang="zh-CN" altLang="en-US"/>
            </a:p>
          </p:txBody>
        </p:sp>
      </p:grpSp>
      <p:grpSp>
        <p:nvGrpSpPr>
          <p:cNvPr id="33808" name="组合 33807"/>
          <p:cNvGrpSpPr/>
          <p:nvPr/>
        </p:nvGrpSpPr>
        <p:grpSpPr>
          <a:xfrm>
            <a:off x="1143000" y="381000"/>
            <a:ext cx="7391400" cy="5562600"/>
            <a:chOff x="816" y="1104"/>
            <a:chExt cx="4656" cy="3504"/>
          </a:xfrm>
        </p:grpSpPr>
        <p:sp>
          <p:nvSpPr>
            <p:cNvPr id="12304" name="任意多边形 33808"/>
            <p:cNvSpPr/>
            <p:nvPr/>
          </p:nvSpPr>
          <p:spPr>
            <a:xfrm>
              <a:off x="816" y="3577"/>
              <a:ext cx="1284" cy="1031"/>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142875" cap="flat" cmpd="sng">
              <a:solidFill>
                <a:schemeClr val="accent1"/>
              </a:solidFill>
              <a:prstDash val="solid"/>
              <a:round/>
              <a:headEnd type="none" w="med" len="med"/>
              <a:tailEnd type="none" w="med" len="med"/>
            </a:ln>
          </p:spPr>
          <p:txBody>
            <a:bodyPr/>
            <a:p>
              <a:endParaRPr lang="zh-CN" altLang="en-US"/>
            </a:p>
          </p:txBody>
        </p:sp>
        <p:sp>
          <p:nvSpPr>
            <p:cNvPr id="12305" name="任意多边形 33809"/>
            <p:cNvSpPr/>
            <p:nvPr/>
          </p:nvSpPr>
          <p:spPr>
            <a:xfrm>
              <a:off x="2064" y="2377"/>
              <a:ext cx="1381" cy="1248"/>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149225" cap="flat" cmpd="sng">
              <a:solidFill>
                <a:schemeClr val="accent1"/>
              </a:solidFill>
              <a:prstDash val="solid"/>
              <a:round/>
              <a:headEnd type="none" w="med" len="med"/>
              <a:tailEnd type="none" w="med" len="med"/>
            </a:ln>
          </p:spPr>
          <p:txBody>
            <a:bodyPr/>
            <a:p>
              <a:endParaRPr lang="zh-CN" altLang="en-US"/>
            </a:p>
          </p:txBody>
        </p:sp>
        <p:sp>
          <p:nvSpPr>
            <p:cNvPr id="12306" name="任意多边形 33810"/>
            <p:cNvSpPr/>
            <p:nvPr/>
          </p:nvSpPr>
          <p:spPr>
            <a:xfrm>
              <a:off x="3420" y="1104"/>
              <a:ext cx="2052" cy="1296"/>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1"/>
              </a:solidFill>
              <a:prstDash val="solid"/>
              <a:round/>
              <a:headEnd type="none" w="med" len="med"/>
              <a:tailEnd type="none" w="med" len="med"/>
            </a:ln>
          </p:spPr>
          <p:txBody>
            <a:bodyPr/>
            <a:p>
              <a:endParaRPr lang="zh-CN" altLang="en-US"/>
            </a:p>
          </p:txBody>
        </p:sp>
      </p:grpSp>
      <p:grpSp>
        <p:nvGrpSpPr>
          <p:cNvPr id="33812" name="组合 33811"/>
          <p:cNvGrpSpPr/>
          <p:nvPr/>
        </p:nvGrpSpPr>
        <p:grpSpPr>
          <a:xfrm>
            <a:off x="1143000" y="381000"/>
            <a:ext cx="7391400" cy="5562600"/>
            <a:chOff x="816" y="1104"/>
            <a:chExt cx="4656" cy="3504"/>
          </a:xfrm>
        </p:grpSpPr>
        <p:sp>
          <p:nvSpPr>
            <p:cNvPr id="12308" name="任意多边形 33812"/>
            <p:cNvSpPr/>
            <p:nvPr/>
          </p:nvSpPr>
          <p:spPr>
            <a:xfrm>
              <a:off x="816" y="3577"/>
              <a:ext cx="1284" cy="1031"/>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142875" cap="flat" cmpd="sng">
              <a:solidFill>
                <a:schemeClr val="accent2"/>
              </a:solidFill>
              <a:prstDash val="solid"/>
              <a:round/>
              <a:headEnd type="none" w="med" len="med"/>
              <a:tailEnd type="none" w="med" len="med"/>
            </a:ln>
          </p:spPr>
          <p:txBody>
            <a:bodyPr/>
            <a:p>
              <a:endParaRPr lang="zh-CN" altLang="en-US"/>
            </a:p>
          </p:txBody>
        </p:sp>
        <p:sp>
          <p:nvSpPr>
            <p:cNvPr id="12309" name="任意多边形 33813"/>
            <p:cNvSpPr/>
            <p:nvPr/>
          </p:nvSpPr>
          <p:spPr>
            <a:xfrm>
              <a:off x="2064" y="2377"/>
              <a:ext cx="1381" cy="1248"/>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149225" cap="flat" cmpd="sng">
              <a:solidFill>
                <a:schemeClr val="accent2"/>
              </a:solidFill>
              <a:prstDash val="solid"/>
              <a:round/>
              <a:headEnd type="none" w="med" len="med"/>
              <a:tailEnd type="none" w="med" len="med"/>
            </a:ln>
          </p:spPr>
          <p:txBody>
            <a:bodyPr/>
            <a:p>
              <a:endParaRPr lang="zh-CN" altLang="en-US"/>
            </a:p>
          </p:txBody>
        </p:sp>
        <p:sp>
          <p:nvSpPr>
            <p:cNvPr id="12310" name="任意多边形 33814"/>
            <p:cNvSpPr/>
            <p:nvPr/>
          </p:nvSpPr>
          <p:spPr>
            <a:xfrm>
              <a:off x="3420" y="1104"/>
              <a:ext cx="2052" cy="1296"/>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2"/>
              </a:solidFill>
              <a:prstDash val="solid"/>
              <a:round/>
              <a:headEnd type="none" w="med" len="med"/>
              <a:tailEnd type="none" w="med" len="med"/>
            </a:ln>
          </p:spPr>
          <p:txBody>
            <a:bodyPr/>
            <a:p>
              <a:endParaRPr lang="zh-CN" altLang="en-US"/>
            </a:p>
          </p:txBody>
        </p:sp>
      </p:grpSp>
      <p:grpSp>
        <p:nvGrpSpPr>
          <p:cNvPr id="33816" name="组合 33815"/>
          <p:cNvGrpSpPr/>
          <p:nvPr/>
        </p:nvGrpSpPr>
        <p:grpSpPr>
          <a:xfrm>
            <a:off x="1143000" y="381000"/>
            <a:ext cx="7391400" cy="5562600"/>
            <a:chOff x="816" y="1104"/>
            <a:chExt cx="4656" cy="3504"/>
          </a:xfrm>
        </p:grpSpPr>
        <p:sp>
          <p:nvSpPr>
            <p:cNvPr id="12312" name="任意多边形 33816"/>
            <p:cNvSpPr/>
            <p:nvPr/>
          </p:nvSpPr>
          <p:spPr>
            <a:xfrm>
              <a:off x="816" y="3577"/>
              <a:ext cx="1284" cy="1031"/>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142875" cap="flat" cmpd="sng">
              <a:solidFill>
                <a:schemeClr val="accent1"/>
              </a:solidFill>
              <a:prstDash val="solid"/>
              <a:round/>
              <a:headEnd type="none" w="med" len="med"/>
              <a:tailEnd type="none" w="med" len="med"/>
            </a:ln>
          </p:spPr>
          <p:txBody>
            <a:bodyPr/>
            <a:p>
              <a:endParaRPr lang="zh-CN" altLang="en-US"/>
            </a:p>
          </p:txBody>
        </p:sp>
        <p:sp>
          <p:nvSpPr>
            <p:cNvPr id="12313" name="任意多边形 33817"/>
            <p:cNvSpPr/>
            <p:nvPr/>
          </p:nvSpPr>
          <p:spPr>
            <a:xfrm>
              <a:off x="2064" y="2377"/>
              <a:ext cx="1381" cy="1248"/>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149225" cap="flat" cmpd="sng">
              <a:solidFill>
                <a:schemeClr val="accent1"/>
              </a:solidFill>
              <a:prstDash val="solid"/>
              <a:round/>
              <a:headEnd type="none" w="med" len="med"/>
              <a:tailEnd type="none" w="med" len="med"/>
            </a:ln>
          </p:spPr>
          <p:txBody>
            <a:bodyPr/>
            <a:p>
              <a:endParaRPr lang="zh-CN" altLang="en-US"/>
            </a:p>
          </p:txBody>
        </p:sp>
        <p:sp>
          <p:nvSpPr>
            <p:cNvPr id="12314" name="任意多边形 33818"/>
            <p:cNvSpPr/>
            <p:nvPr/>
          </p:nvSpPr>
          <p:spPr>
            <a:xfrm>
              <a:off x="3420" y="1104"/>
              <a:ext cx="2052" cy="1296"/>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1"/>
              </a:solidFill>
              <a:prstDash val="solid"/>
              <a:round/>
              <a:headEnd type="none" w="med" len="med"/>
              <a:tailEnd type="none" w="med" len="med"/>
            </a:ln>
          </p:spPr>
          <p:txBody>
            <a:bodyPr/>
            <a:p>
              <a:endParaRPr lang="zh-CN" altLang="en-US"/>
            </a:p>
          </p:txBody>
        </p:sp>
      </p:grpSp>
      <p:grpSp>
        <p:nvGrpSpPr>
          <p:cNvPr id="33820" name="组合 33819"/>
          <p:cNvGrpSpPr/>
          <p:nvPr/>
        </p:nvGrpSpPr>
        <p:grpSpPr>
          <a:xfrm>
            <a:off x="1143000" y="381000"/>
            <a:ext cx="7391400" cy="5562600"/>
            <a:chOff x="816" y="1104"/>
            <a:chExt cx="4656" cy="3504"/>
          </a:xfrm>
        </p:grpSpPr>
        <p:sp>
          <p:nvSpPr>
            <p:cNvPr id="12316" name="任意多边形 33820"/>
            <p:cNvSpPr/>
            <p:nvPr/>
          </p:nvSpPr>
          <p:spPr>
            <a:xfrm>
              <a:off x="816" y="3577"/>
              <a:ext cx="1284" cy="1031"/>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142875" cap="flat" cmpd="sng">
              <a:solidFill>
                <a:schemeClr val="accent2"/>
              </a:solidFill>
              <a:prstDash val="solid"/>
              <a:round/>
              <a:headEnd type="none" w="med" len="med"/>
              <a:tailEnd type="none" w="med" len="med"/>
            </a:ln>
          </p:spPr>
          <p:txBody>
            <a:bodyPr/>
            <a:p>
              <a:endParaRPr lang="zh-CN" altLang="en-US"/>
            </a:p>
          </p:txBody>
        </p:sp>
        <p:sp>
          <p:nvSpPr>
            <p:cNvPr id="12317" name="任意多边形 33821"/>
            <p:cNvSpPr/>
            <p:nvPr/>
          </p:nvSpPr>
          <p:spPr>
            <a:xfrm>
              <a:off x="2064" y="2377"/>
              <a:ext cx="1381" cy="1248"/>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149225" cap="flat" cmpd="sng">
              <a:solidFill>
                <a:schemeClr val="accent2"/>
              </a:solidFill>
              <a:prstDash val="solid"/>
              <a:round/>
              <a:headEnd type="none" w="med" len="med"/>
              <a:tailEnd type="none" w="med" len="med"/>
            </a:ln>
          </p:spPr>
          <p:txBody>
            <a:bodyPr/>
            <a:p>
              <a:endParaRPr lang="zh-CN" altLang="en-US"/>
            </a:p>
          </p:txBody>
        </p:sp>
        <p:sp>
          <p:nvSpPr>
            <p:cNvPr id="12318" name="任意多边形 33822"/>
            <p:cNvSpPr/>
            <p:nvPr/>
          </p:nvSpPr>
          <p:spPr>
            <a:xfrm>
              <a:off x="3420" y="1104"/>
              <a:ext cx="2052" cy="1296"/>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2"/>
              </a:solidFill>
              <a:prstDash val="solid"/>
              <a:round/>
              <a:headEnd type="none" w="med" len="med"/>
              <a:tailEnd type="none" w="med" len="med"/>
            </a:ln>
          </p:spPr>
          <p:txBody>
            <a:bodyPr/>
            <a:p>
              <a:endParaRPr lang="zh-CN" altLang="en-US"/>
            </a:p>
          </p:txBody>
        </p:sp>
      </p:grpSp>
      <p:sp>
        <p:nvSpPr>
          <p:cNvPr id="33824" name="任意多边形 33823"/>
          <p:cNvSpPr/>
          <p:nvPr/>
        </p:nvSpPr>
        <p:spPr>
          <a:xfrm>
            <a:off x="1162050" y="4306888"/>
            <a:ext cx="2038350" cy="1636712"/>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203200" cap="flat" cmpd="sng">
            <a:solidFill>
              <a:schemeClr val="accent2"/>
            </a:solidFill>
            <a:prstDash val="solid"/>
            <a:round/>
            <a:headEnd type="none" w="med" len="med"/>
            <a:tailEnd type="none" w="med" len="med"/>
          </a:ln>
        </p:spPr>
        <p:txBody>
          <a:bodyPr/>
          <a:p>
            <a:endParaRPr lang="zh-CN" altLang="en-US"/>
          </a:p>
        </p:txBody>
      </p:sp>
      <p:sp>
        <p:nvSpPr>
          <p:cNvPr id="33825" name="任意多边形 33824"/>
          <p:cNvSpPr/>
          <p:nvPr/>
        </p:nvSpPr>
        <p:spPr>
          <a:xfrm>
            <a:off x="1162050" y="4306888"/>
            <a:ext cx="2038350" cy="1636712"/>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203200" cap="flat" cmpd="sng">
            <a:solidFill>
              <a:schemeClr val="accent1"/>
            </a:solidFill>
            <a:prstDash val="solid"/>
            <a:round/>
            <a:headEnd type="none" w="med" len="med"/>
            <a:tailEnd type="none" w="med" len="med"/>
          </a:ln>
        </p:spPr>
        <p:txBody>
          <a:bodyPr/>
          <a:p>
            <a:endParaRPr lang="zh-CN" altLang="en-US"/>
          </a:p>
        </p:txBody>
      </p:sp>
      <p:sp>
        <p:nvSpPr>
          <p:cNvPr id="33826" name="任意多边形 33825"/>
          <p:cNvSpPr/>
          <p:nvPr/>
        </p:nvSpPr>
        <p:spPr>
          <a:xfrm>
            <a:off x="1162050" y="4306888"/>
            <a:ext cx="2038350" cy="1636712"/>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203200" cap="flat" cmpd="sng">
            <a:solidFill>
              <a:schemeClr val="accent2"/>
            </a:solidFill>
            <a:prstDash val="solid"/>
            <a:round/>
            <a:headEnd type="none" w="med" len="med"/>
            <a:tailEnd type="none" w="med" len="med"/>
          </a:ln>
        </p:spPr>
        <p:txBody>
          <a:bodyPr/>
          <a:p>
            <a:endParaRPr lang="zh-CN" altLang="en-US"/>
          </a:p>
        </p:txBody>
      </p:sp>
      <p:sp>
        <p:nvSpPr>
          <p:cNvPr id="33827" name="任意多边形 33826"/>
          <p:cNvSpPr/>
          <p:nvPr/>
        </p:nvSpPr>
        <p:spPr>
          <a:xfrm>
            <a:off x="1162050" y="4306888"/>
            <a:ext cx="2038350" cy="1636712"/>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203200" cap="flat" cmpd="sng">
            <a:solidFill>
              <a:schemeClr val="accent1"/>
            </a:solidFill>
            <a:prstDash val="solid"/>
            <a:round/>
            <a:headEnd type="none" w="med" len="med"/>
            <a:tailEnd type="none" w="med" len="med"/>
          </a:ln>
        </p:spPr>
        <p:txBody>
          <a:bodyPr/>
          <a:p>
            <a:endParaRPr lang="zh-CN" altLang="en-US"/>
          </a:p>
        </p:txBody>
      </p:sp>
      <p:sp>
        <p:nvSpPr>
          <p:cNvPr id="33828" name="任意多边形 33827"/>
          <p:cNvSpPr/>
          <p:nvPr/>
        </p:nvSpPr>
        <p:spPr>
          <a:xfrm>
            <a:off x="3124200" y="2438400"/>
            <a:ext cx="2192338" cy="1981200"/>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203200" cap="flat" cmpd="sng">
            <a:solidFill>
              <a:srgbClr val="FF0000"/>
            </a:solidFill>
            <a:prstDash val="solid"/>
            <a:round/>
            <a:headEnd type="none" w="med" len="med"/>
            <a:tailEnd type="none" w="med" len="med"/>
          </a:ln>
        </p:spPr>
        <p:txBody>
          <a:bodyPr/>
          <a:p>
            <a:endParaRPr lang="zh-CN" altLang="en-US"/>
          </a:p>
        </p:txBody>
      </p:sp>
      <p:sp>
        <p:nvSpPr>
          <p:cNvPr id="33829" name="任意多边形 33828"/>
          <p:cNvSpPr/>
          <p:nvPr/>
        </p:nvSpPr>
        <p:spPr>
          <a:xfrm>
            <a:off x="3124200" y="2438400"/>
            <a:ext cx="2192338" cy="1981200"/>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203200" cap="flat" cmpd="sng">
            <a:solidFill>
              <a:schemeClr val="accent2"/>
            </a:solidFill>
            <a:prstDash val="solid"/>
            <a:round/>
            <a:headEnd type="none" w="med" len="med"/>
            <a:tailEnd type="none" w="med" len="med"/>
          </a:ln>
        </p:spPr>
        <p:txBody>
          <a:bodyPr/>
          <a:p>
            <a:endParaRPr lang="zh-CN" altLang="en-US"/>
          </a:p>
        </p:txBody>
      </p:sp>
      <p:sp>
        <p:nvSpPr>
          <p:cNvPr id="33830" name="任意多边形 33829"/>
          <p:cNvSpPr/>
          <p:nvPr/>
        </p:nvSpPr>
        <p:spPr>
          <a:xfrm>
            <a:off x="3124200" y="2438400"/>
            <a:ext cx="2192338" cy="1981200"/>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203200" cap="flat" cmpd="sng">
            <a:solidFill>
              <a:srgbClr val="FF0000"/>
            </a:solidFill>
            <a:prstDash val="solid"/>
            <a:round/>
            <a:headEnd type="none" w="med" len="med"/>
            <a:tailEnd type="none" w="med" len="med"/>
          </a:ln>
        </p:spPr>
        <p:txBody>
          <a:bodyPr/>
          <a:p>
            <a:endParaRPr lang="zh-CN" altLang="en-US"/>
          </a:p>
        </p:txBody>
      </p:sp>
      <p:sp>
        <p:nvSpPr>
          <p:cNvPr id="33831" name="任意多边形 33830"/>
          <p:cNvSpPr/>
          <p:nvPr/>
        </p:nvSpPr>
        <p:spPr>
          <a:xfrm>
            <a:off x="3124200" y="2438400"/>
            <a:ext cx="2192338" cy="1981200"/>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203200" cap="flat" cmpd="sng">
            <a:solidFill>
              <a:schemeClr val="accent2"/>
            </a:solidFill>
            <a:prstDash val="solid"/>
            <a:round/>
            <a:headEnd type="none" w="med" len="med"/>
            <a:tailEnd type="none" w="med" len="med"/>
          </a:ln>
        </p:spPr>
        <p:txBody>
          <a:bodyPr/>
          <a:p>
            <a:endParaRPr lang="zh-CN" altLang="en-US"/>
          </a:p>
        </p:txBody>
      </p:sp>
      <p:sp>
        <p:nvSpPr>
          <p:cNvPr id="33832" name="任意多边形 33831"/>
          <p:cNvSpPr/>
          <p:nvPr/>
        </p:nvSpPr>
        <p:spPr>
          <a:xfrm>
            <a:off x="5276850" y="381000"/>
            <a:ext cx="3257550" cy="2057400"/>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rgbClr val="FF33CC"/>
            </a:solidFill>
            <a:prstDash val="solid"/>
            <a:round/>
            <a:headEnd type="none" w="med" len="med"/>
            <a:tailEnd type="none" w="med" len="med"/>
          </a:ln>
        </p:spPr>
        <p:txBody>
          <a:bodyPr/>
          <a:p>
            <a:endParaRPr lang="zh-CN" altLang="en-US"/>
          </a:p>
        </p:txBody>
      </p:sp>
      <p:sp>
        <p:nvSpPr>
          <p:cNvPr id="33833" name="任意多边形 33832"/>
          <p:cNvSpPr/>
          <p:nvPr/>
        </p:nvSpPr>
        <p:spPr>
          <a:xfrm>
            <a:off x="5276850" y="381000"/>
            <a:ext cx="3257550" cy="2057400"/>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2"/>
            </a:solidFill>
            <a:prstDash val="solid"/>
            <a:round/>
            <a:headEnd type="none" w="med" len="med"/>
            <a:tailEnd type="none" w="med" len="med"/>
          </a:ln>
        </p:spPr>
        <p:txBody>
          <a:bodyPr/>
          <a:p>
            <a:endParaRPr lang="zh-CN" altLang="en-US"/>
          </a:p>
        </p:txBody>
      </p:sp>
      <p:sp>
        <p:nvSpPr>
          <p:cNvPr id="33834" name="任意多边形 33833"/>
          <p:cNvSpPr/>
          <p:nvPr/>
        </p:nvSpPr>
        <p:spPr>
          <a:xfrm>
            <a:off x="5276850" y="381000"/>
            <a:ext cx="3257550" cy="2057400"/>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rgbClr val="FF33CC"/>
            </a:solidFill>
            <a:prstDash val="solid"/>
            <a:round/>
            <a:headEnd type="none" w="med" len="med"/>
            <a:tailEnd type="none" w="med" len="med"/>
          </a:ln>
        </p:spPr>
        <p:txBody>
          <a:bodyPr/>
          <a:p>
            <a:endParaRPr lang="zh-CN" altLang="en-US"/>
          </a:p>
        </p:txBody>
      </p:sp>
      <p:sp>
        <p:nvSpPr>
          <p:cNvPr id="33835" name="任意多边形 33834"/>
          <p:cNvSpPr/>
          <p:nvPr/>
        </p:nvSpPr>
        <p:spPr>
          <a:xfrm>
            <a:off x="5276850" y="381000"/>
            <a:ext cx="3257550" cy="2057400"/>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chemeClr val="accent2"/>
            </a:solidFill>
            <a:prstDash val="solid"/>
            <a:round/>
            <a:headEnd type="none" w="med" len="med"/>
            <a:tailEnd type="none" w="med" len="med"/>
          </a:ln>
        </p:spPr>
        <p:txBody>
          <a:bodyPr/>
          <a:p>
            <a:endParaRPr lang="zh-CN" altLang="en-US"/>
          </a:p>
        </p:txBody>
      </p:sp>
      <p:sp>
        <p:nvSpPr>
          <p:cNvPr id="33836" name="任意多边形 33835"/>
          <p:cNvSpPr/>
          <p:nvPr/>
        </p:nvSpPr>
        <p:spPr>
          <a:xfrm>
            <a:off x="5276850" y="381000"/>
            <a:ext cx="3257550" cy="2057400"/>
          </a:xfrm>
          <a:custGeom>
            <a:avLst/>
            <a:gdLst/>
            <a:ahLst/>
            <a:cxnLst/>
            <a:pathLst>
              <a:path w="2052" h="1296">
                <a:moveTo>
                  <a:pt x="2052" y="552"/>
                </a:moveTo>
                <a:cubicBezTo>
                  <a:pt x="1994" y="545"/>
                  <a:pt x="1903" y="546"/>
                  <a:pt x="1848" y="516"/>
                </a:cubicBezTo>
                <a:cubicBezTo>
                  <a:pt x="1724" y="447"/>
                  <a:pt x="1821" y="483"/>
                  <a:pt x="1740" y="456"/>
                </a:cubicBezTo>
                <a:cubicBezTo>
                  <a:pt x="1723" y="404"/>
                  <a:pt x="1690" y="361"/>
                  <a:pt x="1668" y="312"/>
                </a:cubicBezTo>
                <a:cubicBezTo>
                  <a:pt x="1643" y="255"/>
                  <a:pt x="1633" y="192"/>
                  <a:pt x="1620" y="132"/>
                </a:cubicBezTo>
                <a:cubicBezTo>
                  <a:pt x="1612" y="97"/>
                  <a:pt x="1603" y="37"/>
                  <a:pt x="1572" y="12"/>
                </a:cubicBezTo>
                <a:cubicBezTo>
                  <a:pt x="1562" y="4"/>
                  <a:pt x="1548" y="4"/>
                  <a:pt x="1536" y="0"/>
                </a:cubicBezTo>
                <a:cubicBezTo>
                  <a:pt x="1516" y="4"/>
                  <a:pt x="1493" y="1"/>
                  <a:pt x="1476" y="12"/>
                </a:cubicBezTo>
                <a:cubicBezTo>
                  <a:pt x="1465" y="19"/>
                  <a:pt x="1470" y="37"/>
                  <a:pt x="1464" y="48"/>
                </a:cubicBezTo>
                <a:cubicBezTo>
                  <a:pt x="1458" y="61"/>
                  <a:pt x="1449" y="73"/>
                  <a:pt x="1440" y="84"/>
                </a:cubicBezTo>
                <a:cubicBezTo>
                  <a:pt x="1409" y="121"/>
                  <a:pt x="1377" y="141"/>
                  <a:pt x="1332" y="156"/>
                </a:cubicBezTo>
                <a:cubicBezTo>
                  <a:pt x="1258" y="107"/>
                  <a:pt x="1245" y="122"/>
                  <a:pt x="1140" y="132"/>
                </a:cubicBezTo>
                <a:cubicBezTo>
                  <a:pt x="986" y="123"/>
                  <a:pt x="904" y="110"/>
                  <a:pt x="756" y="132"/>
                </a:cubicBezTo>
                <a:cubicBezTo>
                  <a:pt x="688" y="142"/>
                  <a:pt x="631" y="187"/>
                  <a:pt x="564" y="204"/>
                </a:cubicBezTo>
                <a:cubicBezTo>
                  <a:pt x="519" y="234"/>
                  <a:pt x="518" y="259"/>
                  <a:pt x="468" y="276"/>
                </a:cubicBezTo>
                <a:cubicBezTo>
                  <a:pt x="451" y="328"/>
                  <a:pt x="450" y="342"/>
                  <a:pt x="396" y="360"/>
                </a:cubicBezTo>
                <a:cubicBezTo>
                  <a:pt x="380" y="384"/>
                  <a:pt x="357" y="405"/>
                  <a:pt x="348" y="432"/>
                </a:cubicBezTo>
                <a:cubicBezTo>
                  <a:pt x="340" y="456"/>
                  <a:pt x="342" y="486"/>
                  <a:pt x="324" y="504"/>
                </a:cubicBezTo>
                <a:cubicBezTo>
                  <a:pt x="293" y="535"/>
                  <a:pt x="221" y="611"/>
                  <a:pt x="204" y="648"/>
                </a:cubicBezTo>
                <a:cubicBezTo>
                  <a:pt x="172" y="720"/>
                  <a:pt x="164" y="798"/>
                  <a:pt x="120" y="864"/>
                </a:cubicBezTo>
                <a:cubicBezTo>
                  <a:pt x="95" y="1011"/>
                  <a:pt x="0" y="1145"/>
                  <a:pt x="0" y="1296"/>
                </a:cubicBezTo>
              </a:path>
            </a:pathLst>
          </a:custGeom>
          <a:noFill/>
          <a:ln w="200025" cap="flat" cmpd="sng">
            <a:solidFill>
              <a:srgbClr val="FF33CC"/>
            </a:solidFill>
            <a:prstDash val="solid"/>
            <a:round/>
            <a:headEnd type="none" w="med" len="med"/>
            <a:tailEnd type="none" w="med" len="med"/>
          </a:ln>
        </p:spPr>
        <p:txBody>
          <a:bodyPr/>
          <a:p>
            <a:endParaRPr lang="zh-CN" altLang="en-US"/>
          </a:p>
        </p:txBody>
      </p:sp>
      <p:sp>
        <p:nvSpPr>
          <p:cNvPr id="33837" name="任意多边形 33836"/>
          <p:cNvSpPr/>
          <p:nvPr/>
        </p:nvSpPr>
        <p:spPr>
          <a:xfrm>
            <a:off x="1162050" y="4267200"/>
            <a:ext cx="2038350" cy="1636713"/>
          </a:xfrm>
          <a:custGeom>
            <a:avLst/>
            <a:gdLst/>
            <a:ahLst/>
            <a:cxnLst/>
            <a:pathLst>
              <a:path w="1284" h="1008">
                <a:moveTo>
                  <a:pt x="0" y="1008"/>
                </a:moveTo>
                <a:cubicBezTo>
                  <a:pt x="8" y="984"/>
                  <a:pt x="3" y="950"/>
                  <a:pt x="24" y="936"/>
                </a:cubicBezTo>
                <a:cubicBezTo>
                  <a:pt x="60" y="912"/>
                  <a:pt x="96" y="900"/>
                  <a:pt x="132" y="876"/>
                </a:cubicBezTo>
                <a:cubicBezTo>
                  <a:pt x="175" y="890"/>
                  <a:pt x="223" y="892"/>
                  <a:pt x="264" y="912"/>
                </a:cubicBezTo>
                <a:cubicBezTo>
                  <a:pt x="357" y="959"/>
                  <a:pt x="246" y="918"/>
                  <a:pt x="336" y="948"/>
                </a:cubicBezTo>
                <a:cubicBezTo>
                  <a:pt x="360" y="940"/>
                  <a:pt x="391" y="933"/>
                  <a:pt x="408" y="912"/>
                </a:cubicBezTo>
                <a:cubicBezTo>
                  <a:pt x="455" y="854"/>
                  <a:pt x="377" y="890"/>
                  <a:pt x="456" y="864"/>
                </a:cubicBezTo>
                <a:cubicBezTo>
                  <a:pt x="520" y="767"/>
                  <a:pt x="704" y="691"/>
                  <a:pt x="804" y="624"/>
                </a:cubicBezTo>
                <a:cubicBezTo>
                  <a:pt x="833" y="605"/>
                  <a:pt x="911" y="518"/>
                  <a:pt x="924" y="480"/>
                </a:cubicBezTo>
                <a:cubicBezTo>
                  <a:pt x="928" y="468"/>
                  <a:pt x="927" y="453"/>
                  <a:pt x="936" y="444"/>
                </a:cubicBezTo>
                <a:cubicBezTo>
                  <a:pt x="956" y="424"/>
                  <a:pt x="1008" y="396"/>
                  <a:pt x="1008" y="396"/>
                </a:cubicBezTo>
                <a:cubicBezTo>
                  <a:pt x="1054" y="327"/>
                  <a:pt x="1046" y="307"/>
                  <a:pt x="1020" y="228"/>
                </a:cubicBezTo>
                <a:cubicBezTo>
                  <a:pt x="1033" y="161"/>
                  <a:pt x="1024" y="145"/>
                  <a:pt x="1080" y="108"/>
                </a:cubicBezTo>
                <a:cubicBezTo>
                  <a:pt x="1107" y="27"/>
                  <a:pt x="1069" y="104"/>
                  <a:pt x="1200" y="60"/>
                </a:cubicBezTo>
                <a:cubicBezTo>
                  <a:pt x="1238" y="47"/>
                  <a:pt x="1259" y="25"/>
                  <a:pt x="1284" y="0"/>
                </a:cubicBezTo>
              </a:path>
            </a:pathLst>
          </a:custGeom>
          <a:noFill/>
          <a:ln w="203200" cap="flat" cmpd="sng">
            <a:solidFill>
              <a:schemeClr val="accent1"/>
            </a:solidFill>
            <a:prstDash val="solid"/>
            <a:round/>
            <a:headEnd type="none" w="med" len="med"/>
            <a:tailEnd type="none" w="med" len="med"/>
          </a:ln>
        </p:spPr>
        <p:txBody>
          <a:bodyPr/>
          <a:p>
            <a:endParaRPr lang="zh-CN" altLang="en-US"/>
          </a:p>
        </p:txBody>
      </p:sp>
      <p:sp>
        <p:nvSpPr>
          <p:cNvPr id="33838" name="任意多边形 33837"/>
          <p:cNvSpPr/>
          <p:nvPr/>
        </p:nvSpPr>
        <p:spPr>
          <a:xfrm>
            <a:off x="3124200" y="2438400"/>
            <a:ext cx="2192338" cy="1981200"/>
          </a:xfrm>
          <a:custGeom>
            <a:avLst/>
            <a:gdLst/>
            <a:ahLst/>
            <a:cxnLst/>
            <a:pathLst>
              <a:path w="1381" h="1248">
                <a:moveTo>
                  <a:pt x="1344" y="0"/>
                </a:moveTo>
                <a:cubicBezTo>
                  <a:pt x="1356" y="62"/>
                  <a:pt x="1381" y="108"/>
                  <a:pt x="1308" y="132"/>
                </a:cubicBezTo>
                <a:cubicBezTo>
                  <a:pt x="1261" y="116"/>
                  <a:pt x="1195" y="127"/>
                  <a:pt x="1152" y="156"/>
                </a:cubicBezTo>
                <a:cubicBezTo>
                  <a:pt x="1128" y="172"/>
                  <a:pt x="1080" y="204"/>
                  <a:pt x="1080" y="204"/>
                </a:cubicBezTo>
                <a:cubicBezTo>
                  <a:pt x="1076" y="216"/>
                  <a:pt x="1077" y="231"/>
                  <a:pt x="1068" y="240"/>
                </a:cubicBezTo>
                <a:cubicBezTo>
                  <a:pt x="1059" y="249"/>
                  <a:pt x="1043" y="246"/>
                  <a:pt x="1032" y="252"/>
                </a:cubicBezTo>
                <a:cubicBezTo>
                  <a:pt x="967" y="288"/>
                  <a:pt x="968" y="292"/>
                  <a:pt x="924" y="336"/>
                </a:cubicBezTo>
                <a:cubicBezTo>
                  <a:pt x="920" y="348"/>
                  <a:pt x="921" y="363"/>
                  <a:pt x="912" y="372"/>
                </a:cubicBezTo>
                <a:cubicBezTo>
                  <a:pt x="870" y="414"/>
                  <a:pt x="874" y="366"/>
                  <a:pt x="852" y="348"/>
                </a:cubicBezTo>
                <a:cubicBezTo>
                  <a:pt x="842" y="340"/>
                  <a:pt x="828" y="340"/>
                  <a:pt x="816" y="336"/>
                </a:cubicBezTo>
                <a:cubicBezTo>
                  <a:pt x="766" y="353"/>
                  <a:pt x="765" y="378"/>
                  <a:pt x="720" y="408"/>
                </a:cubicBezTo>
                <a:cubicBezTo>
                  <a:pt x="650" y="513"/>
                  <a:pt x="669" y="451"/>
                  <a:pt x="684" y="600"/>
                </a:cubicBezTo>
                <a:cubicBezTo>
                  <a:pt x="668" y="709"/>
                  <a:pt x="681" y="657"/>
                  <a:pt x="648" y="756"/>
                </a:cubicBezTo>
                <a:cubicBezTo>
                  <a:pt x="640" y="780"/>
                  <a:pt x="600" y="772"/>
                  <a:pt x="576" y="780"/>
                </a:cubicBezTo>
                <a:cubicBezTo>
                  <a:pt x="514" y="801"/>
                  <a:pt x="451" y="815"/>
                  <a:pt x="396" y="852"/>
                </a:cubicBezTo>
                <a:cubicBezTo>
                  <a:pt x="356" y="912"/>
                  <a:pt x="384" y="880"/>
                  <a:pt x="300" y="936"/>
                </a:cubicBezTo>
                <a:cubicBezTo>
                  <a:pt x="273" y="954"/>
                  <a:pt x="204" y="960"/>
                  <a:pt x="204" y="960"/>
                </a:cubicBezTo>
                <a:cubicBezTo>
                  <a:pt x="192" y="972"/>
                  <a:pt x="176" y="981"/>
                  <a:pt x="168" y="996"/>
                </a:cubicBezTo>
                <a:cubicBezTo>
                  <a:pt x="150" y="1029"/>
                  <a:pt x="153" y="1072"/>
                  <a:pt x="132" y="1104"/>
                </a:cubicBezTo>
                <a:cubicBezTo>
                  <a:pt x="116" y="1128"/>
                  <a:pt x="100" y="1152"/>
                  <a:pt x="84" y="1176"/>
                </a:cubicBezTo>
                <a:cubicBezTo>
                  <a:pt x="77" y="1187"/>
                  <a:pt x="59" y="1182"/>
                  <a:pt x="48" y="1188"/>
                </a:cubicBezTo>
                <a:cubicBezTo>
                  <a:pt x="35" y="1194"/>
                  <a:pt x="24" y="1204"/>
                  <a:pt x="12" y="1212"/>
                </a:cubicBezTo>
                <a:cubicBezTo>
                  <a:pt x="8" y="1224"/>
                  <a:pt x="0" y="1248"/>
                  <a:pt x="0" y="1248"/>
                </a:cubicBezTo>
              </a:path>
            </a:pathLst>
          </a:custGeom>
          <a:noFill/>
          <a:ln w="203200" cap="flat" cmpd="sng">
            <a:solidFill>
              <a:srgbClr val="FF0000"/>
            </a:solidFill>
            <a:prstDash val="solid"/>
            <a:round/>
            <a:headEnd type="none" w="med" len="med"/>
            <a:tailEnd type="none" w="med" len="med"/>
          </a:ln>
        </p:spPr>
        <p:txBody>
          <a:bodyPr/>
          <a:p>
            <a:endParaRPr lang="zh-CN" altLang="en-US"/>
          </a:p>
        </p:txBody>
      </p:sp>
      <p:sp>
        <p:nvSpPr>
          <p:cNvPr id="33839" name="文本框 33838"/>
          <p:cNvSpPr txBox="1"/>
          <p:nvPr/>
        </p:nvSpPr>
        <p:spPr>
          <a:xfrm rot="-2588475">
            <a:off x="2362200" y="2057400"/>
            <a:ext cx="1905000" cy="641350"/>
          </a:xfrm>
          <a:prstGeom prst="rect">
            <a:avLst/>
          </a:prstGeom>
          <a:noFill/>
          <a:ln w="9525">
            <a:noFill/>
          </a:ln>
        </p:spPr>
        <p:txBody>
          <a:bodyPr anchor="t">
            <a:spAutoFit/>
          </a:bodyPr>
          <a:p>
            <a:pPr>
              <a:spcBef>
                <a:spcPct val="50000"/>
              </a:spcBef>
            </a:pPr>
            <a:r>
              <a:rPr lang="zh-CN" altLang="en-US" sz="3600" b="1" dirty="0">
                <a:solidFill>
                  <a:srgbClr val="FF3300"/>
                </a:solidFill>
                <a:latin typeface="Times New Roman" panose="02020603050405020304" pitchFamily="18" charset="0"/>
                <a:ea typeface="方正行楷简体" pitchFamily="2" charset="-122"/>
              </a:rPr>
              <a:t>中路军</a:t>
            </a:r>
            <a:endParaRPr lang="zh-CN" altLang="en-US" sz="3600" b="1">
              <a:solidFill>
                <a:srgbClr val="FF3300"/>
              </a:solidFill>
              <a:latin typeface="Times New Roman" panose="02020603050405020304" pitchFamily="18" charset="0"/>
              <a:ea typeface="方正行楷简体" pitchFamily="2" charset="-122"/>
            </a:endParaRPr>
          </a:p>
        </p:txBody>
      </p:sp>
      <p:sp>
        <p:nvSpPr>
          <p:cNvPr id="33840" name="文本框 33839"/>
          <p:cNvSpPr txBox="1"/>
          <p:nvPr/>
        </p:nvSpPr>
        <p:spPr>
          <a:xfrm rot="-2103678">
            <a:off x="533400" y="4006850"/>
            <a:ext cx="1905000" cy="641350"/>
          </a:xfrm>
          <a:prstGeom prst="rect">
            <a:avLst/>
          </a:prstGeom>
          <a:noFill/>
          <a:ln w="9525">
            <a:noFill/>
          </a:ln>
        </p:spPr>
        <p:txBody>
          <a:bodyPr anchor="t">
            <a:spAutoFit/>
          </a:bodyPr>
          <a:p>
            <a:pPr>
              <a:spcBef>
                <a:spcPct val="50000"/>
              </a:spcBef>
            </a:pPr>
            <a:r>
              <a:rPr lang="zh-CN" altLang="en-US" sz="3600" b="1" dirty="0">
                <a:solidFill>
                  <a:schemeClr val="accent1"/>
                </a:solidFill>
                <a:latin typeface="Times New Roman" panose="02020603050405020304" pitchFamily="18" charset="0"/>
                <a:ea typeface="方正行楷简体" pitchFamily="2" charset="-122"/>
              </a:rPr>
              <a:t>西路军</a:t>
            </a:r>
            <a:endParaRPr lang="zh-CN" altLang="en-US" sz="3600" b="1">
              <a:solidFill>
                <a:schemeClr val="accent1"/>
              </a:solidFill>
              <a:latin typeface="Times New Roman" panose="02020603050405020304" pitchFamily="18" charset="0"/>
              <a:ea typeface="方正行楷简体" pitchFamily="2" charset="-122"/>
            </a:endParaRPr>
          </a:p>
        </p:txBody>
      </p:sp>
      <p:sp>
        <p:nvSpPr>
          <p:cNvPr id="33841" name="文本框 33840"/>
          <p:cNvSpPr txBox="1"/>
          <p:nvPr/>
        </p:nvSpPr>
        <p:spPr>
          <a:xfrm rot="-2588475">
            <a:off x="3733800" y="196850"/>
            <a:ext cx="1905000" cy="641350"/>
          </a:xfrm>
          <a:prstGeom prst="rect">
            <a:avLst/>
          </a:prstGeom>
          <a:noFill/>
          <a:ln w="9525">
            <a:noFill/>
          </a:ln>
        </p:spPr>
        <p:txBody>
          <a:bodyPr anchor="t">
            <a:spAutoFit/>
          </a:bodyPr>
          <a:p>
            <a:pPr>
              <a:spcBef>
                <a:spcPct val="50000"/>
              </a:spcBef>
            </a:pPr>
            <a:r>
              <a:rPr lang="zh-CN" altLang="en-US" sz="3600" b="1" dirty="0">
                <a:solidFill>
                  <a:srgbClr val="FF33CC"/>
                </a:solidFill>
                <a:latin typeface="Times New Roman" panose="02020603050405020304" pitchFamily="18" charset="0"/>
                <a:ea typeface="方正行楷简体" pitchFamily="2" charset="-122"/>
              </a:rPr>
              <a:t>东路军</a:t>
            </a:r>
            <a:endParaRPr lang="zh-CN" altLang="en-US" sz="3600" b="1">
              <a:solidFill>
                <a:srgbClr val="FF33CC"/>
              </a:solidFill>
              <a:latin typeface="Times New Roman" panose="02020603050405020304" pitchFamily="18" charset="0"/>
              <a:ea typeface="方正行楷简体" pitchFamily="2" charset="-122"/>
            </a:endParaRPr>
          </a:p>
        </p:txBody>
      </p:sp>
      <p:sp>
        <p:nvSpPr>
          <p:cNvPr id="33842" name="文本框 33841"/>
          <p:cNvSpPr txBox="1"/>
          <p:nvPr/>
        </p:nvSpPr>
        <p:spPr>
          <a:xfrm rot="-2274726">
            <a:off x="696913" y="4525963"/>
            <a:ext cx="1589087" cy="579437"/>
          </a:xfrm>
          <a:prstGeom prst="rect">
            <a:avLst/>
          </a:prstGeom>
          <a:noFill/>
          <a:ln w="9525">
            <a:noFill/>
          </a:ln>
        </p:spPr>
        <p:txBody>
          <a:bodyPr anchor="t">
            <a:spAutoFit/>
          </a:bodyPr>
          <a:p>
            <a:pPr>
              <a:spcBef>
                <a:spcPct val="50000"/>
              </a:spcBef>
            </a:pPr>
            <a:r>
              <a:rPr lang="zh-CN" altLang="en-US" sz="3200" dirty="0">
                <a:solidFill>
                  <a:schemeClr val="accent1"/>
                </a:solidFill>
                <a:latin typeface="Times New Roman" panose="02020603050405020304" pitchFamily="18" charset="0"/>
                <a:ea typeface="宋体" panose="02010600030101010101" pitchFamily="2" charset="-122"/>
              </a:rPr>
              <a:t>（</a:t>
            </a:r>
            <a:r>
              <a:rPr lang="en-US" altLang="zh-CN" sz="3200" dirty="0">
                <a:solidFill>
                  <a:schemeClr val="accent1"/>
                </a:solidFill>
                <a:latin typeface="Times New Roman" panose="02020603050405020304" pitchFamily="18" charset="0"/>
                <a:ea typeface="宋体" panose="02010600030101010101" pitchFamily="2" charset="-122"/>
              </a:rPr>
              <a:t>35</a:t>
            </a:r>
            <a:r>
              <a:rPr lang="zh-CN" altLang="en-US" sz="3200" dirty="0">
                <a:solidFill>
                  <a:schemeClr val="accent1"/>
                </a:solidFill>
                <a:latin typeface="Times New Roman" panose="02020603050405020304" pitchFamily="18" charset="0"/>
                <a:ea typeface="宋体" panose="02010600030101010101" pitchFamily="2" charset="-122"/>
              </a:rPr>
              <a:t>万）</a:t>
            </a:r>
            <a:endParaRPr lang="zh-CN" altLang="en-US" sz="3200">
              <a:solidFill>
                <a:schemeClr val="accent1"/>
              </a:solidFill>
              <a:latin typeface="Times New Roman" panose="02020603050405020304" pitchFamily="18" charset="0"/>
              <a:ea typeface="宋体" panose="02010600030101010101" pitchFamily="2" charset="-122"/>
            </a:endParaRPr>
          </a:p>
        </p:txBody>
      </p:sp>
      <p:sp>
        <p:nvSpPr>
          <p:cNvPr id="33843" name="文本框 33842"/>
          <p:cNvSpPr txBox="1"/>
          <p:nvPr/>
        </p:nvSpPr>
        <p:spPr>
          <a:xfrm rot="-2938647">
            <a:off x="2695575" y="2562225"/>
            <a:ext cx="1589088" cy="579438"/>
          </a:xfrm>
          <a:prstGeom prst="rect">
            <a:avLst/>
          </a:prstGeom>
          <a:noFill/>
          <a:ln w="9525">
            <a:noFill/>
          </a:ln>
        </p:spPr>
        <p:txBody>
          <a:bodyPr anchor="t">
            <a:spAutoFit/>
          </a:bodyPr>
          <a:p>
            <a:pPr>
              <a:spcBef>
                <a:spcPct val="50000"/>
              </a:spcBef>
            </a:pPr>
            <a:r>
              <a:rPr lang="zh-CN" altLang="en-US" sz="3200" dirty="0">
                <a:solidFill>
                  <a:srgbClr val="FF0000"/>
                </a:solidFill>
                <a:latin typeface="Times New Roman" panose="02020603050405020304" pitchFamily="18" charset="0"/>
                <a:ea typeface="宋体" panose="02010600030101010101" pitchFamily="2" charset="-122"/>
              </a:rPr>
              <a:t>（</a:t>
            </a:r>
            <a:r>
              <a:rPr lang="en-US" altLang="zh-CN" sz="3200" dirty="0">
                <a:solidFill>
                  <a:srgbClr val="FF0000"/>
                </a:solidFill>
                <a:latin typeface="Times New Roman" panose="02020603050405020304" pitchFamily="18" charset="0"/>
                <a:ea typeface="宋体" panose="02010600030101010101" pitchFamily="2" charset="-122"/>
              </a:rPr>
              <a:t>30</a:t>
            </a:r>
            <a:r>
              <a:rPr lang="zh-CN" altLang="en-US" sz="3200" dirty="0">
                <a:solidFill>
                  <a:srgbClr val="FF0000"/>
                </a:solidFill>
                <a:latin typeface="Times New Roman" panose="02020603050405020304" pitchFamily="18" charset="0"/>
                <a:ea typeface="宋体" panose="02010600030101010101" pitchFamily="2" charset="-122"/>
              </a:rPr>
              <a:t>万）</a:t>
            </a:r>
            <a:endParaRPr lang="zh-CN" altLang="en-US" sz="3200">
              <a:solidFill>
                <a:srgbClr val="FF0000"/>
              </a:solidFill>
              <a:latin typeface="Times New Roman" panose="02020603050405020304" pitchFamily="18" charset="0"/>
              <a:ea typeface="宋体" panose="02010600030101010101" pitchFamily="2" charset="-122"/>
            </a:endParaRPr>
          </a:p>
        </p:txBody>
      </p:sp>
      <p:sp>
        <p:nvSpPr>
          <p:cNvPr id="33844" name="文本框 33843"/>
          <p:cNvSpPr txBox="1"/>
          <p:nvPr/>
        </p:nvSpPr>
        <p:spPr>
          <a:xfrm rot="-2785245">
            <a:off x="4143375" y="685800"/>
            <a:ext cx="1589088" cy="579438"/>
          </a:xfrm>
          <a:prstGeom prst="rect">
            <a:avLst/>
          </a:prstGeom>
          <a:noFill/>
          <a:ln w="9525">
            <a:noFill/>
          </a:ln>
        </p:spPr>
        <p:txBody>
          <a:bodyPr anchor="t">
            <a:spAutoFit/>
          </a:bodyPr>
          <a:p>
            <a:pPr>
              <a:spcBef>
                <a:spcPct val="50000"/>
              </a:spcBef>
            </a:pPr>
            <a:r>
              <a:rPr lang="zh-CN" altLang="en-US" sz="3200" dirty="0">
                <a:solidFill>
                  <a:srgbClr val="FF66CC"/>
                </a:solidFill>
                <a:latin typeface="Times New Roman" panose="02020603050405020304" pitchFamily="18" charset="0"/>
                <a:ea typeface="宋体" panose="02010600030101010101" pitchFamily="2" charset="-122"/>
              </a:rPr>
              <a:t>（</a:t>
            </a:r>
            <a:r>
              <a:rPr lang="en-US" altLang="zh-CN" sz="3200" dirty="0">
                <a:solidFill>
                  <a:srgbClr val="FF66CC"/>
                </a:solidFill>
                <a:latin typeface="Times New Roman" panose="02020603050405020304" pitchFamily="18" charset="0"/>
                <a:ea typeface="宋体" panose="02010600030101010101" pitchFamily="2" charset="-122"/>
              </a:rPr>
              <a:t>35</a:t>
            </a:r>
            <a:r>
              <a:rPr lang="zh-CN" altLang="en-US" sz="3200" dirty="0">
                <a:solidFill>
                  <a:srgbClr val="FF66CC"/>
                </a:solidFill>
                <a:latin typeface="Times New Roman" panose="02020603050405020304" pitchFamily="18" charset="0"/>
                <a:ea typeface="宋体" panose="02010600030101010101" pitchFamily="2" charset="-122"/>
              </a:rPr>
              <a:t>万）</a:t>
            </a:r>
            <a:endParaRPr lang="zh-CN" altLang="en-US" sz="3200">
              <a:solidFill>
                <a:srgbClr val="FF66CC"/>
              </a:solidFill>
              <a:latin typeface="Times New Roman" panose="02020603050405020304" pitchFamily="18" charset="0"/>
              <a:ea typeface="宋体" panose="02010600030101010101" pitchFamily="2" charset="-122"/>
            </a:endParaRPr>
          </a:p>
        </p:txBody>
      </p:sp>
      <p:sp>
        <p:nvSpPr>
          <p:cNvPr id="12340" name="直接连接符 33844"/>
          <p:cNvSpPr/>
          <p:nvPr/>
        </p:nvSpPr>
        <p:spPr>
          <a:xfrm flipV="1">
            <a:off x="8362950" y="457200"/>
            <a:ext cx="0" cy="152400"/>
          </a:xfrm>
          <a:prstGeom prst="line">
            <a:avLst/>
          </a:prstGeom>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2341" name="直接连接符 33845"/>
          <p:cNvSpPr/>
          <p:nvPr/>
        </p:nvSpPr>
        <p:spPr>
          <a:xfrm>
            <a:off x="7962900" y="457200"/>
            <a:ext cx="0" cy="76200"/>
          </a:xfrm>
          <a:prstGeom prst="line">
            <a:avLst/>
          </a:prstGeom>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2342" name="直接连接符 33846"/>
          <p:cNvSpPr/>
          <p:nvPr/>
        </p:nvSpPr>
        <p:spPr>
          <a:xfrm>
            <a:off x="8035925" y="492125"/>
            <a:ext cx="76200" cy="0"/>
          </a:xfrm>
          <a:prstGeom prst="line">
            <a:avLst/>
          </a:prstGeom>
          <a:ln w="1905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iterate type="lt">
                                    <p:tmPct val="100000"/>
                                  </p:iterate>
                                  <p:childTnLst>
                                    <p:set>
                                      <p:cBhvr>
                                        <p:cTn id="6" dur="1" fill="hold">
                                          <p:stCondLst>
                                            <p:cond delay="0"/>
                                          </p:stCondLst>
                                        </p:cTn>
                                        <p:tgtEl>
                                          <p:spTgt spid="33800"/>
                                        </p:tgtEl>
                                        <p:attrNameLst>
                                          <p:attrName>style.visibility</p:attrName>
                                        </p:attrNameLst>
                                      </p:cBhvr>
                                      <p:to>
                                        <p:strVal val="visible"/>
                                      </p:to>
                                    </p:set>
                                    <p:animEffect transition="in" filter="dissolve">
                                      <p:cBhvr>
                                        <p:cTn id="7" dur="75"/>
                                        <p:tgtEl>
                                          <p:spTgt spid="33800"/>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3801"/>
                                        </p:tgtEl>
                                        <p:attrNameLst>
                                          <p:attrName>style.visibility</p:attrName>
                                        </p:attrNameLst>
                                      </p:cBhvr>
                                      <p:to>
                                        <p:strVal val="visible"/>
                                      </p:to>
                                    </p:set>
                                    <p:animEffect transition="in" filter="dissolve">
                                      <p:cBhvr>
                                        <p:cTn id="12" dur="500"/>
                                        <p:tgtEl>
                                          <p:spTgt spid="33801"/>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499"/>
                                          </p:stCondLst>
                                        </p:cTn>
                                        <p:tgtEl>
                                          <p:spTgt spid="33804"/>
                                        </p:tgtEl>
                                        <p:attrNameLst>
                                          <p:attrName>style.visibility</p:attrName>
                                        </p:attrNameLst>
                                      </p:cBhvr>
                                      <p:to>
                                        <p:strVal val="visible"/>
                                      </p:to>
                                    </p:set>
                                  </p:childTnLst>
                                </p:cTn>
                              </p:par>
                            </p:childTnLst>
                          </p:cTn>
                        </p:par>
                        <p:par>
                          <p:cTn id="17" fill="hold">
                            <p:stCondLst>
                              <p:cond delay="500"/>
                            </p:stCondLst>
                            <p:childTnLst>
                              <p:par>
                                <p:cTn id="18" presetID="1" presetClass="entr" presetSubtype="0" fill="hold" nodeType="afterEffect">
                                  <p:stCondLst>
                                    <p:cond delay="0"/>
                                  </p:stCondLst>
                                  <p:childTnLst>
                                    <p:set>
                                      <p:cBhvr>
                                        <p:cTn id="19" dur="1" fill="hold">
                                          <p:stCondLst>
                                            <p:cond delay="499"/>
                                          </p:stCondLst>
                                        </p:cTn>
                                        <p:tgtEl>
                                          <p:spTgt spid="3381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33816"/>
                                        </p:tgtEl>
                                        <p:attrNameLst>
                                          <p:attrName>style.visibility</p:attrName>
                                        </p:attrNameLst>
                                      </p:cBhvr>
                                      <p:to>
                                        <p:strVal val="hidden"/>
                                      </p:to>
                                    </p:set>
                                  </p:subTnLst>
                                </p:cTn>
                              </p:par>
                            </p:childTnLst>
                          </p:cTn>
                        </p:par>
                        <p:par>
                          <p:cTn id="20" fill="hold">
                            <p:stCondLst>
                              <p:cond delay="1000"/>
                            </p:stCondLst>
                            <p:childTnLst>
                              <p:par>
                                <p:cTn id="21" presetID="1" presetClass="entr" presetSubtype="0" fill="hold" nodeType="afterEffect">
                                  <p:stCondLst>
                                    <p:cond delay="0"/>
                                  </p:stCondLst>
                                  <p:childTnLst>
                                    <p:set>
                                      <p:cBhvr>
                                        <p:cTn id="22" dur="1" fill="hold">
                                          <p:stCondLst>
                                            <p:cond delay="499"/>
                                          </p:stCondLst>
                                        </p:cTn>
                                        <p:tgtEl>
                                          <p:spTgt spid="33812"/>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33812"/>
                                        </p:tgtEl>
                                        <p:attrNameLst>
                                          <p:attrName>style.visibility</p:attrName>
                                        </p:attrNameLst>
                                      </p:cBhvr>
                                      <p:to>
                                        <p:strVal val="hidden"/>
                                      </p:to>
                                    </p:set>
                                  </p:subTnLst>
                                </p:cTn>
                              </p:par>
                            </p:childTnLst>
                          </p:cTn>
                        </p:par>
                        <p:par>
                          <p:cTn id="23" fill="hold">
                            <p:stCondLst>
                              <p:cond delay="1500"/>
                            </p:stCondLst>
                            <p:childTnLst>
                              <p:par>
                                <p:cTn id="24" presetID="1" presetClass="entr" presetSubtype="0" fill="hold" nodeType="afterEffect">
                                  <p:stCondLst>
                                    <p:cond delay="0"/>
                                  </p:stCondLst>
                                  <p:childTnLst>
                                    <p:set>
                                      <p:cBhvr>
                                        <p:cTn id="25" dur="1" fill="hold">
                                          <p:stCondLst>
                                            <p:cond delay="499"/>
                                          </p:stCondLst>
                                        </p:cTn>
                                        <p:tgtEl>
                                          <p:spTgt spid="3380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33808"/>
                                        </p:tgtEl>
                                        <p:attrNameLst>
                                          <p:attrName>style.visibility</p:attrName>
                                        </p:attrNameLst>
                                      </p:cBhvr>
                                      <p:to>
                                        <p:strVal val="hidden"/>
                                      </p:to>
                                    </p:set>
                                  </p:subTnLst>
                                </p:cTn>
                              </p:par>
                            </p:childTnLst>
                          </p:cTn>
                        </p:par>
                        <p:par>
                          <p:cTn id="26" fill="hold">
                            <p:stCondLst>
                              <p:cond delay="2000"/>
                            </p:stCondLst>
                            <p:childTnLst>
                              <p:par>
                                <p:cTn id="27" presetID="1" presetClass="entr" presetSubtype="0" fill="hold" nodeType="afterEffect">
                                  <p:stCondLst>
                                    <p:cond delay="0"/>
                                  </p:stCondLst>
                                  <p:childTnLst>
                                    <p:set>
                                      <p:cBhvr>
                                        <p:cTn id="28" dur="1" fill="hold">
                                          <p:stCondLst>
                                            <p:cond delay="499"/>
                                          </p:stCondLst>
                                        </p:cTn>
                                        <p:tgtEl>
                                          <p:spTgt spid="33820"/>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33820"/>
                                        </p:tgtEl>
                                        <p:attrNameLst>
                                          <p:attrName>style.visibility</p:attrName>
                                        </p:attrNameLst>
                                      </p:cBhvr>
                                      <p:to>
                                        <p:strVal val="hidden"/>
                                      </p:to>
                                    </p:set>
                                  </p:sub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33802"/>
                                        </p:tgtEl>
                                        <p:attrNameLst>
                                          <p:attrName>style.visibility</p:attrName>
                                        </p:attrNameLst>
                                      </p:cBhvr>
                                      <p:to>
                                        <p:strVal val="visible"/>
                                      </p:to>
                                    </p:set>
                                    <p:animEffect transition="in" filter="dissolve">
                                      <p:cBhvr>
                                        <p:cTn id="33" dur="500"/>
                                        <p:tgtEl>
                                          <p:spTgt spid="33802"/>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3803"/>
                                        </p:tgtEl>
                                        <p:attrNameLst>
                                          <p:attrName>style.visibility</p:attrName>
                                        </p:attrNameLst>
                                      </p:cBhvr>
                                      <p:to>
                                        <p:strVal val="visible"/>
                                      </p:to>
                                    </p:set>
                                    <p:animEffect transition="in" filter="dissolve">
                                      <p:cBhvr>
                                        <p:cTn id="38" dur="500"/>
                                        <p:tgtEl>
                                          <p:spTgt spid="33803"/>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6" fill="hold" grpId="0" nodeType="clickEffect">
                                  <p:stCondLst>
                                    <p:cond delay="0"/>
                                  </p:stCondLst>
                                  <p:childTnLst>
                                    <p:set>
                                      <p:cBhvr>
                                        <p:cTn id="42" dur="1" fill="hold">
                                          <p:stCondLst>
                                            <p:cond delay="0"/>
                                          </p:stCondLst>
                                        </p:cTn>
                                        <p:tgtEl>
                                          <p:spTgt spid="33840"/>
                                        </p:tgtEl>
                                        <p:attrNameLst>
                                          <p:attrName>style.visibility</p:attrName>
                                        </p:attrNameLst>
                                      </p:cBhvr>
                                      <p:to>
                                        <p:strVal val="visible"/>
                                      </p:to>
                                    </p:set>
                                    <p:animEffect transition="in" filter="barn(inHorizontal)">
                                      <p:cBhvr>
                                        <p:cTn id="43" dur="500"/>
                                        <p:tgtEl>
                                          <p:spTgt spid="33840"/>
                                        </p:tgtEl>
                                      </p:cBhvr>
                                    </p:animEffect>
                                  </p:childTnLst>
                                </p:cTn>
                              </p:par>
                            </p:childTnLst>
                          </p:cTn>
                        </p:par>
                        <p:par>
                          <p:cTn id="44" fill="hold">
                            <p:stCondLst>
                              <p:cond delay="500"/>
                            </p:stCondLst>
                            <p:childTnLst>
                              <p:par>
                                <p:cTn id="45" presetID="1" presetClass="entr" presetSubtype="0" fill="hold" nodeType="afterEffect">
                                  <p:stCondLst>
                                    <p:cond delay="0"/>
                                  </p:stCondLst>
                                  <p:childTnLst>
                                    <p:set>
                                      <p:cBhvr>
                                        <p:cTn id="46" dur="1" fill="hold">
                                          <p:stCondLst>
                                            <p:cond delay="499"/>
                                          </p:stCondLst>
                                        </p:cTn>
                                        <p:tgtEl>
                                          <p:spTgt spid="3382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3825"/>
                                        </p:tgtEl>
                                        <p:attrNameLst>
                                          <p:attrName>style.visibility</p:attrName>
                                        </p:attrNameLst>
                                      </p:cBhvr>
                                      <p:to>
                                        <p:strVal val="hidden"/>
                                      </p:to>
                                    </p:set>
                                  </p:subTnLst>
                                </p:cTn>
                              </p:par>
                            </p:childTnLst>
                          </p:cTn>
                        </p:par>
                        <p:par>
                          <p:cTn id="47" fill="hold">
                            <p:stCondLst>
                              <p:cond delay="1000"/>
                            </p:stCondLst>
                            <p:childTnLst>
                              <p:par>
                                <p:cTn id="48" presetID="1" presetClass="entr" presetSubtype="0" fill="hold" nodeType="afterEffect">
                                  <p:stCondLst>
                                    <p:cond delay="0"/>
                                  </p:stCondLst>
                                  <p:childTnLst>
                                    <p:set>
                                      <p:cBhvr>
                                        <p:cTn id="49" dur="1" fill="hold">
                                          <p:stCondLst>
                                            <p:cond delay="499"/>
                                          </p:stCondLst>
                                        </p:cTn>
                                        <p:tgtEl>
                                          <p:spTgt spid="33824"/>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3824"/>
                                        </p:tgtEl>
                                        <p:attrNameLst>
                                          <p:attrName>style.visibility</p:attrName>
                                        </p:attrNameLst>
                                      </p:cBhvr>
                                      <p:to>
                                        <p:strVal val="hidden"/>
                                      </p:to>
                                    </p:set>
                                  </p:subTnLst>
                                </p:cTn>
                              </p:par>
                            </p:childTnLst>
                          </p:cTn>
                        </p:par>
                        <p:par>
                          <p:cTn id="50" fill="hold">
                            <p:stCondLst>
                              <p:cond delay="1500"/>
                            </p:stCondLst>
                            <p:childTnLst>
                              <p:par>
                                <p:cTn id="51" presetID="1" presetClass="entr" presetSubtype="0" fill="hold" nodeType="afterEffect">
                                  <p:stCondLst>
                                    <p:cond delay="0"/>
                                  </p:stCondLst>
                                  <p:childTnLst>
                                    <p:set>
                                      <p:cBhvr>
                                        <p:cTn id="52" dur="1" fill="hold">
                                          <p:stCondLst>
                                            <p:cond delay="499"/>
                                          </p:stCondLst>
                                        </p:cTn>
                                        <p:tgtEl>
                                          <p:spTgt spid="3382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3827"/>
                                        </p:tgtEl>
                                        <p:attrNameLst>
                                          <p:attrName>style.visibility</p:attrName>
                                        </p:attrNameLst>
                                      </p:cBhvr>
                                      <p:to>
                                        <p:strVal val="hidden"/>
                                      </p:to>
                                    </p:set>
                                  </p:subTnLst>
                                </p:cTn>
                              </p:par>
                            </p:childTnLst>
                          </p:cTn>
                        </p:par>
                        <p:par>
                          <p:cTn id="53" fill="hold">
                            <p:stCondLst>
                              <p:cond delay="2000"/>
                            </p:stCondLst>
                            <p:childTnLst>
                              <p:par>
                                <p:cTn id="54" presetID="1" presetClass="entr" presetSubtype="0" fill="hold" nodeType="afterEffect">
                                  <p:stCondLst>
                                    <p:cond delay="0"/>
                                  </p:stCondLst>
                                  <p:childTnLst>
                                    <p:set>
                                      <p:cBhvr>
                                        <p:cTn id="55" dur="1" fill="hold">
                                          <p:stCondLst>
                                            <p:cond delay="499"/>
                                          </p:stCondLst>
                                        </p:cTn>
                                        <p:tgtEl>
                                          <p:spTgt spid="33826"/>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3826"/>
                                        </p:tgtEl>
                                        <p:attrNameLst>
                                          <p:attrName>style.visibility</p:attrName>
                                        </p:attrNameLst>
                                      </p:cBhvr>
                                      <p:to>
                                        <p:strVal val="hidden"/>
                                      </p:to>
                                    </p:set>
                                  </p:subTnLst>
                                </p:cTn>
                              </p:par>
                            </p:childTnLst>
                          </p:cTn>
                        </p:par>
                        <p:par>
                          <p:cTn id="56" fill="hold">
                            <p:stCondLst>
                              <p:cond delay="2500"/>
                            </p:stCondLst>
                            <p:childTnLst>
                              <p:par>
                                <p:cTn id="57" presetID="1" presetClass="entr" presetSubtype="0" fill="hold" nodeType="afterEffect">
                                  <p:stCondLst>
                                    <p:cond delay="0"/>
                                  </p:stCondLst>
                                  <p:childTnLst>
                                    <p:set>
                                      <p:cBhvr>
                                        <p:cTn id="58" dur="1" fill="hold">
                                          <p:stCondLst>
                                            <p:cond delay="499"/>
                                          </p:stCondLst>
                                        </p:cTn>
                                        <p:tgtEl>
                                          <p:spTgt spid="33837"/>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6" presetClass="entr" presetSubtype="26" fill="hold" grpId="0" nodeType="clickEffect">
                                  <p:stCondLst>
                                    <p:cond delay="0"/>
                                  </p:stCondLst>
                                  <p:childTnLst>
                                    <p:set>
                                      <p:cBhvr>
                                        <p:cTn id="62" dur="1" fill="hold">
                                          <p:stCondLst>
                                            <p:cond delay="0"/>
                                          </p:stCondLst>
                                        </p:cTn>
                                        <p:tgtEl>
                                          <p:spTgt spid="33839"/>
                                        </p:tgtEl>
                                        <p:attrNameLst>
                                          <p:attrName>style.visibility</p:attrName>
                                        </p:attrNameLst>
                                      </p:cBhvr>
                                      <p:to>
                                        <p:strVal val="visible"/>
                                      </p:to>
                                    </p:set>
                                    <p:animEffect transition="in" filter="barn(inHorizontal)">
                                      <p:cBhvr>
                                        <p:cTn id="63" dur="500"/>
                                        <p:tgtEl>
                                          <p:spTgt spid="33839"/>
                                        </p:tgtEl>
                                      </p:cBhvr>
                                    </p:animEffect>
                                  </p:childTnLst>
                                </p:cTn>
                              </p:par>
                            </p:childTnLst>
                          </p:cTn>
                        </p:par>
                        <p:par>
                          <p:cTn id="64" fill="hold">
                            <p:stCondLst>
                              <p:cond delay="500"/>
                            </p:stCondLst>
                            <p:childTnLst>
                              <p:par>
                                <p:cTn id="65" presetID="1" presetClass="entr" presetSubtype="0" fill="hold" nodeType="afterEffect">
                                  <p:stCondLst>
                                    <p:cond delay="1000"/>
                                  </p:stCondLst>
                                  <p:childTnLst>
                                    <p:set>
                                      <p:cBhvr>
                                        <p:cTn id="66" dur="1" fill="hold">
                                          <p:stCondLst>
                                            <p:cond delay="499"/>
                                          </p:stCondLst>
                                        </p:cTn>
                                        <p:tgtEl>
                                          <p:spTgt spid="33828"/>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33828"/>
                                        </p:tgtEl>
                                        <p:attrNameLst>
                                          <p:attrName>style.visibility</p:attrName>
                                        </p:attrNameLst>
                                      </p:cBhvr>
                                      <p:to>
                                        <p:strVal val="hidden"/>
                                      </p:to>
                                    </p:set>
                                  </p:subTnLst>
                                </p:cTn>
                              </p:par>
                            </p:childTnLst>
                          </p:cTn>
                        </p:par>
                        <p:par>
                          <p:cTn id="67" fill="hold">
                            <p:stCondLst>
                              <p:cond delay="2000"/>
                            </p:stCondLst>
                            <p:childTnLst>
                              <p:par>
                                <p:cTn id="68" presetID="1" presetClass="entr" presetSubtype="0" fill="hold" nodeType="afterEffect">
                                  <p:stCondLst>
                                    <p:cond delay="0"/>
                                  </p:stCondLst>
                                  <p:childTnLst>
                                    <p:set>
                                      <p:cBhvr>
                                        <p:cTn id="69" dur="1" fill="hold">
                                          <p:stCondLst>
                                            <p:cond delay="499"/>
                                          </p:stCondLst>
                                        </p:cTn>
                                        <p:tgtEl>
                                          <p:spTgt spid="33829"/>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33829"/>
                                        </p:tgtEl>
                                        <p:attrNameLst>
                                          <p:attrName>style.visibility</p:attrName>
                                        </p:attrNameLst>
                                      </p:cBhvr>
                                      <p:to>
                                        <p:strVal val="hidden"/>
                                      </p:to>
                                    </p:set>
                                  </p:subTnLst>
                                </p:cTn>
                              </p:par>
                            </p:childTnLst>
                          </p:cTn>
                        </p:par>
                        <p:par>
                          <p:cTn id="70" fill="hold">
                            <p:stCondLst>
                              <p:cond delay="2500"/>
                            </p:stCondLst>
                            <p:childTnLst>
                              <p:par>
                                <p:cTn id="71" presetID="1" presetClass="entr" presetSubtype="0" fill="hold" nodeType="afterEffect">
                                  <p:stCondLst>
                                    <p:cond delay="0"/>
                                  </p:stCondLst>
                                  <p:childTnLst>
                                    <p:set>
                                      <p:cBhvr>
                                        <p:cTn id="72" dur="1" fill="hold">
                                          <p:stCondLst>
                                            <p:cond delay="499"/>
                                          </p:stCondLst>
                                        </p:cTn>
                                        <p:tgtEl>
                                          <p:spTgt spid="33830"/>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33830"/>
                                        </p:tgtEl>
                                        <p:attrNameLst>
                                          <p:attrName>style.visibility</p:attrName>
                                        </p:attrNameLst>
                                      </p:cBhvr>
                                      <p:to>
                                        <p:strVal val="hidden"/>
                                      </p:to>
                                    </p:set>
                                  </p:subTnLst>
                                </p:cTn>
                              </p:par>
                            </p:childTnLst>
                          </p:cTn>
                        </p:par>
                        <p:par>
                          <p:cTn id="73" fill="hold">
                            <p:stCondLst>
                              <p:cond delay="3000"/>
                            </p:stCondLst>
                            <p:childTnLst>
                              <p:par>
                                <p:cTn id="74" presetID="1" presetClass="entr" presetSubtype="0" fill="hold" nodeType="afterEffect">
                                  <p:stCondLst>
                                    <p:cond delay="0"/>
                                  </p:stCondLst>
                                  <p:childTnLst>
                                    <p:set>
                                      <p:cBhvr>
                                        <p:cTn id="75" dur="1" fill="hold">
                                          <p:stCondLst>
                                            <p:cond delay="499"/>
                                          </p:stCondLst>
                                        </p:cTn>
                                        <p:tgtEl>
                                          <p:spTgt spid="33831"/>
                                        </p:tgtEl>
                                        <p:attrNameLst>
                                          <p:attrName>style.visibility</p:attrName>
                                        </p:attrNameLst>
                                      </p:cBhvr>
                                      <p:to>
                                        <p:strVal val="visible"/>
                                      </p:to>
                                    </p:set>
                                  </p:childTnLst>
                                </p:cTn>
                              </p:par>
                            </p:childTnLst>
                          </p:cTn>
                        </p:par>
                        <p:par>
                          <p:cTn id="76" fill="hold">
                            <p:stCondLst>
                              <p:cond delay="3500"/>
                            </p:stCondLst>
                            <p:childTnLst>
                              <p:par>
                                <p:cTn id="77" presetID="1" presetClass="entr" presetSubtype="0" fill="hold" nodeType="afterEffect">
                                  <p:stCondLst>
                                    <p:cond delay="0"/>
                                  </p:stCondLst>
                                  <p:childTnLst>
                                    <p:set>
                                      <p:cBhvr>
                                        <p:cTn id="78" dur="1" fill="hold">
                                          <p:stCondLst>
                                            <p:cond delay="499"/>
                                          </p:stCondLst>
                                        </p:cTn>
                                        <p:tgtEl>
                                          <p:spTgt spid="33838"/>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23" presetClass="entr" presetSubtype="16" fill="hold" grpId="0" nodeType="clickEffect">
                                  <p:stCondLst>
                                    <p:cond delay="0"/>
                                  </p:stCondLst>
                                  <p:childTnLst>
                                    <p:set>
                                      <p:cBhvr>
                                        <p:cTn id="82" dur="1" fill="hold">
                                          <p:stCondLst>
                                            <p:cond delay="0"/>
                                          </p:stCondLst>
                                        </p:cTn>
                                        <p:tgtEl>
                                          <p:spTgt spid="33841"/>
                                        </p:tgtEl>
                                        <p:attrNameLst>
                                          <p:attrName>style.visibility</p:attrName>
                                        </p:attrNameLst>
                                      </p:cBhvr>
                                      <p:to>
                                        <p:strVal val="visible"/>
                                      </p:to>
                                    </p:set>
                                    <p:anim calcmode="lin" valueType="num">
                                      <p:cBhvr>
                                        <p:cTn id="83" dur="500" fill="hold"/>
                                        <p:tgtEl>
                                          <p:spTgt spid="33841"/>
                                        </p:tgtEl>
                                        <p:attrNameLst>
                                          <p:attrName>ppt_w</p:attrName>
                                        </p:attrNameLst>
                                      </p:cBhvr>
                                      <p:tavLst>
                                        <p:tav tm="0">
                                          <p:val>
                                            <p:fltVal val="0.000000"/>
                                          </p:val>
                                        </p:tav>
                                        <p:tav tm="100000">
                                          <p:val>
                                            <p:strVal val="#ppt_w"/>
                                          </p:val>
                                        </p:tav>
                                      </p:tavLst>
                                    </p:anim>
                                    <p:anim calcmode="lin" valueType="num">
                                      <p:cBhvr>
                                        <p:cTn id="84" dur="500" fill="hold"/>
                                        <p:tgtEl>
                                          <p:spTgt spid="33841"/>
                                        </p:tgtEl>
                                        <p:attrNameLst>
                                          <p:attrName>ppt_h</p:attrName>
                                        </p:attrNameLst>
                                      </p:cBhvr>
                                      <p:tavLst>
                                        <p:tav tm="0">
                                          <p:val>
                                            <p:fltVal val="0.000000"/>
                                          </p:val>
                                        </p:tav>
                                        <p:tav tm="100000">
                                          <p:val>
                                            <p:strVal val="#ppt_h"/>
                                          </p:val>
                                        </p:tav>
                                      </p:tavLst>
                                    </p:anim>
                                  </p:childTnLst>
                                </p:cTn>
                              </p:par>
                            </p:childTnLst>
                          </p:cTn>
                        </p:par>
                        <p:par>
                          <p:cTn id="85" fill="hold">
                            <p:stCondLst>
                              <p:cond delay="500"/>
                            </p:stCondLst>
                            <p:childTnLst>
                              <p:par>
                                <p:cTn id="86" presetID="1" presetClass="entr" presetSubtype="0" fill="hold" nodeType="afterEffect">
                                  <p:stCondLst>
                                    <p:cond delay="0"/>
                                  </p:stCondLst>
                                  <p:childTnLst>
                                    <p:set>
                                      <p:cBhvr>
                                        <p:cTn id="87" dur="1" fill="hold">
                                          <p:stCondLst>
                                            <p:cond delay="499"/>
                                          </p:stCondLst>
                                        </p:cTn>
                                        <p:tgtEl>
                                          <p:spTgt spid="33832"/>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33832"/>
                                        </p:tgtEl>
                                        <p:attrNameLst>
                                          <p:attrName>style.visibility</p:attrName>
                                        </p:attrNameLst>
                                      </p:cBhvr>
                                      <p:to>
                                        <p:strVal val="hidden"/>
                                      </p:to>
                                    </p:set>
                                  </p:subTnLst>
                                </p:cTn>
                              </p:par>
                            </p:childTnLst>
                          </p:cTn>
                        </p:par>
                        <p:par>
                          <p:cTn id="88" fill="hold">
                            <p:stCondLst>
                              <p:cond delay="1000"/>
                            </p:stCondLst>
                            <p:childTnLst>
                              <p:par>
                                <p:cTn id="89" presetID="1" presetClass="entr" presetSubtype="0" fill="hold" nodeType="afterEffect">
                                  <p:stCondLst>
                                    <p:cond delay="0"/>
                                  </p:stCondLst>
                                  <p:childTnLst>
                                    <p:set>
                                      <p:cBhvr>
                                        <p:cTn id="90" dur="1" fill="hold">
                                          <p:stCondLst>
                                            <p:cond delay="499"/>
                                          </p:stCondLst>
                                        </p:cTn>
                                        <p:tgtEl>
                                          <p:spTgt spid="33833"/>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33833"/>
                                        </p:tgtEl>
                                        <p:attrNameLst>
                                          <p:attrName>style.visibility</p:attrName>
                                        </p:attrNameLst>
                                      </p:cBhvr>
                                      <p:to>
                                        <p:strVal val="hidden"/>
                                      </p:to>
                                    </p:set>
                                  </p:subTnLst>
                                </p:cTn>
                              </p:par>
                            </p:childTnLst>
                          </p:cTn>
                        </p:par>
                        <p:par>
                          <p:cTn id="91" fill="hold">
                            <p:stCondLst>
                              <p:cond delay="1500"/>
                            </p:stCondLst>
                            <p:childTnLst>
                              <p:par>
                                <p:cTn id="92" presetID="1" presetClass="entr" presetSubtype="0" fill="hold" nodeType="afterEffect">
                                  <p:stCondLst>
                                    <p:cond delay="0"/>
                                  </p:stCondLst>
                                  <p:childTnLst>
                                    <p:set>
                                      <p:cBhvr>
                                        <p:cTn id="93" dur="1" fill="hold">
                                          <p:stCondLst>
                                            <p:cond delay="499"/>
                                          </p:stCondLst>
                                        </p:cTn>
                                        <p:tgtEl>
                                          <p:spTgt spid="3383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33836"/>
                                        </p:tgtEl>
                                        <p:attrNameLst>
                                          <p:attrName>style.visibility</p:attrName>
                                        </p:attrNameLst>
                                      </p:cBhvr>
                                      <p:to>
                                        <p:strVal val="hidden"/>
                                      </p:to>
                                    </p:set>
                                  </p:subTnLst>
                                </p:cTn>
                              </p:par>
                            </p:childTnLst>
                          </p:cTn>
                        </p:par>
                        <p:par>
                          <p:cTn id="94" fill="hold">
                            <p:stCondLst>
                              <p:cond delay="2000"/>
                            </p:stCondLst>
                            <p:childTnLst>
                              <p:par>
                                <p:cTn id="95" presetID="1" presetClass="entr" presetSubtype="0" fill="hold" nodeType="afterEffect">
                                  <p:stCondLst>
                                    <p:cond delay="0"/>
                                  </p:stCondLst>
                                  <p:childTnLst>
                                    <p:set>
                                      <p:cBhvr>
                                        <p:cTn id="96" dur="1" fill="hold">
                                          <p:stCondLst>
                                            <p:cond delay="499"/>
                                          </p:stCondLst>
                                        </p:cTn>
                                        <p:tgtEl>
                                          <p:spTgt spid="33835"/>
                                        </p:tgtEl>
                                        <p:attrNameLst>
                                          <p:attrName>style.visibility</p:attrName>
                                        </p:attrNameLst>
                                      </p:cBhvr>
                                      <p:to>
                                        <p:strVal val="visible"/>
                                      </p:to>
                                    </p:set>
                                  </p:childTnLst>
                                  <p:subTnLst>
                                    <p:set>
                                      <p:cBhvr override="childStyle">
                                        <p:cTn dur="1" fill="hold" display="0" masterRel="sameClick" afterEffect="1">
                                          <p:stCondLst>
                                            <p:cond evt="end" delay="0">
                                              <p:tn val="95"/>
                                            </p:cond>
                                          </p:stCondLst>
                                        </p:cTn>
                                        <p:tgtEl>
                                          <p:spTgt spid="33835"/>
                                        </p:tgtEl>
                                        <p:attrNameLst>
                                          <p:attrName>style.visibility</p:attrName>
                                        </p:attrNameLst>
                                      </p:cBhvr>
                                      <p:to>
                                        <p:strVal val="hidden"/>
                                      </p:to>
                                    </p:set>
                                  </p:subTnLst>
                                </p:cTn>
                              </p:par>
                            </p:childTnLst>
                          </p:cTn>
                        </p:par>
                        <p:par>
                          <p:cTn id="97" fill="hold">
                            <p:stCondLst>
                              <p:cond delay="2500"/>
                            </p:stCondLst>
                            <p:childTnLst>
                              <p:par>
                                <p:cTn id="98" presetID="1" presetClass="entr" presetSubtype="0" fill="hold" nodeType="afterEffect">
                                  <p:stCondLst>
                                    <p:cond delay="0"/>
                                  </p:stCondLst>
                                  <p:childTnLst>
                                    <p:set>
                                      <p:cBhvr>
                                        <p:cTn id="99" dur="1" fill="hold">
                                          <p:stCondLst>
                                            <p:cond delay="499"/>
                                          </p:stCondLst>
                                        </p:cTn>
                                        <p:tgtEl>
                                          <p:spTgt spid="33834"/>
                                        </p:tgtEl>
                                        <p:attrNameLst>
                                          <p:attrName>style.visibility</p:attrName>
                                        </p:attrNameLst>
                                      </p:cBhvr>
                                      <p:to>
                                        <p:strVal val="visible"/>
                                      </p:to>
                                    </p:set>
                                  </p:childTnLst>
                                </p:cTn>
                              </p:par>
                            </p:childTnLst>
                          </p:cTn>
                        </p:par>
                      </p:childTnLst>
                    </p:cTn>
                  </p:par>
                  <p:par>
                    <p:cTn id="100" fill="hold">
                      <p:stCondLst>
                        <p:cond delay="indefinite"/>
                      </p:stCondLst>
                      <p:childTnLst>
                        <p:par>
                          <p:cTn id="101" fill="hold">
                            <p:stCondLst>
                              <p:cond delay="0"/>
                            </p:stCondLst>
                            <p:childTnLst>
                              <p:par>
                                <p:cTn id="102" presetID="2" presetClass="entr" presetSubtype="8" fill="hold" grpId="0" nodeType="clickEffect">
                                  <p:stCondLst>
                                    <p:cond delay="0"/>
                                  </p:stCondLst>
                                  <p:childTnLst>
                                    <p:set>
                                      <p:cBhvr>
                                        <p:cTn id="103" dur="1" fill="hold">
                                          <p:stCondLst>
                                            <p:cond delay="0"/>
                                          </p:stCondLst>
                                        </p:cTn>
                                        <p:tgtEl>
                                          <p:spTgt spid="33842"/>
                                        </p:tgtEl>
                                        <p:attrNameLst>
                                          <p:attrName>style.visibility</p:attrName>
                                        </p:attrNameLst>
                                      </p:cBhvr>
                                      <p:to>
                                        <p:strVal val="visible"/>
                                      </p:to>
                                    </p:set>
                                    <p:anim calcmode="lin" valueType="num">
                                      <p:cBhvr additive="base">
                                        <p:cTn id="104" dur="500" fill="hold"/>
                                        <p:tgtEl>
                                          <p:spTgt spid="33842"/>
                                        </p:tgtEl>
                                        <p:attrNameLst>
                                          <p:attrName>ppt_x</p:attrName>
                                        </p:attrNameLst>
                                      </p:cBhvr>
                                      <p:tavLst>
                                        <p:tav tm="0">
                                          <p:val>
                                            <p:strVal val="0-#ppt_w/2"/>
                                          </p:val>
                                        </p:tav>
                                        <p:tav tm="100000">
                                          <p:val>
                                            <p:strVal val="#ppt_x"/>
                                          </p:val>
                                        </p:tav>
                                      </p:tavLst>
                                    </p:anim>
                                    <p:anim calcmode="lin" valueType="num">
                                      <p:cBhvr additive="base">
                                        <p:cTn id="105" dur="500" fill="hold"/>
                                        <p:tgtEl>
                                          <p:spTgt spid="33842"/>
                                        </p:tgtEl>
                                        <p:attrNameLst>
                                          <p:attrName>ppt_y</p:attrName>
                                        </p:attrNameLst>
                                      </p:cBhvr>
                                      <p:tavLst>
                                        <p:tav tm="0">
                                          <p:val>
                                            <p:strVal val="#ppt_y"/>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 presetClass="entr" presetSubtype="1" fill="hold" grpId="0" nodeType="clickEffect">
                                  <p:stCondLst>
                                    <p:cond delay="0"/>
                                  </p:stCondLst>
                                  <p:childTnLst>
                                    <p:set>
                                      <p:cBhvr>
                                        <p:cTn id="109" dur="1" fill="hold">
                                          <p:stCondLst>
                                            <p:cond delay="0"/>
                                          </p:stCondLst>
                                        </p:cTn>
                                        <p:tgtEl>
                                          <p:spTgt spid="33843"/>
                                        </p:tgtEl>
                                        <p:attrNameLst>
                                          <p:attrName>style.visibility</p:attrName>
                                        </p:attrNameLst>
                                      </p:cBhvr>
                                      <p:to>
                                        <p:strVal val="visible"/>
                                      </p:to>
                                    </p:set>
                                    <p:anim calcmode="lin" valueType="num">
                                      <p:cBhvr additive="base">
                                        <p:cTn id="110" dur="500" fill="hold"/>
                                        <p:tgtEl>
                                          <p:spTgt spid="33843"/>
                                        </p:tgtEl>
                                        <p:attrNameLst>
                                          <p:attrName>ppt_x</p:attrName>
                                        </p:attrNameLst>
                                      </p:cBhvr>
                                      <p:tavLst>
                                        <p:tav tm="0">
                                          <p:val>
                                            <p:strVal val="#ppt_x"/>
                                          </p:val>
                                        </p:tav>
                                        <p:tav tm="100000">
                                          <p:val>
                                            <p:strVal val="#ppt_x"/>
                                          </p:val>
                                        </p:tav>
                                      </p:tavLst>
                                    </p:anim>
                                    <p:anim calcmode="lin" valueType="num">
                                      <p:cBhvr additive="base">
                                        <p:cTn id="111" dur="500" fill="hold"/>
                                        <p:tgtEl>
                                          <p:spTgt spid="33843"/>
                                        </p:tgtEl>
                                        <p:attrNameLst>
                                          <p:attrName>ppt_y</p:attrName>
                                        </p:attrNameLst>
                                      </p:cBhvr>
                                      <p:tavLst>
                                        <p:tav tm="0">
                                          <p:val>
                                            <p:strVal val="0-#ppt_h/2"/>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2" fill="hold" grpId="0" nodeType="clickEffect">
                                  <p:stCondLst>
                                    <p:cond delay="0"/>
                                  </p:stCondLst>
                                  <p:childTnLst>
                                    <p:set>
                                      <p:cBhvr>
                                        <p:cTn id="115" dur="1" fill="hold">
                                          <p:stCondLst>
                                            <p:cond delay="0"/>
                                          </p:stCondLst>
                                        </p:cTn>
                                        <p:tgtEl>
                                          <p:spTgt spid="33844"/>
                                        </p:tgtEl>
                                        <p:attrNameLst>
                                          <p:attrName>style.visibility</p:attrName>
                                        </p:attrNameLst>
                                      </p:cBhvr>
                                      <p:to>
                                        <p:strVal val="visible"/>
                                      </p:to>
                                    </p:set>
                                    <p:anim calcmode="lin" valueType="num">
                                      <p:cBhvr additive="base">
                                        <p:cTn id="116" dur="500" fill="hold"/>
                                        <p:tgtEl>
                                          <p:spTgt spid="33844"/>
                                        </p:tgtEl>
                                        <p:attrNameLst>
                                          <p:attrName>ppt_x</p:attrName>
                                        </p:attrNameLst>
                                      </p:cBhvr>
                                      <p:tavLst>
                                        <p:tav tm="0">
                                          <p:val>
                                            <p:strVal val="1+#ppt_w/2"/>
                                          </p:val>
                                        </p:tav>
                                        <p:tav tm="100000">
                                          <p:val>
                                            <p:strVal val="#ppt_x"/>
                                          </p:val>
                                        </p:tav>
                                      </p:tavLst>
                                    </p:anim>
                                    <p:anim calcmode="lin" valueType="num">
                                      <p:cBhvr additive="base">
                                        <p:cTn id="117" dur="500" fill="hold"/>
                                        <p:tgtEl>
                                          <p:spTgt spid="338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0" grpId="0" animBg="1"/>
      <p:bldP spid="33801" grpId="0" animBg="1"/>
      <p:bldP spid="33802" grpId="0" animBg="1"/>
      <p:bldP spid="33803" grpId="0"/>
      <p:bldP spid="33839" grpId="0"/>
      <p:bldP spid="33840" grpId="0"/>
      <p:bldP spid="33841" grpId="0"/>
      <p:bldP spid="33842" grpId="0"/>
      <p:bldP spid="33843" grpId="0"/>
      <p:bldP spid="3384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矩形 14337"/>
          <p:cNvSpPr/>
          <p:nvPr/>
        </p:nvSpPr>
        <p:spPr>
          <a:xfrm>
            <a:off x="685800" y="228600"/>
            <a:ext cx="1295400" cy="6172200"/>
          </a:xfrm>
          <a:prstGeom prst="rect">
            <a:avLst/>
          </a:prstGeom>
          <a:noFill/>
          <a:ln w="9525">
            <a:noFill/>
          </a:ln>
        </p:spPr>
        <p:txBody>
          <a:bodyPr anchor="ctr"/>
          <a:p>
            <a:pPr algn="ctr"/>
            <a:r>
              <a:rPr lang="zh-CN" altLang="en-US" sz="5400" b="1" dirty="0">
                <a:solidFill>
                  <a:schemeClr val="folHlink"/>
                </a:solidFill>
                <a:latin typeface="Arial Black" panose="020B0A04020102020204" pitchFamily="34" charset="0"/>
                <a:ea typeface="华文行楷" panose="02010800040101010101" pitchFamily="2" charset="-122"/>
              </a:rPr>
              <a:t>新闻的</a:t>
            </a:r>
            <a:br>
              <a:rPr lang="zh-CN" altLang="en-US" sz="5400" b="1" dirty="0">
                <a:solidFill>
                  <a:schemeClr val="folHlink"/>
                </a:solidFill>
                <a:latin typeface="Arial Black" panose="020B0A04020102020204" pitchFamily="34" charset="0"/>
                <a:ea typeface="华文行楷" panose="02010800040101010101" pitchFamily="2" charset="-122"/>
              </a:rPr>
            </a:br>
            <a:r>
              <a:rPr lang="zh-CN" altLang="en-US" sz="5400" b="1" dirty="0">
                <a:solidFill>
                  <a:schemeClr val="folHlink"/>
                </a:solidFill>
                <a:latin typeface="Arial Black" panose="020B0A04020102020204" pitchFamily="34" charset="0"/>
                <a:ea typeface="华文行楷" panose="02010800040101010101" pitchFamily="2" charset="-122"/>
              </a:rPr>
              <a:t>结构要素</a:t>
            </a:r>
            <a:endParaRPr lang="zh-CN" altLang="en-US" sz="5400" b="1" dirty="0">
              <a:solidFill>
                <a:schemeClr val="folHlink"/>
              </a:solidFill>
              <a:latin typeface="Arial Black" panose="020B0A04020102020204" pitchFamily="34" charset="0"/>
              <a:ea typeface="华文行楷" panose="02010800040101010101" pitchFamily="2" charset="-122"/>
            </a:endParaRPr>
          </a:p>
        </p:txBody>
      </p:sp>
      <p:sp>
        <p:nvSpPr>
          <p:cNvPr id="14339" name="矩形 14338"/>
          <p:cNvSpPr/>
          <p:nvPr/>
        </p:nvSpPr>
        <p:spPr>
          <a:xfrm>
            <a:off x="2209800" y="685800"/>
            <a:ext cx="6781800" cy="6096000"/>
          </a:xfrm>
          <a:prstGeom prst="rect">
            <a:avLst/>
          </a:prstGeom>
          <a:noFill/>
          <a:ln w="9525">
            <a:noFill/>
          </a:ln>
        </p:spPr>
        <p:txBody>
          <a:bodyPr/>
          <a:p>
            <a:pPr marL="342900" lvl="0" indent="-342900" fontAlgn="base">
              <a:spcBef>
                <a:spcPct val="20000"/>
              </a:spcBef>
              <a:buClr>
                <a:schemeClr val="tx1"/>
              </a:buClr>
              <a:buSzPct val="85000"/>
              <a:buBlip>
                <a:blip r:embed="rId1"/>
              </a:buBlip>
            </a:pPr>
            <a:r>
              <a:rPr lang="zh-CN" altLang="en-US" sz="32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标题</a:t>
            </a:r>
            <a:r>
              <a:rPr lang="en-US" altLang="zh-CN"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a:t>
            </a:r>
            <a:r>
              <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迅速了解新闻的主要内容</a:t>
            </a:r>
            <a:endPar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buBlip>
                <a:blip r:embed="rId1"/>
              </a:buBlip>
            </a:pPr>
            <a:r>
              <a:rPr lang="zh-CN" altLang="en-US" sz="32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导语</a:t>
            </a:r>
            <a:r>
              <a:rPr lang="en-US" altLang="zh-CN"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a:t>
            </a:r>
            <a:r>
              <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比较详细地了解新闻的内容（新闻开头的第一段或第一句）</a:t>
            </a:r>
            <a:endPar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buBlip>
                <a:blip r:embed="rId1"/>
              </a:buBlip>
            </a:pPr>
            <a:r>
              <a:rPr lang="zh-CN" altLang="en-US" sz="32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主体</a:t>
            </a:r>
            <a:r>
              <a:rPr lang="en-US" altLang="zh-CN"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a:t>
            </a:r>
            <a:r>
              <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更为细致地了解新闻的内容（用充足的事实表现主题，是对导语内容的进一步扩展）</a:t>
            </a:r>
            <a:endPar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buBlip>
                <a:blip r:embed="rId1"/>
              </a:buBlip>
            </a:pPr>
            <a:r>
              <a:rPr lang="zh-CN" altLang="en-US" sz="32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背景</a:t>
            </a:r>
            <a:r>
              <a:rPr lang="en-US" altLang="zh-CN" sz="3200" b="1" strike="noStrike" noProof="1">
                <a:latin typeface="Arial" panose="020B0604020202020204" pitchFamily="34" charset="0"/>
                <a:ea typeface="华文新魏" panose="02010800040101010101" pitchFamily="2" charset="-122"/>
                <a:cs typeface="+mn-ea"/>
              </a:rPr>
              <a:t>——</a:t>
            </a:r>
            <a:r>
              <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新闻发生的社会环境和自然环境</a:t>
            </a:r>
            <a:endPar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buBlip>
                <a:blip r:embed="rId1"/>
              </a:buBlip>
            </a:pPr>
            <a:r>
              <a:rPr lang="zh-CN" altLang="en-US" sz="32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结语</a:t>
            </a:r>
            <a:r>
              <a:rPr lang="en-US" altLang="zh-CN"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a:t>
            </a:r>
            <a:r>
              <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cs typeface="+mn-ea"/>
              </a:rPr>
              <a:t>新闻结尾</a:t>
            </a:r>
            <a:endParaRPr lang="zh-CN" altLang="en-US" sz="3200" b="1" strike="noStrike" noProof="1" dirty="0">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buNone/>
            </a:pPr>
            <a:r>
              <a:rPr lang="zh-CN" altLang="en-US" sz="3200" b="1" strike="noStrike" noProof="1" dirty="0">
                <a:solidFill>
                  <a:srgbClr val="FF0066"/>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（背景和结语常常暗含在主体中）</a:t>
            </a:r>
            <a:endParaRPr lang="zh-CN" altLang="en-US" sz="3200" b="1" strike="noStrike" noProof="1" dirty="0">
              <a:solidFill>
                <a:srgbClr val="FF0066"/>
              </a:solidFill>
              <a:effectLst>
                <a:outerShdw blurRad="38100" dist="38100" dir="2700000">
                  <a:srgbClr val="C0C0C0"/>
                </a:outerShdw>
              </a:effectLst>
              <a:latin typeface="Arial" panose="020B0604020202020204" pitchFamily="34" charset="0"/>
              <a:ea typeface="华文新魏" panose="0201080004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90" name="椭圆 37889"/>
          <p:cNvSpPr/>
          <p:nvPr/>
        </p:nvSpPr>
        <p:spPr>
          <a:xfrm>
            <a:off x="381000" y="5257800"/>
            <a:ext cx="3048000" cy="1219200"/>
          </a:xfrm>
          <a:prstGeom prst="ellipse">
            <a:avLst/>
          </a:prstGeom>
          <a:solidFill>
            <a:srgbClr val="FF9900"/>
          </a:solid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7891" name="文本框 37890"/>
          <p:cNvSpPr txBox="1"/>
          <p:nvPr/>
        </p:nvSpPr>
        <p:spPr>
          <a:xfrm>
            <a:off x="762000" y="5334000"/>
            <a:ext cx="7788275" cy="1524000"/>
          </a:xfrm>
          <a:prstGeom prst="rect">
            <a:avLst/>
          </a:prstGeom>
          <a:noFill/>
          <a:ln w="9525">
            <a:noFill/>
          </a:ln>
        </p:spPr>
        <p:txBody>
          <a:bodyPr anchor="t">
            <a:spAutoFit/>
          </a:bodyPr>
          <a:p>
            <a:r>
              <a:rPr lang="en-US" altLang="zh-CN" sz="5400" b="1" dirty="0">
                <a:solidFill>
                  <a:srgbClr val="3333CC"/>
                </a:solidFill>
                <a:latin typeface="Times New Roman" panose="02020603050405020304" pitchFamily="18" charset="0"/>
                <a:ea typeface="宋体" panose="02010600030101010101" pitchFamily="2" charset="-122"/>
              </a:rPr>
              <a:t>  </a:t>
            </a:r>
            <a:r>
              <a:rPr lang="zh-CN" altLang="en-US" sz="5400" b="1" dirty="0">
                <a:solidFill>
                  <a:srgbClr val="3333CC"/>
                </a:solidFill>
                <a:latin typeface="Times New Roman" panose="02020603050405020304" pitchFamily="18" charset="0"/>
                <a:ea typeface="宋体" panose="02010600030101010101" pitchFamily="2" charset="-122"/>
              </a:rPr>
              <a:t>电头</a:t>
            </a:r>
            <a:endParaRPr lang="zh-CN" altLang="en-US" sz="5400" b="1" dirty="0">
              <a:solidFill>
                <a:srgbClr val="3333CC"/>
              </a:solidFill>
              <a:latin typeface="Times New Roman" panose="02020603050405020304" pitchFamily="18" charset="0"/>
              <a:ea typeface="宋体" panose="02010600030101010101" pitchFamily="2" charset="-122"/>
            </a:endParaRPr>
          </a:p>
          <a:p>
            <a:endParaRPr lang="zh-CN" altLang="en-US" sz="4000" b="1">
              <a:solidFill>
                <a:schemeClr val="bg1"/>
              </a:solidFill>
              <a:latin typeface="Times New Roman" panose="02020603050405020304" pitchFamily="18" charset="0"/>
              <a:ea typeface="宋体" panose="02010600030101010101" pitchFamily="2" charset="-122"/>
            </a:endParaRPr>
          </a:p>
        </p:txBody>
      </p:sp>
      <p:sp>
        <p:nvSpPr>
          <p:cNvPr id="37892" name="文本框 37891"/>
          <p:cNvSpPr txBox="1"/>
          <p:nvPr/>
        </p:nvSpPr>
        <p:spPr>
          <a:xfrm>
            <a:off x="762000" y="1600200"/>
            <a:ext cx="7788275" cy="3508375"/>
          </a:xfrm>
          <a:prstGeom prst="rect">
            <a:avLst/>
          </a:prstGeom>
          <a:noFill/>
          <a:ln w="9525">
            <a:noFill/>
          </a:ln>
        </p:spPr>
        <p:txBody>
          <a:bodyPr anchor="t">
            <a:spAutoFit/>
          </a:bodyPr>
          <a:p>
            <a:pPr>
              <a:lnSpc>
                <a:spcPct val="140000"/>
              </a:lnSpc>
            </a:pPr>
            <a:r>
              <a:rPr lang="en-US" altLang="zh-CN" sz="4000" b="1" dirty="0">
                <a:solidFill>
                  <a:srgbClr val="FF3300"/>
                </a:solidFill>
                <a:latin typeface="Times New Roman" panose="02020603050405020304" pitchFamily="18" charset="0"/>
                <a:ea typeface="楷体_GB2312" pitchFamily="49" charset="-122"/>
              </a:rPr>
              <a:t>        </a:t>
            </a:r>
            <a:r>
              <a:rPr lang="zh-CN" altLang="en-US" sz="4000" b="1" dirty="0">
                <a:solidFill>
                  <a:srgbClr val="FF3300"/>
                </a:solidFill>
                <a:latin typeface="Times New Roman" panose="02020603050405020304" pitchFamily="18" charset="0"/>
                <a:ea typeface="楷体_GB2312" pitchFamily="49" charset="-122"/>
              </a:rPr>
              <a:t>交代通讯社（或报社）名称、发电地点和时间，有时还写出记者的姓名，电头表示消息来源可靠、材料真实、报道及时。</a:t>
            </a:r>
            <a:endParaRPr lang="zh-CN" altLang="en-US" sz="4000" b="1">
              <a:solidFill>
                <a:srgbClr val="FF3300"/>
              </a:solidFill>
              <a:latin typeface="Times New Roman" panose="02020603050405020304" pitchFamily="18" charset="0"/>
              <a:ea typeface="楷体_GB2312" pitchFamily="49" charset="-122"/>
            </a:endParaRPr>
          </a:p>
        </p:txBody>
      </p:sp>
      <p:sp>
        <p:nvSpPr>
          <p:cNvPr id="14340" name="折角形 37892"/>
          <p:cNvSpPr/>
          <p:nvPr/>
        </p:nvSpPr>
        <p:spPr>
          <a:xfrm>
            <a:off x="0" y="381000"/>
            <a:ext cx="9144000" cy="1143000"/>
          </a:xfrm>
          <a:prstGeom prst="foldedCorner">
            <a:avLst>
              <a:gd name="adj" fmla="val 12500"/>
            </a:avLst>
          </a:prstGeom>
          <a:solidFill>
            <a:srgbClr val="FF0000"/>
          </a:solidFill>
          <a:ln w="9525" cap="flat" cmpd="sng">
            <a:solidFill>
              <a:schemeClr val="tx1"/>
            </a:solidFill>
            <a:prstDash val="solid"/>
            <a:round/>
            <a:headEnd type="none" w="med" len="med"/>
            <a:tailEnd type="none" w="med" len="med"/>
          </a:ln>
        </p:spPr>
        <p:txBody>
          <a:bodyPr wrap="none" anchor="ctr"/>
          <a:p>
            <a:pPr algn="ctr"/>
            <a:r>
              <a:rPr lang="zh-CN" altLang="en-US" sz="3600" b="1" dirty="0">
                <a:solidFill>
                  <a:srgbClr val="CCFF66"/>
                </a:solidFill>
                <a:latin typeface="Times New Roman" panose="02020603050405020304" pitchFamily="18" charset="0"/>
                <a:ea typeface="楷体_GB2312" pitchFamily="49" charset="-122"/>
              </a:rPr>
              <a:t>开头楷书的内容可否删去？有何作用？</a:t>
            </a:r>
            <a:endParaRPr lang="zh-CN" altLang="en-US" sz="3600" b="1">
              <a:solidFill>
                <a:srgbClr val="CCFF66"/>
              </a:solidFill>
              <a:latin typeface="Times New Roman" panose="02020603050405020304" pitchFamily="18" charset="0"/>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7892"/>
                                        </p:tgtEl>
                                        <p:attrNameLst>
                                          <p:attrName>style.visibility</p:attrName>
                                        </p:attrNameLst>
                                      </p:cBhvr>
                                      <p:to>
                                        <p:strVal val="visible"/>
                                      </p:to>
                                    </p:set>
                                    <p:animEffect transition="in" filter="barn(outHorizontal)">
                                      <p:cBhvr>
                                        <p:cTn id="7" dur="500"/>
                                        <p:tgtEl>
                                          <p:spTgt spid="3789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nodeType="clickEffect">
                                  <p:stCondLst>
                                    <p:cond delay="0"/>
                                  </p:stCondLst>
                                  <p:childTnLst>
                                    <p:set>
                                      <p:cBhvr>
                                        <p:cTn id="11" dur="1" fill="hold">
                                          <p:stCondLst>
                                            <p:cond delay="0"/>
                                          </p:stCondLst>
                                        </p:cTn>
                                        <p:tgtEl>
                                          <p:spTgt spid="37890"/>
                                        </p:tgtEl>
                                        <p:attrNameLst>
                                          <p:attrName>style.visibility</p:attrName>
                                        </p:attrNameLst>
                                      </p:cBhvr>
                                      <p:to>
                                        <p:strVal val="visible"/>
                                      </p:to>
                                    </p:set>
                                    <p:animEffect transition="in" filter="barn(outHorizontal)">
                                      <p:cBhvr>
                                        <p:cTn id="12" dur="500"/>
                                        <p:tgtEl>
                                          <p:spTgt spid="3789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42" fill="hold" grpId="0" nodeType="clickEffect">
                                  <p:stCondLst>
                                    <p:cond delay="0"/>
                                  </p:stCondLst>
                                  <p:childTnLst>
                                    <p:set>
                                      <p:cBhvr>
                                        <p:cTn id="16" dur="1" fill="hold">
                                          <p:stCondLst>
                                            <p:cond delay="0"/>
                                          </p:stCondLst>
                                        </p:cTn>
                                        <p:tgtEl>
                                          <p:spTgt spid="37891"/>
                                        </p:tgtEl>
                                        <p:attrNameLst>
                                          <p:attrName>style.visibility</p:attrName>
                                        </p:attrNameLst>
                                      </p:cBhvr>
                                      <p:to>
                                        <p:strVal val="visible"/>
                                      </p:to>
                                    </p:set>
                                    <p:animEffect transition="in" filter="barn(outHorizontal)">
                                      <p:cBhvr>
                                        <p:cTn id="17" dur="500"/>
                                        <p:tgtEl>
                                          <p:spTgt spid="378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p:bldP spid="3789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矩形 15361"/>
          <p:cNvSpPr/>
          <p:nvPr/>
        </p:nvSpPr>
        <p:spPr>
          <a:xfrm>
            <a:off x="304800" y="0"/>
            <a:ext cx="1295400" cy="6172200"/>
          </a:xfrm>
          <a:prstGeom prst="rect">
            <a:avLst/>
          </a:prstGeom>
          <a:noFill/>
          <a:ln w="9525">
            <a:noFill/>
          </a:ln>
        </p:spPr>
        <p:txBody>
          <a:bodyPr anchor="ctr"/>
          <a:p>
            <a:pPr algn="ctr"/>
            <a:r>
              <a:rPr lang="zh-CN" altLang="en-US" sz="6000" dirty="0">
                <a:solidFill>
                  <a:schemeClr val="tx2"/>
                </a:solidFill>
                <a:latin typeface="Arial Black" panose="020B0A04020102020204" pitchFamily="34" charset="0"/>
                <a:ea typeface="华文行楷" panose="02010800040101010101" pitchFamily="2" charset="-122"/>
              </a:rPr>
              <a:t>问题讨论</a:t>
            </a:r>
            <a:endParaRPr lang="zh-CN" altLang="en-US" sz="6000" dirty="0">
              <a:solidFill>
                <a:schemeClr val="tx2"/>
              </a:solidFill>
              <a:latin typeface="Arial Black" panose="020B0A04020102020204" pitchFamily="34" charset="0"/>
              <a:ea typeface="华文行楷" panose="02010800040101010101" pitchFamily="2" charset="-122"/>
            </a:endParaRPr>
          </a:p>
        </p:txBody>
      </p:sp>
      <p:sp>
        <p:nvSpPr>
          <p:cNvPr id="15363" name="矩形 15362"/>
          <p:cNvSpPr/>
          <p:nvPr/>
        </p:nvSpPr>
        <p:spPr>
          <a:xfrm>
            <a:off x="1600200" y="1524000"/>
            <a:ext cx="7086600" cy="4800600"/>
          </a:xfrm>
          <a:prstGeom prst="rect">
            <a:avLst/>
          </a:prstGeom>
          <a:noFill/>
          <a:ln w="9525">
            <a:noFill/>
          </a:ln>
        </p:spPr>
        <p:txBody>
          <a:bodyPr/>
          <a:p>
            <a:pPr marL="342900" lvl="0" indent="-342900" fontAlgn="base">
              <a:spcBef>
                <a:spcPct val="20000"/>
              </a:spcBef>
              <a:buClr>
                <a:schemeClr val="tx1"/>
              </a:buClr>
              <a:buSzPct val="85000"/>
            </a:pPr>
            <a:r>
              <a:rPr lang="zh-CN" altLang="en-US" sz="3600" b="1" strike="noStrike"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a:t>
            </a:r>
            <a:r>
              <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请找出本文的</a:t>
            </a:r>
            <a:r>
              <a:rPr lang="zh-CN" altLang="en-US" sz="3600" b="1" strike="noStrike" noProof="1" dirty="0">
                <a:solidFill>
                  <a:srgbClr val="FF0066"/>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导语</a:t>
            </a:r>
            <a:r>
              <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和</a:t>
            </a:r>
            <a:r>
              <a:rPr lang="zh-CN" altLang="en-US" sz="3600" b="1" strike="noStrike" noProof="1" dirty="0">
                <a:solidFill>
                  <a:srgbClr val="FF0066"/>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主体</a:t>
            </a:r>
            <a:r>
              <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，说说导语从哪几个方面概括了全文？</a:t>
            </a:r>
            <a:endPar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pPr>
            <a:endPar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pPr>
            <a:r>
              <a:rPr lang="zh-CN" altLang="en-US" sz="3600" b="1" strike="noStrike" noProof="1" dirty="0">
                <a:solidFill>
                  <a:srgbClr val="3333CC"/>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a:t>
            </a:r>
            <a:r>
              <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cs typeface="+mn-ea"/>
              </a:rPr>
              <a:t>主体可分为哪几个层次？它们之间的关系又是如何衔接的呢？</a:t>
            </a:r>
            <a:endPar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endParaRPr>
          </a:p>
          <a:p>
            <a:pPr marL="342900" lvl="0" indent="-342900" fontAlgn="base">
              <a:spcBef>
                <a:spcPct val="20000"/>
              </a:spcBef>
              <a:buClr>
                <a:schemeClr val="tx1"/>
              </a:buClr>
              <a:buSzPct val="85000"/>
            </a:pPr>
            <a:endParaRPr lang="zh-CN" altLang="en-US" sz="3600" b="1" strike="noStrike" noProof="1" dirty="0">
              <a:solidFill>
                <a:srgbClr val="3333CC"/>
              </a:solidFill>
              <a:effectLst>
                <a:outerShdw blurRad="38100" dist="38100" dir="2700000">
                  <a:srgbClr val="C0C0C0"/>
                </a:outerShdw>
              </a:effectLst>
              <a:latin typeface="Arial" panose="020B0604020202020204" pitchFamily="34" charset="0"/>
              <a:ea typeface="华文新魏" panose="0201080004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6" name="文本框 16385"/>
          <p:cNvSpPr txBox="1"/>
          <p:nvPr/>
        </p:nvSpPr>
        <p:spPr>
          <a:xfrm>
            <a:off x="152400" y="2362200"/>
            <a:ext cx="2895600" cy="701675"/>
          </a:xfrm>
          <a:prstGeom prst="rect">
            <a:avLst/>
          </a:prstGeom>
          <a:noFill/>
          <a:ln w="9525">
            <a:noFill/>
          </a:ln>
        </p:spPr>
        <p:txBody>
          <a:bodyPr anchor="t">
            <a:spAutoFit/>
          </a:bodyPr>
          <a:p>
            <a:pPr>
              <a:spcBef>
                <a:spcPct val="50000"/>
              </a:spcBef>
            </a:pPr>
            <a:r>
              <a:rPr lang="zh-CN" altLang="en-US" sz="4000" dirty="0">
                <a:solidFill>
                  <a:schemeClr val="tx2"/>
                </a:solidFill>
                <a:latin typeface="华文新魏" panose="02010800040101010101" pitchFamily="2" charset="-122"/>
                <a:ea typeface="华文新魏" panose="02010800040101010101" pitchFamily="2" charset="-122"/>
              </a:rPr>
              <a:t>课文结构</a:t>
            </a:r>
            <a:endParaRPr lang="zh-CN" altLang="en-US" sz="4000" dirty="0">
              <a:solidFill>
                <a:schemeClr val="tx2"/>
              </a:solidFill>
              <a:latin typeface="华文新魏" panose="02010800040101010101" pitchFamily="2" charset="-122"/>
              <a:ea typeface="华文新魏" panose="02010800040101010101" pitchFamily="2" charset="-122"/>
            </a:endParaRPr>
          </a:p>
        </p:txBody>
      </p:sp>
      <p:sp>
        <p:nvSpPr>
          <p:cNvPr id="16387" name="左大括号 16386"/>
          <p:cNvSpPr/>
          <p:nvPr/>
        </p:nvSpPr>
        <p:spPr>
          <a:xfrm>
            <a:off x="2743200" y="533400"/>
            <a:ext cx="228600" cy="4495800"/>
          </a:xfrm>
          <a:prstGeom prst="leftBrace">
            <a:avLst>
              <a:gd name="adj1" fmla="val 163706"/>
              <a:gd name="adj2" fmla="val 50000"/>
            </a:avLst>
          </a:prstGeom>
          <a:noFill/>
          <a:ln w="38100" cap="flat" cmpd="sng">
            <a:solidFill>
              <a:schemeClr val="tx2"/>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6388" name="文本框 16387"/>
          <p:cNvSpPr txBox="1"/>
          <p:nvPr/>
        </p:nvSpPr>
        <p:spPr>
          <a:xfrm>
            <a:off x="2987675" y="476250"/>
            <a:ext cx="1905000" cy="701675"/>
          </a:xfrm>
          <a:prstGeom prst="rect">
            <a:avLst/>
          </a:prstGeom>
          <a:noFill/>
          <a:ln w="9525">
            <a:noFill/>
          </a:ln>
        </p:spPr>
        <p:txBody>
          <a:bodyPr anchor="t">
            <a:spAutoFit/>
          </a:bodyPr>
          <a:p>
            <a:pPr>
              <a:spcBef>
                <a:spcPct val="50000"/>
              </a:spcBef>
            </a:pPr>
            <a:r>
              <a:rPr lang="zh-CN" altLang="en-US" sz="4000" dirty="0">
                <a:solidFill>
                  <a:schemeClr val="hlink"/>
                </a:solidFill>
                <a:latin typeface="华文新魏" panose="02010800040101010101" pitchFamily="2" charset="-122"/>
                <a:ea typeface="华文新魏" panose="02010800040101010101" pitchFamily="2" charset="-122"/>
              </a:rPr>
              <a:t>标题</a:t>
            </a:r>
            <a:endParaRPr lang="zh-CN" altLang="en-US" sz="4000" dirty="0">
              <a:solidFill>
                <a:schemeClr val="hlink"/>
              </a:solidFill>
              <a:latin typeface="华文新魏" panose="02010800040101010101" pitchFamily="2" charset="-122"/>
              <a:ea typeface="华文新魏" panose="02010800040101010101" pitchFamily="2" charset="-122"/>
            </a:endParaRPr>
          </a:p>
        </p:txBody>
      </p:sp>
      <p:sp>
        <p:nvSpPr>
          <p:cNvPr id="16389" name="直接连接符 16388"/>
          <p:cNvSpPr/>
          <p:nvPr/>
        </p:nvSpPr>
        <p:spPr>
          <a:xfrm>
            <a:off x="4419600" y="838200"/>
            <a:ext cx="3124200" cy="0"/>
          </a:xfrm>
          <a:prstGeom prst="line">
            <a:avLst/>
          </a:prstGeom>
          <a:ln w="57150" cap="flat" cmpd="sng">
            <a:solidFill>
              <a:schemeClr val="tx2"/>
            </a:solidFill>
            <a:prstDash val="sysDot"/>
            <a:round/>
            <a:headEnd type="none" w="med" len="med"/>
            <a:tailEnd type="triangle" w="med" len="med"/>
          </a:ln>
        </p:spPr>
        <p:txBody>
          <a:bodyPr anchor="t"/>
          <a:p>
            <a:endParaRPr lang="zh-CN" altLang="en-US">
              <a:latin typeface="Arial" panose="020B0604020202020204" pitchFamily="34" charset="0"/>
              <a:ea typeface="宋体" panose="02010600030101010101" pitchFamily="2" charset="-122"/>
            </a:endParaRPr>
          </a:p>
        </p:txBody>
      </p:sp>
      <p:sp>
        <p:nvSpPr>
          <p:cNvPr id="16390" name="文本框 16389">
            <a:hlinkClick r:id="" action="ppaction://hlinkshowjump?jump=nextslide"/>
          </p:cNvPr>
          <p:cNvSpPr txBox="1"/>
          <p:nvPr/>
        </p:nvSpPr>
        <p:spPr>
          <a:xfrm>
            <a:off x="7696200" y="441325"/>
            <a:ext cx="1447800" cy="701675"/>
          </a:xfrm>
          <a:prstGeom prst="rect">
            <a:avLst/>
          </a:prstGeom>
          <a:noFill/>
          <a:ln w="9525">
            <a:noFill/>
          </a:ln>
        </p:spPr>
        <p:txBody>
          <a:bodyPr anchor="t">
            <a:spAutoFit/>
          </a:bodyPr>
          <a:p>
            <a:pPr>
              <a:spcBef>
                <a:spcPct val="50000"/>
              </a:spcBef>
            </a:pPr>
            <a:r>
              <a:rPr lang="zh-CN" altLang="en-US" sz="4000" dirty="0">
                <a:latin typeface="Times New Roman" panose="02020603050405020304" pitchFamily="18" charset="0"/>
                <a:ea typeface="华文新魏" panose="02010800040101010101" pitchFamily="2" charset="-122"/>
              </a:rPr>
              <a:t>标题</a:t>
            </a:r>
            <a:endParaRPr lang="zh-CN" altLang="en-US" sz="4000" dirty="0">
              <a:latin typeface="Times New Roman" panose="02020603050405020304" pitchFamily="18" charset="0"/>
              <a:ea typeface="华文新魏" panose="02010800040101010101" pitchFamily="2" charset="-122"/>
            </a:endParaRPr>
          </a:p>
        </p:txBody>
      </p:sp>
      <p:sp>
        <p:nvSpPr>
          <p:cNvPr id="16391" name="文本框 16390"/>
          <p:cNvSpPr txBox="1"/>
          <p:nvPr/>
        </p:nvSpPr>
        <p:spPr>
          <a:xfrm>
            <a:off x="2971800" y="2438400"/>
            <a:ext cx="3505200" cy="701675"/>
          </a:xfrm>
          <a:prstGeom prst="rect">
            <a:avLst/>
          </a:prstGeom>
          <a:noFill/>
          <a:ln w="9525">
            <a:noFill/>
          </a:ln>
        </p:spPr>
        <p:txBody>
          <a:bodyPr anchor="t">
            <a:spAutoFit/>
          </a:bodyPr>
          <a:p>
            <a:pPr>
              <a:spcBef>
                <a:spcPct val="50000"/>
              </a:spcBef>
            </a:pPr>
            <a:r>
              <a:rPr lang="zh-CN" altLang="en-US" sz="4000" dirty="0">
                <a:solidFill>
                  <a:schemeClr val="hlink"/>
                </a:solidFill>
                <a:latin typeface="华文新魏" panose="02010800040101010101" pitchFamily="2" charset="-122"/>
                <a:ea typeface="华文新魏" panose="02010800040101010101" pitchFamily="2" charset="-122"/>
              </a:rPr>
              <a:t>第</a:t>
            </a:r>
            <a:r>
              <a:rPr lang="en-US" altLang="zh-CN" sz="4000" dirty="0">
                <a:solidFill>
                  <a:schemeClr val="hlink"/>
                </a:solidFill>
                <a:latin typeface="华文新魏" panose="02010800040101010101" pitchFamily="2" charset="-122"/>
                <a:ea typeface="华文新魏" panose="02010800040101010101" pitchFamily="2" charset="-122"/>
              </a:rPr>
              <a:t>1</a:t>
            </a:r>
            <a:r>
              <a:rPr lang="zh-CN" altLang="en-US" sz="4000" dirty="0">
                <a:solidFill>
                  <a:schemeClr val="hlink"/>
                </a:solidFill>
                <a:latin typeface="华文新魏" panose="02010800040101010101" pitchFamily="2" charset="-122"/>
                <a:ea typeface="华文新魏" panose="02010800040101010101" pitchFamily="2" charset="-122"/>
              </a:rPr>
              <a:t>、</a:t>
            </a:r>
            <a:r>
              <a:rPr lang="en-US" altLang="zh-CN" sz="4000" dirty="0">
                <a:solidFill>
                  <a:schemeClr val="hlink"/>
                </a:solidFill>
                <a:latin typeface="华文新魏" panose="02010800040101010101" pitchFamily="2" charset="-122"/>
                <a:ea typeface="华文新魏" panose="02010800040101010101" pitchFamily="2" charset="-122"/>
              </a:rPr>
              <a:t>2</a:t>
            </a:r>
            <a:r>
              <a:rPr lang="zh-CN" altLang="en-US" sz="4000" dirty="0">
                <a:solidFill>
                  <a:schemeClr val="hlink"/>
                </a:solidFill>
                <a:latin typeface="华文新魏" panose="02010800040101010101" pitchFamily="2" charset="-122"/>
                <a:ea typeface="华文新魏" panose="02010800040101010101" pitchFamily="2" charset="-122"/>
              </a:rPr>
              <a:t>两句</a:t>
            </a:r>
            <a:endParaRPr lang="zh-CN" altLang="en-US" sz="4000" dirty="0">
              <a:solidFill>
                <a:schemeClr val="hlink"/>
              </a:solidFill>
              <a:latin typeface="华文新魏" panose="02010800040101010101" pitchFamily="2" charset="-122"/>
              <a:ea typeface="华文新魏" panose="02010800040101010101" pitchFamily="2" charset="-122"/>
            </a:endParaRPr>
          </a:p>
        </p:txBody>
      </p:sp>
      <p:sp>
        <p:nvSpPr>
          <p:cNvPr id="16392" name="直接连接符 16391"/>
          <p:cNvSpPr/>
          <p:nvPr/>
        </p:nvSpPr>
        <p:spPr>
          <a:xfrm>
            <a:off x="5791200" y="2819400"/>
            <a:ext cx="1752600" cy="0"/>
          </a:xfrm>
          <a:prstGeom prst="line">
            <a:avLst/>
          </a:prstGeom>
          <a:ln w="57150" cap="flat" cmpd="sng">
            <a:solidFill>
              <a:schemeClr val="tx2"/>
            </a:solidFill>
            <a:prstDash val="sysDot"/>
            <a:round/>
            <a:headEnd type="none" w="med" len="med"/>
            <a:tailEnd type="triangle" w="med" len="med"/>
          </a:ln>
        </p:spPr>
        <p:txBody>
          <a:bodyPr anchor="t"/>
          <a:p>
            <a:endParaRPr lang="zh-CN" altLang="en-US">
              <a:latin typeface="Arial" panose="020B0604020202020204" pitchFamily="34" charset="0"/>
              <a:ea typeface="宋体" panose="02010600030101010101" pitchFamily="2" charset="-122"/>
            </a:endParaRPr>
          </a:p>
        </p:txBody>
      </p:sp>
      <p:sp>
        <p:nvSpPr>
          <p:cNvPr id="16393" name="文本框 16392"/>
          <p:cNvSpPr txBox="1"/>
          <p:nvPr/>
        </p:nvSpPr>
        <p:spPr>
          <a:xfrm>
            <a:off x="7696200" y="2438400"/>
            <a:ext cx="1447800" cy="701675"/>
          </a:xfrm>
          <a:prstGeom prst="rect">
            <a:avLst/>
          </a:prstGeom>
          <a:noFill/>
          <a:ln w="9525">
            <a:noFill/>
          </a:ln>
        </p:spPr>
        <p:txBody>
          <a:bodyPr anchor="t">
            <a:spAutoFit/>
          </a:bodyPr>
          <a:p>
            <a:pPr>
              <a:spcBef>
                <a:spcPct val="50000"/>
              </a:spcBef>
            </a:pPr>
            <a:r>
              <a:rPr lang="zh-CN" altLang="en-US" sz="4000" dirty="0">
                <a:latin typeface="Times New Roman" panose="02020603050405020304" pitchFamily="18" charset="0"/>
                <a:ea typeface="华文新魏" panose="02010800040101010101" pitchFamily="2" charset="-122"/>
              </a:rPr>
              <a:t>导语</a:t>
            </a:r>
            <a:endParaRPr lang="zh-CN" altLang="en-US" sz="4000" dirty="0">
              <a:latin typeface="Times New Roman" panose="02020603050405020304" pitchFamily="18" charset="0"/>
              <a:ea typeface="华文新魏" panose="02010800040101010101" pitchFamily="2" charset="-122"/>
            </a:endParaRPr>
          </a:p>
        </p:txBody>
      </p:sp>
      <p:sp>
        <p:nvSpPr>
          <p:cNvPr id="16394" name="文本框 16393"/>
          <p:cNvSpPr txBox="1"/>
          <p:nvPr/>
        </p:nvSpPr>
        <p:spPr>
          <a:xfrm>
            <a:off x="3048000" y="4572000"/>
            <a:ext cx="2514600" cy="701675"/>
          </a:xfrm>
          <a:prstGeom prst="rect">
            <a:avLst/>
          </a:prstGeom>
          <a:noFill/>
          <a:ln w="9525">
            <a:noFill/>
          </a:ln>
        </p:spPr>
        <p:txBody>
          <a:bodyPr anchor="t">
            <a:spAutoFit/>
          </a:bodyPr>
          <a:p>
            <a:pPr>
              <a:spcBef>
                <a:spcPct val="50000"/>
              </a:spcBef>
            </a:pPr>
            <a:r>
              <a:rPr lang="zh-CN" altLang="en-US" sz="4000" dirty="0">
                <a:solidFill>
                  <a:schemeClr val="hlink"/>
                </a:solidFill>
                <a:latin typeface="华文新魏" panose="02010800040101010101" pitchFamily="2" charset="-122"/>
                <a:ea typeface="华文新魏" panose="02010800040101010101" pitchFamily="2" charset="-122"/>
              </a:rPr>
              <a:t>其余部分</a:t>
            </a:r>
            <a:endParaRPr lang="zh-CN" altLang="en-US" sz="4000" dirty="0">
              <a:solidFill>
                <a:schemeClr val="hlink"/>
              </a:solidFill>
              <a:latin typeface="华文新魏" panose="02010800040101010101" pitchFamily="2" charset="-122"/>
              <a:ea typeface="华文新魏" panose="02010800040101010101" pitchFamily="2" charset="-122"/>
            </a:endParaRPr>
          </a:p>
        </p:txBody>
      </p:sp>
      <p:sp>
        <p:nvSpPr>
          <p:cNvPr id="16395" name="文本框 16394"/>
          <p:cNvSpPr txBox="1"/>
          <p:nvPr/>
        </p:nvSpPr>
        <p:spPr>
          <a:xfrm>
            <a:off x="5334000" y="3810000"/>
            <a:ext cx="1828800" cy="701675"/>
          </a:xfrm>
          <a:prstGeom prst="rect">
            <a:avLst/>
          </a:prstGeom>
          <a:noFill/>
          <a:ln w="9525">
            <a:noFill/>
          </a:ln>
        </p:spPr>
        <p:txBody>
          <a:bodyPr anchor="t">
            <a:spAutoFit/>
          </a:bodyPr>
          <a:p>
            <a:pPr>
              <a:spcBef>
                <a:spcPct val="50000"/>
              </a:spcBef>
            </a:pPr>
            <a:r>
              <a:rPr lang="zh-CN" altLang="en-US" sz="4000" dirty="0">
                <a:solidFill>
                  <a:schemeClr val="hlink"/>
                </a:solidFill>
                <a:latin typeface="华文新魏" panose="02010800040101010101" pitchFamily="2" charset="-122"/>
                <a:ea typeface="华文新魏" panose="02010800040101010101" pitchFamily="2" charset="-122"/>
              </a:rPr>
              <a:t>中路军</a:t>
            </a:r>
            <a:endParaRPr lang="zh-CN" altLang="en-US" sz="4000" dirty="0">
              <a:solidFill>
                <a:schemeClr val="hlink"/>
              </a:solidFill>
              <a:latin typeface="华文新魏" panose="02010800040101010101" pitchFamily="2" charset="-122"/>
              <a:ea typeface="华文新魏" panose="02010800040101010101" pitchFamily="2" charset="-122"/>
            </a:endParaRPr>
          </a:p>
        </p:txBody>
      </p:sp>
      <p:sp>
        <p:nvSpPr>
          <p:cNvPr id="16396" name="文本框 16395"/>
          <p:cNvSpPr txBox="1"/>
          <p:nvPr/>
        </p:nvSpPr>
        <p:spPr>
          <a:xfrm>
            <a:off x="5334000" y="4572000"/>
            <a:ext cx="3505200" cy="701675"/>
          </a:xfrm>
          <a:prstGeom prst="rect">
            <a:avLst/>
          </a:prstGeom>
          <a:noFill/>
          <a:ln w="9525">
            <a:noFill/>
          </a:ln>
        </p:spPr>
        <p:txBody>
          <a:bodyPr anchor="t">
            <a:spAutoFit/>
          </a:bodyPr>
          <a:p>
            <a:pPr>
              <a:spcBef>
                <a:spcPct val="50000"/>
              </a:spcBef>
            </a:pPr>
            <a:r>
              <a:rPr lang="zh-CN" altLang="en-US" sz="4000" dirty="0">
                <a:solidFill>
                  <a:schemeClr val="hlink"/>
                </a:solidFill>
                <a:latin typeface="华文新魏" panose="02010800040101010101" pitchFamily="2" charset="-122"/>
                <a:ea typeface="华文新魏" panose="02010800040101010101" pitchFamily="2" charset="-122"/>
              </a:rPr>
              <a:t>西路军</a:t>
            </a:r>
            <a:endParaRPr lang="zh-CN" altLang="en-US" sz="4000" dirty="0">
              <a:solidFill>
                <a:schemeClr val="hlink"/>
              </a:solidFill>
              <a:latin typeface="华文新魏" panose="02010800040101010101" pitchFamily="2" charset="-122"/>
              <a:ea typeface="华文新魏" panose="02010800040101010101" pitchFamily="2" charset="-122"/>
            </a:endParaRPr>
          </a:p>
        </p:txBody>
      </p:sp>
      <p:sp>
        <p:nvSpPr>
          <p:cNvPr id="16397" name="文本框 16396"/>
          <p:cNvSpPr txBox="1"/>
          <p:nvPr/>
        </p:nvSpPr>
        <p:spPr>
          <a:xfrm>
            <a:off x="5334000" y="5562600"/>
            <a:ext cx="2438400" cy="701675"/>
          </a:xfrm>
          <a:prstGeom prst="rect">
            <a:avLst/>
          </a:prstGeom>
          <a:noFill/>
          <a:ln w="9525">
            <a:noFill/>
          </a:ln>
        </p:spPr>
        <p:txBody>
          <a:bodyPr anchor="t">
            <a:spAutoFit/>
          </a:bodyPr>
          <a:p>
            <a:pPr>
              <a:spcBef>
                <a:spcPct val="50000"/>
              </a:spcBef>
            </a:pPr>
            <a:r>
              <a:rPr lang="zh-CN" altLang="en-US" sz="4000" dirty="0">
                <a:solidFill>
                  <a:schemeClr val="hlink"/>
                </a:solidFill>
                <a:latin typeface="华文新魏" panose="02010800040101010101" pitchFamily="2" charset="-122"/>
                <a:ea typeface="华文新魏" panose="02010800040101010101" pitchFamily="2" charset="-122"/>
              </a:rPr>
              <a:t>东路军</a:t>
            </a:r>
            <a:endParaRPr lang="zh-CN" altLang="en-US" sz="4000" dirty="0">
              <a:solidFill>
                <a:schemeClr val="hlink"/>
              </a:solidFill>
              <a:latin typeface="华文新魏" panose="02010800040101010101" pitchFamily="2" charset="-122"/>
              <a:ea typeface="华文新魏" panose="02010800040101010101" pitchFamily="2" charset="-122"/>
            </a:endParaRPr>
          </a:p>
        </p:txBody>
      </p:sp>
      <p:sp>
        <p:nvSpPr>
          <p:cNvPr id="16398" name="左大括号 16397"/>
          <p:cNvSpPr/>
          <p:nvPr/>
        </p:nvSpPr>
        <p:spPr>
          <a:xfrm>
            <a:off x="5257800" y="4038600"/>
            <a:ext cx="228600" cy="1981200"/>
          </a:xfrm>
          <a:prstGeom prst="leftBrace">
            <a:avLst>
              <a:gd name="adj1" fmla="val 72141"/>
              <a:gd name="adj2" fmla="val 50000"/>
            </a:avLst>
          </a:prstGeom>
          <a:noFill/>
          <a:ln w="38100" cap="flat" cmpd="sng">
            <a:solidFill>
              <a:schemeClr val="tx2"/>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6399" name="右大括号 16398"/>
          <p:cNvSpPr/>
          <p:nvPr/>
        </p:nvSpPr>
        <p:spPr>
          <a:xfrm>
            <a:off x="6934200" y="4114800"/>
            <a:ext cx="228600" cy="1981200"/>
          </a:xfrm>
          <a:prstGeom prst="rightBrace">
            <a:avLst>
              <a:gd name="adj1" fmla="val 72141"/>
              <a:gd name="adj2" fmla="val 50000"/>
            </a:avLst>
          </a:prstGeom>
          <a:noFill/>
          <a:ln w="38100" cap="flat" cmpd="sng">
            <a:solidFill>
              <a:schemeClr val="tx2"/>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6400" name="直接连接符 16399"/>
          <p:cNvSpPr/>
          <p:nvPr/>
        </p:nvSpPr>
        <p:spPr>
          <a:xfrm>
            <a:off x="7239000" y="5105400"/>
            <a:ext cx="457200" cy="0"/>
          </a:xfrm>
          <a:prstGeom prst="line">
            <a:avLst/>
          </a:prstGeom>
          <a:ln w="57150" cap="flat" cmpd="sng">
            <a:solidFill>
              <a:schemeClr val="tx2"/>
            </a:solidFill>
            <a:prstDash val="sysDot"/>
            <a:round/>
            <a:headEnd type="none" w="med" len="med"/>
            <a:tailEnd type="triangle" w="med" len="med"/>
          </a:ln>
        </p:spPr>
        <p:txBody>
          <a:bodyPr anchor="t"/>
          <a:p>
            <a:endParaRPr lang="zh-CN" altLang="en-US">
              <a:latin typeface="Arial" panose="020B0604020202020204" pitchFamily="34" charset="0"/>
              <a:ea typeface="宋体" panose="02010600030101010101" pitchFamily="2" charset="-122"/>
            </a:endParaRPr>
          </a:p>
        </p:txBody>
      </p:sp>
      <p:sp>
        <p:nvSpPr>
          <p:cNvPr id="16401" name="文本框 16400"/>
          <p:cNvSpPr txBox="1"/>
          <p:nvPr/>
        </p:nvSpPr>
        <p:spPr>
          <a:xfrm>
            <a:off x="7696200" y="4708525"/>
            <a:ext cx="1447800" cy="701675"/>
          </a:xfrm>
          <a:prstGeom prst="rect">
            <a:avLst/>
          </a:prstGeom>
          <a:noFill/>
          <a:ln w="9525">
            <a:noFill/>
          </a:ln>
        </p:spPr>
        <p:txBody>
          <a:bodyPr anchor="t">
            <a:spAutoFit/>
          </a:bodyPr>
          <a:p>
            <a:pPr>
              <a:spcBef>
                <a:spcPct val="50000"/>
              </a:spcBef>
            </a:pPr>
            <a:r>
              <a:rPr lang="zh-CN" altLang="en-US" sz="4000" dirty="0">
                <a:latin typeface="Times New Roman" panose="02020603050405020304" pitchFamily="18" charset="0"/>
                <a:ea typeface="华文新魏" panose="02010800040101010101" pitchFamily="2" charset="-122"/>
              </a:rPr>
              <a:t>主体</a:t>
            </a:r>
            <a:endParaRPr lang="zh-CN" altLang="en-US" sz="4000" dirty="0">
              <a:latin typeface="Times New Roman" panose="02020603050405020304" pitchFamily="18" charset="0"/>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afterEffect">
                                  <p:stCondLst>
                                    <p:cond delay="0"/>
                                  </p:stCondLst>
                                  <p:iterate type="lt">
                                    <p:tmPct val="100000"/>
                                  </p:iterate>
                                  <p:childTnLst>
                                    <p:set>
                                      <p:cBhvr>
                                        <p:cTn id="6" dur="1" fill="hold">
                                          <p:stCondLst>
                                            <p:cond delay="0"/>
                                          </p:stCondLst>
                                        </p:cTn>
                                        <p:tgtEl>
                                          <p:spTgt spid="16386"/>
                                        </p:tgtEl>
                                        <p:attrNameLst>
                                          <p:attrName>style.visibility</p:attrName>
                                        </p:attrNameLst>
                                      </p:cBhvr>
                                      <p:to>
                                        <p:strVal val="visible"/>
                                      </p:to>
                                    </p:set>
                                    <p:animEffect transition="in" filter="blinds(vertical)">
                                      <p:cBhvr>
                                        <p:cTn id="7" dur="75"/>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6387"/>
                                        </p:tgtEl>
                                        <p:attrNameLst>
                                          <p:attrName>style.visibility</p:attrName>
                                        </p:attrNameLst>
                                      </p:cBhvr>
                                      <p:to>
                                        <p:strVal val="visible"/>
                                      </p:to>
                                    </p:set>
                                    <p:animEffect transition="in" filter="dissolve">
                                      <p:cBhvr>
                                        <p:cTn id="12" dur="500"/>
                                        <p:tgtEl>
                                          <p:spTgt spid="1638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6388"/>
                                        </p:tgtEl>
                                        <p:attrNameLst>
                                          <p:attrName>style.visibility</p:attrName>
                                        </p:attrNameLst>
                                      </p:cBhvr>
                                      <p:to>
                                        <p:strVal val="visible"/>
                                      </p:to>
                                    </p:set>
                                    <p:animEffect transition="in" filter="dissolve">
                                      <p:cBhvr>
                                        <p:cTn id="17" dur="500"/>
                                        <p:tgtEl>
                                          <p:spTgt spid="1638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6391"/>
                                        </p:tgtEl>
                                        <p:attrNameLst>
                                          <p:attrName>style.visibility</p:attrName>
                                        </p:attrNameLst>
                                      </p:cBhvr>
                                      <p:to>
                                        <p:strVal val="visible"/>
                                      </p:to>
                                    </p:set>
                                    <p:animEffect transition="in" filter="dissolve">
                                      <p:cBhvr>
                                        <p:cTn id="22" dur="500"/>
                                        <p:tgtEl>
                                          <p:spTgt spid="1639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6394"/>
                                        </p:tgtEl>
                                        <p:attrNameLst>
                                          <p:attrName>style.visibility</p:attrName>
                                        </p:attrNameLst>
                                      </p:cBhvr>
                                      <p:to>
                                        <p:strVal val="visible"/>
                                      </p:to>
                                    </p:set>
                                    <p:animEffect transition="in" filter="dissolve">
                                      <p:cBhvr>
                                        <p:cTn id="27" dur="500"/>
                                        <p:tgtEl>
                                          <p:spTgt spid="16394"/>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6398"/>
                                        </p:tgtEl>
                                        <p:attrNameLst>
                                          <p:attrName>style.visibility</p:attrName>
                                        </p:attrNameLst>
                                      </p:cBhvr>
                                      <p:to>
                                        <p:strVal val="visible"/>
                                      </p:to>
                                    </p:set>
                                    <p:animEffect transition="in" filter="dissolve">
                                      <p:cBhvr>
                                        <p:cTn id="32" dur="500"/>
                                        <p:tgtEl>
                                          <p:spTgt spid="16398"/>
                                        </p:tgtEl>
                                      </p:cBhvr>
                                    </p:animEffect>
                                  </p:childTnLst>
                                </p:cTn>
                              </p:par>
                            </p:childTnLst>
                          </p:cTn>
                        </p:par>
                        <p:par>
                          <p:cTn id="33" fill="hold">
                            <p:stCondLst>
                              <p:cond delay="500"/>
                            </p:stCondLst>
                            <p:childTnLst>
                              <p:par>
                                <p:cTn id="34" presetID="9" presetClass="entr" presetSubtype="0" fill="hold" grpId="0" nodeType="afterEffect">
                                  <p:stCondLst>
                                    <p:cond delay="0"/>
                                  </p:stCondLst>
                                  <p:childTnLst>
                                    <p:set>
                                      <p:cBhvr>
                                        <p:cTn id="35" dur="1" fill="hold">
                                          <p:stCondLst>
                                            <p:cond delay="0"/>
                                          </p:stCondLst>
                                        </p:cTn>
                                        <p:tgtEl>
                                          <p:spTgt spid="16395"/>
                                        </p:tgtEl>
                                        <p:attrNameLst>
                                          <p:attrName>style.visibility</p:attrName>
                                        </p:attrNameLst>
                                      </p:cBhvr>
                                      <p:to>
                                        <p:strVal val="visible"/>
                                      </p:to>
                                    </p:set>
                                    <p:animEffect transition="in" filter="dissolve">
                                      <p:cBhvr>
                                        <p:cTn id="36" dur="500"/>
                                        <p:tgtEl>
                                          <p:spTgt spid="16395"/>
                                        </p:tgtEl>
                                      </p:cBhvr>
                                    </p:animEffect>
                                  </p:childTnLst>
                                </p:cTn>
                              </p:par>
                            </p:childTnLst>
                          </p:cTn>
                        </p:par>
                        <p:par>
                          <p:cTn id="37" fill="hold">
                            <p:stCondLst>
                              <p:cond delay="1000"/>
                            </p:stCondLst>
                            <p:childTnLst>
                              <p:par>
                                <p:cTn id="38" presetID="9" presetClass="entr" presetSubtype="0" fill="hold" grpId="0" nodeType="afterEffect">
                                  <p:stCondLst>
                                    <p:cond delay="0"/>
                                  </p:stCondLst>
                                  <p:childTnLst>
                                    <p:set>
                                      <p:cBhvr>
                                        <p:cTn id="39" dur="1" fill="hold">
                                          <p:stCondLst>
                                            <p:cond delay="0"/>
                                          </p:stCondLst>
                                        </p:cTn>
                                        <p:tgtEl>
                                          <p:spTgt spid="16396"/>
                                        </p:tgtEl>
                                        <p:attrNameLst>
                                          <p:attrName>style.visibility</p:attrName>
                                        </p:attrNameLst>
                                      </p:cBhvr>
                                      <p:to>
                                        <p:strVal val="visible"/>
                                      </p:to>
                                    </p:set>
                                    <p:animEffect transition="in" filter="dissolve">
                                      <p:cBhvr>
                                        <p:cTn id="40" dur="500"/>
                                        <p:tgtEl>
                                          <p:spTgt spid="16396"/>
                                        </p:tgtEl>
                                      </p:cBhvr>
                                    </p:animEffect>
                                  </p:childTnLst>
                                </p:cTn>
                              </p:par>
                            </p:childTnLst>
                          </p:cTn>
                        </p:par>
                        <p:par>
                          <p:cTn id="41" fill="hold">
                            <p:stCondLst>
                              <p:cond delay="1500"/>
                            </p:stCondLst>
                            <p:childTnLst>
                              <p:par>
                                <p:cTn id="42" presetID="9" presetClass="entr" presetSubtype="0" fill="hold" grpId="0" nodeType="afterEffect">
                                  <p:stCondLst>
                                    <p:cond delay="0"/>
                                  </p:stCondLst>
                                  <p:childTnLst>
                                    <p:set>
                                      <p:cBhvr>
                                        <p:cTn id="43" dur="1" fill="hold">
                                          <p:stCondLst>
                                            <p:cond delay="0"/>
                                          </p:stCondLst>
                                        </p:cTn>
                                        <p:tgtEl>
                                          <p:spTgt spid="16397"/>
                                        </p:tgtEl>
                                        <p:attrNameLst>
                                          <p:attrName>style.visibility</p:attrName>
                                        </p:attrNameLst>
                                      </p:cBhvr>
                                      <p:to>
                                        <p:strVal val="visible"/>
                                      </p:to>
                                    </p:set>
                                    <p:animEffect transition="in" filter="dissolve">
                                      <p:cBhvr>
                                        <p:cTn id="44" dur="500"/>
                                        <p:tgtEl>
                                          <p:spTgt spid="16397"/>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nodeType="clickEffect">
                                  <p:stCondLst>
                                    <p:cond delay="0"/>
                                  </p:stCondLst>
                                  <p:childTnLst>
                                    <p:set>
                                      <p:cBhvr>
                                        <p:cTn id="48" dur="1" fill="hold">
                                          <p:stCondLst>
                                            <p:cond delay="0"/>
                                          </p:stCondLst>
                                        </p:cTn>
                                        <p:tgtEl>
                                          <p:spTgt spid="16389"/>
                                        </p:tgtEl>
                                        <p:attrNameLst>
                                          <p:attrName>style.visibility</p:attrName>
                                        </p:attrNameLst>
                                      </p:cBhvr>
                                      <p:to>
                                        <p:strVal val="visible"/>
                                      </p:to>
                                    </p:set>
                                    <p:animEffect transition="in" filter="dissolve">
                                      <p:cBhvr>
                                        <p:cTn id="49" dur="500"/>
                                        <p:tgtEl>
                                          <p:spTgt spid="16389"/>
                                        </p:tgtEl>
                                      </p:cBhvr>
                                    </p:animEffect>
                                  </p:childTnLst>
                                </p:cTn>
                              </p:par>
                            </p:childTnLst>
                          </p:cTn>
                        </p:par>
                        <p:par>
                          <p:cTn id="50" fill="hold">
                            <p:stCondLst>
                              <p:cond delay="500"/>
                            </p:stCondLst>
                            <p:childTnLst>
                              <p:par>
                                <p:cTn id="51" presetID="1" presetClass="entr" presetSubtype="0" fill="hold" grpId="0" nodeType="afterEffect">
                                  <p:stCondLst>
                                    <p:cond delay="0"/>
                                  </p:stCondLst>
                                  <p:childTnLst>
                                    <p:set>
                                      <p:cBhvr>
                                        <p:cTn id="52" dur="1" fill="hold">
                                          <p:stCondLst>
                                            <p:cond delay="499"/>
                                          </p:stCondLst>
                                        </p:cTn>
                                        <p:tgtEl>
                                          <p:spTgt spid="1639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nodeType="clickEffect">
                                  <p:stCondLst>
                                    <p:cond delay="0"/>
                                  </p:stCondLst>
                                  <p:childTnLst>
                                    <p:set>
                                      <p:cBhvr>
                                        <p:cTn id="56" dur="1" fill="hold">
                                          <p:stCondLst>
                                            <p:cond delay="0"/>
                                          </p:stCondLst>
                                        </p:cTn>
                                        <p:tgtEl>
                                          <p:spTgt spid="16392"/>
                                        </p:tgtEl>
                                        <p:attrNameLst>
                                          <p:attrName>style.visibility</p:attrName>
                                        </p:attrNameLst>
                                      </p:cBhvr>
                                      <p:to>
                                        <p:strVal val="visible"/>
                                      </p:to>
                                    </p:set>
                                    <p:animEffect transition="in" filter="dissolve">
                                      <p:cBhvr>
                                        <p:cTn id="57" dur="500"/>
                                        <p:tgtEl>
                                          <p:spTgt spid="16392"/>
                                        </p:tgtEl>
                                      </p:cBhvr>
                                    </p:animEffect>
                                  </p:childTnLst>
                                </p:cTn>
                              </p:par>
                            </p:childTnLst>
                          </p:cTn>
                        </p:par>
                        <p:par>
                          <p:cTn id="58" fill="hold">
                            <p:stCondLst>
                              <p:cond delay="500"/>
                            </p:stCondLst>
                            <p:childTnLst>
                              <p:par>
                                <p:cTn id="59" presetID="1" presetClass="entr" presetSubtype="0" fill="hold" grpId="0" nodeType="afterEffect">
                                  <p:stCondLst>
                                    <p:cond delay="0"/>
                                  </p:stCondLst>
                                  <p:childTnLst>
                                    <p:set>
                                      <p:cBhvr>
                                        <p:cTn id="60" dur="1" fill="hold">
                                          <p:stCondLst>
                                            <p:cond delay="499"/>
                                          </p:stCondLst>
                                        </p:cTn>
                                        <p:tgtEl>
                                          <p:spTgt spid="16393"/>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nodeType="clickEffect">
                                  <p:stCondLst>
                                    <p:cond delay="0"/>
                                  </p:stCondLst>
                                  <p:childTnLst>
                                    <p:set>
                                      <p:cBhvr>
                                        <p:cTn id="64" dur="1" fill="hold">
                                          <p:stCondLst>
                                            <p:cond delay="0"/>
                                          </p:stCondLst>
                                        </p:cTn>
                                        <p:tgtEl>
                                          <p:spTgt spid="16399"/>
                                        </p:tgtEl>
                                        <p:attrNameLst>
                                          <p:attrName>style.visibility</p:attrName>
                                        </p:attrNameLst>
                                      </p:cBhvr>
                                      <p:to>
                                        <p:strVal val="visible"/>
                                      </p:to>
                                    </p:set>
                                    <p:animEffect transition="in" filter="dissolve">
                                      <p:cBhvr>
                                        <p:cTn id="65" dur="500"/>
                                        <p:tgtEl>
                                          <p:spTgt spid="16399"/>
                                        </p:tgtEl>
                                      </p:cBhvr>
                                    </p:animEffect>
                                  </p:childTnLst>
                                </p:cTn>
                              </p:par>
                            </p:childTnLst>
                          </p:cTn>
                        </p:par>
                        <p:par>
                          <p:cTn id="66" fill="hold">
                            <p:stCondLst>
                              <p:cond delay="500"/>
                            </p:stCondLst>
                            <p:childTnLst>
                              <p:par>
                                <p:cTn id="67" presetID="9" presetClass="entr" presetSubtype="0" fill="hold" nodeType="afterEffect">
                                  <p:stCondLst>
                                    <p:cond delay="0"/>
                                  </p:stCondLst>
                                  <p:childTnLst>
                                    <p:set>
                                      <p:cBhvr>
                                        <p:cTn id="68" dur="1" fill="hold">
                                          <p:stCondLst>
                                            <p:cond delay="0"/>
                                          </p:stCondLst>
                                        </p:cTn>
                                        <p:tgtEl>
                                          <p:spTgt spid="16400"/>
                                        </p:tgtEl>
                                        <p:attrNameLst>
                                          <p:attrName>style.visibility</p:attrName>
                                        </p:attrNameLst>
                                      </p:cBhvr>
                                      <p:to>
                                        <p:strVal val="visible"/>
                                      </p:to>
                                    </p:set>
                                    <p:animEffect transition="in" filter="dissolve">
                                      <p:cBhvr>
                                        <p:cTn id="69" dur="500"/>
                                        <p:tgtEl>
                                          <p:spTgt spid="16400"/>
                                        </p:tgtEl>
                                      </p:cBhvr>
                                    </p:animEffect>
                                  </p:childTnLst>
                                </p:cTn>
                              </p:par>
                            </p:childTnLst>
                          </p:cTn>
                        </p:par>
                        <p:par>
                          <p:cTn id="70" fill="hold">
                            <p:stCondLst>
                              <p:cond delay="1000"/>
                            </p:stCondLst>
                            <p:childTnLst>
                              <p:par>
                                <p:cTn id="71" presetID="1" presetClass="entr" presetSubtype="0" fill="hold" grpId="0" nodeType="afterEffect">
                                  <p:stCondLst>
                                    <p:cond delay="0"/>
                                  </p:stCondLst>
                                  <p:childTnLst>
                                    <p:set>
                                      <p:cBhvr>
                                        <p:cTn id="72" dur="1" fill="hold">
                                          <p:stCondLst>
                                            <p:cond delay="499"/>
                                          </p:stCondLst>
                                        </p:cTn>
                                        <p:tgtEl>
                                          <p:spTgt spid="164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8" grpId="0"/>
      <p:bldP spid="16390" grpId="0"/>
      <p:bldP spid="16391" grpId="0"/>
      <p:bldP spid="16393" grpId="0"/>
      <p:bldP spid="16394" grpId="0"/>
      <p:bldP spid="16395" grpId="0"/>
      <p:bldP spid="16396" grpId="0"/>
      <p:bldP spid="16397" grpId="0"/>
      <p:bldP spid="1640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文本框 34817"/>
          <p:cNvSpPr txBox="1"/>
          <p:nvPr/>
        </p:nvSpPr>
        <p:spPr>
          <a:xfrm>
            <a:off x="468313" y="404813"/>
            <a:ext cx="5040312" cy="701675"/>
          </a:xfrm>
          <a:prstGeom prst="rect">
            <a:avLst/>
          </a:prstGeom>
          <a:noFill/>
          <a:ln w="9525">
            <a:noFill/>
          </a:ln>
        </p:spPr>
        <p:txBody>
          <a:bodyPr anchor="t">
            <a:spAutoFit/>
          </a:bodyPr>
          <a:p>
            <a:r>
              <a:rPr lang="zh-CN" altLang="en-US" sz="4000" b="1" dirty="0">
                <a:latin typeface="Times New Roman" panose="02020603050405020304" pitchFamily="18" charset="0"/>
                <a:ea typeface="宋体" panose="02010600030101010101" pitchFamily="2" charset="-122"/>
              </a:rPr>
              <a:t>给主体部分划分层次</a:t>
            </a:r>
            <a:endParaRPr lang="zh-CN" altLang="en-US" sz="4000" b="1">
              <a:latin typeface="Times New Roman" panose="02020603050405020304" pitchFamily="18" charset="0"/>
              <a:ea typeface="宋体" panose="02010600030101010101" pitchFamily="2" charset="-122"/>
            </a:endParaRPr>
          </a:p>
        </p:txBody>
      </p:sp>
      <p:sp>
        <p:nvSpPr>
          <p:cNvPr id="34819" name="文本框 34818"/>
          <p:cNvSpPr txBox="1"/>
          <p:nvPr/>
        </p:nvSpPr>
        <p:spPr>
          <a:xfrm>
            <a:off x="736600" y="1628775"/>
            <a:ext cx="7867650" cy="4479925"/>
          </a:xfrm>
          <a:prstGeom prst="rect">
            <a:avLst/>
          </a:prstGeom>
          <a:noFill/>
          <a:ln w="9525">
            <a:noFill/>
          </a:ln>
        </p:spPr>
        <p:txBody>
          <a:bodyPr anchor="t">
            <a:spAutoFit/>
          </a:bodyPr>
          <a:p>
            <a:r>
              <a:rPr lang="zh-CN" altLang="en-US" sz="3200" b="1" dirty="0">
                <a:solidFill>
                  <a:schemeClr val="accent2"/>
                </a:solidFill>
                <a:latin typeface="Times New Roman" panose="02020603050405020304" pitchFamily="18" charset="0"/>
                <a:ea typeface="华文新魏" panose="02010800040101010101" pitchFamily="2" charset="-122"/>
              </a:rPr>
              <a:t>第一层：从“二十日夜起”到“即已渡过三十万人。”               </a:t>
            </a:r>
            <a:r>
              <a:rPr lang="zh-CN" altLang="en-US" sz="3200" b="1" dirty="0">
                <a:solidFill>
                  <a:srgbClr val="FF0000"/>
                </a:solidFill>
                <a:latin typeface="Times New Roman" panose="02020603050405020304" pitchFamily="18" charset="0"/>
                <a:ea typeface="华文新魏" panose="02010800040101010101" pitchFamily="2" charset="-122"/>
              </a:rPr>
              <a:t>中路军渡江情况。</a:t>
            </a:r>
            <a:endParaRPr lang="zh-CN" altLang="en-US" sz="3200" b="1" dirty="0">
              <a:solidFill>
                <a:srgbClr val="FF0000"/>
              </a:solidFill>
              <a:latin typeface="Times New Roman" panose="02020603050405020304" pitchFamily="18" charset="0"/>
              <a:ea typeface="华文新魏" panose="02010800040101010101" pitchFamily="2" charset="-122"/>
            </a:endParaRPr>
          </a:p>
          <a:p>
            <a:endParaRPr lang="zh-CN" altLang="en-US" sz="3200" b="1" dirty="0">
              <a:solidFill>
                <a:schemeClr val="accent2"/>
              </a:solidFill>
              <a:latin typeface="Times New Roman" panose="02020603050405020304" pitchFamily="18" charset="0"/>
              <a:ea typeface="华文新魏" panose="02010800040101010101" pitchFamily="2" charset="-122"/>
            </a:endParaRPr>
          </a:p>
          <a:p>
            <a:r>
              <a:rPr lang="zh-CN" altLang="en-US" sz="3200" b="1" dirty="0">
                <a:solidFill>
                  <a:schemeClr val="accent2"/>
                </a:solidFill>
                <a:latin typeface="Times New Roman" panose="02020603050405020304" pitchFamily="18" charset="0"/>
                <a:ea typeface="华文新魏" panose="02010800040101010101" pitchFamily="2" charset="-122"/>
              </a:rPr>
              <a:t>第二层：“二十一日下午五时起”到“不起丝毫作用。”           </a:t>
            </a:r>
            <a:r>
              <a:rPr lang="zh-CN" altLang="en-US" sz="3200" b="1" dirty="0">
                <a:solidFill>
                  <a:srgbClr val="FF0000"/>
                </a:solidFill>
                <a:latin typeface="Times New Roman" panose="02020603050405020304" pitchFamily="18" charset="0"/>
                <a:ea typeface="华文新魏" panose="02010800040101010101" pitchFamily="2" charset="-122"/>
              </a:rPr>
              <a:t>西路军渡江情况，分析中、西路军胜利原因。</a:t>
            </a:r>
            <a:endParaRPr lang="zh-CN" altLang="en-US" sz="3200" b="1" dirty="0">
              <a:solidFill>
                <a:srgbClr val="FF0000"/>
              </a:solidFill>
              <a:latin typeface="Times New Roman" panose="02020603050405020304" pitchFamily="18" charset="0"/>
              <a:ea typeface="华文新魏" panose="02010800040101010101" pitchFamily="2" charset="-122"/>
            </a:endParaRPr>
          </a:p>
          <a:p>
            <a:endParaRPr lang="zh-CN" altLang="en-US" sz="3200" b="1">
              <a:solidFill>
                <a:schemeClr val="accent2"/>
              </a:solidFill>
              <a:latin typeface="Times New Roman" panose="02020603050405020304" pitchFamily="18" charset="0"/>
              <a:ea typeface="华文新魏" panose="02010800040101010101" pitchFamily="2" charset="-122"/>
            </a:endParaRPr>
          </a:p>
          <a:p>
            <a:r>
              <a:rPr lang="zh-CN" altLang="en-US" sz="3200" b="1" dirty="0">
                <a:solidFill>
                  <a:schemeClr val="accent2"/>
                </a:solidFill>
                <a:latin typeface="Times New Roman" panose="02020603050405020304" pitchFamily="18" charset="0"/>
                <a:ea typeface="华文新魏" panose="02010800040101010101" pitchFamily="2" charset="-122"/>
              </a:rPr>
              <a:t>第三层：从“汤恩伯认为”到结尾  </a:t>
            </a:r>
            <a:endParaRPr lang="zh-CN" altLang="en-US" sz="3200" b="1" dirty="0">
              <a:solidFill>
                <a:schemeClr val="accent2"/>
              </a:solidFill>
              <a:latin typeface="Times New Roman" panose="02020603050405020304" pitchFamily="18" charset="0"/>
              <a:ea typeface="华文新魏" panose="02010800040101010101" pitchFamily="2" charset="-122"/>
            </a:endParaRPr>
          </a:p>
          <a:p>
            <a:r>
              <a:rPr lang="zh-CN" altLang="en-US" sz="3200" b="1" dirty="0">
                <a:solidFill>
                  <a:schemeClr val="accent2"/>
                </a:solidFill>
                <a:latin typeface="Times New Roman" panose="02020603050405020304" pitchFamily="18" charset="0"/>
                <a:ea typeface="华文新魏" panose="02010800040101010101" pitchFamily="2" charset="-122"/>
              </a:rPr>
              <a:t>                                          </a:t>
            </a:r>
            <a:r>
              <a:rPr lang="zh-CN" altLang="en-US" sz="3200" b="1" dirty="0">
                <a:solidFill>
                  <a:srgbClr val="FF0000"/>
                </a:solidFill>
                <a:latin typeface="Times New Roman" panose="02020603050405020304" pitchFamily="18" charset="0"/>
                <a:ea typeface="华文新魏" panose="02010800040101010101" pitchFamily="2" charset="-122"/>
              </a:rPr>
              <a:t>东路军渡江情况</a:t>
            </a:r>
            <a:endParaRPr lang="zh-CN" altLang="en-US" sz="3200" b="1" dirty="0">
              <a:solidFill>
                <a:srgbClr val="FF0000"/>
              </a:solidFill>
              <a:latin typeface="Times New Roman" panose="02020603050405020304" pitchFamily="18" charset="0"/>
              <a:ea typeface="华文新魏"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4819">
                                            <p:txEl>
                                              <p:charRg st="0" end="48"/>
                                            </p:txEl>
                                          </p:spTgt>
                                        </p:tgtEl>
                                        <p:attrNameLst>
                                          <p:attrName>style.visibility</p:attrName>
                                        </p:attrNameLst>
                                      </p:cBhvr>
                                      <p:to>
                                        <p:strVal val="visible"/>
                                      </p:to>
                                    </p:set>
                                    <p:animEffect transition="in" filter="blinds(horizontal)">
                                      <p:cBhvr>
                                        <p:cTn id="7" dur="500"/>
                                        <p:tgtEl>
                                          <p:spTgt spid="34819">
                                            <p:txEl>
                                              <p:charRg st="0" end="48"/>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4819">
                                            <p:txEl>
                                              <p:charRg st="49" end="106"/>
                                            </p:txEl>
                                          </p:spTgt>
                                        </p:tgtEl>
                                        <p:attrNameLst>
                                          <p:attrName>style.visibility</p:attrName>
                                        </p:attrNameLst>
                                      </p:cBhvr>
                                      <p:to>
                                        <p:strVal val="visible"/>
                                      </p:to>
                                    </p:set>
                                    <p:animEffect transition="in" filter="wipe(down)">
                                      <p:cBhvr>
                                        <p:cTn id="12" dur="500"/>
                                        <p:tgtEl>
                                          <p:spTgt spid="34819">
                                            <p:txEl>
                                              <p:charRg st="49" end="10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4819">
                                            <p:txEl>
                                              <p:charRg st="107" end="125"/>
                                            </p:txEl>
                                          </p:spTgt>
                                        </p:tgtEl>
                                        <p:attrNameLst>
                                          <p:attrName>style.visibility</p:attrName>
                                        </p:attrNameLst>
                                      </p:cBhvr>
                                      <p:to>
                                        <p:strVal val="visible"/>
                                      </p:to>
                                    </p:set>
                                    <p:animEffect transition="in" filter="wipe(down)">
                                      <p:cBhvr>
                                        <p:cTn id="17" dur="500"/>
                                        <p:tgtEl>
                                          <p:spTgt spid="34819">
                                            <p:txEl>
                                              <p:charRg st="107" end="125"/>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34819">
                                            <p:txEl>
                                              <p:charRg st="125" end="148"/>
                                            </p:txEl>
                                          </p:spTgt>
                                        </p:tgtEl>
                                        <p:attrNameLst>
                                          <p:attrName>style.visibility</p:attrName>
                                        </p:attrNameLst>
                                      </p:cBhvr>
                                      <p:to>
                                        <p:strVal val="visible"/>
                                      </p:to>
                                    </p:set>
                                    <p:animEffect transition="in" filter="wipe(down)">
                                      <p:cBhvr>
                                        <p:cTn id="20" dur="500"/>
                                        <p:tgtEl>
                                          <p:spTgt spid="34819">
                                            <p:txEl>
                                              <p:charRg st="125" end="14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文本框 17409"/>
          <p:cNvSpPr txBox="1"/>
          <p:nvPr/>
        </p:nvSpPr>
        <p:spPr>
          <a:xfrm>
            <a:off x="228600" y="228600"/>
            <a:ext cx="2895600" cy="579438"/>
          </a:xfrm>
          <a:prstGeom prst="rect">
            <a:avLst/>
          </a:prstGeom>
          <a:noFill/>
          <a:ln w="9525">
            <a:noFill/>
          </a:ln>
        </p:spPr>
        <p:txBody>
          <a:bodyPr anchor="t">
            <a:spAutoFit/>
          </a:bodyPr>
          <a:p>
            <a:pPr>
              <a:spcBef>
                <a:spcPct val="50000"/>
              </a:spcBef>
            </a:pPr>
            <a:r>
              <a:rPr lang="zh-CN" altLang="en-US" sz="3200" b="1" dirty="0">
                <a:solidFill>
                  <a:schemeClr val="tx2"/>
                </a:solidFill>
                <a:latin typeface="Times New Roman" panose="02020603050405020304" pitchFamily="18" charset="0"/>
                <a:ea typeface="华文行楷" panose="02010800040101010101" pitchFamily="2" charset="-122"/>
              </a:rPr>
              <a:t>问题思考：</a:t>
            </a:r>
            <a:endParaRPr lang="zh-CN" altLang="en-US" sz="3200" b="1" dirty="0">
              <a:solidFill>
                <a:schemeClr val="tx2"/>
              </a:solidFill>
              <a:latin typeface="Times New Roman" panose="02020603050405020304" pitchFamily="18" charset="0"/>
              <a:ea typeface="华文行楷" panose="02010800040101010101" pitchFamily="2" charset="-122"/>
            </a:endParaRPr>
          </a:p>
        </p:txBody>
      </p:sp>
      <p:sp>
        <p:nvSpPr>
          <p:cNvPr id="17411" name="文本框 17410"/>
          <p:cNvSpPr txBox="1"/>
          <p:nvPr/>
        </p:nvSpPr>
        <p:spPr>
          <a:xfrm>
            <a:off x="250825" y="1143000"/>
            <a:ext cx="8893175" cy="4479925"/>
          </a:xfrm>
          <a:prstGeom prst="rect">
            <a:avLst/>
          </a:prstGeom>
          <a:noFill/>
          <a:ln w="9525">
            <a:noFill/>
          </a:ln>
        </p:spPr>
        <p:txBody>
          <a:bodyPr anchor="t">
            <a:spAutoFit/>
          </a:bodyPr>
          <a:p>
            <a:pPr>
              <a:lnSpc>
                <a:spcPct val="80000"/>
              </a:lnSpc>
              <a:spcBef>
                <a:spcPct val="50000"/>
              </a:spcBef>
            </a:pPr>
            <a:r>
              <a:rPr lang="en-US" altLang="zh-CN" sz="4000" b="1" dirty="0">
                <a:solidFill>
                  <a:schemeClr val="hlink"/>
                </a:solidFill>
                <a:latin typeface="华文新魏" panose="02010800040101010101" pitchFamily="2" charset="-122"/>
                <a:ea typeface="华文新魏" panose="02010800040101010101" pitchFamily="2" charset="-122"/>
              </a:rPr>
              <a:t>1</a:t>
            </a:r>
            <a:r>
              <a:rPr lang="zh-CN" altLang="en-US" sz="4000" b="1" dirty="0">
                <a:solidFill>
                  <a:schemeClr val="hlink"/>
                </a:solidFill>
                <a:latin typeface="华文新魏" panose="02010800040101010101" pitchFamily="2" charset="-122"/>
                <a:ea typeface="华文新魏" panose="02010800040101010101" pitchFamily="2" charset="-122"/>
              </a:rPr>
              <a:t>、为什么先叙述中路军？</a:t>
            </a:r>
            <a:endParaRPr lang="zh-CN" altLang="en-US" sz="4000" b="1" dirty="0">
              <a:solidFill>
                <a:schemeClr val="hlink"/>
              </a:solidFill>
              <a:latin typeface="华文新魏" panose="02010800040101010101" pitchFamily="2" charset="-122"/>
              <a:ea typeface="华文新魏" panose="02010800040101010101" pitchFamily="2" charset="-122"/>
            </a:endParaRPr>
          </a:p>
          <a:p>
            <a:pPr>
              <a:lnSpc>
                <a:spcPct val="40000"/>
              </a:lnSpc>
              <a:spcBef>
                <a:spcPct val="50000"/>
              </a:spcBef>
            </a:pPr>
            <a:endParaRPr lang="zh-CN" altLang="en-US" sz="4000" b="1" dirty="0">
              <a:solidFill>
                <a:schemeClr val="hlink"/>
              </a:solidFill>
              <a:latin typeface="华文新魏" panose="02010800040101010101" pitchFamily="2" charset="-122"/>
              <a:ea typeface="华文新魏" panose="02010800040101010101" pitchFamily="2" charset="-122"/>
            </a:endParaRPr>
          </a:p>
          <a:p>
            <a:pPr>
              <a:lnSpc>
                <a:spcPct val="80000"/>
              </a:lnSpc>
              <a:spcBef>
                <a:spcPct val="50000"/>
              </a:spcBef>
            </a:pPr>
            <a:r>
              <a:rPr lang="en-US" altLang="zh-CN" sz="4000" b="1" dirty="0">
                <a:solidFill>
                  <a:schemeClr val="hlink"/>
                </a:solidFill>
                <a:latin typeface="华文新魏" panose="02010800040101010101" pitchFamily="2" charset="-122"/>
                <a:ea typeface="华文新魏" panose="02010800040101010101" pitchFamily="2" charset="-122"/>
              </a:rPr>
              <a:t>2</a:t>
            </a:r>
            <a:r>
              <a:rPr lang="zh-CN" altLang="en-US" sz="4000" b="1" dirty="0">
                <a:solidFill>
                  <a:schemeClr val="hlink"/>
                </a:solidFill>
                <a:latin typeface="华文新魏" panose="02010800040101010101" pitchFamily="2" charset="-122"/>
                <a:ea typeface="华文新魏" panose="02010800040101010101" pitchFamily="2" charset="-122"/>
              </a:rPr>
              <a:t>、东路与西路是同时发起渡江作战的，为什么先说西路军，再说东路军？</a:t>
            </a:r>
            <a:endParaRPr lang="zh-CN" altLang="en-US" sz="4000" b="1" dirty="0">
              <a:solidFill>
                <a:schemeClr val="hlink"/>
              </a:solidFill>
              <a:latin typeface="华文新魏" panose="02010800040101010101" pitchFamily="2" charset="-122"/>
              <a:ea typeface="华文新魏" panose="02010800040101010101" pitchFamily="2" charset="-122"/>
            </a:endParaRPr>
          </a:p>
          <a:p>
            <a:pPr>
              <a:lnSpc>
                <a:spcPct val="80000"/>
              </a:lnSpc>
              <a:spcBef>
                <a:spcPct val="50000"/>
              </a:spcBef>
            </a:pPr>
            <a:endParaRPr lang="zh-CN" altLang="en-US" sz="4000" b="1" dirty="0">
              <a:solidFill>
                <a:schemeClr val="hlink"/>
              </a:solidFill>
              <a:latin typeface="华文新魏" panose="02010800040101010101" pitchFamily="2" charset="-122"/>
              <a:ea typeface="华文新魏" panose="02010800040101010101" pitchFamily="2" charset="-122"/>
            </a:endParaRPr>
          </a:p>
          <a:p>
            <a:pPr>
              <a:lnSpc>
                <a:spcPct val="80000"/>
              </a:lnSpc>
              <a:spcBef>
                <a:spcPct val="50000"/>
              </a:spcBef>
            </a:pPr>
            <a:r>
              <a:rPr lang="en-US" altLang="zh-CN" sz="4000" b="1" dirty="0">
                <a:solidFill>
                  <a:schemeClr val="hlink"/>
                </a:solidFill>
                <a:latin typeface="华文新魏" panose="02010800040101010101" pitchFamily="2" charset="-122"/>
                <a:ea typeface="华文新魏" panose="02010800040101010101" pitchFamily="2" charset="-122"/>
              </a:rPr>
              <a:t>3</a:t>
            </a:r>
            <a:r>
              <a:rPr lang="zh-CN" altLang="en-US" sz="4000" b="1" dirty="0">
                <a:solidFill>
                  <a:schemeClr val="hlink"/>
                </a:solidFill>
                <a:latin typeface="华文新魏" panose="02010800040101010101" pitchFamily="2" charset="-122"/>
                <a:ea typeface="华文新魏" panose="02010800040101010101" pitchFamily="2" charset="-122"/>
              </a:rPr>
              <a:t>、找出本文的议论句，看看它属新闻结构的哪个部分，有什么表达效果？</a:t>
            </a:r>
            <a:endParaRPr lang="zh-CN" altLang="en-US" sz="4000" b="1" dirty="0">
              <a:solidFill>
                <a:schemeClr val="hlink"/>
              </a:solidFill>
              <a:latin typeface="华文新魏" panose="02010800040101010101" pitchFamily="2" charset="-122"/>
              <a:ea typeface="华文新魏" panose="020108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4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6866" name="图片占位符 36865"/>
          <p:cNvPicPr>
            <a:picLocks noGrp="1" noChangeAspect="1"/>
          </p:cNvPicPr>
          <p:nvPr>
            <p:ph type="pic" idx="1"/>
          </p:nvPr>
        </p:nvPicPr>
        <p:blipFill>
          <a:blip r:embed="rId1"/>
          <a:stretch>
            <a:fillRect/>
          </a:stretch>
        </p:blipFill>
        <p:spPr>
          <a:xfrm>
            <a:off x="304800" y="990600"/>
            <a:ext cx="8610600" cy="3295650"/>
          </a:xfrm>
          <a:ln/>
        </p:spPr>
      </p:pic>
      <p:sp>
        <p:nvSpPr>
          <p:cNvPr id="36867" name="右箭头 36866"/>
          <p:cNvSpPr/>
          <p:nvPr/>
        </p:nvSpPr>
        <p:spPr>
          <a:xfrm>
            <a:off x="5943600" y="3581400"/>
            <a:ext cx="457200" cy="152400"/>
          </a:xfrm>
          <a:prstGeom prst="rightArrow">
            <a:avLst>
              <a:gd name="adj1" fmla="val 50000"/>
              <a:gd name="adj2" fmla="val 75000"/>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6868" name="右箭头 36867"/>
          <p:cNvSpPr/>
          <p:nvPr/>
        </p:nvSpPr>
        <p:spPr>
          <a:xfrm>
            <a:off x="2895600" y="3657600"/>
            <a:ext cx="457200" cy="152400"/>
          </a:xfrm>
          <a:prstGeom prst="rightArrow">
            <a:avLst>
              <a:gd name="adj1" fmla="val 50000"/>
              <a:gd name="adj2" fmla="val 75000"/>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6869" name="直接连接符 36868"/>
          <p:cNvSpPr/>
          <p:nvPr/>
        </p:nvSpPr>
        <p:spPr>
          <a:xfrm>
            <a:off x="1524000" y="4267200"/>
            <a:ext cx="0" cy="609600"/>
          </a:xfrm>
          <a:prstGeom prst="line">
            <a:avLst/>
          </a:prstGeom>
          <a:ln w="2857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6870" name="直接连接符 36869"/>
          <p:cNvSpPr/>
          <p:nvPr/>
        </p:nvSpPr>
        <p:spPr>
          <a:xfrm>
            <a:off x="4648200" y="4267200"/>
            <a:ext cx="0" cy="609600"/>
          </a:xfrm>
          <a:prstGeom prst="line">
            <a:avLst/>
          </a:prstGeom>
          <a:ln w="2857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6871" name="直接连接符 36870"/>
          <p:cNvSpPr/>
          <p:nvPr/>
        </p:nvSpPr>
        <p:spPr>
          <a:xfrm>
            <a:off x="1524000" y="4876800"/>
            <a:ext cx="3124200" cy="0"/>
          </a:xfrm>
          <a:prstGeom prst="line">
            <a:avLst/>
          </a:prstGeom>
          <a:ln w="2857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6872" name="直接连接符 36871"/>
          <p:cNvSpPr/>
          <p:nvPr/>
        </p:nvSpPr>
        <p:spPr>
          <a:xfrm>
            <a:off x="3048000" y="4876800"/>
            <a:ext cx="0" cy="457200"/>
          </a:xfrm>
          <a:prstGeom prst="line">
            <a:avLst/>
          </a:prstGeom>
          <a:ln w="28575" cap="flat" cmpd="sng">
            <a:solidFill>
              <a:schemeClr val="tx1"/>
            </a:solidFill>
            <a:prstDash val="solid"/>
            <a:round/>
            <a:headEnd type="none" w="med" len="med"/>
            <a:tailEnd type="triangle" w="med" len="med"/>
          </a:ln>
        </p:spPr>
        <p:txBody>
          <a:bodyPr anchor="t"/>
          <a:p>
            <a:endParaRPr lang="zh-CN" altLang="en-US">
              <a:latin typeface="Arial" panose="020B0604020202020204" pitchFamily="34" charset="0"/>
              <a:ea typeface="宋体" panose="02010600030101010101" pitchFamily="2" charset="-122"/>
            </a:endParaRPr>
          </a:p>
        </p:txBody>
      </p:sp>
      <p:sp>
        <p:nvSpPr>
          <p:cNvPr id="36873" name="文本框 36872"/>
          <p:cNvSpPr txBox="1"/>
          <p:nvPr/>
        </p:nvSpPr>
        <p:spPr>
          <a:xfrm>
            <a:off x="1441450" y="5486400"/>
            <a:ext cx="4425950" cy="1066800"/>
          </a:xfrm>
          <a:prstGeom prst="rect">
            <a:avLst/>
          </a:prstGeom>
          <a:solidFill>
            <a:srgbClr val="969696">
              <a:alpha val="50000"/>
            </a:srgbClr>
          </a:solidFill>
          <a:ln w="9525">
            <a:noFill/>
          </a:ln>
        </p:spPr>
        <p:txBody>
          <a:bodyPr>
            <a:spAutoFit/>
          </a:bodyPr>
          <a:p>
            <a:pPr algn="ctr">
              <a:buClr>
                <a:srgbClr val="000000"/>
              </a:buClr>
            </a:pPr>
            <a:r>
              <a:rPr lang="zh-CN" altLang="en-US" sz="3200" b="1" noProof="1" dirty="0">
                <a:solidFill>
                  <a:srgbClr val="990033"/>
                </a:solidFill>
                <a:effectLst>
                  <a:outerShdw blurRad="38100" dist="38100" dir="2700000">
                    <a:srgbClr val="000000"/>
                  </a:outerShdw>
                </a:effectLst>
                <a:latin typeface="Times New Roman" panose="02020603050405020304" pitchFamily="18" charset="0"/>
                <a:ea typeface="宋体" panose="02010600030101010101" pitchFamily="2" charset="-122"/>
                <a:cs typeface="+mn-ea"/>
              </a:rPr>
              <a:t>议论句（分析原因、</a:t>
            </a:r>
            <a:endParaRPr lang="zh-CN" altLang="en-US" sz="3200" b="1" noProof="1" dirty="0">
              <a:solidFill>
                <a:srgbClr val="990033"/>
              </a:solidFill>
              <a:effectLst>
                <a:outerShdw blurRad="38100" dist="38100" dir="2700000">
                  <a:srgbClr val="000000"/>
                </a:outerShdw>
              </a:effectLst>
              <a:latin typeface="Times New Roman" panose="02020603050405020304" pitchFamily="18" charset="0"/>
              <a:ea typeface="宋体" panose="02010600030101010101" pitchFamily="2" charset="-122"/>
            </a:endParaRPr>
          </a:p>
          <a:p>
            <a:pPr algn="ctr">
              <a:buClr>
                <a:srgbClr val="000000"/>
              </a:buClr>
            </a:pPr>
            <a:r>
              <a:rPr lang="zh-CN" altLang="en-US" sz="3200" b="1" noProof="1" dirty="0">
                <a:solidFill>
                  <a:srgbClr val="990033"/>
                </a:solidFill>
                <a:effectLst>
                  <a:outerShdw blurRad="38100" dist="38100" dir="2700000">
                    <a:srgbClr val="000000"/>
                  </a:outerShdw>
                </a:effectLst>
                <a:latin typeface="Times New Roman" panose="02020603050405020304" pitchFamily="18" charset="0"/>
                <a:ea typeface="宋体" panose="02010600030101010101" pitchFamily="2" charset="-122"/>
                <a:cs typeface="+mn-ea"/>
              </a:rPr>
              <a:t>交代背景）</a:t>
            </a:r>
            <a:endParaRPr lang="zh-CN" altLang="en-US" sz="3200" b="1" noProof="1" dirty="0">
              <a:solidFill>
                <a:srgbClr val="990033"/>
              </a:solidFill>
              <a:effectLst>
                <a:outerShdw blurRad="38100" dist="38100" dir="2700000">
                  <a:srgbClr val="000000"/>
                </a:outerShdw>
              </a:effectLst>
              <a:latin typeface="Times New Roman" panose="02020603050405020304" pitchFamily="18" charset="0"/>
              <a:ea typeface="宋体" panose="02010600030101010101" pitchFamily="2" charset="-122"/>
            </a:endParaRPr>
          </a:p>
        </p:txBody>
      </p:sp>
      <p:sp>
        <p:nvSpPr>
          <p:cNvPr id="36874" name="直接连接符 36873"/>
          <p:cNvSpPr/>
          <p:nvPr/>
        </p:nvSpPr>
        <p:spPr>
          <a:xfrm>
            <a:off x="6400800" y="3733800"/>
            <a:ext cx="0" cy="914400"/>
          </a:xfrm>
          <a:prstGeom prst="line">
            <a:avLst/>
          </a:prstGeom>
          <a:ln w="2857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6875" name="文本框 36874"/>
          <p:cNvSpPr txBox="1"/>
          <p:nvPr/>
        </p:nvSpPr>
        <p:spPr>
          <a:xfrm>
            <a:off x="6096000" y="4572000"/>
            <a:ext cx="1716088" cy="457200"/>
          </a:xfrm>
          <a:prstGeom prst="rect">
            <a:avLst/>
          </a:prstGeom>
          <a:solidFill>
            <a:schemeClr val="accent1">
              <a:alpha val="50000"/>
            </a:schemeClr>
          </a:solidFill>
          <a:ln w="9525">
            <a:noFill/>
          </a:ln>
        </p:spPr>
        <p:txBody>
          <a:bodyPr wrap="none" anchor="t">
            <a:spAutoFit/>
          </a:bodyPr>
          <a:p>
            <a:pPr algn="ctr">
              <a:buClr>
                <a:srgbClr val="000000"/>
              </a:buClr>
            </a:pPr>
            <a:r>
              <a:rPr lang="zh-CN" altLang="en-US" sz="2400" b="1" noProof="1" dirty="0">
                <a:solidFill>
                  <a:srgbClr val="990033"/>
                </a:solidFill>
                <a:effectLst>
                  <a:outerShdw blurRad="38100" dist="38100" dir="2700000">
                    <a:srgbClr val="000000"/>
                  </a:outerShdw>
                </a:effectLst>
                <a:latin typeface="Times New Roman" panose="02020603050405020304" pitchFamily="18" charset="0"/>
                <a:ea typeface="宋体" panose="02010600030101010101" pitchFamily="2" charset="-122"/>
                <a:cs typeface="+mn-ea"/>
              </a:rPr>
              <a:t>承上启下句</a:t>
            </a:r>
            <a:endParaRPr lang="zh-CN" altLang="en-US" sz="2400" b="1" noProof="1" dirty="0">
              <a:solidFill>
                <a:srgbClr val="990033"/>
              </a:solidFill>
              <a:effectLst>
                <a:outerShdw blurRad="38100" dist="38100" dir="2700000">
                  <a:srgbClr val="000000"/>
                </a:outerShdw>
              </a:effectLst>
              <a:latin typeface="Times New Roman" panose="02020603050405020304" pitchFamily="18" charset="0"/>
              <a:ea typeface="宋体" panose="02010600030101010101" pitchFamily="2"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0-#ppt_w/2"/>
                                          </p:val>
                                        </p:tav>
                                        <p:tav tm="100000">
                                          <p:val>
                                            <p:strVal val="#ppt_x"/>
                                          </p:val>
                                        </p:tav>
                                      </p:tavLst>
                                    </p:anim>
                                    <p:anim calcmode="lin" valueType="num">
                                      <p:cBhvr additive="base">
                                        <p:cTn id="8" dur="500" fill="hold"/>
                                        <p:tgtEl>
                                          <p:spTgt spid="3686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6868"/>
                                        </p:tgtEl>
                                        <p:attrNameLst>
                                          <p:attrName>style.visibility</p:attrName>
                                        </p:attrNameLst>
                                      </p:cBhvr>
                                      <p:to>
                                        <p:strVal val="visible"/>
                                      </p:to>
                                    </p:set>
                                    <p:anim calcmode="lin" valueType="num">
                                      <p:cBhvr additive="base">
                                        <p:cTn id="12" dur="500" fill="hold"/>
                                        <p:tgtEl>
                                          <p:spTgt spid="36868"/>
                                        </p:tgtEl>
                                        <p:attrNameLst>
                                          <p:attrName>ppt_x</p:attrName>
                                        </p:attrNameLst>
                                      </p:cBhvr>
                                      <p:tavLst>
                                        <p:tav tm="0">
                                          <p:val>
                                            <p:strVal val="0-#ppt_w/2"/>
                                          </p:val>
                                        </p:tav>
                                        <p:tav tm="100000">
                                          <p:val>
                                            <p:strVal val="#ppt_x"/>
                                          </p:val>
                                        </p:tav>
                                      </p:tavLst>
                                    </p:anim>
                                    <p:anim calcmode="lin" valueType="num">
                                      <p:cBhvr additive="base">
                                        <p:cTn id="13" dur="500" fill="hold"/>
                                        <p:tgtEl>
                                          <p:spTgt spid="3686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6867"/>
                                        </p:tgtEl>
                                        <p:attrNameLst>
                                          <p:attrName>style.visibility</p:attrName>
                                        </p:attrNameLst>
                                      </p:cBhvr>
                                      <p:to>
                                        <p:strVal val="visible"/>
                                      </p:to>
                                    </p:set>
                                    <p:anim calcmode="lin" valueType="num">
                                      <p:cBhvr additive="base">
                                        <p:cTn id="17" dur="500" fill="hold"/>
                                        <p:tgtEl>
                                          <p:spTgt spid="36867"/>
                                        </p:tgtEl>
                                        <p:attrNameLst>
                                          <p:attrName>ppt_x</p:attrName>
                                        </p:attrNameLst>
                                      </p:cBhvr>
                                      <p:tavLst>
                                        <p:tav tm="0">
                                          <p:val>
                                            <p:strVal val="0-#ppt_w/2"/>
                                          </p:val>
                                        </p:tav>
                                        <p:tav tm="100000">
                                          <p:val>
                                            <p:strVal val="#ppt_x"/>
                                          </p:val>
                                        </p:tav>
                                      </p:tavLst>
                                    </p:anim>
                                    <p:anim calcmode="lin" valueType="num">
                                      <p:cBhvr additive="base">
                                        <p:cTn id="18" dur="500" fill="hold"/>
                                        <p:tgtEl>
                                          <p:spTgt spid="3686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6869"/>
                                        </p:tgtEl>
                                        <p:attrNameLst>
                                          <p:attrName>style.visibility</p:attrName>
                                        </p:attrNameLst>
                                      </p:cBhvr>
                                      <p:to>
                                        <p:strVal val="visible"/>
                                      </p:to>
                                    </p:set>
                                    <p:anim calcmode="lin" valueType="num">
                                      <p:cBhvr additive="base">
                                        <p:cTn id="23" dur="500" fill="hold"/>
                                        <p:tgtEl>
                                          <p:spTgt spid="36869"/>
                                        </p:tgtEl>
                                        <p:attrNameLst>
                                          <p:attrName>ppt_x</p:attrName>
                                        </p:attrNameLst>
                                      </p:cBhvr>
                                      <p:tavLst>
                                        <p:tav tm="0">
                                          <p:val>
                                            <p:strVal val="0-#ppt_w/2"/>
                                          </p:val>
                                        </p:tav>
                                        <p:tav tm="100000">
                                          <p:val>
                                            <p:strVal val="#ppt_x"/>
                                          </p:val>
                                        </p:tav>
                                      </p:tavLst>
                                    </p:anim>
                                    <p:anim calcmode="lin" valueType="num">
                                      <p:cBhvr additive="base">
                                        <p:cTn id="24" dur="500" fill="hold"/>
                                        <p:tgtEl>
                                          <p:spTgt spid="3686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6870"/>
                                        </p:tgtEl>
                                        <p:attrNameLst>
                                          <p:attrName>style.visibility</p:attrName>
                                        </p:attrNameLst>
                                      </p:cBhvr>
                                      <p:to>
                                        <p:strVal val="visible"/>
                                      </p:to>
                                    </p:set>
                                    <p:anim calcmode="lin" valueType="num">
                                      <p:cBhvr additive="base">
                                        <p:cTn id="29" dur="500" fill="hold"/>
                                        <p:tgtEl>
                                          <p:spTgt spid="36870"/>
                                        </p:tgtEl>
                                        <p:attrNameLst>
                                          <p:attrName>ppt_x</p:attrName>
                                        </p:attrNameLst>
                                      </p:cBhvr>
                                      <p:tavLst>
                                        <p:tav tm="0">
                                          <p:val>
                                            <p:strVal val="0-#ppt_w/2"/>
                                          </p:val>
                                        </p:tav>
                                        <p:tav tm="100000">
                                          <p:val>
                                            <p:strVal val="#ppt_x"/>
                                          </p:val>
                                        </p:tav>
                                      </p:tavLst>
                                    </p:anim>
                                    <p:anim calcmode="lin" valueType="num">
                                      <p:cBhvr additive="base">
                                        <p:cTn id="30" dur="500" fill="hold"/>
                                        <p:tgtEl>
                                          <p:spTgt spid="3687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6871"/>
                                        </p:tgtEl>
                                        <p:attrNameLst>
                                          <p:attrName>style.visibility</p:attrName>
                                        </p:attrNameLst>
                                      </p:cBhvr>
                                      <p:to>
                                        <p:strVal val="visible"/>
                                      </p:to>
                                    </p:set>
                                    <p:anim calcmode="lin" valueType="num">
                                      <p:cBhvr additive="base">
                                        <p:cTn id="35" dur="500" fill="hold"/>
                                        <p:tgtEl>
                                          <p:spTgt spid="36871"/>
                                        </p:tgtEl>
                                        <p:attrNameLst>
                                          <p:attrName>ppt_x</p:attrName>
                                        </p:attrNameLst>
                                      </p:cBhvr>
                                      <p:tavLst>
                                        <p:tav tm="0">
                                          <p:val>
                                            <p:strVal val="0-#ppt_w/2"/>
                                          </p:val>
                                        </p:tav>
                                        <p:tav tm="100000">
                                          <p:val>
                                            <p:strVal val="#ppt_x"/>
                                          </p:val>
                                        </p:tav>
                                      </p:tavLst>
                                    </p:anim>
                                    <p:anim calcmode="lin" valueType="num">
                                      <p:cBhvr additive="base">
                                        <p:cTn id="36" dur="500" fill="hold"/>
                                        <p:tgtEl>
                                          <p:spTgt spid="36871"/>
                                        </p:tgtEl>
                                        <p:attrNameLst>
                                          <p:attrName>ppt_y</p:attrName>
                                        </p:attrNameLst>
                                      </p:cBhvr>
                                      <p:tavLst>
                                        <p:tav tm="0">
                                          <p:val>
                                            <p:strVal val="#ppt_y"/>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36872"/>
                                        </p:tgtEl>
                                        <p:attrNameLst>
                                          <p:attrName>style.visibility</p:attrName>
                                        </p:attrNameLst>
                                      </p:cBhvr>
                                      <p:to>
                                        <p:strVal val="visible"/>
                                      </p:to>
                                    </p:set>
                                    <p:anim calcmode="lin" valueType="num">
                                      <p:cBhvr additive="base">
                                        <p:cTn id="40" dur="500" fill="hold"/>
                                        <p:tgtEl>
                                          <p:spTgt spid="36872"/>
                                        </p:tgtEl>
                                        <p:attrNameLst>
                                          <p:attrName>ppt_x</p:attrName>
                                        </p:attrNameLst>
                                      </p:cBhvr>
                                      <p:tavLst>
                                        <p:tav tm="0">
                                          <p:val>
                                            <p:strVal val="0-#ppt_w/2"/>
                                          </p:val>
                                        </p:tav>
                                        <p:tav tm="100000">
                                          <p:val>
                                            <p:strVal val="#ppt_x"/>
                                          </p:val>
                                        </p:tav>
                                      </p:tavLst>
                                    </p:anim>
                                    <p:anim calcmode="lin" valueType="num">
                                      <p:cBhvr additive="base">
                                        <p:cTn id="41" dur="500" fill="hold"/>
                                        <p:tgtEl>
                                          <p:spTgt spid="36872"/>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36873"/>
                                        </p:tgtEl>
                                        <p:attrNameLst>
                                          <p:attrName>style.visibility</p:attrName>
                                        </p:attrNameLst>
                                      </p:cBhvr>
                                      <p:to>
                                        <p:strVal val="visible"/>
                                      </p:to>
                                    </p:set>
                                    <p:anim calcmode="lin" valueType="num">
                                      <p:cBhvr additive="base">
                                        <p:cTn id="46" dur="500" fill="hold"/>
                                        <p:tgtEl>
                                          <p:spTgt spid="36873"/>
                                        </p:tgtEl>
                                        <p:attrNameLst>
                                          <p:attrName>ppt_x</p:attrName>
                                        </p:attrNameLst>
                                      </p:cBhvr>
                                      <p:tavLst>
                                        <p:tav tm="0">
                                          <p:val>
                                            <p:strVal val="0-#ppt_w/2"/>
                                          </p:val>
                                        </p:tav>
                                        <p:tav tm="100000">
                                          <p:val>
                                            <p:strVal val="#ppt_x"/>
                                          </p:val>
                                        </p:tav>
                                      </p:tavLst>
                                    </p:anim>
                                    <p:anim calcmode="lin" valueType="num">
                                      <p:cBhvr additive="base">
                                        <p:cTn id="47" dur="500" fill="hold"/>
                                        <p:tgtEl>
                                          <p:spTgt spid="36873"/>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nodeType="clickEffect">
                                  <p:stCondLst>
                                    <p:cond delay="0"/>
                                  </p:stCondLst>
                                  <p:childTnLst>
                                    <p:set>
                                      <p:cBhvr>
                                        <p:cTn id="51" dur="1" fill="hold">
                                          <p:stCondLst>
                                            <p:cond delay="0"/>
                                          </p:stCondLst>
                                        </p:cTn>
                                        <p:tgtEl>
                                          <p:spTgt spid="36874"/>
                                        </p:tgtEl>
                                        <p:attrNameLst>
                                          <p:attrName>style.visibility</p:attrName>
                                        </p:attrNameLst>
                                      </p:cBhvr>
                                      <p:to>
                                        <p:strVal val="visible"/>
                                      </p:to>
                                    </p:set>
                                    <p:anim calcmode="lin" valueType="num">
                                      <p:cBhvr additive="base">
                                        <p:cTn id="52" dur="500" fill="hold"/>
                                        <p:tgtEl>
                                          <p:spTgt spid="36874"/>
                                        </p:tgtEl>
                                        <p:attrNameLst>
                                          <p:attrName>ppt_x</p:attrName>
                                        </p:attrNameLst>
                                      </p:cBhvr>
                                      <p:tavLst>
                                        <p:tav tm="0">
                                          <p:val>
                                            <p:strVal val="0-#ppt_w/2"/>
                                          </p:val>
                                        </p:tav>
                                        <p:tav tm="100000">
                                          <p:val>
                                            <p:strVal val="#ppt_x"/>
                                          </p:val>
                                        </p:tav>
                                      </p:tavLst>
                                    </p:anim>
                                    <p:anim calcmode="lin" valueType="num">
                                      <p:cBhvr additive="base">
                                        <p:cTn id="53" dur="500" fill="hold"/>
                                        <p:tgtEl>
                                          <p:spTgt spid="36874"/>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grpId="0" nodeType="clickEffect">
                                  <p:stCondLst>
                                    <p:cond delay="0"/>
                                  </p:stCondLst>
                                  <p:childTnLst>
                                    <p:set>
                                      <p:cBhvr>
                                        <p:cTn id="57" dur="1" fill="hold">
                                          <p:stCondLst>
                                            <p:cond delay="0"/>
                                          </p:stCondLst>
                                        </p:cTn>
                                        <p:tgtEl>
                                          <p:spTgt spid="36875"/>
                                        </p:tgtEl>
                                        <p:attrNameLst>
                                          <p:attrName>style.visibility</p:attrName>
                                        </p:attrNameLst>
                                      </p:cBhvr>
                                      <p:to>
                                        <p:strVal val="visible"/>
                                      </p:to>
                                    </p:set>
                                    <p:anim calcmode="lin" valueType="num">
                                      <p:cBhvr additive="base">
                                        <p:cTn id="58" dur="500" fill="hold"/>
                                        <p:tgtEl>
                                          <p:spTgt spid="36875"/>
                                        </p:tgtEl>
                                        <p:attrNameLst>
                                          <p:attrName>ppt_x</p:attrName>
                                        </p:attrNameLst>
                                      </p:cBhvr>
                                      <p:tavLst>
                                        <p:tav tm="0">
                                          <p:val>
                                            <p:strVal val="0-#ppt_w/2"/>
                                          </p:val>
                                        </p:tav>
                                        <p:tav tm="100000">
                                          <p:val>
                                            <p:strVal val="#ppt_x"/>
                                          </p:val>
                                        </p:tav>
                                      </p:tavLst>
                                    </p:anim>
                                    <p:anim calcmode="lin" valueType="num">
                                      <p:cBhvr additive="base">
                                        <p:cTn id="59" dur="500" fill="hold"/>
                                        <p:tgtEl>
                                          <p:spTgt spid="368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3" grpId="0" animBg="1"/>
      <p:bldP spid="3687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文本框 19457"/>
          <p:cNvSpPr txBox="1"/>
          <p:nvPr/>
        </p:nvSpPr>
        <p:spPr>
          <a:xfrm>
            <a:off x="0" y="685800"/>
            <a:ext cx="9144000" cy="4369435"/>
          </a:xfrm>
          <a:prstGeom prst="rect">
            <a:avLst/>
          </a:prstGeom>
          <a:noFill/>
          <a:ln w="9525">
            <a:noFill/>
          </a:ln>
        </p:spPr>
        <p:txBody>
          <a:bodyPr anchor="t">
            <a:spAutoFit/>
          </a:bodyPr>
          <a:p>
            <a:pPr algn="ctr"/>
            <a:r>
              <a:rPr lang="zh-CN" altLang="en-US" sz="4400" b="1" dirty="0">
                <a:solidFill>
                  <a:schemeClr val="hlink"/>
                </a:solidFill>
                <a:latin typeface="华文行楷" panose="02010800040101010101" pitchFamily="2" charset="-122"/>
                <a:ea typeface="华文行楷" panose="02010800040101010101" pitchFamily="2" charset="-122"/>
              </a:rPr>
              <a:t>新闻</a:t>
            </a:r>
            <a:endParaRPr lang="zh-CN" altLang="en-US" sz="4400" b="1" dirty="0">
              <a:solidFill>
                <a:schemeClr val="hlink"/>
              </a:solidFill>
              <a:latin typeface="华文行楷" panose="02010800040101010101" pitchFamily="2" charset="-122"/>
              <a:ea typeface="华文行楷" panose="02010800040101010101" pitchFamily="2" charset="-122"/>
            </a:endParaRPr>
          </a:p>
          <a:p>
            <a:r>
              <a:rPr lang="zh-CN" altLang="en-US" sz="3600" b="1" dirty="0">
                <a:solidFill>
                  <a:schemeClr val="hlink"/>
                </a:solidFill>
                <a:latin typeface="华文新魏" panose="02010800040101010101" pitchFamily="2" charset="-122"/>
                <a:ea typeface="华文新魏" panose="02010800040101010101" pitchFamily="2" charset="-122"/>
              </a:rPr>
              <a:t>概念：简明、迅速报道国内外新近发生的真         实事件的一种体裁。</a:t>
            </a:r>
            <a:endParaRPr lang="zh-CN" altLang="en-US" sz="3600" b="1" dirty="0">
              <a:solidFill>
                <a:schemeClr val="hlink"/>
              </a:solidFill>
              <a:latin typeface="华文新魏" panose="02010800040101010101" pitchFamily="2" charset="-122"/>
              <a:ea typeface="华文新魏" panose="02010800040101010101" pitchFamily="2" charset="-122"/>
            </a:endParaRPr>
          </a:p>
          <a:p>
            <a:r>
              <a:rPr lang="zh-CN" altLang="en-US" sz="3600" b="1" dirty="0">
                <a:solidFill>
                  <a:schemeClr val="hlink"/>
                </a:solidFill>
                <a:latin typeface="华文新魏" panose="02010800040101010101" pitchFamily="2" charset="-122"/>
                <a:ea typeface="华文新魏" panose="02010800040101010101" pitchFamily="2" charset="-122"/>
              </a:rPr>
              <a:t>特点：真实、 及时、语言准确简明</a:t>
            </a:r>
            <a:endParaRPr lang="zh-CN" altLang="en-US" sz="3600" b="1" dirty="0">
              <a:solidFill>
                <a:schemeClr val="hlink"/>
              </a:solidFill>
              <a:latin typeface="华文新魏" panose="02010800040101010101" pitchFamily="2" charset="-122"/>
              <a:ea typeface="华文新魏" panose="02010800040101010101" pitchFamily="2" charset="-122"/>
            </a:endParaRPr>
          </a:p>
          <a:p>
            <a:r>
              <a:rPr lang="zh-CN" altLang="en-US" sz="3600" b="1" dirty="0">
                <a:solidFill>
                  <a:schemeClr val="hlink"/>
                </a:solidFill>
                <a:latin typeface="华文新魏" panose="02010800040101010101" pitchFamily="2" charset="-122"/>
                <a:ea typeface="华文新魏" panose="02010800040101010101" pitchFamily="2" charset="-122"/>
              </a:rPr>
              <a:t>结构：标题、导语、主体、结语、背景 </a:t>
            </a:r>
            <a:endParaRPr lang="zh-CN" altLang="en-US" sz="3600" b="1" dirty="0">
              <a:solidFill>
                <a:schemeClr val="hlink"/>
              </a:solidFill>
              <a:latin typeface="华文新魏" panose="02010800040101010101" pitchFamily="2" charset="-122"/>
              <a:ea typeface="华文新魏" panose="02010800040101010101" pitchFamily="2" charset="-122"/>
            </a:endParaRPr>
          </a:p>
          <a:p>
            <a:r>
              <a:rPr lang="zh-CN" altLang="en-US" sz="3600" b="1" dirty="0">
                <a:solidFill>
                  <a:schemeClr val="hlink"/>
                </a:solidFill>
                <a:latin typeface="华文新魏" panose="02010800040101010101" pitchFamily="2" charset="-122"/>
                <a:ea typeface="华文新魏" panose="02010800040101010101" pitchFamily="2" charset="-122"/>
              </a:rPr>
              <a:t>写法：以记叙为主，兼有描写、议论</a:t>
            </a:r>
            <a:endParaRPr lang="zh-CN" altLang="en-US" sz="3600" b="1" dirty="0">
              <a:solidFill>
                <a:schemeClr val="hlink"/>
              </a:solidFill>
              <a:latin typeface="华文新魏" panose="02010800040101010101" pitchFamily="2" charset="-122"/>
              <a:ea typeface="华文新魏" panose="02010800040101010101" pitchFamily="2" charset="-122"/>
            </a:endParaRPr>
          </a:p>
          <a:p>
            <a:pPr>
              <a:spcBef>
                <a:spcPct val="50000"/>
              </a:spcBef>
            </a:pPr>
            <a:endParaRPr lang="zh-CN" altLang="en-US" sz="3600" dirty="0">
              <a:solidFill>
                <a:schemeClr val="hlink"/>
              </a:solidFill>
              <a:latin typeface="华文新魏" panose="02010800040101010101" pitchFamily="2" charset="-122"/>
              <a:ea typeface="华文新魏" panose="02010800040101010101" pitchFamily="2" charset="-122"/>
            </a:endParaRPr>
          </a:p>
        </p:txBody>
      </p:sp>
      <p:sp>
        <p:nvSpPr>
          <p:cNvPr id="20482" name="文本框 19458"/>
          <p:cNvSpPr txBox="1"/>
          <p:nvPr/>
        </p:nvSpPr>
        <p:spPr>
          <a:xfrm>
            <a:off x="457200" y="152400"/>
            <a:ext cx="3352800" cy="641350"/>
          </a:xfrm>
          <a:prstGeom prst="rect">
            <a:avLst/>
          </a:prstGeom>
          <a:noFill/>
          <a:ln w="9525">
            <a:noFill/>
          </a:ln>
        </p:spPr>
        <p:txBody>
          <a:bodyPr anchor="t">
            <a:spAutoFit/>
          </a:bodyPr>
          <a:p>
            <a:pPr>
              <a:spcBef>
                <a:spcPct val="50000"/>
              </a:spcBef>
            </a:pPr>
            <a:r>
              <a:rPr lang="zh-CN" altLang="en-US" sz="3600" b="1" dirty="0">
                <a:solidFill>
                  <a:schemeClr val="tx2"/>
                </a:solidFill>
                <a:latin typeface="华文行楷" panose="02010800040101010101" pitchFamily="2" charset="-122"/>
                <a:ea typeface="华文行楷" panose="02010800040101010101" pitchFamily="2" charset="-122"/>
              </a:rPr>
              <a:t>归纳总结：</a:t>
            </a:r>
            <a:endParaRPr lang="zh-CN" altLang="en-US" sz="3600" b="1" dirty="0">
              <a:solidFill>
                <a:schemeClr val="tx2"/>
              </a:solidFill>
              <a:latin typeface="华文行楷" panose="02010800040101010101" pitchFamily="2" charset="-122"/>
              <a:ea typeface="华文行楷" panose="02010800040101010101"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文本框 24577"/>
          <p:cNvSpPr txBox="1"/>
          <p:nvPr/>
        </p:nvSpPr>
        <p:spPr>
          <a:xfrm>
            <a:off x="381000" y="0"/>
            <a:ext cx="8305800" cy="6740525"/>
          </a:xfrm>
          <a:prstGeom prst="rect">
            <a:avLst/>
          </a:prstGeom>
          <a:solidFill>
            <a:srgbClr val="CCECFF">
              <a:alpha val="50000"/>
            </a:srgbClr>
          </a:solidFill>
          <a:ln w="3175">
            <a:noFill/>
          </a:ln>
        </p:spPr>
        <p:txBody>
          <a:bodyPr anchor="t">
            <a:spAutoFit/>
          </a:bodyPr>
          <a:p>
            <a:pPr algn="ctr"/>
            <a:r>
              <a:rPr lang="zh-CN" altLang="en-US" sz="4400" b="1" dirty="0">
                <a:solidFill>
                  <a:srgbClr val="FF0066"/>
                </a:solidFill>
                <a:latin typeface="Times New Roman" panose="02020603050405020304" pitchFamily="18" charset="0"/>
                <a:ea typeface="华文行楷" panose="02010800040101010101" pitchFamily="2" charset="-122"/>
              </a:rPr>
              <a:t>相关链接和背景</a:t>
            </a:r>
            <a:endParaRPr lang="zh-CN" altLang="en-US" sz="4400" b="1" dirty="0">
              <a:solidFill>
                <a:srgbClr val="FF0066"/>
              </a:solidFill>
              <a:latin typeface="Times New Roman" panose="02020603050405020304" pitchFamily="18" charset="0"/>
              <a:ea typeface="华文行楷" panose="02010800040101010101" pitchFamily="2" charset="-122"/>
            </a:endParaRPr>
          </a:p>
          <a:p>
            <a:pPr algn="ctr"/>
            <a:r>
              <a:rPr lang="zh-CN" altLang="en-US" sz="2800" b="1" dirty="0">
                <a:solidFill>
                  <a:schemeClr val="folHlink"/>
                </a:solidFill>
                <a:latin typeface="Times New Roman" panose="02020603050405020304" pitchFamily="18" charset="0"/>
                <a:ea typeface="宋体" panose="02010600030101010101" pitchFamily="2" charset="-122"/>
              </a:rPr>
              <a:t>        </a:t>
            </a:r>
            <a:endParaRPr lang="zh-CN" altLang="en-US" sz="2800" b="1" dirty="0">
              <a:solidFill>
                <a:schemeClr val="folHlink"/>
              </a:solidFill>
              <a:latin typeface="Times New Roman" panose="02020603050405020304" pitchFamily="18" charset="0"/>
              <a:ea typeface="宋体" panose="02010600030101010101" pitchFamily="2" charset="-122"/>
            </a:endParaRPr>
          </a:p>
          <a:p>
            <a:r>
              <a:rPr lang="zh-CN" altLang="en-US" sz="2800" b="1" dirty="0">
                <a:solidFill>
                  <a:schemeClr val="accent2"/>
                </a:solidFill>
                <a:latin typeface="Times New Roman" panose="02020603050405020304" pitchFamily="18" charset="0"/>
                <a:ea typeface="宋体" panose="02010600030101010101" pitchFamily="2" charset="-122"/>
              </a:rPr>
              <a:t>        中国人民解放军在解放战争的第一年就歼灭了国名党军</a:t>
            </a:r>
            <a:r>
              <a:rPr lang="en-US" altLang="zh-CN" sz="2800" b="1" dirty="0">
                <a:solidFill>
                  <a:schemeClr val="accent2"/>
                </a:solidFill>
                <a:latin typeface="Times New Roman" panose="02020603050405020304" pitchFamily="18" charset="0"/>
                <a:ea typeface="宋体" panose="02010600030101010101" pitchFamily="2" charset="-122"/>
              </a:rPr>
              <a:t>112</a:t>
            </a:r>
            <a:r>
              <a:rPr lang="zh-CN" altLang="en-US" sz="2800" b="1" dirty="0">
                <a:solidFill>
                  <a:schemeClr val="accent2"/>
                </a:solidFill>
                <a:latin typeface="Times New Roman" panose="02020603050405020304" pitchFamily="18" charset="0"/>
                <a:ea typeface="宋体" panose="02010600030101010101" pitchFamily="2" charset="-122"/>
              </a:rPr>
              <a:t>万人，从</a:t>
            </a:r>
            <a:r>
              <a:rPr lang="en-US" altLang="zh-CN" sz="2800" b="1" dirty="0">
                <a:solidFill>
                  <a:schemeClr val="accent2"/>
                </a:solidFill>
                <a:latin typeface="Times New Roman" panose="02020603050405020304" pitchFamily="18" charset="0"/>
                <a:ea typeface="宋体" panose="02010600030101010101" pitchFamily="2" charset="-122"/>
              </a:rPr>
              <a:t>1947</a:t>
            </a:r>
            <a:r>
              <a:rPr lang="zh-CN" altLang="en-US" sz="2800" b="1" dirty="0">
                <a:solidFill>
                  <a:schemeClr val="accent2"/>
                </a:solidFill>
                <a:latin typeface="Times New Roman" panose="02020603050405020304" pitchFamily="18" charset="0"/>
                <a:ea typeface="宋体" panose="02010600030101010101" pitchFamily="2" charset="-122"/>
              </a:rPr>
              <a:t>年</a:t>
            </a:r>
            <a:r>
              <a:rPr lang="en-US" altLang="zh-CN" sz="2800" b="1" dirty="0">
                <a:solidFill>
                  <a:schemeClr val="accent2"/>
                </a:solidFill>
                <a:latin typeface="Times New Roman" panose="02020603050405020304" pitchFamily="18" charset="0"/>
                <a:ea typeface="宋体" panose="02010600030101010101" pitchFamily="2" charset="-122"/>
              </a:rPr>
              <a:t>6</a:t>
            </a:r>
            <a:r>
              <a:rPr lang="zh-CN" altLang="en-US" sz="2800" b="1" dirty="0">
                <a:solidFill>
                  <a:schemeClr val="accent2"/>
                </a:solidFill>
                <a:latin typeface="Times New Roman" panose="02020603050405020304" pitchFamily="18" charset="0"/>
                <a:ea typeface="宋体" panose="02010600030101010101" pitchFamily="2" charset="-122"/>
              </a:rPr>
              <a:t>月底起，解放军由战略防御转入战略进攻，以主力一部挺进中原，将战争引向国民党统治区，在外线大量歼灭国名党军，以部分主力和地方武装坚持内线作战，收复失地。</a:t>
            </a:r>
            <a:r>
              <a:rPr lang="en-US" altLang="zh-CN" sz="2800" b="1" dirty="0">
                <a:solidFill>
                  <a:schemeClr val="accent2"/>
                </a:solidFill>
                <a:latin typeface="Times New Roman" panose="02020603050405020304" pitchFamily="18" charset="0"/>
                <a:ea typeface="宋体" panose="02010600030101010101" pitchFamily="2" charset="-122"/>
              </a:rPr>
              <a:t>10</a:t>
            </a:r>
            <a:r>
              <a:rPr lang="zh-CN" altLang="en-US" sz="2800" b="1" dirty="0">
                <a:solidFill>
                  <a:schemeClr val="accent2"/>
                </a:solidFill>
                <a:latin typeface="Times New Roman" panose="02020603050405020304" pitchFamily="18" charset="0"/>
                <a:ea typeface="宋体" panose="02010600030101010101" pitchFamily="2" charset="-122"/>
              </a:rPr>
              <a:t>月</a:t>
            </a:r>
            <a:r>
              <a:rPr lang="en-US" altLang="zh-CN" sz="2800" b="1" dirty="0">
                <a:solidFill>
                  <a:schemeClr val="accent2"/>
                </a:solidFill>
                <a:latin typeface="Times New Roman" panose="02020603050405020304" pitchFamily="18" charset="0"/>
                <a:ea typeface="宋体" panose="02010600030101010101" pitchFamily="2" charset="-122"/>
              </a:rPr>
              <a:t>10</a:t>
            </a:r>
            <a:r>
              <a:rPr lang="zh-CN" altLang="en-US" sz="2800" b="1" dirty="0">
                <a:solidFill>
                  <a:schemeClr val="accent2"/>
                </a:solidFill>
                <a:latin typeface="Times New Roman" panose="02020603050405020304" pitchFamily="18" charset="0"/>
                <a:ea typeface="宋体" panose="02010600030101010101" pitchFamily="2" charset="-122"/>
              </a:rPr>
              <a:t>日，解放军总部发表宣言，号召全国人民打倒蒋介石，解放全中国。战争第二年，解放军歼灭国民党军</a:t>
            </a:r>
            <a:r>
              <a:rPr lang="en-US" altLang="zh-CN" sz="2800" b="1" dirty="0">
                <a:solidFill>
                  <a:schemeClr val="accent2"/>
                </a:solidFill>
                <a:latin typeface="Times New Roman" panose="02020603050405020304" pitchFamily="18" charset="0"/>
                <a:ea typeface="宋体" panose="02010600030101010101" pitchFamily="2" charset="-122"/>
              </a:rPr>
              <a:t>152</a:t>
            </a:r>
            <a:r>
              <a:rPr lang="zh-CN" altLang="en-US" sz="2800" b="1" dirty="0">
                <a:solidFill>
                  <a:schemeClr val="accent2"/>
                </a:solidFill>
                <a:latin typeface="Times New Roman" panose="02020603050405020304" pitchFamily="18" charset="0"/>
                <a:ea typeface="宋体" panose="02010600030101010101" pitchFamily="2" charset="-122"/>
              </a:rPr>
              <a:t>万人，攻克大批国民党军重点设防的城市，为与国民党军进行战略决战创造了条件。</a:t>
            </a:r>
            <a:r>
              <a:rPr lang="en-US" altLang="zh-CN" sz="2800" b="1" dirty="0">
                <a:solidFill>
                  <a:schemeClr val="accent2"/>
                </a:solidFill>
                <a:latin typeface="Times New Roman" panose="02020603050405020304" pitchFamily="18" charset="0"/>
                <a:ea typeface="宋体" panose="02010600030101010101" pitchFamily="2" charset="-122"/>
              </a:rPr>
              <a:t>1948</a:t>
            </a:r>
            <a:r>
              <a:rPr lang="zh-CN" altLang="en-US" sz="2800" b="1" dirty="0">
                <a:solidFill>
                  <a:schemeClr val="accent2"/>
                </a:solidFill>
                <a:latin typeface="Times New Roman" panose="02020603050405020304" pitchFamily="18" charset="0"/>
                <a:ea typeface="宋体" panose="02010600030101010101" pitchFamily="2" charset="-122"/>
              </a:rPr>
              <a:t>年到</a:t>
            </a:r>
            <a:r>
              <a:rPr lang="en-US" altLang="zh-CN" sz="2800" b="1" dirty="0">
                <a:solidFill>
                  <a:schemeClr val="accent2"/>
                </a:solidFill>
                <a:latin typeface="Times New Roman" panose="02020603050405020304" pitchFamily="18" charset="0"/>
                <a:ea typeface="宋体" panose="02010600030101010101" pitchFamily="2" charset="-122"/>
              </a:rPr>
              <a:t>1949</a:t>
            </a:r>
            <a:r>
              <a:rPr lang="zh-CN" altLang="en-US" sz="2800" b="1" dirty="0">
                <a:solidFill>
                  <a:schemeClr val="accent2"/>
                </a:solidFill>
                <a:latin typeface="Times New Roman" panose="02020603050405020304" pitchFamily="18" charset="0"/>
                <a:ea typeface="宋体" panose="02010600030101010101" pitchFamily="2" charset="-122"/>
              </a:rPr>
              <a:t>年</a:t>
            </a:r>
            <a:r>
              <a:rPr lang="en-US" altLang="zh-CN" sz="2800" b="1" dirty="0">
                <a:solidFill>
                  <a:schemeClr val="accent2"/>
                </a:solidFill>
                <a:latin typeface="Times New Roman" panose="02020603050405020304" pitchFamily="18" charset="0"/>
                <a:ea typeface="宋体" panose="02010600030101010101" pitchFamily="2" charset="-122"/>
              </a:rPr>
              <a:t>1</a:t>
            </a:r>
            <a:r>
              <a:rPr lang="zh-CN" altLang="en-US" sz="2800" b="1" dirty="0">
                <a:solidFill>
                  <a:schemeClr val="accent2"/>
                </a:solidFill>
                <a:latin typeface="Times New Roman" panose="02020603050405020304" pitchFamily="18" charset="0"/>
                <a:ea typeface="宋体" panose="02010600030101010101" pitchFamily="2" charset="-122"/>
              </a:rPr>
              <a:t>月，解放军连续进行了辽沈、淮海、平津三大战役。</a:t>
            </a:r>
            <a:r>
              <a:rPr lang="zh-CN" altLang="en-US" sz="2800" b="1" dirty="0">
                <a:solidFill>
                  <a:srgbClr val="FF0066"/>
                </a:solidFill>
                <a:latin typeface="Times New Roman" panose="02020603050405020304" pitchFamily="18" charset="0"/>
                <a:ea typeface="宋体" panose="02010600030101010101" pitchFamily="2" charset="-122"/>
              </a:rPr>
              <a:t>这则新闻的发电日期是</a:t>
            </a:r>
            <a:r>
              <a:rPr lang="en-US" altLang="zh-CN" sz="2800" b="1" dirty="0">
                <a:solidFill>
                  <a:srgbClr val="FF0066"/>
                </a:solidFill>
                <a:latin typeface="Times New Roman" panose="02020603050405020304" pitchFamily="18" charset="0"/>
                <a:ea typeface="宋体" panose="02010600030101010101" pitchFamily="2" charset="-122"/>
              </a:rPr>
              <a:t>1948</a:t>
            </a:r>
            <a:r>
              <a:rPr lang="zh-CN" altLang="en-US" sz="2800" b="1" dirty="0">
                <a:solidFill>
                  <a:srgbClr val="FF0066"/>
                </a:solidFill>
                <a:latin typeface="Times New Roman" panose="02020603050405020304" pitchFamily="18" charset="0"/>
                <a:ea typeface="宋体" panose="02010600030101010101" pitchFamily="2" charset="-122"/>
              </a:rPr>
              <a:t>年</a:t>
            </a:r>
            <a:r>
              <a:rPr lang="en-US" altLang="zh-CN" sz="2800" b="1" dirty="0">
                <a:solidFill>
                  <a:srgbClr val="FF0066"/>
                </a:solidFill>
                <a:latin typeface="Times New Roman" panose="02020603050405020304" pitchFamily="18" charset="0"/>
                <a:ea typeface="宋体" panose="02010600030101010101" pitchFamily="2" charset="-122"/>
              </a:rPr>
              <a:t>11</a:t>
            </a:r>
            <a:r>
              <a:rPr lang="zh-CN" altLang="en-US" sz="2800" b="1" dirty="0">
                <a:solidFill>
                  <a:srgbClr val="FF0066"/>
                </a:solidFill>
                <a:latin typeface="Times New Roman" panose="02020603050405020304" pitchFamily="18" charset="0"/>
                <a:ea typeface="宋体" panose="02010600030101010101" pitchFamily="2" charset="-122"/>
              </a:rPr>
              <a:t>月</a:t>
            </a:r>
            <a:r>
              <a:rPr lang="en-US" altLang="zh-CN" sz="2800" b="1" dirty="0">
                <a:solidFill>
                  <a:srgbClr val="FF0066"/>
                </a:solidFill>
                <a:latin typeface="Times New Roman" panose="02020603050405020304" pitchFamily="18" charset="0"/>
                <a:ea typeface="宋体" panose="02010600030101010101" pitchFamily="2" charset="-122"/>
              </a:rPr>
              <a:t>5</a:t>
            </a:r>
            <a:r>
              <a:rPr lang="zh-CN" altLang="en-US" sz="2800" b="1" dirty="0">
                <a:solidFill>
                  <a:srgbClr val="FF0066"/>
                </a:solidFill>
                <a:latin typeface="Times New Roman" panose="02020603050405020304" pitchFamily="18" charset="0"/>
                <a:ea typeface="宋体" panose="02010600030101010101" pitchFamily="2" charset="-122"/>
              </a:rPr>
              <a:t>日，当时辽沈战役已经结束，淮海战役的枪声于次日就要打响。</a:t>
            </a:r>
            <a:endParaRPr lang="zh-CN" altLang="en-US" sz="2800" b="1" dirty="0">
              <a:solidFill>
                <a:srgbClr val="FF0066"/>
              </a:solidFill>
              <a:latin typeface="Times New Roman" panose="02020603050405020304" pitchFamily="18" charset="0"/>
              <a:ea typeface="宋体" panose="02010600030101010101" pitchFamily="2"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文本框 25601"/>
          <p:cNvSpPr txBox="1"/>
          <p:nvPr/>
        </p:nvSpPr>
        <p:spPr>
          <a:xfrm>
            <a:off x="1258888" y="1196975"/>
            <a:ext cx="6629400" cy="762000"/>
          </a:xfrm>
          <a:prstGeom prst="rect">
            <a:avLst/>
          </a:prstGeom>
          <a:noFill/>
          <a:ln w="9525">
            <a:noFill/>
          </a:ln>
        </p:spPr>
        <p:txBody>
          <a:bodyPr anchor="t">
            <a:spAutoFit/>
          </a:bodyPr>
          <a:p>
            <a:pPr algn="ctr">
              <a:spcBef>
                <a:spcPct val="50000"/>
              </a:spcBef>
            </a:pPr>
            <a:r>
              <a:rPr lang="en-US" altLang="zh-CN" sz="4400" b="1" dirty="0">
                <a:solidFill>
                  <a:schemeClr val="tx2"/>
                </a:solidFill>
                <a:latin typeface="Times New Roman" panose="02020603050405020304" pitchFamily="18" charset="0"/>
                <a:ea typeface="华文行楷" panose="02010800040101010101" pitchFamily="2" charset="-122"/>
              </a:rPr>
              <a:t>《</a:t>
            </a:r>
            <a:r>
              <a:rPr lang="zh-CN" altLang="en-US" sz="4400" b="1" dirty="0">
                <a:solidFill>
                  <a:schemeClr val="tx2"/>
                </a:solidFill>
                <a:latin typeface="Times New Roman" panose="02020603050405020304" pitchFamily="18" charset="0"/>
                <a:ea typeface="华文行楷" panose="02010800040101010101" pitchFamily="2" charset="-122"/>
              </a:rPr>
              <a:t>中原我军解放南阳</a:t>
            </a:r>
            <a:r>
              <a:rPr lang="en-US" altLang="zh-CN" sz="4400" b="1">
                <a:solidFill>
                  <a:schemeClr val="tx2"/>
                </a:solidFill>
                <a:latin typeface="Times New Roman" panose="02020603050405020304" pitchFamily="18" charset="0"/>
                <a:ea typeface="华文行楷" panose="02010800040101010101" pitchFamily="2" charset="-122"/>
              </a:rPr>
              <a:t>》</a:t>
            </a:r>
            <a:endParaRPr lang="en-US" altLang="zh-CN" sz="4400" b="1">
              <a:solidFill>
                <a:schemeClr val="tx2"/>
              </a:solidFill>
              <a:latin typeface="Times New Roman" panose="02020603050405020304" pitchFamily="18" charset="0"/>
              <a:ea typeface="华文行楷" panose="02010800040101010101" pitchFamily="2" charset="-122"/>
            </a:endParaRPr>
          </a:p>
        </p:txBody>
      </p:sp>
      <p:sp>
        <p:nvSpPr>
          <p:cNvPr id="25603" name="文本框 25602"/>
          <p:cNvSpPr txBox="1"/>
          <p:nvPr/>
        </p:nvSpPr>
        <p:spPr>
          <a:xfrm>
            <a:off x="0" y="2492375"/>
            <a:ext cx="9144000" cy="2289175"/>
          </a:xfrm>
          <a:prstGeom prst="rect">
            <a:avLst/>
          </a:prstGeom>
          <a:noFill/>
          <a:ln w="9525">
            <a:noFill/>
          </a:ln>
        </p:spPr>
        <p:txBody>
          <a:bodyPr>
            <a:spAutoFit/>
          </a:bodyPr>
          <a:p>
            <a:pPr>
              <a:buClr>
                <a:schemeClr val="accent2"/>
              </a:buClr>
            </a:pPr>
            <a:r>
              <a:rPr lang="en-US" altLang="zh-CN" sz="3600" b="1" noProof="1" dirty="0">
                <a:solidFill>
                  <a:schemeClr val="hlink"/>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1</a:t>
            </a:r>
            <a:r>
              <a:rPr lang="zh-CN" altLang="en-US" sz="3600" b="1" noProof="1" dirty="0">
                <a:solidFill>
                  <a:schemeClr val="hlink"/>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a:t>
            </a:r>
            <a:r>
              <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hlinkClick r:id="rId1" action="ppaction://hlinksldjump"/>
              </a:rPr>
              <a:t>请在文中划出这则新闻的的六个要素。</a:t>
            </a:r>
            <a:endPar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hlinkClick r:id="rId1" action="ppaction://hlinksldjump"/>
            </a:endParaRPr>
          </a:p>
          <a:p>
            <a:pPr>
              <a:buClr>
                <a:schemeClr val="accent2"/>
              </a:buClr>
              <a:buChar char="•"/>
            </a:pPr>
            <a:endParaRPr lang="zh-CN" altLang="en-US" sz="3600" b="1" noProof="1" dirty="0">
              <a:solidFill>
                <a:srgbClr val="FFFF00"/>
              </a:solidFill>
              <a:effectLst>
                <a:outerShdw blurRad="38100" dist="38100" dir="2700000">
                  <a:srgbClr val="C0C0C0"/>
                </a:outerShdw>
              </a:effectLst>
              <a:latin typeface="华文新魏" panose="02010800040101010101" pitchFamily="2" charset="-122"/>
              <a:ea typeface="华文新魏" panose="02010800040101010101" pitchFamily="2" charset="-122"/>
              <a:hlinkClick r:id="rId1" action="ppaction://hlinksldjump"/>
            </a:endParaRPr>
          </a:p>
          <a:p>
            <a:pPr>
              <a:buClr>
                <a:schemeClr val="accent2"/>
              </a:buClr>
            </a:pPr>
            <a:r>
              <a:rPr lang="en-US" altLang="zh-CN" sz="3600" b="1" noProof="1" dirty="0">
                <a:solidFill>
                  <a:schemeClr val="hlink"/>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2</a:t>
            </a:r>
            <a:r>
              <a:rPr lang="zh-CN" altLang="en-US" sz="3600" b="1" noProof="1" dirty="0">
                <a:solidFill>
                  <a:schemeClr val="hlink"/>
                </a:solidFill>
                <a:effectLst>
                  <a:outerShdw blurRad="38100" dist="38100" dir="2700000">
                    <a:srgbClr val="C0C0C0"/>
                  </a:outerShdw>
                </a:effectLst>
                <a:latin typeface="华文新魏" panose="02010800040101010101" pitchFamily="2" charset="-122"/>
                <a:ea typeface="华文新魏" panose="02010800040101010101" pitchFamily="2" charset="-122"/>
                <a:cs typeface="+mn-ea"/>
              </a:rPr>
              <a:t>、请找出本则新闻的导语和主体。</a:t>
            </a:r>
            <a:endParaRPr lang="zh-CN" altLang="en-US" sz="3600" b="1" noProof="1" dirty="0">
              <a:solidFill>
                <a:schemeClr val="hlink"/>
              </a:solidFill>
              <a:effectLst>
                <a:outerShdw blurRad="38100" dist="38100" dir="2700000">
                  <a:srgbClr val="C0C0C0"/>
                </a:outerShdw>
              </a:effectLst>
              <a:latin typeface="华文新魏" panose="02010800040101010101" pitchFamily="2" charset="-122"/>
              <a:ea typeface="华文新魏" panose="02010800040101010101" pitchFamily="2" charset="-122"/>
            </a:endParaRPr>
          </a:p>
          <a:p>
            <a:pPr>
              <a:buClr>
                <a:schemeClr val="accent2"/>
              </a:buClr>
            </a:pPr>
            <a:endParaRPr lang="zh-CN" altLang="en-US" sz="3600" b="1" noProof="1" dirty="0">
              <a:solidFill>
                <a:schemeClr val="hlink"/>
              </a:solidFill>
              <a:effectLst>
                <a:outerShdw blurRad="38100" dist="38100" dir="2700000">
                  <a:srgbClr val="C0C0C0"/>
                </a:outerShdw>
              </a:effectLst>
              <a:latin typeface="华文新魏" panose="02010800040101010101" pitchFamily="2" charset="-122"/>
              <a:ea typeface="华文新魏" panose="0201080004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26626" name="表格 26625"/>
          <p:cNvGraphicFramePr/>
          <p:nvPr/>
        </p:nvGraphicFramePr>
        <p:xfrm>
          <a:off x="228600" y="776288"/>
          <a:ext cx="8686800" cy="5624513"/>
        </p:xfrm>
        <a:graphic>
          <a:graphicData uri="http://schemas.openxmlformats.org/drawingml/2006/table">
            <a:tbl>
              <a:tblPr/>
              <a:tblGrid>
                <a:gridCol w="1143000"/>
                <a:gridCol w="7543800"/>
              </a:tblGrid>
              <a:tr h="53340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b="1" dirty="0">
                          <a:solidFill>
                            <a:schemeClr val="hlink"/>
                          </a:solidFill>
                          <a:latin typeface="华文新魏" panose="02010800040101010101" pitchFamily="2" charset="-122"/>
                          <a:ea typeface="华文新魏" panose="02010800040101010101" pitchFamily="2" charset="-122"/>
                        </a:rPr>
                        <a:t>人物</a:t>
                      </a:r>
                      <a:endParaRPr lang="zh-CN" altLang="en-US" b="1" dirty="0">
                        <a:solidFill>
                          <a:schemeClr val="hlink"/>
                        </a:solidFill>
                        <a:latin typeface="华文新魏" panose="02010800040101010101" pitchFamily="2" charset="-122"/>
                        <a:ea typeface="华文新魏" panose="020108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b="1" dirty="0">
                          <a:latin typeface="华文新魏" panose="02010800040101010101" pitchFamily="2" charset="-122"/>
                          <a:ea typeface="华文新魏" panose="02010800040101010101" pitchFamily="2" charset="-122"/>
                        </a:rPr>
                        <a:t>                         </a:t>
                      </a:r>
                      <a:r>
                        <a:rPr lang="zh-CN" altLang="en-US" b="1" dirty="0">
                          <a:latin typeface="华文新魏" panose="02010800040101010101" pitchFamily="2" charset="-122"/>
                          <a:ea typeface="华文新魏" panose="02010800040101010101" pitchFamily="2" charset="-122"/>
                        </a:rPr>
                        <a:t>中原我军</a:t>
                      </a:r>
                      <a:endParaRPr lang="zh-CN" altLang="en-US" b="1" dirty="0">
                        <a:latin typeface="华文新魏" panose="02010800040101010101" pitchFamily="2" charset="-122"/>
                        <a:ea typeface="华文新魏" panose="020108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3340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b="1" dirty="0">
                          <a:solidFill>
                            <a:schemeClr val="hlink"/>
                          </a:solidFill>
                          <a:latin typeface="华文新魏" panose="02010800040101010101" pitchFamily="2" charset="-122"/>
                          <a:ea typeface="华文新魏" panose="02010800040101010101" pitchFamily="2" charset="-122"/>
                        </a:rPr>
                        <a:t>时间</a:t>
                      </a:r>
                      <a:endParaRPr lang="zh-CN" altLang="en-US" b="1" dirty="0">
                        <a:solidFill>
                          <a:schemeClr val="hlink"/>
                        </a:solidFill>
                        <a:latin typeface="华文新魏" panose="02010800040101010101" pitchFamily="2" charset="-122"/>
                        <a:ea typeface="华文新魏" panose="020108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b="1" dirty="0">
                          <a:latin typeface="华文新魏" panose="02010800040101010101" pitchFamily="2" charset="-122"/>
                          <a:ea typeface="华文新魏" panose="02010800040101010101" pitchFamily="2" charset="-122"/>
                        </a:rPr>
                        <a:t>                1948</a:t>
                      </a:r>
                      <a:r>
                        <a:rPr lang="zh-CN" altLang="en-US" b="1" dirty="0">
                          <a:latin typeface="华文新魏" panose="02010800040101010101" pitchFamily="2" charset="-122"/>
                          <a:ea typeface="华文新魏" panose="02010800040101010101" pitchFamily="2" charset="-122"/>
                        </a:rPr>
                        <a:t>年</a:t>
                      </a:r>
                      <a:r>
                        <a:rPr lang="en-US" altLang="zh-CN" b="1" dirty="0">
                          <a:latin typeface="华文新魏" panose="02010800040101010101" pitchFamily="2" charset="-122"/>
                          <a:ea typeface="华文新魏" panose="02010800040101010101" pitchFamily="2" charset="-122"/>
                        </a:rPr>
                        <a:t>11</a:t>
                      </a:r>
                      <a:r>
                        <a:rPr lang="zh-CN" altLang="en-US" b="1" dirty="0">
                          <a:latin typeface="华文新魏" panose="02010800040101010101" pitchFamily="2" charset="-122"/>
                          <a:ea typeface="华文新魏" panose="02010800040101010101" pitchFamily="2" charset="-122"/>
                        </a:rPr>
                        <a:t>月</a:t>
                      </a:r>
                      <a:r>
                        <a:rPr lang="en-US" altLang="zh-CN" b="1" dirty="0">
                          <a:latin typeface="华文新魏" panose="02010800040101010101" pitchFamily="2" charset="-122"/>
                          <a:ea typeface="华文新魏" panose="02010800040101010101" pitchFamily="2" charset="-122"/>
                        </a:rPr>
                        <a:t>4</a:t>
                      </a:r>
                      <a:r>
                        <a:rPr lang="zh-CN" altLang="en-US" b="1" dirty="0">
                          <a:latin typeface="华文新魏" panose="02010800040101010101" pitchFamily="2" charset="-122"/>
                          <a:ea typeface="华文新魏" panose="02010800040101010101" pitchFamily="2" charset="-122"/>
                        </a:rPr>
                        <a:t>日下午</a:t>
                      </a:r>
                      <a:endParaRPr lang="zh-CN" altLang="en-US" b="1" dirty="0">
                        <a:latin typeface="华文新魏" panose="02010800040101010101" pitchFamily="2" charset="-122"/>
                        <a:ea typeface="华文新魏" panose="020108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33400">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b="1" dirty="0">
                          <a:solidFill>
                            <a:schemeClr val="hlink"/>
                          </a:solidFill>
                          <a:latin typeface="华文新魏" panose="02010800040101010101" pitchFamily="2" charset="-122"/>
                          <a:ea typeface="华文新魏" panose="02010800040101010101" pitchFamily="2" charset="-122"/>
                        </a:rPr>
                        <a:t>地点</a:t>
                      </a:r>
                      <a:endParaRPr lang="zh-CN" altLang="en-US" b="1" dirty="0">
                        <a:solidFill>
                          <a:schemeClr val="hlink"/>
                        </a:solidFill>
                        <a:latin typeface="华文新魏" panose="02010800040101010101" pitchFamily="2" charset="-122"/>
                        <a:ea typeface="华文新魏" panose="020108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b="1" dirty="0">
                          <a:latin typeface="华文新魏" panose="02010800040101010101" pitchFamily="2" charset="-122"/>
                          <a:ea typeface="华文新魏" panose="02010800040101010101" pitchFamily="2" charset="-122"/>
                        </a:rPr>
                        <a:t>                             </a:t>
                      </a:r>
                      <a:r>
                        <a:rPr lang="zh-CN" altLang="en-US" b="1" dirty="0">
                          <a:latin typeface="华文新魏" panose="02010800040101010101" pitchFamily="2" charset="-122"/>
                          <a:ea typeface="华文新魏" panose="02010800040101010101" pitchFamily="2" charset="-122"/>
                        </a:rPr>
                        <a:t>南阳</a:t>
                      </a:r>
                      <a:endParaRPr lang="zh-CN" altLang="en-US" b="1" dirty="0">
                        <a:latin typeface="华文新魏" panose="02010800040101010101" pitchFamily="2" charset="-122"/>
                        <a:ea typeface="华文新魏" panose="020108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798638">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endParaRPr lang="en-US" altLang="zh-CN" b="1" dirty="0">
                        <a:solidFill>
                          <a:schemeClr val="accent2"/>
                        </a:solidFill>
                        <a:latin typeface="华文新魏" panose="02010800040101010101" pitchFamily="2" charset="-122"/>
                        <a:ea typeface="华文新魏" panose="02010800040101010101" pitchFamily="2" charset="-122"/>
                      </a:endParaRPr>
                    </a:p>
                    <a:p>
                      <a:pPr marL="0" lvl="0" indent="0" algn="ctr">
                        <a:buNone/>
                      </a:pPr>
                      <a:r>
                        <a:rPr lang="zh-CN" altLang="en-US" b="1" dirty="0">
                          <a:solidFill>
                            <a:schemeClr val="hlink"/>
                          </a:solidFill>
                          <a:latin typeface="华文新魏" panose="02010800040101010101" pitchFamily="2" charset="-122"/>
                          <a:ea typeface="华文新魏" panose="02010800040101010101" pitchFamily="2" charset="-122"/>
                        </a:rPr>
                        <a:t>原因</a:t>
                      </a:r>
                      <a:endParaRPr lang="zh-CN" altLang="en-US" b="1" dirty="0">
                        <a:solidFill>
                          <a:schemeClr val="hlink"/>
                        </a:solidFill>
                        <a:latin typeface="华文新魏" panose="02010800040101010101" pitchFamily="2" charset="-122"/>
                        <a:ea typeface="华文新魏" panose="020108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b="1" dirty="0">
                          <a:latin typeface="华文新魏" panose="02010800040101010101" pitchFamily="2" charset="-122"/>
                          <a:ea typeface="华文新魏" panose="02010800040101010101" pitchFamily="2" charset="-122"/>
                        </a:rPr>
                        <a:t>        </a:t>
                      </a:r>
                      <a:r>
                        <a:rPr lang="zh-CN" altLang="en-US" b="1" dirty="0">
                          <a:latin typeface="华文新魏" panose="02010800040101010101" pitchFamily="2" charset="-122"/>
                          <a:ea typeface="华文新魏" panose="02010800040101010101" pitchFamily="2" charset="-122"/>
                        </a:rPr>
                        <a:t>蒋军因全局溃败，被迫将整个南部战线近百个师的兵力集中在以徐州和汉口为中心的两个地区。在我军强大的野战军和地方军配合打击下，困守南阳的蒋军不得不弃城南逃。</a:t>
                      </a:r>
                      <a:endParaRPr lang="zh-CN" altLang="en-US" b="1" dirty="0">
                        <a:latin typeface="华文新魏" panose="02010800040101010101" pitchFamily="2" charset="-122"/>
                        <a:ea typeface="华文新魏" panose="020108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225675">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lgn="ctr">
                        <a:buNone/>
                      </a:pPr>
                      <a:r>
                        <a:rPr lang="zh-CN" altLang="en-US" b="1" dirty="0">
                          <a:solidFill>
                            <a:schemeClr val="hlink"/>
                          </a:solidFill>
                          <a:latin typeface="华文新魏" panose="02010800040101010101" pitchFamily="2" charset="-122"/>
                          <a:ea typeface="华文新魏" panose="02010800040101010101" pitchFamily="2" charset="-122"/>
                        </a:rPr>
                        <a:t>经过和</a:t>
                      </a:r>
                      <a:endParaRPr lang="zh-CN" altLang="en-US" b="1" dirty="0">
                        <a:solidFill>
                          <a:schemeClr val="hlink"/>
                        </a:solidFill>
                        <a:latin typeface="华文新魏" panose="02010800040101010101" pitchFamily="2" charset="-122"/>
                        <a:ea typeface="华文新魏" panose="02010800040101010101" pitchFamily="2" charset="-122"/>
                      </a:endParaRPr>
                    </a:p>
                    <a:p>
                      <a:pPr marL="0" lvl="0" indent="0" algn="ctr">
                        <a:buNone/>
                      </a:pPr>
                      <a:r>
                        <a:rPr lang="zh-CN" altLang="en-US" b="1" dirty="0">
                          <a:solidFill>
                            <a:schemeClr val="hlink"/>
                          </a:solidFill>
                          <a:latin typeface="华文新魏" panose="02010800040101010101" pitchFamily="2" charset="-122"/>
                          <a:ea typeface="华文新魏" panose="02010800040101010101" pitchFamily="2" charset="-122"/>
                        </a:rPr>
                        <a:t>结果</a:t>
                      </a:r>
                      <a:endParaRPr lang="zh-CN" altLang="en-US" b="1" dirty="0">
                        <a:solidFill>
                          <a:schemeClr val="hlink"/>
                        </a:solidFill>
                        <a:latin typeface="华文新魏" panose="02010800040101010101" pitchFamily="2" charset="-122"/>
                        <a:ea typeface="华文新魏" panose="02010800040101010101" pitchFamily="2" charset="-122"/>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b="1" dirty="0">
                          <a:latin typeface="华文新魏" panose="02010800040101010101" pitchFamily="2" charset="-122"/>
                          <a:ea typeface="华文新魏" panose="02010800040101010101" pitchFamily="2" charset="-122"/>
                        </a:rPr>
                        <a:t>        </a:t>
                      </a:r>
                      <a:r>
                        <a:rPr lang="zh-CN" altLang="en-US" b="1" dirty="0">
                          <a:latin typeface="华文新魏" panose="02010800040101010101" pitchFamily="2" charset="-122"/>
                          <a:ea typeface="华文新魏" panose="02010800040101010101" pitchFamily="2" charset="-122"/>
                        </a:rPr>
                        <a:t>自去年</a:t>
                      </a:r>
                      <a:r>
                        <a:rPr lang="en-US" altLang="zh-CN" b="1" dirty="0">
                          <a:latin typeface="华文新魏" panose="02010800040101010101" pitchFamily="2" charset="-122"/>
                          <a:ea typeface="华文新魏" panose="02010800040101010101" pitchFamily="2" charset="-122"/>
                        </a:rPr>
                        <a:t>7</a:t>
                      </a:r>
                      <a:r>
                        <a:rPr lang="zh-CN" altLang="en-US" b="1" dirty="0">
                          <a:latin typeface="华文新魏" panose="02010800040101010101" pitchFamily="2" charset="-122"/>
                          <a:ea typeface="华文新魏" panose="02010800040101010101" pitchFamily="2" charset="-122"/>
                        </a:rPr>
                        <a:t>月，南线人民解放军开始向敌后进军，大量歼敌，扩大并巩固了根据地，壮大了人民武装，彻底孤立了敌人，南阳守敌王凌云弃城南逃，我军当即占领南阳，从此河南全境除若干据点外，全部为我解放。</a:t>
                      </a:r>
                      <a:endParaRPr lang="zh-CN" altLang="en-US" b="1" dirty="0">
                        <a:latin typeface="华文新魏" panose="02010800040101010101" pitchFamily="2" charset="-122"/>
                        <a:ea typeface="华文新魏" panose="02010800040101010101" pitchFamily="2" charset="-122"/>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3573" name="文本框 26645">
            <a:hlinkClick r:id="rId1" action="ppaction://hlinksldjump"/>
          </p:cNvPr>
          <p:cNvSpPr txBox="1"/>
          <p:nvPr/>
        </p:nvSpPr>
        <p:spPr>
          <a:xfrm>
            <a:off x="3505200" y="76200"/>
            <a:ext cx="3429000" cy="579438"/>
          </a:xfrm>
          <a:prstGeom prst="rect">
            <a:avLst/>
          </a:prstGeom>
          <a:noFill/>
          <a:ln w="9525">
            <a:noFill/>
          </a:ln>
        </p:spPr>
        <p:txBody>
          <a:bodyPr anchor="t">
            <a:spAutoFit/>
          </a:bodyPr>
          <a:p>
            <a:pPr>
              <a:spcBef>
                <a:spcPct val="50000"/>
              </a:spcBef>
            </a:pPr>
            <a:r>
              <a:rPr lang="zh-CN" altLang="en-US" sz="3200" b="1" dirty="0">
                <a:solidFill>
                  <a:srgbClr val="FF0066"/>
                </a:solidFill>
                <a:latin typeface="Times New Roman" panose="02020603050405020304" pitchFamily="18" charset="0"/>
                <a:ea typeface="华文行楷" panose="02010800040101010101" pitchFamily="2" charset="-122"/>
              </a:rPr>
              <a:t>记叙要素</a:t>
            </a:r>
            <a:endParaRPr lang="zh-CN" altLang="en-US" sz="3200" b="1" dirty="0">
              <a:solidFill>
                <a:srgbClr val="FF0066"/>
              </a:solidFill>
              <a:latin typeface="Times New Roman" panose="02020603050405020304" pitchFamily="18" charset="0"/>
              <a:ea typeface="华文行楷" panose="0201080004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文本框 27649"/>
          <p:cNvSpPr txBox="1"/>
          <p:nvPr/>
        </p:nvSpPr>
        <p:spPr>
          <a:xfrm>
            <a:off x="395288" y="765175"/>
            <a:ext cx="1250950" cy="519113"/>
          </a:xfrm>
          <a:prstGeom prst="rect">
            <a:avLst/>
          </a:prstGeom>
          <a:noFill/>
          <a:ln w="9525">
            <a:noFill/>
          </a:ln>
        </p:spPr>
        <p:txBody>
          <a:bodyPr wrap="none" anchor="t">
            <a:spAutoFit/>
          </a:bodyPr>
          <a:p>
            <a:pPr marL="457200" indent="-457200">
              <a:buClr>
                <a:srgbClr val="000000"/>
              </a:buClr>
            </a:pPr>
            <a:r>
              <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第一层</a:t>
            </a:r>
            <a:endPar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1" name="文本框 27650"/>
          <p:cNvSpPr txBox="1"/>
          <p:nvPr/>
        </p:nvSpPr>
        <p:spPr>
          <a:xfrm>
            <a:off x="1835150" y="765175"/>
            <a:ext cx="6475413" cy="946150"/>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概述中原我军解放南阳，指出南阳守敌弃城南逃的背景和时间。</a:t>
            </a:r>
            <a:endPar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2" name="文本框 27651"/>
          <p:cNvSpPr txBox="1"/>
          <p:nvPr/>
        </p:nvSpPr>
        <p:spPr>
          <a:xfrm>
            <a:off x="323850" y="1916113"/>
            <a:ext cx="1255713" cy="519113"/>
          </a:xfrm>
          <a:prstGeom prst="rect">
            <a:avLst/>
          </a:prstGeom>
          <a:noFill/>
          <a:ln w="9525">
            <a:noFill/>
          </a:ln>
        </p:spPr>
        <p:txBody>
          <a:bodyPr>
            <a:spAutoFit/>
          </a:bodyPr>
          <a:p>
            <a:pPr algn="ctr">
              <a:buClr>
                <a:srgbClr val="000000"/>
              </a:buClr>
            </a:pPr>
            <a:r>
              <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第二层</a:t>
            </a:r>
            <a:endPar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3" name="文本框 27652"/>
          <p:cNvSpPr txBox="1"/>
          <p:nvPr/>
        </p:nvSpPr>
        <p:spPr>
          <a:xfrm>
            <a:off x="1835150" y="1916113"/>
            <a:ext cx="6324600" cy="946150"/>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用两则史料说明南阳自古以来在军事上的重要战略地位。（</a:t>
            </a:r>
            <a:r>
              <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背景</a:t>
            </a: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a:t>
            </a:r>
            <a:endPar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4" name="文本框 27653"/>
          <p:cNvSpPr txBox="1"/>
          <p:nvPr/>
        </p:nvSpPr>
        <p:spPr>
          <a:xfrm>
            <a:off x="323850" y="3141663"/>
            <a:ext cx="1250950" cy="519113"/>
          </a:xfrm>
          <a:prstGeom prst="rect">
            <a:avLst/>
          </a:prstGeom>
          <a:noFill/>
          <a:ln w="9525">
            <a:noFill/>
          </a:ln>
        </p:spPr>
        <p:txBody>
          <a:bodyPr wrap="none" anchor="t">
            <a:spAutoFit/>
          </a:bodyPr>
          <a:p>
            <a:pPr algn="ctr">
              <a:buClr>
                <a:srgbClr val="000000"/>
              </a:buClr>
            </a:pPr>
            <a:r>
              <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第三层</a:t>
            </a:r>
            <a:endPar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5" name="文本框 27654"/>
          <p:cNvSpPr txBox="1"/>
          <p:nvPr/>
        </p:nvSpPr>
        <p:spPr>
          <a:xfrm>
            <a:off x="1835150" y="3213100"/>
            <a:ext cx="6858000" cy="946150"/>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回顾过去一年中蒋介石从重视南阳到弃</a:t>
            </a:r>
            <a:endPar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endParaRPr>
          </a:p>
          <a:p>
            <a:pPr>
              <a:buClr>
                <a:srgbClr val="000000"/>
              </a:buClr>
            </a:pP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城南逃的变化。</a:t>
            </a:r>
            <a:endPar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6" name="文本框 27655"/>
          <p:cNvSpPr txBox="1"/>
          <p:nvPr/>
        </p:nvSpPr>
        <p:spPr>
          <a:xfrm>
            <a:off x="323850" y="4221163"/>
            <a:ext cx="1250950" cy="519113"/>
          </a:xfrm>
          <a:prstGeom prst="rect">
            <a:avLst/>
          </a:prstGeom>
          <a:noFill/>
          <a:ln w="9525">
            <a:noFill/>
          </a:ln>
        </p:spPr>
        <p:txBody>
          <a:bodyPr wrap="none" anchor="t">
            <a:spAutoFit/>
          </a:bodyPr>
          <a:p>
            <a:pPr algn="ctr">
              <a:buClr>
                <a:srgbClr val="000000"/>
              </a:buClr>
            </a:pPr>
            <a:r>
              <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第四层</a:t>
            </a:r>
            <a:endPar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7" name="文本框 27656"/>
          <p:cNvSpPr txBox="1"/>
          <p:nvPr/>
        </p:nvSpPr>
        <p:spPr>
          <a:xfrm>
            <a:off x="1835150" y="4221163"/>
            <a:ext cx="6400800" cy="946150"/>
          </a:xfrm>
          <a:prstGeom prst="rect">
            <a:avLst/>
          </a:prstGeom>
          <a:noFill/>
          <a:ln w="9525">
            <a:noFill/>
          </a:ln>
        </p:spPr>
        <p:txBody>
          <a:bodyPr>
            <a:spAutoFit/>
          </a:bodyPr>
          <a:p>
            <a:pPr>
              <a:buClr>
                <a:srgbClr val="000000"/>
              </a:buClr>
            </a:pP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回顾一年多来南线人民解放军取得的伟大胜利。</a:t>
            </a:r>
            <a:endPar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8" name="文本框 27657"/>
          <p:cNvSpPr txBox="1"/>
          <p:nvPr/>
        </p:nvSpPr>
        <p:spPr>
          <a:xfrm>
            <a:off x="323850" y="5229225"/>
            <a:ext cx="1250950" cy="519113"/>
          </a:xfrm>
          <a:prstGeom prst="rect">
            <a:avLst/>
          </a:prstGeom>
          <a:noFill/>
          <a:ln w="9525">
            <a:noFill/>
          </a:ln>
        </p:spPr>
        <p:txBody>
          <a:bodyPr wrap="none" anchor="t">
            <a:spAutoFit/>
          </a:bodyPr>
          <a:p>
            <a:pPr algn="ctr">
              <a:buClr>
                <a:srgbClr val="000000"/>
              </a:buClr>
            </a:pPr>
            <a:r>
              <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第五层</a:t>
            </a:r>
            <a:endParaRPr lang="zh-CN" altLang="en-US" sz="2800" b="1" noProof="1" dirty="0">
              <a:solidFill>
                <a:srgbClr val="FF0066"/>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59" name="文本框 27658"/>
          <p:cNvSpPr txBox="1"/>
          <p:nvPr/>
        </p:nvSpPr>
        <p:spPr>
          <a:xfrm>
            <a:off x="1835150" y="5300663"/>
            <a:ext cx="5162550" cy="519113"/>
          </a:xfrm>
          <a:prstGeom prst="rect">
            <a:avLst/>
          </a:prstGeom>
          <a:noFill/>
          <a:ln w="9525">
            <a:noFill/>
          </a:ln>
        </p:spPr>
        <p:txBody>
          <a:bodyPr wrap="none" anchor="t">
            <a:spAutoFit/>
          </a:bodyPr>
          <a:p>
            <a:pPr algn="ctr">
              <a:buClr>
                <a:srgbClr val="000000"/>
              </a:buClr>
            </a:pPr>
            <a:r>
              <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预言南阳逃敌王凌云前途黑暗。</a:t>
            </a:r>
            <a:endParaRPr lang="zh-CN" altLang="en-US" sz="2800" b="1" noProof="1" dirty="0">
              <a:solidFill>
                <a:srgbClr val="3333CC"/>
              </a:solidFill>
              <a:effectLst>
                <a:outerShdw blurRad="38100" dist="38100" dir="2700000">
                  <a:srgbClr val="C0C0C0"/>
                </a:outerShdw>
              </a:effectLst>
              <a:latin typeface="Times New Roman" panose="02020603050405020304" pitchFamily="18" charset="0"/>
              <a:ea typeface="宋体" panose="02010600030101010101" pitchFamily="2" charset="-122"/>
            </a:endParaRPr>
          </a:p>
        </p:txBody>
      </p:sp>
      <p:sp>
        <p:nvSpPr>
          <p:cNvPr id="27660" name="矩形 27659"/>
          <p:cNvSpPr/>
          <p:nvPr/>
        </p:nvSpPr>
        <p:spPr>
          <a:xfrm>
            <a:off x="8027988" y="981075"/>
            <a:ext cx="914400" cy="457200"/>
          </a:xfrm>
          <a:prstGeom prst="rect">
            <a:avLst/>
          </a:prstGeom>
        </p:spPr>
        <p:txBody>
          <a:bodyPr wrap="none" fromWordArt="1">
            <a:prstTxWarp prst="textPlain">
              <a:avLst>
                <a:gd name="adj" fmla="val 50000"/>
              </a:avLst>
            </a:prstTxWarp>
            <a:normAutofit/>
          </a:bodyPr>
          <a:p>
            <a:pPr algn="ctr"/>
            <a:r>
              <a:rPr lang="zh-CN" altLang="en-US" sz="3600">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80000"/>
                    </a:srgbClr>
                  </a:outerShdw>
                </a:effectLst>
                <a:latin typeface="宋体" panose="02010600030101010101" pitchFamily="2" charset="-122"/>
                <a:ea typeface="宋体" panose="02010600030101010101" pitchFamily="2" charset="-122"/>
              </a:rPr>
              <a:t>导语</a:t>
            </a:r>
            <a:endParaRPr lang="zh-CN" altLang="en-US" sz="3600">
              <a:gradFill rotWithShape="0">
                <a:gsLst>
                  <a:gs pos="0">
                    <a:srgbClr val="FFFF00"/>
                  </a:gs>
                  <a:gs pos="100000">
                    <a:srgbClr val="FF9933"/>
                  </a:gs>
                </a:gsLst>
                <a:path path="rect">
                  <a:fillToRect l="50000" t="50000" r="50000" b="50000"/>
                </a:path>
                <a:tileRect/>
              </a:gradFill>
              <a:effectLst>
                <a:outerShdw dist="35921" dir="2699999" algn="ctr" rotWithShape="0">
                  <a:srgbClr val="C0C0C0">
                    <a:alpha val="80000"/>
                  </a:srgbClr>
                </a:outerShdw>
              </a:effectLst>
              <a:latin typeface="宋体" panose="02010600030101010101" pitchFamily="2" charset="-122"/>
              <a:ea typeface="宋体" panose="02010600030101010101" pitchFamily="2" charset="-122"/>
            </a:endParaRPr>
          </a:p>
        </p:txBody>
      </p:sp>
      <p:sp>
        <p:nvSpPr>
          <p:cNvPr id="27661" name="右大括号 27660"/>
          <p:cNvSpPr/>
          <p:nvPr/>
        </p:nvSpPr>
        <p:spPr>
          <a:xfrm>
            <a:off x="8027988" y="2205038"/>
            <a:ext cx="144462" cy="3455987"/>
          </a:xfrm>
          <a:prstGeom prst="rightBrace">
            <a:avLst>
              <a:gd name="adj1" fmla="val 199138"/>
              <a:gd name="adj2" fmla="val 50000"/>
            </a:avLst>
          </a:prstGeom>
          <a:noFill/>
          <a:ln w="9525"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27662" name="文本框 27661"/>
          <p:cNvSpPr txBox="1"/>
          <p:nvPr/>
        </p:nvSpPr>
        <p:spPr>
          <a:xfrm>
            <a:off x="8316913" y="3357563"/>
            <a:ext cx="671512" cy="2232025"/>
          </a:xfrm>
          <a:prstGeom prst="rect">
            <a:avLst/>
          </a:prstGeom>
          <a:noFill/>
          <a:ln w="9525">
            <a:noFill/>
          </a:ln>
        </p:spPr>
        <p:txBody>
          <a:bodyPr vert="eaVert" anchor="t">
            <a:spAutoFit/>
          </a:bodyPr>
          <a:p>
            <a:pPr>
              <a:spcBef>
                <a:spcPct val="50000"/>
              </a:spcBef>
            </a:pPr>
            <a:r>
              <a:rPr lang="zh-CN" altLang="en-US" sz="3200" b="1" dirty="0">
                <a:solidFill>
                  <a:srgbClr val="FF0066"/>
                </a:solidFill>
                <a:latin typeface="Arial" panose="020B0604020202020204" pitchFamily="34" charset="0"/>
                <a:ea typeface="宋体" panose="02010600030101010101" pitchFamily="2" charset="-122"/>
              </a:rPr>
              <a:t>主体</a:t>
            </a:r>
            <a:endParaRPr lang="zh-CN" altLang="en-US" sz="3200" b="1" dirty="0">
              <a:solidFill>
                <a:srgbClr val="FF0066"/>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fill="hold"/>
                                        <p:tgtEl>
                                          <p:spTgt spid="27650"/>
                                        </p:tgtEl>
                                        <p:attrNameLst>
                                          <p:attrName>ppt_x</p:attrName>
                                        </p:attrNameLst>
                                      </p:cBhvr>
                                      <p:tavLst>
                                        <p:tav tm="0">
                                          <p:val>
                                            <p:strVal val="0-#ppt_w/2"/>
                                          </p:val>
                                        </p:tav>
                                        <p:tav tm="100000">
                                          <p:val>
                                            <p:strVal val="#ppt_x"/>
                                          </p:val>
                                        </p:tav>
                                      </p:tavLst>
                                    </p:anim>
                                    <p:anim calcmode="lin" valueType="num">
                                      <p:cBhvr additive="base">
                                        <p:cTn id="8" dur="500" fill="hold"/>
                                        <p:tgtEl>
                                          <p:spTgt spid="2765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gtEl>
                                        <p:attrNameLst>
                                          <p:attrName>style.visibility</p:attrName>
                                        </p:attrNameLst>
                                      </p:cBhvr>
                                      <p:to>
                                        <p:strVal val="visible"/>
                                      </p:to>
                                    </p:set>
                                    <p:anim calcmode="lin" valueType="num">
                                      <p:cBhvr additive="base">
                                        <p:cTn id="13" dur="500" fill="hold"/>
                                        <p:tgtEl>
                                          <p:spTgt spid="27651"/>
                                        </p:tgtEl>
                                        <p:attrNameLst>
                                          <p:attrName>ppt_x</p:attrName>
                                        </p:attrNameLst>
                                      </p:cBhvr>
                                      <p:tavLst>
                                        <p:tav tm="0">
                                          <p:val>
                                            <p:strVal val="0-#ppt_w/2"/>
                                          </p:val>
                                        </p:tav>
                                        <p:tav tm="100000">
                                          <p:val>
                                            <p:strVal val="#ppt_x"/>
                                          </p:val>
                                        </p:tav>
                                      </p:tavLst>
                                    </p:anim>
                                    <p:anim calcmode="lin" valueType="num">
                                      <p:cBhvr additive="base">
                                        <p:cTn id="14" dur="500" fill="hold"/>
                                        <p:tgtEl>
                                          <p:spTgt spid="27651"/>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2"/>
                                        </p:tgtEl>
                                        <p:attrNameLst>
                                          <p:attrName>style.visibility</p:attrName>
                                        </p:attrNameLst>
                                      </p:cBhvr>
                                      <p:to>
                                        <p:strVal val="visible"/>
                                      </p:to>
                                    </p:set>
                                    <p:anim calcmode="lin" valueType="num">
                                      <p:cBhvr additive="base">
                                        <p:cTn id="19" dur="500" fill="hold"/>
                                        <p:tgtEl>
                                          <p:spTgt spid="27652"/>
                                        </p:tgtEl>
                                        <p:attrNameLst>
                                          <p:attrName>ppt_x</p:attrName>
                                        </p:attrNameLst>
                                      </p:cBhvr>
                                      <p:tavLst>
                                        <p:tav tm="0">
                                          <p:val>
                                            <p:strVal val="0-#ppt_w/2"/>
                                          </p:val>
                                        </p:tav>
                                        <p:tav tm="100000">
                                          <p:val>
                                            <p:strVal val="#ppt_x"/>
                                          </p:val>
                                        </p:tav>
                                      </p:tavLst>
                                    </p:anim>
                                    <p:anim calcmode="lin" valueType="num">
                                      <p:cBhvr additive="base">
                                        <p:cTn id="20" dur="500" fill="hold"/>
                                        <p:tgtEl>
                                          <p:spTgt spid="2765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653">
                                            <p:txEl>
                                              <p:charRg st="0" end="30"/>
                                            </p:txEl>
                                          </p:spTgt>
                                        </p:tgtEl>
                                        <p:attrNameLst>
                                          <p:attrName>style.visibility</p:attrName>
                                        </p:attrNameLst>
                                      </p:cBhvr>
                                      <p:to>
                                        <p:strVal val="visible"/>
                                      </p:to>
                                    </p:set>
                                    <p:anim calcmode="lin" valueType="num">
                                      <p:cBhvr additive="base">
                                        <p:cTn id="25" dur="500" fill="hold"/>
                                        <p:tgtEl>
                                          <p:spTgt spid="27653">
                                            <p:txEl>
                                              <p:charRg st="0" end="30"/>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7653">
                                            <p:txEl>
                                              <p:charRg st="0" end="30"/>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654"/>
                                        </p:tgtEl>
                                        <p:attrNameLst>
                                          <p:attrName>style.visibility</p:attrName>
                                        </p:attrNameLst>
                                      </p:cBhvr>
                                      <p:to>
                                        <p:strVal val="visible"/>
                                      </p:to>
                                    </p:set>
                                    <p:anim calcmode="lin" valueType="num">
                                      <p:cBhvr additive="base">
                                        <p:cTn id="31" dur="500" fill="hold"/>
                                        <p:tgtEl>
                                          <p:spTgt spid="27654"/>
                                        </p:tgtEl>
                                        <p:attrNameLst>
                                          <p:attrName>ppt_x</p:attrName>
                                        </p:attrNameLst>
                                      </p:cBhvr>
                                      <p:tavLst>
                                        <p:tav tm="0">
                                          <p:val>
                                            <p:strVal val="0-#ppt_w/2"/>
                                          </p:val>
                                        </p:tav>
                                        <p:tav tm="100000">
                                          <p:val>
                                            <p:strVal val="#ppt_x"/>
                                          </p:val>
                                        </p:tav>
                                      </p:tavLst>
                                    </p:anim>
                                    <p:anim calcmode="lin" valueType="num">
                                      <p:cBhvr additive="base">
                                        <p:cTn id="32" dur="500" fill="hold"/>
                                        <p:tgtEl>
                                          <p:spTgt spid="2765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55"/>
                                        </p:tgtEl>
                                        <p:attrNameLst>
                                          <p:attrName>style.visibility</p:attrName>
                                        </p:attrNameLst>
                                      </p:cBhvr>
                                      <p:to>
                                        <p:strVal val="visible"/>
                                      </p:to>
                                    </p:set>
                                    <p:anim calcmode="lin" valueType="num">
                                      <p:cBhvr additive="base">
                                        <p:cTn id="37" dur="500" fill="hold"/>
                                        <p:tgtEl>
                                          <p:spTgt spid="27655"/>
                                        </p:tgtEl>
                                        <p:attrNameLst>
                                          <p:attrName>ppt_x</p:attrName>
                                        </p:attrNameLst>
                                      </p:cBhvr>
                                      <p:tavLst>
                                        <p:tav tm="0">
                                          <p:val>
                                            <p:strVal val="0-#ppt_w/2"/>
                                          </p:val>
                                        </p:tav>
                                        <p:tav tm="100000">
                                          <p:val>
                                            <p:strVal val="#ppt_x"/>
                                          </p:val>
                                        </p:tav>
                                      </p:tavLst>
                                    </p:anim>
                                    <p:anim calcmode="lin" valueType="num">
                                      <p:cBhvr additive="base">
                                        <p:cTn id="38" dur="500" fill="hold"/>
                                        <p:tgtEl>
                                          <p:spTgt spid="27655"/>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656"/>
                                        </p:tgtEl>
                                        <p:attrNameLst>
                                          <p:attrName>style.visibility</p:attrName>
                                        </p:attrNameLst>
                                      </p:cBhvr>
                                      <p:to>
                                        <p:strVal val="visible"/>
                                      </p:to>
                                    </p:set>
                                    <p:anim calcmode="lin" valueType="num">
                                      <p:cBhvr additive="base">
                                        <p:cTn id="43" dur="500" fill="hold"/>
                                        <p:tgtEl>
                                          <p:spTgt spid="27656"/>
                                        </p:tgtEl>
                                        <p:attrNameLst>
                                          <p:attrName>ppt_x</p:attrName>
                                        </p:attrNameLst>
                                      </p:cBhvr>
                                      <p:tavLst>
                                        <p:tav tm="0">
                                          <p:val>
                                            <p:strVal val="0-#ppt_w/2"/>
                                          </p:val>
                                        </p:tav>
                                        <p:tav tm="100000">
                                          <p:val>
                                            <p:strVal val="#ppt_x"/>
                                          </p:val>
                                        </p:tav>
                                      </p:tavLst>
                                    </p:anim>
                                    <p:anim calcmode="lin" valueType="num">
                                      <p:cBhvr additive="base">
                                        <p:cTn id="44" dur="500" fill="hold"/>
                                        <p:tgtEl>
                                          <p:spTgt spid="2765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27657"/>
                                        </p:tgtEl>
                                        <p:attrNameLst>
                                          <p:attrName>style.visibility</p:attrName>
                                        </p:attrNameLst>
                                      </p:cBhvr>
                                      <p:to>
                                        <p:strVal val="visible"/>
                                      </p:to>
                                    </p:set>
                                    <p:anim calcmode="lin" valueType="num">
                                      <p:cBhvr additive="base">
                                        <p:cTn id="49" dur="500" fill="hold"/>
                                        <p:tgtEl>
                                          <p:spTgt spid="27657"/>
                                        </p:tgtEl>
                                        <p:attrNameLst>
                                          <p:attrName>ppt_x</p:attrName>
                                        </p:attrNameLst>
                                      </p:cBhvr>
                                      <p:tavLst>
                                        <p:tav tm="0">
                                          <p:val>
                                            <p:strVal val="0-#ppt_w/2"/>
                                          </p:val>
                                        </p:tav>
                                        <p:tav tm="100000">
                                          <p:val>
                                            <p:strVal val="#ppt_x"/>
                                          </p:val>
                                        </p:tav>
                                      </p:tavLst>
                                    </p:anim>
                                    <p:anim calcmode="lin" valueType="num">
                                      <p:cBhvr additive="base">
                                        <p:cTn id="50" dur="500" fill="hold"/>
                                        <p:tgtEl>
                                          <p:spTgt spid="27657"/>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7658"/>
                                        </p:tgtEl>
                                        <p:attrNameLst>
                                          <p:attrName>style.visibility</p:attrName>
                                        </p:attrNameLst>
                                      </p:cBhvr>
                                      <p:to>
                                        <p:strVal val="visible"/>
                                      </p:to>
                                    </p:set>
                                    <p:anim calcmode="lin" valueType="num">
                                      <p:cBhvr additive="base">
                                        <p:cTn id="55" dur="500" fill="hold"/>
                                        <p:tgtEl>
                                          <p:spTgt spid="27658"/>
                                        </p:tgtEl>
                                        <p:attrNameLst>
                                          <p:attrName>ppt_x</p:attrName>
                                        </p:attrNameLst>
                                      </p:cBhvr>
                                      <p:tavLst>
                                        <p:tav tm="0">
                                          <p:val>
                                            <p:strVal val="0-#ppt_w/2"/>
                                          </p:val>
                                        </p:tav>
                                        <p:tav tm="100000">
                                          <p:val>
                                            <p:strVal val="#ppt_x"/>
                                          </p:val>
                                        </p:tav>
                                      </p:tavLst>
                                    </p:anim>
                                    <p:anim calcmode="lin" valueType="num">
                                      <p:cBhvr additive="base">
                                        <p:cTn id="56" dur="500" fill="hold"/>
                                        <p:tgtEl>
                                          <p:spTgt spid="27658"/>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7659"/>
                                        </p:tgtEl>
                                        <p:attrNameLst>
                                          <p:attrName>style.visibility</p:attrName>
                                        </p:attrNameLst>
                                      </p:cBhvr>
                                      <p:to>
                                        <p:strVal val="visible"/>
                                      </p:to>
                                    </p:set>
                                    <p:anim calcmode="lin" valueType="num">
                                      <p:cBhvr additive="base">
                                        <p:cTn id="61" dur="500" fill="hold"/>
                                        <p:tgtEl>
                                          <p:spTgt spid="27659"/>
                                        </p:tgtEl>
                                        <p:attrNameLst>
                                          <p:attrName>ppt_x</p:attrName>
                                        </p:attrNameLst>
                                      </p:cBhvr>
                                      <p:tavLst>
                                        <p:tav tm="0">
                                          <p:val>
                                            <p:strVal val="0-#ppt_w/2"/>
                                          </p:val>
                                        </p:tav>
                                        <p:tav tm="100000">
                                          <p:val>
                                            <p:strVal val="#ppt_x"/>
                                          </p:val>
                                        </p:tav>
                                      </p:tavLst>
                                    </p:anim>
                                    <p:anim calcmode="lin" valueType="num">
                                      <p:cBhvr additive="base">
                                        <p:cTn id="62" dur="500" fill="hold"/>
                                        <p:tgtEl>
                                          <p:spTgt spid="27659"/>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1" presetClass="entr" presetSubtype="4" fill="hold" nodeType="clickEffect">
                                  <p:stCondLst>
                                    <p:cond delay="0"/>
                                  </p:stCondLst>
                                  <p:childTnLst>
                                    <p:set>
                                      <p:cBhvr>
                                        <p:cTn id="66" dur="1" fill="hold">
                                          <p:stCondLst>
                                            <p:cond delay="0"/>
                                          </p:stCondLst>
                                        </p:cTn>
                                        <p:tgtEl>
                                          <p:spTgt spid="27660"/>
                                        </p:tgtEl>
                                        <p:attrNameLst>
                                          <p:attrName>style.visibility</p:attrName>
                                        </p:attrNameLst>
                                      </p:cBhvr>
                                      <p:to>
                                        <p:strVal val="visible"/>
                                      </p:to>
                                    </p:set>
                                    <p:animEffect transition="in" filter="wheel(4)">
                                      <p:cBhvr>
                                        <p:cTn id="67" dur="2000"/>
                                        <p:tgtEl>
                                          <p:spTgt spid="27660"/>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nodeType="clickEffect">
                                  <p:stCondLst>
                                    <p:cond delay="0"/>
                                  </p:stCondLst>
                                  <p:childTnLst>
                                    <p:set>
                                      <p:cBhvr>
                                        <p:cTn id="71" dur="1" fill="hold">
                                          <p:stCondLst>
                                            <p:cond delay="0"/>
                                          </p:stCondLst>
                                        </p:cTn>
                                        <p:tgtEl>
                                          <p:spTgt spid="27661"/>
                                        </p:tgtEl>
                                        <p:attrNameLst>
                                          <p:attrName>style.visibility</p:attrName>
                                        </p:attrNameLst>
                                      </p:cBhvr>
                                      <p:to>
                                        <p:strVal val="visible"/>
                                      </p:to>
                                    </p:set>
                                    <p:animEffect transition="in" filter="wipe(down)">
                                      <p:cBhvr>
                                        <p:cTn id="72" dur="500"/>
                                        <p:tgtEl>
                                          <p:spTgt spid="27661"/>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7662"/>
                                        </p:tgtEl>
                                        <p:attrNameLst>
                                          <p:attrName>style.visibility</p:attrName>
                                        </p:attrNameLst>
                                      </p:cBhvr>
                                      <p:to>
                                        <p:strVal val="visible"/>
                                      </p:to>
                                    </p:set>
                                    <p:animEffect transition="in" filter="wipe(down)">
                                      <p:cBhvr>
                                        <p:cTn id="75" dur="500"/>
                                        <p:tgtEl>
                                          <p:spTgt spid="27662"/>
                                        </p:tgtEl>
                                      </p:cBhvr>
                                    </p:animEffect>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nodeType="clickEffect">
                                  <p:stCondLst>
                                    <p:cond delay="0"/>
                                  </p:stCondLst>
                                  <p:childTnLst>
                                    <p:set>
                                      <p:cBhvr>
                                        <p:cTn id="79" dur="1" fill="hold">
                                          <p:stCondLst>
                                            <p:cond delay="0"/>
                                          </p:stCondLst>
                                        </p:cTn>
                                        <p:tgtEl>
                                          <p:spTgt spid="27653">
                                            <p:txEl>
                                              <p:charRg st="0" end="30"/>
                                            </p:txEl>
                                          </p:spTgt>
                                        </p:tgtEl>
                                        <p:attrNameLst>
                                          <p:attrName>style.visibility</p:attrName>
                                        </p:attrNameLst>
                                      </p:cBhvr>
                                      <p:to>
                                        <p:strVal val="visible"/>
                                      </p:to>
                                    </p:set>
                                    <p:animEffect transition="in" filter="wipe(down)">
                                      <p:cBhvr>
                                        <p:cTn id="80" dur="500"/>
                                        <p:tgtEl>
                                          <p:spTgt spid="27653">
                                            <p:txEl>
                                              <p:charRg st="0" end="3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P spid="27652" grpId="0"/>
      <p:bldP spid="27653" grpId="0" build="allAtOnce"/>
      <p:bldP spid="27654" grpId="0"/>
      <p:bldP spid="27655" grpId="0"/>
      <p:bldP spid="27656" grpId="0"/>
      <p:bldP spid="27657" grpId="0"/>
      <p:bldP spid="27658" grpId="0"/>
      <p:bldP spid="27659" grpId="0"/>
      <p:bldP spid="27662" grpId="0"/>
    </p:bldLst>
  </p:timing>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2373</Words>
  <Application>WPS 演示</Application>
  <PresentationFormat>在屏幕上显示</PresentationFormat>
  <Paragraphs>230</Paragraphs>
  <Slides>24</Slides>
  <Notes>0</Notes>
  <HiddenSlides>0</HiddenSlides>
  <MMClips>0</MMClips>
  <ScaleCrop>false</ScaleCrop>
  <HeadingPairs>
    <vt:vector size="8" baseType="variant">
      <vt:variant>
        <vt:lpstr>已用的字体</vt:lpstr>
      </vt:variant>
      <vt:variant>
        <vt:i4>17</vt:i4>
      </vt:variant>
      <vt:variant>
        <vt:lpstr>主题</vt:lpstr>
      </vt:variant>
      <vt:variant>
        <vt:i4>1</vt:i4>
      </vt:variant>
      <vt:variant>
        <vt:lpstr>嵌入 OLE 服务器</vt:lpstr>
      </vt:variant>
      <vt:variant>
        <vt:i4>1</vt:i4>
      </vt:variant>
      <vt:variant>
        <vt:lpstr>幻灯片标题</vt:lpstr>
      </vt:variant>
      <vt:variant>
        <vt:i4>24</vt:i4>
      </vt:variant>
    </vt:vector>
  </HeadingPairs>
  <TitlesOfParts>
    <vt:vector size="43" baseType="lpstr">
      <vt:lpstr>Arial</vt:lpstr>
      <vt:lpstr>宋体</vt:lpstr>
      <vt:lpstr>Wingdings</vt:lpstr>
      <vt:lpstr>Times New Roman</vt:lpstr>
      <vt:lpstr>华文行楷</vt:lpstr>
      <vt:lpstr>黑体</vt:lpstr>
      <vt:lpstr>华文新魏</vt:lpstr>
      <vt:lpstr>方正行楷简体</vt:lpstr>
      <vt:lpstr>Arial Black</vt:lpstr>
      <vt:lpstr>楷体_GB2312</vt:lpstr>
      <vt:lpstr>Calibri</vt:lpstr>
      <vt:lpstr>Arial Unicode MS</vt:lpstr>
      <vt:lpstr>新宋体</vt:lpstr>
      <vt:lpstr>微软雅黑</vt:lpstr>
      <vt:lpstr>隶书</vt:lpstr>
      <vt:lpstr>Tiepolo Book</vt:lpstr>
      <vt:lpstr>Segoe Print</vt:lpstr>
      <vt:lpstr>默认设计模板</vt:lpstr>
      <vt:lpstr>PowerPoint.Slide.8</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番茄花园</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新课标123</dc:creator>
  <cp:lastModifiedBy>爱睡觉的猪</cp:lastModifiedBy>
  <cp:revision>19</cp:revision>
  <dcterms:created xsi:type="dcterms:W3CDTF">2008-09-05T09:33:20Z</dcterms:created>
  <dcterms:modified xsi:type="dcterms:W3CDTF">2018-10-10T09:43:42Z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