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48"/>
      </p:cViewPr>
      <p:guideLst/>
    </p:cSldViewPr>
  </p:slideViewPr>
  <p:notesTextViewPr>
    <p:cViewPr>
      <p:scale>
        <a:sx n="1" d="1"/>
        <a:sy n="1" d="1"/>
      </p:scale>
      <p:origin x="0" y="-28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全面发展包括：德</a:t>
            </a:r>
            <a:r>
              <a:rPr lang="en-US" altLang="zh-CN" dirty="0"/>
              <a:t> </a:t>
            </a:r>
            <a:r>
              <a:rPr lang="zh-CN" altLang="en-US" dirty="0"/>
              <a:t>智</a:t>
            </a:r>
            <a:r>
              <a:rPr lang="en-US" altLang="zh-CN" dirty="0"/>
              <a:t> </a:t>
            </a:r>
            <a:r>
              <a:rPr lang="zh-CN" altLang="en-US" dirty="0"/>
              <a:t>体</a:t>
            </a:r>
            <a:r>
              <a:rPr lang="en-US" altLang="zh-CN" dirty="0"/>
              <a:t> </a:t>
            </a:r>
            <a:r>
              <a:rPr lang="zh-CN" altLang="en-US" dirty="0"/>
              <a:t>美</a:t>
            </a:r>
            <a:r>
              <a:rPr lang="en-US" altLang="zh-CN" dirty="0"/>
              <a:t> </a:t>
            </a:r>
            <a:r>
              <a:rPr lang="zh-CN" altLang="en-US" dirty="0"/>
              <a:t>劳</a:t>
            </a:r>
          </a:p>
          <a:p>
            <a:r>
              <a:rPr lang="zh-CN" altLang="en-US" dirty="0"/>
              <a:t>体育如何促进德育（灌输规则意识、团队协作、克服困难的意志品质、坚持不懈、不断超越的精神）、智育（围棋智慧、比赛中战术策略如接力跑）、美育（艺术体操给以美的享受、身体舒展之美、健美的身体）、劳育（身体素质提升对劳动积极性有一定的作用）；</a:t>
            </a:r>
          </a:p>
          <a:p>
            <a:r>
              <a:rPr lang="zh-CN" altLang="en-US" dirty="0"/>
              <a:t>激励追求卓越：奥林匹克精神</a:t>
            </a:r>
            <a:r>
              <a:rPr lang="en-US" altLang="zh-CN"/>
              <a:t>——</a:t>
            </a:r>
            <a:r>
              <a:rPr lang="zh-CN" altLang="en-US"/>
              <a:t>更高</a:t>
            </a:r>
            <a:r>
              <a:rPr lang="zh-CN" altLang="en-US" dirty="0"/>
              <a:t>、更快、更强，中国女排</a:t>
            </a:r>
          </a:p>
          <a:p>
            <a:r>
              <a:rPr lang="zh-CN" altLang="en-US" dirty="0"/>
              <a:t>实现中国梦：钟南山</a:t>
            </a:r>
            <a:r>
              <a:rPr lang="en-US" altLang="zh-CN" dirty="0"/>
              <a:t>84</a:t>
            </a:r>
            <a:r>
              <a:rPr lang="zh-CN" altLang="en-US" dirty="0"/>
              <a:t>岁冲在抗疫一线；任何职业都有高强度的工作，没有好体力没办法胜任。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350" y="28574"/>
            <a:ext cx="11811000" cy="6562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 特别是学生通过体育运动来强身健体。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月，清华大学校长蒋南翔在一次会议上对学生提出“把身体锻炼好，争取至少为祖国健康工作五十年”的希望。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 爆发力、耐力等身体素质水平进一步下降；视力不良检出率继续上升，并出现低龄化倾向；肥胖检出率继续攀升。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 之一。有的同学因学业繁忙而不愿意参加体育运动，有的学校没有给学生提供充足的运动时间，有的家长反对孩子花时间运动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分。   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体育在提高人的身体素质、促进人的全面发展，激励追求卓越、突破自我的精神方面，都有着重要作用，是实现中国梦的重要内容。作为一名中学生，你对此有怎样的思考？请你写一篇发言稿，准备在大湾中学体育节开幕式上代表学生发言。    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要求：选好角度，确定立意，不要脱离材料的内容和含意作文；明确文体，自拟标题；不要套作，不得抄袭；不得泄露个人信息；不少于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1951" y="447675"/>
            <a:ext cx="10991850" cy="5729288"/>
          </a:xfrm>
        </p:spPr>
        <p:txBody>
          <a:bodyPr/>
          <a:lstStyle/>
          <a:p>
            <a:pPr marL="0" lvl="0" indent="0">
              <a:buNone/>
            </a:pP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月，毛泽东主席题写了著名的“发展体育运动，增强人民体质”，希望国民特别是学生通过体育运动来强身健体。</a:t>
            </a:r>
          </a:p>
          <a:p>
            <a:pPr marL="0" lvl="0" indent="0">
              <a:buNone/>
            </a:pP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月，清华大学校长蒋南翔在一次会议上对学生提出“把身体锻炼好，争取至少为祖国健康工作五十年”的希望。</a:t>
            </a: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这两则材料都在说什么？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共性：体育锻炼的重要性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强身健体、希望把身体锻炼好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不同：毛泽东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强健体魄，提高国民身体素质；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蒋南翔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锻炼身体，为国效力。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9075" y="228599"/>
            <a:ext cx="11125200" cy="6410325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zh-CN" altLang="en-US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③最近一次的全国学生体质健康调查报告显示：学生身体素质继续呈现缓慢下降趋势，爆发力、耐力等身体素质水平进一步下降；视力不良检出率继续上升，并出现低龄化倾向；肥胖检出率继续攀升。</a:t>
            </a:r>
          </a:p>
          <a:p>
            <a:pPr marL="0" lvl="0" indent="0">
              <a:buNone/>
            </a:pPr>
            <a:r>
              <a:rPr lang="zh-CN" altLang="en-US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④学生每天的体育活动时间不能得到保证、体育锻炼不足是学生体质下降的主要原因之一。有的同学因学业繁忙而不愿意参加体育运动，有的学校没有给学生提供充足的运动时间，有的家长反对孩子花时间运动</a:t>
            </a:r>
            <a:r>
              <a:rPr lang="en-US" altLang="zh-CN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第三、四则材料之间的联系：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学生整体身体素质下降</a:t>
            </a:r>
            <a:r>
              <a:rPr lang="en-US" altLang="zh-CN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体育活动时间不够、强度不够</a:t>
            </a:r>
            <a:r>
              <a:rPr lang="en-US" altLang="zh-CN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自身不愿意、学校不提供、家长不支持</a:t>
            </a:r>
            <a:endParaRPr lang="en-US" altLang="zh-CN" sz="320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结论：体育得不到重视的原因在于</a:t>
            </a:r>
            <a:r>
              <a:rPr lang="en-US" altLang="zh-CN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学生、家长、学校因为功利化目的而牺牲学生的身体健康</a:t>
            </a:r>
            <a:r>
              <a:rPr lang="en-US" altLang="zh-CN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社会整体未形成良好的运动氛围，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5" y="676275"/>
            <a:ext cx="10848975" cy="5500688"/>
          </a:xfrm>
        </p:spPr>
        <p:txBody>
          <a:bodyPr/>
          <a:lstStyle/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如何改善目前存在的这种畸形的教育现状？   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分。</a:t>
            </a:r>
            <a:endParaRPr lang="en-US" altLang="zh-CN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通过考试制度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考试评价机制引导学生一定要重视体育活动。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）中考体育分值增加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体育须从中学开始，形成体育习惯，打下好的身体基础；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）高校招生评价体系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体育是与智育同等重要的学习内容，不重视体育活动，其人才含金量将大打折扣，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因为大学培养的是全面发展的人才。  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350" y="28574"/>
            <a:ext cx="11811000" cy="6562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 特别是学生通过体育运动来强身健体。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 至少为祖国健康工作五十年”的希望。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 爆发力、耐力等身体素质水平进一步下降；视力不良检出率继续上升，并出现低龄化倾向；肥胖检出率继续攀升。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 之一。有的同学因学业繁忙而不愿意参加体育运动，有的学校没有给学生提供充足的运动时间，有的家长反对孩子花时间运动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分。   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体育在提高人的身体素质、促进人的全面发展，激励追求卓越、突破自我的精神方面，都有着重要作用，是实现中国梦的重要内容。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作为一名中学生，你对此有怎样的思考？请你写一篇发言稿，准备在大湾中学体育节开幕式上代表学生发言。    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要求：选好角度，确定立意，不要脱离材料的内容和含意作文；明确文体，自拟标题；不要套作，不得抄袭；不得泄露个人信息；不少于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5" y="714375"/>
            <a:ext cx="10848975" cy="5462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体育的重要作用：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强身健体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人的全面发展包括哪些方面？体育如何促进人的全面发展？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还能激励追求卓越？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能否举例？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还能突破自我超越自我？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哪些体育人不断地超越自我？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体育为什么是实现中国梦的重要内容？它们之间的联系是怎样的？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350" y="28574"/>
            <a:ext cx="11811000" cy="6562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 特别是学生通过体育运动来强身健体。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 至少为祖国健康工作五十年”的希望。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 爆发力、耐力等身体素质水平进一步下降；视力不良检出率继续上升，并出现低龄化倾向；肥胖检出率继续攀升。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 之一。有的同学因学业繁忙而不愿意参加体育运动，有的学校没有给学生提供充足的运动时间，有的家长反对孩子花时间运动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 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分。   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体育在提高人的身体素质、促进人的全面发展，激励追求卓越、突破自我的精神方面，都有着重要作用，是实现中国梦的重要内容。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作为一名中学生，你对此有怎样的思考？请你写一篇发言稿，准备在大湾中学体育节开幕式上代表学生发言。    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要求：选好角度，确定立意，不要脱离材料的内容和含意作文；明确文体，自拟标题；不要套作，不得抄袭；不得泄露个人信息；不少于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5" y="714375"/>
            <a:ext cx="10848975" cy="5462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身份意识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情境意识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、真实情境；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、发言即是演讲稿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要求我不想再说了；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、你的发言对象是谁？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、体育节开幕式谈什么？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、想达到什么目的？有什么建议？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共同存在的问题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只写体育能够强身健体而忽略了引导语中的其他任务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1694</Words>
  <Application>Microsoft Office PowerPoint</Application>
  <PresentationFormat>宽屏</PresentationFormat>
  <Paragraphs>56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黑体</vt:lpstr>
      <vt:lpstr>楷体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共同存在的问题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 浩蕾</cp:lastModifiedBy>
  <cp:revision>30</cp:revision>
  <dcterms:created xsi:type="dcterms:W3CDTF">2020-06-02T13:22:00Z</dcterms:created>
  <dcterms:modified xsi:type="dcterms:W3CDTF">2021-04-23T07:33:12Z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83619B2BDB6D483B843DBCCF46C15F10</vt:lpwstr>
  </property>
  <property fmtid="{D5CDD505-2E9C-101B-9397-08002B2CF9AE}" pid="3" name="KSOProductBuildVer">
    <vt:lpwstr>2052-11.1.0.10463</vt:lpwstr>
  </property>
</Properties>
</file>