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58" r:id="rId5"/>
    <p:sldId id="275" r:id="rId6"/>
    <p:sldId id="260" r:id="rId7"/>
    <p:sldId id="272" r:id="rId8"/>
    <p:sldId id="273" r:id="rId9"/>
    <p:sldId id="280" r:id="rId1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757" y="-713659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77770" y="1373505"/>
            <a:ext cx="819023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>
                <a:latin typeface="Times New Roman" panose="02020603050405020304" charset="0"/>
                <a:cs typeface="Times New Roman" panose="02020603050405020304" charset="0"/>
              </a:rPr>
              <a:t>Unit 2 Daily life</a:t>
            </a:r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 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listening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299" y="-1073704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37285" y="339090"/>
            <a:ext cx="8355965" cy="43078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latin typeface="Arial" panose="020B0604020202020204" pitchFamily="34" charset="0"/>
                <a:cs typeface="Arial" panose="020B0604020202020204" pitchFamily="34" charset="0"/>
              </a:rPr>
              <a:t>Phrases:</a:t>
            </a:r>
            <a:endParaRPr lang="en-US" altLang="zh-CN" sz="2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4400">
                <a:latin typeface="Times New Roman" panose="02020603050405020304" charset="0"/>
                <a:cs typeface="Times New Roman" panose="02020603050405020304" charset="0"/>
              </a:rPr>
              <a:t>after lunch</a:t>
            </a:r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400">
                <a:latin typeface="Times New Roman" panose="02020603050405020304" charset="0"/>
                <a:cs typeface="Times New Roman" panose="02020603050405020304" charset="0"/>
              </a:rPr>
              <a:t>between 8 and 9 in the evening</a:t>
            </a:r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400">
                <a:latin typeface="Times New Roman" panose="02020603050405020304" charset="0"/>
                <a:cs typeface="Times New Roman" panose="02020603050405020304" charset="0"/>
              </a:rPr>
              <a:t>later in the afternoon</a:t>
            </a:r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7400" y="1219200"/>
            <a:ext cx="2949575" cy="2017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1219200"/>
            <a:ext cx="4019550" cy="1900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4038600"/>
            <a:ext cx="3714750" cy="2185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5913" y="4357688"/>
            <a:ext cx="3417887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TextBox 2"/>
          <p:cNvSpPr txBox="1"/>
          <p:nvPr/>
        </p:nvSpPr>
        <p:spPr>
          <a:xfrm>
            <a:off x="3378200" y="574040"/>
            <a:ext cx="764381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What do these pictures show us?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1" name="TextBox 7"/>
          <p:cNvSpPr txBox="1"/>
          <p:nvPr/>
        </p:nvSpPr>
        <p:spPr>
          <a:xfrm>
            <a:off x="8686800" y="289560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market</a:t>
            </a:r>
            <a:endParaRPr lang="en-US" altLang="zh-CN" sz="2800" b="1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TextBox 8"/>
          <p:cNvSpPr txBox="1"/>
          <p:nvPr/>
        </p:nvSpPr>
        <p:spPr>
          <a:xfrm>
            <a:off x="3886200" y="617220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guitar</a:t>
            </a:r>
            <a:endParaRPr lang="en-US" altLang="zh-CN" sz="2800" b="1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3" name="TextBox 2"/>
          <p:cNvSpPr txBox="1"/>
          <p:nvPr/>
        </p:nvSpPr>
        <p:spPr>
          <a:xfrm>
            <a:off x="3886200" y="2572385"/>
            <a:ext cx="48768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en-US" altLang="zh-CN" sz="3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Where are they?</a:t>
            </a:r>
            <a:endParaRPr lang="en-US" altLang="zh-CN" sz="3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What do they often do?</a:t>
            </a:r>
            <a:endParaRPr lang="en-US" altLang="zh-CN" sz="3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3380" y="205740"/>
            <a:ext cx="2675255" cy="5835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en-US" altLang="zh-CN" sz="3200" b="1"/>
              <a:t>At weekends</a:t>
            </a:r>
            <a:endParaRPr lang="en-US" altLang="zh-CN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5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6006" y="-806369"/>
            <a:ext cx="12526093" cy="9405258"/>
          </a:xfrm>
          <a:prstGeom prst="rect">
            <a:avLst/>
          </a:prstGeom>
        </p:spPr>
      </p:pic>
      <p:pic>
        <p:nvPicPr>
          <p:cNvPr id="614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920" y="861060"/>
            <a:ext cx="2949575" cy="2017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125" y="861060"/>
            <a:ext cx="4019550" cy="1900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920" y="3139440"/>
            <a:ext cx="3714750" cy="2185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0808" y="3139123"/>
            <a:ext cx="3417887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66090" y="861060"/>
            <a:ext cx="599440" cy="76835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44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en-US" altLang="zh-CN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05805" y="861060"/>
            <a:ext cx="579755" cy="76835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44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altLang="zh-CN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3860" y="3139440"/>
            <a:ext cx="598170" cy="76835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4400" b="1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US" altLang="zh-CN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68670" y="3139440"/>
            <a:ext cx="516890" cy="76835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4400" b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en-US" altLang="zh-CN" sz="4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6865" y="173990"/>
            <a:ext cx="8943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 i="1">
                <a:latin typeface="Arial" panose="020B0604020202020204" pitchFamily="34" charset="0"/>
                <a:cs typeface="Arial" panose="020B0604020202020204" pitchFamily="34" charset="0"/>
              </a:rPr>
              <a:t>Listen and retell picture A, B, C and D.</a:t>
            </a:r>
            <a:endParaRPr lang="en-US" altLang="zh-CN" sz="3200" b="1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41" y="-744774"/>
            <a:ext cx="12526093" cy="9405258"/>
          </a:xfrm>
          <a:prstGeom prst="rect">
            <a:avLst/>
          </a:prstGeom>
        </p:spPr>
      </p:pic>
      <p:sp>
        <p:nvSpPr>
          <p:cNvPr id="11268" name="Rectangle 4"/>
          <p:cNvSpPr>
            <a:spLocks noGrp="1"/>
          </p:cNvSpPr>
          <p:nvPr>
            <p:ph sz="half" idx="2"/>
          </p:nvPr>
        </p:nvSpPr>
        <p:spPr>
          <a:xfrm>
            <a:off x="1609725" y="675005"/>
            <a:ext cx="4876800" cy="5181600"/>
          </a:xfrm>
        </p:spPr>
        <p:txBody>
          <a:bodyPr vert="horz" wrap="square" lIns="91440" tIns="45720" rIns="91440" bIns="45720" anchor="t">
            <a:normAutofit lnSpcReduction="10000"/>
          </a:bodyPr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talk 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about</a:t>
            </a:r>
            <a:endParaRPr lang="zh-CN" altLang="en-US" b="1" dirty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between A 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 B</a:t>
            </a:r>
            <a:endParaRPr lang="zh-CN" altLang="en-US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late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r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 in the evening</a:t>
            </a:r>
            <a:endParaRPr lang="zh-CN" altLang="en-US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in the 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library</a:t>
            </a:r>
            <a:endParaRPr lang="zh-CN" altLang="en-US" b="1" dirty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read book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s</a:t>
            </a:r>
            <a:endParaRPr lang="zh-CN" altLang="en-US" b="1" dirty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play 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 guitar</a:t>
            </a:r>
            <a:endParaRPr lang="zh-CN" altLang="en-US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 dirty="0">
                <a:latin typeface="+mn-lt"/>
                <a:ea typeface="+mn-ea"/>
                <a:cs typeface="+mn-cs"/>
              </a:rPr>
              <a:t>do </a:t>
            </a:r>
            <a:r>
              <a:rPr lang="zh-CN" altLang="en-US" b="1" dirty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one's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 homework</a:t>
            </a:r>
            <a:endParaRPr lang="zh-CN" altLang="en-US" b="1" dirty="0">
              <a:latin typeface="+mn-lt"/>
              <a:ea typeface="+mn-ea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36955" y="-43815"/>
            <a:ext cx="6693535" cy="5835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Key phrases in the listening part</a:t>
            </a:r>
            <a:endParaRPr lang="en-US" altLang="zh-CN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12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1268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1268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11268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11268">
                                            <p:txEl>
                                              <p:charRg st="63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11268">
                                            <p:txEl>
                                              <p:charRg st="74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11268">
                                            <p:txEl>
                                              <p:charRg st="90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3994" y="-1273094"/>
            <a:ext cx="13214139" cy="9405258"/>
          </a:xfrm>
          <a:prstGeom prst="rect">
            <a:avLst/>
          </a:prstGeom>
        </p:spPr>
      </p:pic>
      <p:pic>
        <p:nvPicPr>
          <p:cNvPr id="5" name="王若琳 - Lemon Tree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56750" y="627380"/>
            <a:ext cx="495300" cy="495300"/>
          </a:xfrm>
          <a:prstGeom prst="rect">
            <a:avLst/>
          </a:prstGeom>
        </p:spPr>
      </p:pic>
      <p:sp>
        <p:nvSpPr>
          <p:cNvPr id="4098" name="Rectangle 2"/>
          <p:cNvSpPr>
            <a:spLocks noGrp="1"/>
          </p:cNvSpPr>
          <p:nvPr/>
        </p:nvSpPr>
        <p:spPr>
          <a:xfrm>
            <a:off x="2654300" y="84773"/>
            <a:ext cx="4356100" cy="668813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Lemon Tree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sitting here in a </a:t>
            </a:r>
            <a:r>
              <a:rPr lang="zh-CN" altLang="zh-CN" sz="1800" b="1" dirty="0">
                <a:solidFill>
                  <a:srgbClr val="FF0000"/>
                </a:solidFill>
              </a:rPr>
              <a:t>boring</a:t>
            </a:r>
            <a:r>
              <a:rPr lang="zh-CN" altLang="zh-CN" sz="1800" b="1" dirty="0"/>
              <a:t> room 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it's just </a:t>
            </a:r>
            <a:r>
              <a:rPr lang="zh-CN" altLang="zh-CN" sz="1800" b="1" dirty="0">
                <a:solidFill>
                  <a:srgbClr val="FF0000"/>
                </a:solidFill>
              </a:rPr>
              <a:t>another</a:t>
            </a:r>
            <a:r>
              <a:rPr lang="zh-CN" altLang="zh-CN" sz="1800" b="1" dirty="0"/>
              <a:t> </a:t>
            </a:r>
            <a:r>
              <a:rPr lang="zh-CN" altLang="zh-CN" sz="1800" b="1" dirty="0">
                <a:solidFill>
                  <a:srgbClr val="FF0000"/>
                </a:solidFill>
              </a:rPr>
              <a:t>rainy </a:t>
            </a:r>
            <a:r>
              <a:rPr lang="zh-CN" altLang="zh-CN" sz="1800" b="1" dirty="0"/>
              <a:t>sunday afternoon 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wasting my time I got nothing to do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hanging around I'm waiting for you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but nothing ever happens and I wonder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driving around in my car 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driving too </a:t>
            </a:r>
            <a:r>
              <a:rPr lang="zh-CN" altLang="zh-CN" sz="1800" b="1" dirty="0">
                <a:solidFill>
                  <a:srgbClr val="FF0000"/>
                </a:solidFill>
              </a:rPr>
              <a:t>fast</a:t>
            </a:r>
            <a:endParaRPr lang="zh-CN" altLang="zh-CN" sz="1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I'm driving too</a:t>
            </a:r>
            <a:r>
              <a:rPr lang="zh-CN" altLang="zh-CN" sz="1800" b="1" dirty="0">
                <a:solidFill>
                  <a:srgbClr val="FF0000"/>
                </a:solidFill>
              </a:rPr>
              <a:t> far</a:t>
            </a:r>
            <a:endParaRPr lang="zh-CN" altLang="zh-CN" sz="1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I'd like to change my point of view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I feel so</a:t>
            </a:r>
            <a:r>
              <a:rPr lang="zh-CN" altLang="zh-CN" sz="1800" b="1" dirty="0">
                <a:solidFill>
                  <a:srgbClr val="FF0000"/>
                </a:solidFill>
              </a:rPr>
              <a:t> lonely</a:t>
            </a:r>
            <a:r>
              <a:rPr lang="zh-CN" altLang="zh-CN" sz="1800" b="1" dirty="0"/>
              <a:t> I'm waiting for you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but nothing ever happens and I wonder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A:(I wonder how I wonder why 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 yesterday you told me about the </a:t>
            </a:r>
            <a:r>
              <a:rPr lang="zh-CN" altLang="zh-CN" sz="1800" b="1" dirty="0">
                <a:solidFill>
                  <a:srgbClr val="FF0000"/>
                </a:solidFill>
              </a:rPr>
              <a:t>blue blue</a:t>
            </a:r>
            <a:r>
              <a:rPr lang="zh-CN" altLang="zh-CN" sz="1800" b="1" dirty="0"/>
              <a:t> sky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 and all that I can see is just </a:t>
            </a:r>
            <a:r>
              <a:rPr lang="zh-CN" altLang="zh-CN" sz="1800" b="1" dirty="0">
                <a:solidFill>
                  <a:srgbClr val="FF0000"/>
                </a:solidFill>
              </a:rPr>
              <a:t>another</a:t>
            </a:r>
            <a:r>
              <a:rPr lang="zh-CN" altLang="zh-CN" sz="1800" b="1" dirty="0"/>
              <a:t> lemon tree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 I'm turning my head up and down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 I'm turning turning turning turning turning around</a:t>
            </a:r>
            <a:endParaRPr lang="zh-CN" altLang="zh-CN" sz="1800" b="1" dirty="0"/>
          </a:p>
          <a:p>
            <a:pPr eaLnBrk="1" hangingPunct="1">
              <a:lnSpc>
                <a:spcPct val="80000"/>
              </a:lnSpc>
            </a:pPr>
            <a:r>
              <a:rPr lang="zh-CN" altLang="zh-CN" sz="1800" b="1" dirty="0"/>
              <a:t>   and all that I can see is just </a:t>
            </a:r>
            <a:r>
              <a:rPr lang="zh-CN" altLang="zh-CN" sz="1800" b="1" dirty="0">
                <a:solidFill>
                  <a:srgbClr val="FF0000"/>
                </a:solidFill>
              </a:rPr>
              <a:t>another </a:t>
            </a:r>
            <a:r>
              <a:rPr lang="zh-CN" altLang="zh-CN" sz="1800" b="1" dirty="0"/>
              <a:t>lemon tree)</a:t>
            </a:r>
            <a:endParaRPr lang="zh-CN" altLang="zh-CN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950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3994" y="-1273094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46685" y="566420"/>
            <a:ext cx="11950065" cy="21837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                                                                   </a:t>
            </a:r>
            <a:r>
              <a:rPr lang="en-US" altLang="zh-CN" sz="2400" b="1"/>
              <a:t> </a:t>
            </a:r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1: Write down the retelling of listening part (Picture A, B, C and D)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2: Write a book review.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1254</Words>
  <Application>WPS 演示</Application>
  <PresentationFormat>宽屏</PresentationFormat>
  <Paragraphs>66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宋体</vt:lpstr>
      <vt:lpstr>Wingdings</vt:lpstr>
      <vt:lpstr>Times New Roman</vt:lpstr>
      <vt:lpstr>等线 Light</vt:lpstr>
      <vt:lpstr>等线</vt:lpstr>
      <vt:lpstr>微软雅黑</vt:lpstr>
      <vt:lpstr>Arial Unicode MS</vt:lpstr>
      <vt:lpstr>Calibri</vt:lpstr>
      <vt:lpstr>Office 主题​​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熊佩</cp:lastModifiedBy>
  <cp:revision>10</cp:revision>
  <dcterms:created xsi:type="dcterms:W3CDTF">2018-09-10T00:58:00Z</dcterms:created>
  <dcterms:modified xsi:type="dcterms:W3CDTF">2018-09-25T03:01:53Z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