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6"/>
  </p:notesMasterIdLst>
  <p:sldIdLst>
    <p:sldId id="256" r:id="rId3"/>
    <p:sldId id="257" r:id="rId4"/>
    <p:sldId id="258" r:id="rId5"/>
    <p:sldId id="26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notesMaster" Target="notesMasters/notesMaster1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 userDrawn="1"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pic>
        <p:nvPicPr>
          <p:cNvPr id="3" name="图片 2" descr="出版社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590" y="76200"/>
            <a:ext cx="2008505" cy="59118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pic>
        <p:nvPicPr>
          <p:cNvPr id="2" name="图片 1" descr="出版社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83095" y="6080125"/>
            <a:ext cx="2008505" cy="59118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pic>
        <p:nvPicPr>
          <p:cNvPr id="2" name="图片 1" descr="出版社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83095" y="6080125"/>
            <a:ext cx="2008505" cy="59118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24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pic>
        <p:nvPicPr>
          <p:cNvPr id="2" name="图片 1" descr="出版社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83095" y="6080125"/>
            <a:ext cx="2008505" cy="59118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29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  <a:p>
            <a:pPr lvl="1" eaLnBrk="1" latinLnBrk="0" hangingPunct="1"/>
            <a:r>
              <a:rPr kumimoji="0" lang="zh-CN" altLang="en-US" smtClean="0"/>
              <a:t>第二级</a:t>
            </a:r>
            <a:endParaRPr kumimoji="0" lang="zh-CN" altLang="en-US" smtClean="0"/>
          </a:p>
          <a:p>
            <a:pPr lvl="2" eaLnBrk="1" latinLnBrk="0" hangingPunct="1"/>
            <a:r>
              <a:rPr kumimoji="0" lang="zh-CN" altLang="en-US" smtClean="0"/>
              <a:t>第三级</a:t>
            </a:r>
            <a:endParaRPr kumimoji="0" lang="zh-CN" altLang="en-US" smtClean="0"/>
          </a:p>
          <a:p>
            <a:pPr lvl="3" eaLnBrk="1" latinLnBrk="0" hangingPunct="1"/>
            <a:r>
              <a:rPr kumimoji="0" lang="zh-CN" altLang="en-US" smtClean="0"/>
              <a:t>第四级</a:t>
            </a:r>
            <a:endParaRPr kumimoji="0" lang="zh-CN" altLang="en-US" smtClean="0"/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1520" y="4725145"/>
            <a:ext cx="8712968" cy="1350642"/>
          </a:xfrm>
        </p:spPr>
        <p:txBody>
          <a:bodyPr/>
          <a:lstStyle/>
          <a:p>
            <a:r>
              <a:rPr lang="ja-JP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第</a:t>
            </a:r>
            <a:r>
              <a:rPr lang="en-US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5</a:t>
            </a:r>
            <a:r>
              <a:rPr lang="ja-JP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課　この　近くに　スーパーが　</a:t>
            </a:r>
            <a:br>
              <a:rPr lang="en-US" altLang="ja-JP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</a:br>
            <a:r>
              <a:rPr lang="en-US" altLang="ja-JP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                            </a:t>
            </a:r>
            <a:r>
              <a:rPr lang="ja-JP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あります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1 </a:t>
            </a:r>
            <a:r>
              <a:rPr lang="ja-JP" altLang="en-US" dirty="0" smtClean="0"/>
              <a:t>　</a:t>
            </a:r>
            <a:r>
              <a:rPr lang="zh-CN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地点</a:t>
            </a:r>
            <a:r>
              <a:rPr lang="en-US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/</a:t>
            </a:r>
            <a:r>
              <a:rPr lang="zh-CN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方位名词</a:t>
            </a:r>
            <a:r>
              <a:rPr lang="ja-JP" altLang="en-US" b="1" dirty="0" smtClean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に</a:t>
            </a:r>
            <a:r>
              <a:rPr lang="ja-JP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　</a:t>
            </a:r>
            <a:r>
              <a:rPr lang="zh-CN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人</a:t>
            </a:r>
            <a:r>
              <a:rPr lang="en-US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/</a:t>
            </a:r>
            <a:r>
              <a:rPr lang="zh-CN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动物</a:t>
            </a:r>
            <a:r>
              <a:rPr lang="ja-JP" altLang="en-US" b="1" dirty="0" smtClean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が</a:t>
            </a:r>
            <a:r>
              <a:rPr lang="ja-JP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　います</a:t>
            </a:r>
            <a:br>
              <a:rPr lang="en-US" altLang="ja-JP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</a:br>
            <a:r>
              <a:rPr lang="ja-JP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　</a:t>
            </a:r>
            <a:r>
              <a:rPr lang="zh-CN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地点</a:t>
            </a:r>
            <a:r>
              <a:rPr lang="en-US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/</a:t>
            </a:r>
            <a:r>
              <a:rPr lang="zh-CN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方位名词</a:t>
            </a:r>
            <a:r>
              <a:rPr lang="ja-JP" altLang="en-US" b="1" dirty="0" smtClean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に</a:t>
            </a:r>
            <a:r>
              <a:rPr lang="ja-JP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　</a:t>
            </a:r>
            <a:r>
              <a:rPr lang="zh-CN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物体</a:t>
            </a:r>
            <a:r>
              <a:rPr lang="en-US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/</a:t>
            </a:r>
            <a:r>
              <a:rPr lang="zh-CN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植物</a:t>
            </a:r>
            <a:r>
              <a:rPr lang="ja-JP" altLang="en-US" b="1" dirty="0" smtClean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が</a:t>
            </a:r>
            <a:r>
              <a:rPr lang="ja-JP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　あります</a:t>
            </a:r>
            <a:br>
              <a:rPr lang="ja-JP" altLang="en-US" b="1" dirty="0" smtClean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4800" y="1554162"/>
            <a:ext cx="8839200" cy="5115198"/>
          </a:xfrm>
        </p:spPr>
        <p:txBody>
          <a:bodyPr>
            <a:normAutofit/>
          </a:bodyPr>
          <a:lstStyle/>
          <a:p>
            <a:r>
              <a:rPr lang="ja-JP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存在句型，用于说明某处有某物或人及动物等。助词「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に</a:t>
            </a:r>
            <a:r>
              <a:rPr lang="ja-JP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」表示存在的场所。「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います</a:t>
            </a:r>
            <a:r>
              <a:rPr lang="ja-JP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」表示人或动物的存在；「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あります</a:t>
            </a:r>
            <a:r>
              <a:rPr lang="ja-JP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」表示物体、植物的存在。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该句型意为“（在）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有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”。</a:t>
            </a:r>
            <a:endParaRPr lang="en-US" altLang="ja-JP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部屋に　椅子が　あります。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教室に　先生と　学生が　います。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図書館に　その  本は　ありません。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zh-CN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*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います→いません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zh-CN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*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あります→ありません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ja-JP" altLang="en-US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0" y="188636"/>
          <a:ext cx="9144000" cy="64802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8313"/>
                <a:gridCol w="2739654"/>
                <a:gridCol w="2961789"/>
                <a:gridCol w="2924244"/>
              </a:tblGrid>
              <a:tr h="4532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 kern="100" dirty="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个数</a:t>
                      </a: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人数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次数</a:t>
                      </a: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4527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1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一つ（ひとつ ②）</a:t>
                      </a: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一人（ひとり ②）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一回（いっかい ③）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4532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2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二つ（ふたつ ③）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二人（ふたり ③）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二回（にかい ②）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4532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3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三つ（みっつ ③）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三人（さんにん ③）</a:t>
                      </a: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三回（さんかい ③）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4532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4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四つ（よっつ ③）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四人（よにん ②）</a:t>
                      </a: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四回（よんかい ①）</a:t>
                      </a: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4532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5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五つ（いつつ ②）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五人（ごにん ②）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五回（ごかい ②）</a:t>
                      </a: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4532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6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六つ（むっつ ③）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六人（ろくにん ②）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六回（ろっかい ③）</a:t>
                      </a: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5709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7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七つ（ななつ ②）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七人（ななにん ②、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indent="400050"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しちにん ②）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七回（ななかい ②）</a:t>
                      </a: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5709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8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八つ（やっつ ③）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八人（はちにん ②）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八回（はっかい ③、</a:t>
                      </a: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indent="400050" algn="just">
                        <a:spcAft>
                          <a:spcPts val="0"/>
                        </a:spcAft>
                      </a:pPr>
                      <a:r>
                        <a:rPr lang="ja-JP" sz="1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はちかい ③）</a:t>
                      </a: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5709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9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九つ（ここのつ ②）</a:t>
                      </a: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九人（きゅうにん ①、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indent="400050"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くにん ②）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九回（きゅうかい ①）</a:t>
                      </a: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5709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10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十（とお ①）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十人（じゅうにん ①）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十回（じゅっかい ③、</a:t>
                      </a: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indent="400050" algn="just">
                        <a:spcAft>
                          <a:spcPts val="0"/>
                        </a:spcAft>
                      </a:pPr>
                      <a:r>
                        <a:rPr lang="ja-JP" sz="1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じっかい ③）</a:t>
                      </a: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5709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11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十一（じゅういち⓪）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十一人（じゅういちにん ⑤）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十一回（じゅういっかい ③）</a:t>
                      </a: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4532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？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幾つ（いくつ①）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何人（なんにん ①）</a:t>
                      </a: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何回（なんかい）</a:t>
                      </a: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78105" y="86360"/>
          <a:ext cx="8985885" cy="68465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910"/>
                <a:gridCol w="5103495"/>
                <a:gridCol w="3332480"/>
              </a:tblGrid>
              <a:tr h="469265">
                <a:tc>
                  <a:txBody>
                    <a:bodyPr/>
                    <a:p>
                      <a:pPr algn="ctr">
                        <a:spcAft>
                          <a:spcPts val="0"/>
                        </a:spcAft>
                      </a:pPr>
                      <a:endParaRPr lang="en-US" sz="1800" kern="100" dirty="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（扁平物体的）张数、件数、块数等</a:t>
                      </a:r>
                      <a:endParaRPr lang="en-US" altLang="en-US" sz="24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岁数</a:t>
                      </a:r>
                      <a:endParaRPr lang="en-US" altLang="en-US" sz="24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/>
                </a:tc>
              </a:tr>
              <a:tr h="468630">
                <a:tc>
                  <a:txBody>
                    <a:bodyPr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1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一枚（いちまい②）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一歳（いっさい①）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</a:tr>
              <a:tr h="467995">
                <a:tc>
                  <a:txBody>
                    <a:bodyPr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2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二枚（にまい①）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二歳（にさい①）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</a:tr>
              <a:tr h="469265">
                <a:tc>
                  <a:txBody>
                    <a:bodyPr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3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三枚（さんまい①）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三歳（さんさい①）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</a:tr>
              <a:tr h="469265">
                <a:tc>
                  <a:txBody>
                    <a:bodyPr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4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四枚（よんまい①）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四歳（よんさい①）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</a:tr>
              <a:tr h="469265">
                <a:tc>
                  <a:txBody>
                    <a:bodyPr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5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五枚（ごまい①）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五歳（ごさい①）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</a:tr>
              <a:tr h="468630">
                <a:tc>
                  <a:txBody>
                    <a:bodyPr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6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六枚（ろくまい②）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六歳（ろくさい②）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</a:tr>
              <a:tr h="591185">
                <a:tc>
                  <a:txBody>
                    <a:bodyPr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7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七枚（ななまい②）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七歳（ななさい②）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</a:tr>
              <a:tr h="590550">
                <a:tc>
                  <a:txBody>
                    <a:bodyPr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8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八枚（はちまい②）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八歳（はっさい①）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</a:tr>
              <a:tr h="591185">
                <a:tc>
                  <a:txBody>
                    <a:bodyPr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9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九枚（きゅうまい①）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九歳（きゅうさい①）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</a:tr>
              <a:tr h="590550">
                <a:tc>
                  <a:txBody>
                    <a:bodyPr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10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十枚（じゅうまい①）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十歳（じゅっさい・じっさい①）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</a:tr>
              <a:tr h="590550">
                <a:tc>
                  <a:txBody>
                    <a:bodyPr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11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十一枚（じゅういちまい④）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二十歳（はたち①）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</a:tr>
              <a:tr h="469265">
                <a:tc>
                  <a:txBody>
                    <a:bodyPr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？</a:t>
                      </a:r>
                      <a:endParaRPr lang="zh-CN" sz="1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何枚（なんまい①）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何歳（なんさい①）</a:t>
                      </a:r>
                      <a:endParaRPr lang="en-US" altLang="en-US" sz="2400" b="0">
                        <a:latin typeface="MS Mincho" panose="02020609040205080304" pitchFamily="49" charset="-128"/>
                        <a:ea typeface="MS Mincho" panose="02020609040205080304" pitchFamily="49" charset="-128"/>
                        <a:cs typeface="MS Mincho" panose="02020609040205080304" pitchFamily="49" charset="-128"/>
                      </a:endParaRPr>
                    </a:p>
                  </a:txBody>
                  <a:tcPr marL="68580" marR="68580" marT="0" marB="0" vert="horz" anchor="t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2  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～に　～が　</a:t>
            </a:r>
            <a:r>
              <a:rPr lang="ja-JP" altLang="zh-CN" u="sng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数量词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　あります </a:t>
            </a:r>
            <a:r>
              <a:rPr lang="en-US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/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います。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存在句中出现数量词时，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该数量词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放在动词「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あります」、「います」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的前面。</a:t>
            </a:r>
            <a:endParaRPr lang="en-US" altLang="ja-JP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箱の　中に　りんごが　五つ　あります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教室に　学生が　何人　いますか。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―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１０人　います。</a:t>
            </a:r>
            <a:endParaRPr lang="zh-CN" altLang="zh-CN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3</a:t>
            </a:r>
            <a:r>
              <a:rPr lang="zh-CN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人</a:t>
            </a:r>
            <a:r>
              <a:rPr lang="en-US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/</a:t>
            </a:r>
            <a:r>
              <a:rPr lang="zh-CN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动物</a:t>
            </a:r>
            <a:r>
              <a:rPr lang="ja-JP" altLang="en-US" b="1" dirty="0" smtClean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は　</a:t>
            </a:r>
            <a:r>
              <a:rPr lang="zh-CN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地点</a:t>
            </a:r>
            <a:r>
              <a:rPr lang="en-US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/</a:t>
            </a:r>
            <a:r>
              <a:rPr lang="zh-CN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方位名词</a:t>
            </a:r>
            <a:r>
              <a:rPr lang="ja-JP" altLang="en-US" b="1" dirty="0" smtClean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に</a:t>
            </a:r>
            <a:r>
              <a:rPr lang="ja-JP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　います</a:t>
            </a:r>
            <a:br>
              <a:rPr lang="en-US" altLang="ja-JP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</a:br>
            <a:r>
              <a:rPr lang="ja-JP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　</a:t>
            </a:r>
            <a:r>
              <a:rPr lang="zh-CN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物体</a:t>
            </a:r>
            <a:r>
              <a:rPr lang="en-US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/</a:t>
            </a:r>
            <a:r>
              <a:rPr lang="zh-CN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植物</a:t>
            </a:r>
            <a:r>
              <a:rPr lang="ja-JP" altLang="en-US" b="1" dirty="0" smtClean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は　</a:t>
            </a:r>
            <a:r>
              <a:rPr lang="zh-CN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地点</a:t>
            </a:r>
            <a:r>
              <a:rPr lang="en-US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/</a:t>
            </a:r>
            <a:r>
              <a:rPr lang="zh-CN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方位名词</a:t>
            </a:r>
            <a:r>
              <a:rPr lang="ja-JP" altLang="en-US" b="1" dirty="0" smtClean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に</a:t>
            </a:r>
            <a:r>
              <a:rPr lang="ja-JP" altLang="en-US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　あります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4800" y="1554162"/>
            <a:ext cx="8839200" cy="4899174"/>
          </a:xfrm>
        </p:spPr>
        <p:txBody>
          <a:bodyPr>
            <a:normAutofit/>
          </a:bodyPr>
          <a:lstStyle/>
          <a:p>
            <a:r>
              <a:rPr lang="ja-JP" altLang="zh-CN" dirty="0" smtClean="0"/>
              <a:t>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は</a:t>
            </a:r>
            <a:r>
              <a:rPr lang="ja-JP" altLang="zh-CN" dirty="0" smtClean="0"/>
              <a:t>」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提示双方都知道的人、动物或其他物体。</a:t>
            </a:r>
            <a:endParaRPr lang="zh-CN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dirty="0" smtClean="0"/>
              <a:t>意为“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en-US" dirty="0" smtClean="0"/>
              <a:t>在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en-US" dirty="0" smtClean="0"/>
              <a:t>”。</a:t>
            </a:r>
            <a:endParaRPr lang="en-US" altLang="zh-CN" dirty="0" smtClean="0"/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李さんは　教室に　います。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トイレは　あそこに　あります。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404664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4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～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 は　</a:t>
            </a:r>
            <a:r>
              <a:rPr lang="ja-JP" altLang="zh-CN" u="sng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どこ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に　ありますか </a:t>
            </a:r>
            <a:r>
              <a:rPr lang="en-US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/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いますか。 </a:t>
            </a:r>
            <a:r>
              <a:rPr lang="en-US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   </a:t>
            </a:r>
            <a:r>
              <a:rPr lang="ja-JP" altLang="zh-CN" dirty="0" smtClean="0"/>
              <a:t>（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ja-JP" altLang="zh-CN" dirty="0" smtClean="0"/>
              <a:t>在哪里呢？）</a:t>
            </a:r>
            <a:br>
              <a:rPr lang="zh-CN" altLang="zh-CN" dirty="0" smtClean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该句子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意思和「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～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は　どこですか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」类似，询问存在的场所。</a:t>
            </a:r>
            <a:endParaRPr lang="zh-CN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buNone/>
            </a:pP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本は　どこに　ありますか。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―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机の　上に　あります。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先生は　どこに　いますか。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―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事務室に　います。</a:t>
            </a:r>
            <a:endParaRPr lang="zh-CN" altLang="en-US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5 </a:t>
            </a:r>
            <a:r>
              <a:rPr lang="zh-CN" altLang="en-US" dirty="0" smtClean="0"/>
              <a:t>助词 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や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  <a:sym typeface="+mn-ea"/>
              </a:rPr>
              <a:t>～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（など）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表示不完全列举，助词「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など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」可省略。</a:t>
            </a:r>
            <a:endParaRPr lang="en-US" altLang="ja-JP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机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の</a:t>
            </a:r>
            <a:r>
              <a:rPr lang="zh-CN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上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に　本や　雑誌などが　あります。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zh-CN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冷蔵庫の　中に　ケーキや　お菓子が　あります。</a:t>
            </a:r>
            <a:endParaRPr lang="zh-CN" altLang="zh-CN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6 	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～を　ください</a:t>
            </a:r>
            <a:r>
              <a:rPr lang="ja-JP" altLang="en-US" dirty="0" smtClean="0"/>
              <a:t>。</a:t>
            </a:r>
            <a:r>
              <a:rPr lang="zh-CN" altLang="en-US" dirty="0" smtClean="0"/>
              <a:t>（请给我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en-US" dirty="0" smtClean="0"/>
              <a:t>。）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ペンを　ください。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お金を　ください。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それを　ください。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7</a:t>
            </a:r>
            <a:r>
              <a:rPr lang="zh-CN" altLang="en-US" dirty="0" smtClean="0"/>
              <a:t>副助词   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だけ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表示限定，前接名词或数量词。此时名词前的「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を」、「が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」可省略。</a:t>
            </a:r>
            <a:endParaRPr lang="en-US" altLang="ja-JP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教室に　時計が　いくつ　ありますか。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―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１つだけ　あります。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毎日　１０分だけ　運動します。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512" y="457200"/>
            <a:ext cx="8964488" cy="838200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8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「ごろ」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&amp;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「ぐらい</a:t>
            </a:r>
            <a:r>
              <a:rPr lang="en-US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 /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くらい</a:t>
            </a:r>
            <a:br>
              <a:rPr lang="en-US" altLang="ja-JP" dirty="0" smtClean="0">
                <a:latin typeface="MS Mincho" panose="02020609040205080304" pitchFamily="49" charset="-128"/>
                <a:ea typeface="MS Mincho" panose="02020609040205080304" pitchFamily="49" charset="-128"/>
              </a:rPr>
            </a:b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（大概～；～左右）</a:t>
            </a:r>
            <a:br>
              <a:rPr lang="zh-CN" altLang="zh-CN" dirty="0" smtClean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ごろ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」一般跟在表示具体时间点的名词后，表示几点左右。而「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ぐらい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」和「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くらい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」则跟在时间段的名词，或者跟在数量词或表示基准的名词后面，表示概数。</a:t>
            </a:r>
            <a:endParaRPr lang="zh-CN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３時ごろ、３時間ぐらい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わたしは　毎晩　</a:t>
            </a:r>
            <a:r>
              <a:rPr lang="en-US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10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時ごろ　寝ます。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わたしは　毎日　８時間ぐらい　寝ます。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9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～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 に</a:t>
            </a:r>
            <a:r>
              <a:rPr lang="en-US" altLang="zh-CN" dirty="0" smtClean="0"/>
              <a:t>+</a:t>
            </a:r>
            <a:r>
              <a:rPr lang="zh-CN" altLang="en-US" dirty="0" smtClean="0"/>
              <a:t>次数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表示动作的频率。「に」前是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表示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时间段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的名词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，“每～”的意思。</a:t>
            </a:r>
            <a:endParaRPr lang="en-US" altLang="ja-JP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週に　一回　ジョギングします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zh-CN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一日に　三回　飲みます。</a:t>
            </a:r>
            <a:endParaRPr lang="zh-CN" altLang="zh-CN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10 </a:t>
            </a:r>
            <a:r>
              <a:rPr lang="zh-CN" altLang="en-US" dirty="0" smtClean="0"/>
              <a:t>接头词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「お」、「ご」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dirty="0" smtClean="0"/>
              <a:t>接在与听话人或第三者相关的事物前，表达说话人的敬意。</a:t>
            </a:r>
            <a:endParaRPr lang="zh-CN" altLang="zh-CN" dirty="0" smtClean="0"/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ご家族（您家人）</a:t>
            </a:r>
            <a:r>
              <a:rPr lang="en-US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 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お国（贵国）</a:t>
            </a:r>
            <a:endParaRPr lang="zh-CN" altLang="zh-CN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跋涉">
  <a:themeElements>
    <a:clrScheme name="跋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0</TotalTime>
  <Words>1683</Words>
  <Application>WPS 演示</Application>
  <PresentationFormat>全屏显示(4:3)</PresentationFormat>
  <Paragraphs>260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38" baseType="lpstr">
      <vt:lpstr>Arial</vt:lpstr>
      <vt:lpstr>宋体</vt:lpstr>
      <vt:lpstr>Wingdings</vt:lpstr>
      <vt:lpstr>Wingdings 2</vt:lpstr>
      <vt:lpstr>MS Mincho</vt:lpstr>
      <vt:lpstr>华文楷体</vt:lpstr>
      <vt:lpstr>Times New Roman</vt:lpstr>
      <vt:lpstr>楷体_GB2312</vt:lpstr>
      <vt:lpstr>Franklin Gothic Book</vt:lpstr>
      <vt:lpstr>微软雅黑</vt:lpstr>
      <vt:lpstr>Arial Unicode MS</vt:lpstr>
      <vt:lpstr>新宋体</vt:lpstr>
      <vt:lpstr>隶书</vt:lpstr>
      <vt:lpstr>Franklin Gothic Medium</vt:lpstr>
      <vt:lpstr>Calibri</vt:lpstr>
      <vt:lpstr>HG創英角ｺﾞｼｯｸUB</vt:lpstr>
      <vt:lpstr>Segoe Print</vt:lpstr>
      <vt:lpstr>HGｺﾞｼｯｸE</vt:lpstr>
      <vt:lpstr>MS Gothic</vt:lpstr>
      <vt:lpstr>华文仿宋</vt:lpstr>
      <vt:lpstr>仿宋</vt:lpstr>
      <vt:lpstr>仿宋_GB2312</vt:lpstr>
      <vt:lpstr>华文彩云</vt:lpstr>
      <vt:lpstr>华文楷体</vt:lpstr>
      <vt:lpstr>跋涉</vt:lpstr>
      <vt:lpstr>第5課　この　近くに　スーパーが　                             あります</vt:lpstr>
      <vt:lpstr>1 　地点/方位名词に　人/动物が　います 　地点/方位名词に　物体/植物が　あります </vt:lpstr>
      <vt:lpstr>PowerPoint 演示文稿</vt:lpstr>
      <vt:lpstr>PowerPoint 演示文稿</vt:lpstr>
      <vt:lpstr>2  ～に　～が　数量词　あります / います。</vt:lpstr>
      <vt:lpstr>3人/动物は　地点/方位名词に　います 　物体/植物は　地点/方位名词に　あります</vt:lpstr>
      <vt:lpstr>4～ は　どこに　ありますか / いますか。    （……在哪里呢？） </vt:lpstr>
      <vt:lpstr>5 助词 や…（など）</vt:lpstr>
      <vt:lpstr>6 	～を　ください。（请给我……。）</vt:lpstr>
      <vt:lpstr>7副助词   だけ</vt:lpstr>
      <vt:lpstr>8 「ごろ」&amp;「ぐらい / くらい （大概～；～左右） </vt:lpstr>
      <vt:lpstr>9～ に+次数</vt:lpstr>
      <vt:lpstr>10 接头词 「お」、「ご」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第5課　この　近くに　スーパーが　                             あります</dc:title>
  <dc:creator>ivan</dc:creator>
  <cp:lastModifiedBy>彦</cp:lastModifiedBy>
  <cp:revision>27</cp:revision>
  <dcterms:created xsi:type="dcterms:W3CDTF">2019-01-08T03:58:00Z</dcterms:created>
  <dcterms:modified xsi:type="dcterms:W3CDTF">2019-05-20T03:00:36Z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2052-11.1.0.8213</vt:lpwstr>
  </property>
</Properties>
</file>