
<file path=[Content_Types].xml><?xml version="1.0" encoding="utf-8"?>
<Types xmlns="http://schemas.openxmlformats.org/package/2006/content-types">
  <Default Extension="jpeg" ContentType="image/jpeg"/>
  <Default Extension="wav" ContentType="audio/x-wav"/>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7" r:id="rId3"/>
    <p:sldId id="258" r:id="rId4"/>
    <p:sldId id="298" r:id="rId5"/>
    <p:sldId id="299" r:id="rId6"/>
    <p:sldId id="259" r:id="rId7"/>
    <p:sldId id="260" r:id="rId8"/>
    <p:sldId id="261" r:id="rId9"/>
    <p:sldId id="262" r:id="rId10"/>
    <p:sldId id="264" r:id="rId11"/>
    <p:sldId id="265" r:id="rId12"/>
    <p:sldId id="263" r:id="rId13"/>
    <p:sldId id="266" r:id="rId14"/>
    <p:sldId id="301" r:id="rId15"/>
    <p:sldId id="344" r:id="rId16"/>
    <p:sldId id="347" r:id="rId17"/>
    <p:sldId id="345" r:id="rId18"/>
    <p:sldId id="346" r:id="rId19"/>
    <p:sldId id="267" r:id="rId20"/>
    <p:sldId id="268" r:id="rId21"/>
    <p:sldId id="269" r:id="rId22"/>
    <p:sldId id="270" r:id="rId23"/>
    <p:sldId id="271" r:id="rId24"/>
    <p:sldId id="349" r:id="rId25"/>
    <p:sldId id="273" r:id="rId26"/>
    <p:sldId id="274" r:id="rId27"/>
    <p:sldId id="275" r:id="rId28"/>
    <p:sldId id="276" r:id="rId29"/>
    <p:sldId id="277" r:id="rId30"/>
    <p:sldId id="278" r:id="rId31"/>
    <p:sldId id="279" r:id="rId32"/>
    <p:sldId id="280" r:id="rId33"/>
    <p:sldId id="281" r:id="rId34"/>
    <p:sldId id="282" r:id="rId35"/>
    <p:sldId id="283" r:id="rId36"/>
    <p:sldId id="284" r:id="rId37"/>
    <p:sldId id="285" r:id="rId38"/>
    <p:sldId id="286" r:id="rId39"/>
    <p:sldId id="287" r:id="rId40"/>
    <p:sldId id="288" r:id="rId41"/>
    <p:sldId id="289" r:id="rId42"/>
    <p:sldId id="290" r:id="rId43"/>
    <p:sldId id="291" r:id="rId44"/>
    <p:sldId id="292" r:id="rId45"/>
    <p:sldId id="293" r:id="rId46"/>
    <p:sldId id="294" r:id="rId47"/>
    <p:sldId id="295" r:id="rId48"/>
    <p:sldId id="296" r:id="rId49"/>
    <p:sldId id="297" r:id="rId50"/>
  </p:sldIdLst>
  <p:sldSz cx="12192000" cy="6858000"/>
  <p:notesSz cx="7103745" cy="10234295"/>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3" Type="http://schemas.openxmlformats.org/officeDocument/2006/relationships/tableStyles" Target="tableStyles.xml"/><Relationship Id="rId52" Type="http://schemas.openxmlformats.org/officeDocument/2006/relationships/viewProps" Target="viewProps.xml"/><Relationship Id="rId51" Type="http://schemas.openxmlformats.org/officeDocument/2006/relationships/presProps" Target="presProps.xml"/><Relationship Id="rId50" Type="http://schemas.openxmlformats.org/officeDocument/2006/relationships/slide" Target="slides/slide48.xml"/><Relationship Id="rId5" Type="http://schemas.openxmlformats.org/officeDocument/2006/relationships/slide" Target="slides/slide3.xml"/><Relationship Id="rId49" Type="http://schemas.openxmlformats.org/officeDocument/2006/relationships/slide" Target="slides/slide47.xml"/><Relationship Id="rId48" Type="http://schemas.openxmlformats.org/officeDocument/2006/relationships/slide" Target="slides/slide46.xml"/><Relationship Id="rId47" Type="http://schemas.openxmlformats.org/officeDocument/2006/relationships/slide" Target="slides/slide45.xml"/><Relationship Id="rId46" Type="http://schemas.openxmlformats.org/officeDocument/2006/relationships/slide" Target="slides/slide44.xml"/><Relationship Id="rId45" Type="http://schemas.openxmlformats.org/officeDocument/2006/relationships/slide" Target="slides/slide43.xml"/><Relationship Id="rId44" Type="http://schemas.openxmlformats.org/officeDocument/2006/relationships/slide" Target="slides/slide42.xml"/><Relationship Id="rId43" Type="http://schemas.openxmlformats.org/officeDocument/2006/relationships/slide" Target="slides/slide41.xml"/><Relationship Id="rId42" Type="http://schemas.openxmlformats.org/officeDocument/2006/relationships/slide" Target="slides/slide40.xml"/><Relationship Id="rId41" Type="http://schemas.openxmlformats.org/officeDocument/2006/relationships/slide" Target="slides/slide39.xml"/><Relationship Id="rId40" Type="http://schemas.openxmlformats.org/officeDocument/2006/relationships/slide" Target="slides/slide38.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xAndMedia" preserve="1">
  <p:cSld name="标题，文本与媒体剪辑">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媒体占位符 3"/>
          <p:cNvSpPr>
            <a:spLocks noGrp="1"/>
          </p:cNvSpPr>
          <p:nvPr>
            <p:ph type="media" sz="half" idx="2"/>
          </p:nvPr>
        </p:nvSpPr>
        <p:spPr>
          <a:xfrm>
            <a:off x="6172200" y="1825625"/>
            <a:ext cx="5181600" cy="4351338"/>
          </a:xfrm>
        </p:spPr>
        <p:txBody>
          <a:bodyPr/>
          <a:lstStyle/>
          <a:p>
            <a:endParaRPr lang="zh-CN" altLang="en-US"/>
          </a:p>
        </p:txBody>
      </p:sp>
      <p:sp>
        <p:nvSpPr>
          <p:cNvPr id="5" name="日期占位符 4"/>
          <p:cNvSpPr>
            <a:spLocks noGrp="1"/>
          </p:cNvSpPr>
          <p:nvPr>
            <p:ph type="dt" sz="half" idx="10"/>
          </p:nvPr>
        </p:nvSpPr>
        <p:spPr/>
        <p:txBody>
          <a:bodyPr/>
          <a:lstStyle/>
          <a:p>
            <a:pPr lvl="0"/>
            <a:endParaRPr lang="zh-CN" altLang="en-US"/>
          </a:p>
        </p:txBody>
      </p:sp>
      <p:sp>
        <p:nvSpPr>
          <p:cNvPr id="6" name="页脚占位符 5"/>
          <p:cNvSpPr>
            <a:spLocks noGrp="1"/>
          </p:cNvSpPr>
          <p:nvPr>
            <p:ph type="ftr" sz="quarter" idx="11"/>
          </p:nvPr>
        </p:nvSpPr>
        <p:spPr/>
        <p:txBody>
          <a:bodyPr/>
          <a:lstStyle/>
          <a:p>
            <a:pPr lvl="0"/>
            <a:endParaRPr lang="zh-CN"/>
          </a:p>
        </p:txBody>
      </p:sp>
      <p:sp>
        <p:nvSpPr>
          <p:cNvPr id="7" name="灯片编号占位符 6"/>
          <p:cNvSpPr>
            <a:spLocks noGrp="1"/>
          </p:cNvSpPr>
          <p:nvPr>
            <p:ph type="sldNum" sz="quarter" idx="12"/>
          </p:nvPr>
        </p:nvSpPr>
        <p:spPr/>
        <p:txBody>
          <a:bodyPr/>
          <a:lstStyle/>
          <a:p>
            <a:pPr lvl="0"/>
            <a:fld id="{9A0DB2DC-4C9A-4742-B13C-FB6460FD3503}" type="slidenum">
              <a:rPr lang="zh-CN"/>
            </a:fld>
            <a:endParaRPr lang="zh-CN"/>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lvl="0">
              <a:buClr>
                <a:srgbClr val="000000"/>
              </a:buClr>
            </a:pPr>
            <a:endParaRPr lang="zh-CN" altLang="en-US"/>
          </a:p>
        </p:txBody>
      </p:sp>
      <p:sp>
        <p:nvSpPr>
          <p:cNvPr id="6" name="页脚占位符 5"/>
          <p:cNvSpPr>
            <a:spLocks noGrp="1"/>
          </p:cNvSpPr>
          <p:nvPr>
            <p:ph type="ftr" sz="quarter" idx="11"/>
          </p:nvPr>
        </p:nvSpPr>
        <p:spPr/>
        <p:txBody>
          <a:bodyPr/>
          <a:lstStyle/>
          <a:p>
            <a:pPr lvl="0">
              <a:buClr>
                <a:srgbClr val="000000"/>
              </a:buClr>
            </a:pPr>
            <a:endParaRPr lang="zh-CN"/>
          </a:p>
        </p:txBody>
      </p:sp>
      <p:sp>
        <p:nvSpPr>
          <p:cNvPr id="7" name="灯片编号占位符 6"/>
          <p:cNvSpPr>
            <a:spLocks noGrp="1"/>
          </p:cNvSpPr>
          <p:nvPr>
            <p:ph type="sldNum" sz="quarter" idx="12"/>
          </p:nvPr>
        </p:nvSpPr>
        <p:spPr/>
        <p:txBody>
          <a:bodyPr/>
          <a:lstStyle/>
          <a:p>
            <a:pPr lvl="0">
              <a:buClr>
                <a:srgbClr val="000000"/>
              </a:buClr>
            </a:pPr>
            <a:fld id="{9A0DB2DC-4C9A-4742-B13C-FB6460FD3503}" type="slidenum">
              <a:rPr lang="zh-CN"/>
            </a:fld>
            <a:endParaRPr lang="zh-CN"/>
          </a:p>
        </p:txBody>
      </p:sp>
    </p:spTree>
  </p:cSld>
  <p:clrMapOvr>
    <a:masterClrMapping/>
  </p:clrMapOvr>
  <p:transition spd="slow"/>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audio" Target="../media/audio1.wav"/><Relationship Id="rId4" Type="http://schemas.openxmlformats.org/officeDocument/2006/relationships/image" Target="../media/image2.png"/><Relationship Id="rId3" Type="http://schemas.microsoft.com/office/2007/relationships/media" Target="file:///E:\&#29983;&#22914;&#22799;&#33457;\&#19971;&#19979;&#31532;&#20845;&#21333;&#20803;\&#29436;\&#29436;.mp3" TargetMode="External"/><Relationship Id="rId2" Type="http://schemas.openxmlformats.org/officeDocument/2006/relationships/audio" Target="file:///E:\&#29983;&#22914;&#22799;&#33457;\&#19971;&#19979;&#31532;&#20845;&#21333;&#20803;\&#29436;\&#29436;.mp3" TargetMode="Externa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2.wav"/><Relationship Id="rId1"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4" Type="http://schemas.openxmlformats.org/officeDocument/2006/relationships/slideLayout" Target="../slideLayouts/slideLayout11.xml"/><Relationship Id="rId3" Type="http://schemas.openxmlformats.org/officeDocument/2006/relationships/image" Target="../media/image5.png"/><Relationship Id="rId2" Type="http://schemas.microsoft.com/office/2007/relationships/media" Target="file:///I:\&#35821;&#25991;&#19971;&#24180;&#32423;&#19979;&#20876;&#12298;&#29436;&#12299;&#38899;&#39057;&#26391;&#35835;&#65288;&#30007;&#22768;&#65289;.mp3" TargetMode="External"/><Relationship Id="rId1" Type="http://schemas.openxmlformats.org/officeDocument/2006/relationships/audio" Target="file:///I:\&#35821;&#25991;&#19971;&#24180;&#32423;&#19979;&#20876;&#12298;&#29436;&#12299;&#38899;&#39057;&#26391;&#35835;&#65288;&#30007;&#22768;&#65289;.mp3"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pn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7.jpeg"/></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8.jpeg"/></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9.jpe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0.jpe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1.jpeg"/></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7.jpeg"/></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2.jpeg"/></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8.jpeg"/></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3.jpeg"/></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4.jpeg"/></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5.jpeg"/></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6.jpeg"/></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9.jpeg"/></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7.jpeg"/></Relationships>
</file>

<file path=ppt/slides/_rels/slide4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8.jpeg"/></Relationships>
</file>

<file path=ppt/slides/_rels/slide4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3314" name="图片 13313" descr="hxx1"/>
          <p:cNvPicPr>
            <a:picLocks noChangeAspect="1"/>
          </p:cNvPicPr>
          <p:nvPr/>
        </p:nvPicPr>
        <p:blipFill>
          <a:blip r:embed="rId1"/>
          <a:srcRect t="4054" b="2972"/>
          <a:stretch>
            <a:fillRect/>
          </a:stretch>
        </p:blipFill>
        <p:spPr>
          <a:xfrm>
            <a:off x="76200" y="74295"/>
            <a:ext cx="12039600" cy="6709410"/>
          </a:xfrm>
          <a:prstGeom prst="rect">
            <a:avLst/>
          </a:prstGeom>
          <a:noFill/>
          <a:ln w="9525">
            <a:noFill/>
          </a:ln>
        </p:spPr>
      </p:pic>
      <p:sp>
        <p:nvSpPr>
          <p:cNvPr id="13315" name="矩形 13314"/>
          <p:cNvSpPr/>
          <p:nvPr/>
        </p:nvSpPr>
        <p:spPr>
          <a:xfrm>
            <a:off x="5808663" y="1484313"/>
            <a:ext cx="3446462" cy="1981200"/>
          </a:xfrm>
          <a:prstGeom prst="rect">
            <a:avLst/>
          </a:prstGeom>
        </p:spPr>
        <p:txBody>
          <a:bodyPr wrap="none" fromWordArt="1">
            <a:prstTxWarp prst="textFadeUp">
              <a:avLst>
                <a:gd name="adj" fmla="val 9991"/>
              </a:avLst>
            </a:prstTxWarp>
            <a:normAutofit/>
          </a:bodyPr>
          <a:p>
            <a:pPr algn="ctr"/>
            <a:r>
              <a:rPr lang="zh-CN" altLang="en-US" sz="6600" b="1">
                <a:ln w="12700" cap="flat" cmpd="sng">
                  <a:solidFill>
                    <a:srgbClr val="B2B2B2"/>
                  </a:solidFill>
                  <a:prstDash val="solid"/>
                  <a:headEnd type="none" w="med" len="med"/>
                  <a:tailEnd type="none" w="med" len="med"/>
                </a:ln>
                <a:gradFill rotWithShape="0">
                  <a:gsLst>
                    <a:gs pos="0">
                      <a:srgbClr val="520402"/>
                    </a:gs>
                    <a:gs pos="100000">
                      <a:srgbClr val="FFCC00"/>
                    </a:gs>
                  </a:gsLst>
                  <a:lin ang="5400000" scaled="1"/>
                  <a:tileRect/>
                </a:gradFill>
                <a:effectLst>
                  <a:outerShdw dist="35921" dir="2699999" sy="50000" rotWithShape="0">
                    <a:srgbClr val="875B0D"/>
                  </a:outerShdw>
                </a:effectLst>
                <a:latin typeface="楷体_GB2312" panose="02010609030101010101" pitchFamily="1" charset="-122"/>
                <a:ea typeface="楷体_GB2312" panose="02010609030101010101" pitchFamily="1" charset="-122"/>
              </a:rPr>
              <a:t>狼</a:t>
            </a:r>
            <a:endParaRPr lang="zh-CN" altLang="en-US" sz="6600" b="1">
              <a:ln w="12700" cap="flat" cmpd="sng">
                <a:solidFill>
                  <a:srgbClr val="B2B2B2"/>
                </a:solidFill>
                <a:prstDash val="solid"/>
                <a:headEnd type="none" w="med" len="med"/>
                <a:tailEnd type="none" w="med" len="med"/>
              </a:ln>
              <a:gradFill rotWithShape="0">
                <a:gsLst>
                  <a:gs pos="0">
                    <a:srgbClr val="520402"/>
                  </a:gs>
                  <a:gs pos="100000">
                    <a:srgbClr val="FFCC00"/>
                  </a:gs>
                </a:gsLst>
                <a:lin ang="5400000" scaled="1"/>
                <a:tileRect/>
              </a:gradFill>
              <a:effectLst>
                <a:outerShdw dist="35921" dir="2699999" sy="50000" rotWithShape="0">
                  <a:srgbClr val="875B0D"/>
                </a:outerShdw>
              </a:effectLst>
              <a:latin typeface="楷体_GB2312" panose="02010609030101010101" pitchFamily="1" charset="-122"/>
              <a:ea typeface="楷体_GB2312" panose="02010609030101010101" pitchFamily="1" charset="-122"/>
            </a:endParaRPr>
          </a:p>
        </p:txBody>
      </p:sp>
      <p:sp>
        <p:nvSpPr>
          <p:cNvPr id="13316" name="文本框 13315"/>
          <p:cNvSpPr txBox="1"/>
          <p:nvPr/>
        </p:nvSpPr>
        <p:spPr>
          <a:xfrm>
            <a:off x="6816725" y="3789363"/>
            <a:ext cx="2133600" cy="701040"/>
          </a:xfrm>
          <a:prstGeom prst="rect">
            <a:avLst/>
          </a:prstGeom>
          <a:noFill/>
          <a:ln w="9525">
            <a:noFill/>
          </a:ln>
        </p:spPr>
        <p:txBody>
          <a:bodyPr>
            <a:spAutoFit/>
          </a:bodyPr>
          <a:p>
            <a:pPr lvl="0">
              <a:spcBef>
                <a:spcPct val="50000"/>
              </a:spcBef>
              <a:buClr>
                <a:srgbClr val="000000"/>
              </a:buClr>
            </a:pPr>
            <a:r>
              <a:rPr lang="zh-CN" altLang="en-US" sz="4000" b="1">
                <a:solidFill>
                  <a:srgbClr val="FFCC00"/>
                </a:solidFill>
                <a:effectLst>
                  <a:outerShdw blurRad="38100" dist="38100" dir="2700000">
                    <a:srgbClr val="000000"/>
                  </a:outerShdw>
                </a:effectLst>
                <a:latin typeface="Times New Roman" panose="02020603050405020304" pitchFamily="2" charset="0"/>
                <a:ea typeface="黑体" panose="02010600030101010101" pitchFamily="2" charset="-122"/>
              </a:rPr>
              <a:t>蒲松龄</a:t>
            </a:r>
            <a:endParaRPr lang="zh-CN" altLang="en-US" sz="4000" b="1">
              <a:solidFill>
                <a:srgbClr val="FFCC00"/>
              </a:solidFill>
              <a:effectLst>
                <a:outerShdw blurRad="38100" dist="38100" dir="2700000">
                  <a:srgbClr val="000000"/>
                </a:outerShdw>
              </a:effectLst>
              <a:latin typeface="Times New Roman" panose="02020603050405020304" pitchFamily="2" charset="0"/>
              <a:ea typeface="黑体" panose="02010600030101010101" pitchFamily="2" charset="-122"/>
            </a:endParaRPr>
          </a:p>
        </p:txBody>
      </p:sp>
      <p:pic>
        <p:nvPicPr>
          <p:cNvPr id="13317" name="狼.mp3">
            <a:hlinkClick r:id="" action="ppaction://media"/>
          </p:cNvPr>
          <p:cNvPicPr>
            <a:picLocks noRot="1" noChangeAspect="1"/>
          </p:cNvPicPr>
          <p:nvPr>
            <a:audioFile r:link="rId2"/>
            <p:extLst>
              <p:ext uri="{DAA4B4D4-6D71-4841-9C94-3DE7FCFB9230}">
                <p14:media xmlns:p14="http://schemas.microsoft.com/office/powerpoint/2010/main" r:link="rId3"/>
              </p:ext>
            </p:extLst>
          </p:nvPr>
        </p:nvPicPr>
        <p:blipFill>
          <a:blip r:embed="rId4"/>
          <a:stretch>
            <a:fillRect/>
          </a:stretch>
        </p:blipFill>
        <p:spPr>
          <a:xfrm>
            <a:off x="9048750" y="6237288"/>
            <a:ext cx="576263" cy="576262"/>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ntr" presetSubtype="10" fill="hold" nodeType="clickEffect">
                                  <p:stCondLst>
                                    <p:cond delay="0"/>
                                  </p:stCondLst>
                                  <p:childTnLst>
                                    <p:set>
                                      <p:cBhvr>
                                        <p:cTn id="6" dur="1" fill="hold">
                                          <p:stCondLst>
                                            <p:cond delay="0"/>
                                          </p:stCondLst>
                                        </p:cTn>
                                        <p:tgtEl>
                                          <p:spTgt spid="13315"/>
                                        </p:tgtEl>
                                        <p:attrNameLst>
                                          <p:attrName>style.visibility</p:attrName>
                                        </p:attrNameLst>
                                      </p:cBhvr>
                                      <p:to>
                                        <p:strVal val="visible"/>
                                      </p:to>
                                    </p:set>
                                    <p:anim calcmode="lin" valueType="num">
                                      <p:cBhvr>
                                        <p:cTn id="7" dur="5000" fill="hold"/>
                                        <p:tgtEl>
                                          <p:spTgt spid="13315"/>
                                        </p:tgtEl>
                                        <p:attrNameLst>
                                          <p:attrName>ppt_w</p:attrName>
                                        </p:attrNameLst>
                                      </p:cBhvr>
                                      <p:tavLst>
                                        <p:tav tm="0" fmla="#ppt_w*sin(2.5*pi*$)">
                                          <p:val>
                                            <p:fltVal val="0.000000"/>
                                          </p:val>
                                        </p:tav>
                                        <p:tav tm="100000">
                                          <p:val>
                                            <p:fltVal val="1.000000"/>
                                          </p:val>
                                        </p:tav>
                                      </p:tavLst>
                                    </p:anim>
                                    <p:anim calcmode="lin" valueType="num">
                                      <p:cBhvr>
                                        <p:cTn id="8" dur="5000" fill="hold"/>
                                        <p:tgtEl>
                                          <p:spTgt spid="13315"/>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5"/>
                                            </p:cond>
                                          </p:stCondLst>
                                          <p:endCondLst>
                                            <p:cond evt="onStopAudio" delay="0">
                                              <p:tgtEl>
                                                <p:sldTgt/>
                                              </p:tgtEl>
                                            </p:cond>
                                          </p:endCondLst>
                                        </p:cTn>
                                        <p:tgtEl>
                                          <p:sndTgt r:embed="rId5" name="狼4.wav"/>
                                        </p:tgtEl>
                                      </p:cMediaNode>
                                    </p:audio>
                                  </p:subTnLst>
                                </p:cTn>
                              </p:par>
                            </p:childTnLst>
                          </p:cTn>
                        </p:par>
                      </p:childTnLst>
                    </p:cTn>
                  </p:par>
                  <p:par>
                    <p:cTn id="9" fill="hold">
                      <p:stCondLst>
                        <p:cond delay="indefinite"/>
                      </p:stCondLst>
                      <p:childTnLst>
                        <p:par>
                          <p:cTn id="10" fill="hold">
                            <p:stCondLst>
                              <p:cond delay="0"/>
                            </p:stCondLst>
                            <p:childTnLst>
                              <p:par>
                                <p:cTn id="11" presetID="18" presetClass="entr" presetSubtype="12" fill="hold" grpId="0" nodeType="clickEffect">
                                  <p:stCondLst>
                                    <p:cond delay="0"/>
                                  </p:stCondLst>
                                  <p:childTnLst>
                                    <p:set>
                                      <p:cBhvr>
                                        <p:cTn id="12" dur="1" fill="hold">
                                          <p:stCondLst>
                                            <p:cond delay="0"/>
                                          </p:stCondLst>
                                        </p:cTn>
                                        <p:tgtEl>
                                          <p:spTgt spid="13316"/>
                                        </p:tgtEl>
                                        <p:attrNameLst>
                                          <p:attrName>style.visibility</p:attrName>
                                        </p:attrNameLst>
                                      </p:cBhvr>
                                      <p:to>
                                        <p:strVal val="visible"/>
                                      </p:to>
                                    </p:set>
                                    <p:animEffect transition="in" filter="strips(downLeft)">
                                      <p:cBhvr>
                                        <p:cTn id="13" dur="500"/>
                                        <p:tgtEl>
                                          <p:spTgt spid="1331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4" restart="whenNotActive" fill="hold" evtFilter="cancelBubble" nodeType="interactiveSeq">
                <p:stCondLst>
                  <p:cond evt="onClick" delay="0">
                    <p:tgtEl>
                      <p:spTgt spid="13317"/>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83906" fill="hold"/>
                                        <p:tgtEl>
                                          <p:spTgt spid="13317"/>
                                        </p:tgtEl>
                                      </p:cBhvr>
                                    </p:cmd>
                                  </p:childTnLst>
                                </p:cTn>
                              </p:par>
                            </p:childTnLst>
                          </p:cTn>
                        </p:par>
                      </p:childTnLst>
                    </p:cTn>
                  </p:par>
                </p:childTnLst>
              </p:cTn>
              <p:nextCondLst>
                <p:cond evt="onClick" delay="0">
                  <p:tgtEl>
                    <p:spTgt spid="13317"/>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13317"/>
                </p:tgtEl>
              </p:cMediaNode>
            </p:audio>
          </p:childTnLst>
        </p:cTn>
      </p:par>
    </p:tnLst>
    <p:bldLst>
      <p:bldP spid="1331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9218" name="Picture 5" descr="3444f6ebee93ef09adafd5a3"/>
          <p:cNvPicPr>
            <a:picLocks noChangeAspect="1"/>
          </p:cNvPicPr>
          <p:nvPr/>
        </p:nvPicPr>
        <p:blipFill>
          <a:blip r:embed="rId1"/>
          <a:stretch>
            <a:fillRect/>
          </a:stretch>
        </p:blipFill>
        <p:spPr>
          <a:xfrm>
            <a:off x="1524000" y="0"/>
            <a:ext cx="9144000" cy="6858000"/>
          </a:xfrm>
          <a:prstGeom prst="rect">
            <a:avLst/>
          </a:prstGeom>
          <a:noFill/>
          <a:ln w="9525">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69" name="文本框 70658"/>
          <p:cNvSpPr txBox="1"/>
          <p:nvPr/>
        </p:nvSpPr>
        <p:spPr>
          <a:xfrm>
            <a:off x="220980" y="161290"/>
            <a:ext cx="11791315" cy="6187440"/>
          </a:xfrm>
          <a:prstGeom prst="rect">
            <a:avLst/>
          </a:prstGeom>
          <a:noFill/>
          <a:ln w="9525">
            <a:noFill/>
          </a:ln>
        </p:spPr>
        <p:txBody>
          <a:bodyPr wrap="square" anchor="t">
            <a:spAutoFit/>
          </a:bodyPr>
          <a:p>
            <a:pPr lvl="0" indent="0">
              <a:spcBef>
                <a:spcPct val="50000"/>
              </a:spcBef>
            </a:pPr>
            <a:r>
              <a:rPr lang="zh-CN" altLang="en-US" sz="4000" b="1">
                <a:latin typeface="黑体" panose="02010600030101010101" pitchFamily="2" charset="-122"/>
                <a:ea typeface="黑体" panose="02010600030101010101" pitchFamily="2" charset="-122"/>
                <a:cs typeface="宋体" panose="02010600030101010101" pitchFamily="2" charset="-122"/>
                <a:sym typeface="+mn-ea"/>
              </a:rPr>
              <a:t>《西游记》</a:t>
            </a:r>
            <a:r>
              <a:rPr lang="zh-CN" altLang="en-US" sz="4000" b="1" u="sng">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第十四回</a:t>
            </a:r>
            <a:r>
              <a:rPr lang="zh-CN" altLang="en-US" sz="4000" b="1">
                <a:latin typeface="黑体" panose="02010600030101010101" pitchFamily="2" charset="-122"/>
                <a:ea typeface="黑体" panose="02010600030101010101" pitchFamily="2" charset="-122"/>
                <a:cs typeface="宋体" panose="02010600030101010101" pitchFamily="2" charset="-122"/>
                <a:sym typeface="+mn-ea"/>
              </a:rPr>
              <a:t>阅读分享：</a:t>
            </a:r>
            <a:endParaRPr lang="zh-CN" altLang="en-US" sz="4000" b="1">
              <a:latin typeface="黑体" panose="02010600030101010101" pitchFamily="2" charset="-122"/>
              <a:ea typeface="黑体" panose="02010600030101010101" pitchFamily="2" charset="-122"/>
              <a:cs typeface="宋体" panose="02010600030101010101" pitchFamily="2" charset="-122"/>
              <a:sym typeface="+mn-ea"/>
            </a:endParaRPr>
          </a:p>
          <a:p>
            <a:pPr lvl="0" indent="0">
              <a:spcBef>
                <a:spcPct val="50000"/>
              </a:spcBef>
            </a:pPr>
            <a:endParaRPr lang="en-US" altLang="zh-CN" sz="4000" b="1">
              <a:latin typeface="黑体" panose="02010600030101010101" pitchFamily="2" charset="-122"/>
              <a:ea typeface="黑体" panose="02010600030101010101" pitchFamily="2" charset="-122"/>
              <a:cs typeface="宋体" panose="02010600030101010101" pitchFamily="2" charset="-122"/>
              <a:sym typeface="+mn-ea"/>
            </a:endParaRPr>
          </a:p>
          <a:p>
            <a:pPr lvl="0" indent="0">
              <a:spcBef>
                <a:spcPct val="50000"/>
              </a:spcBef>
            </a:pPr>
            <a:r>
              <a:rPr lang="en-US" altLang="zh-CN" sz="4000" b="1">
                <a:latin typeface="黑体" panose="02010600030101010101" pitchFamily="2" charset="-122"/>
                <a:ea typeface="黑体" panose="02010600030101010101" pitchFamily="2" charset="-122"/>
                <a:cs typeface="宋体" panose="02010600030101010101" pitchFamily="2" charset="-122"/>
                <a:sym typeface="+mn-ea"/>
              </a:rPr>
              <a:t>1.</a:t>
            </a:r>
            <a:r>
              <a:rPr lang="zh-CN" altLang="en-US" sz="4000" b="1">
                <a:latin typeface="黑体" panose="02010600030101010101" pitchFamily="2" charset="-122"/>
                <a:ea typeface="黑体" panose="02010600030101010101" pitchFamily="2" charset="-122"/>
                <a:cs typeface="宋体" panose="02010600030101010101" pitchFamily="2" charset="-122"/>
                <a:sym typeface="+mn-ea"/>
              </a:rPr>
              <a:t>山妻、拙荆：       </a:t>
            </a:r>
            <a:r>
              <a:rPr lang="en-US" altLang="zh-CN" sz="4000" b="1">
                <a:latin typeface="黑体" panose="02010600030101010101" pitchFamily="2" charset="-122"/>
                <a:ea typeface="黑体" panose="02010600030101010101" pitchFamily="2" charset="-122"/>
                <a:cs typeface="宋体" panose="02010600030101010101" pitchFamily="2" charset="-122"/>
                <a:sym typeface="+mn-ea"/>
              </a:rPr>
              <a:t>2.</a:t>
            </a:r>
            <a:r>
              <a:rPr lang="zh-CN" altLang="en-US" sz="4000" b="1">
                <a:latin typeface="黑体" panose="02010600030101010101" pitchFamily="2" charset="-122"/>
                <a:ea typeface="黑体" panose="02010600030101010101" pitchFamily="2" charset="-122"/>
                <a:cs typeface="宋体" panose="02010600030101010101" pitchFamily="2" charset="-122"/>
                <a:sym typeface="+mn-ea"/>
              </a:rPr>
              <a:t>令堂老夫人、令荆夫人</a:t>
            </a:r>
            <a:endParaRPr lang="zh-CN" altLang="en-US" sz="4000" b="1">
              <a:latin typeface="黑体" panose="02010600030101010101" pitchFamily="2" charset="-122"/>
              <a:ea typeface="黑体" panose="02010600030101010101" pitchFamily="2" charset="-122"/>
              <a:cs typeface="宋体" panose="02010600030101010101" pitchFamily="2" charset="-122"/>
              <a:sym typeface="+mn-ea"/>
            </a:endParaRPr>
          </a:p>
          <a:p>
            <a:pPr lvl="0" indent="0">
              <a:spcBef>
                <a:spcPct val="50000"/>
              </a:spcBef>
            </a:pPr>
            <a:r>
              <a:rPr lang="en-US" altLang="zh-CN" sz="4000" b="1">
                <a:latin typeface="黑体" panose="02010600030101010101" pitchFamily="2" charset="-122"/>
                <a:ea typeface="黑体" panose="02010600030101010101" pitchFamily="2" charset="-122"/>
                <a:cs typeface="宋体" panose="02010600030101010101" pitchFamily="2" charset="-122"/>
                <a:sym typeface="+mn-ea"/>
              </a:rPr>
              <a:t>3.</a:t>
            </a:r>
            <a:r>
              <a:rPr lang="zh-CN" altLang="en-US" sz="4000" b="1">
                <a:latin typeface="黑体" panose="02010600030101010101" pitchFamily="2" charset="-122"/>
                <a:ea typeface="黑体" panose="02010600030101010101" pitchFamily="2" charset="-122"/>
                <a:cs typeface="宋体" panose="02010600030101010101" pitchFamily="2" charset="-122"/>
                <a:sym typeface="+mn-ea"/>
              </a:rPr>
              <a:t>霜凋红叶千林瘦，岭上几株松柏秀。</a:t>
            </a:r>
            <a:r>
              <a:rPr lang="zh-CN" altLang="en-US" sz="4000" b="1">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未开梅蕊散香幽，暖短昼，小春候，菊残荷尽山茶茂。寒桥古树争枝斗，曲涧涓涓泉水溜。</a:t>
            </a:r>
            <a:r>
              <a:rPr lang="zh-CN" altLang="en-US" sz="4000" b="1">
                <a:latin typeface="黑体" panose="02010600030101010101" pitchFamily="2" charset="-122"/>
                <a:ea typeface="黑体" panose="02010600030101010101" pitchFamily="2" charset="-122"/>
                <a:cs typeface="宋体" panose="02010600030101010101" pitchFamily="2" charset="-122"/>
                <a:sym typeface="+mn-ea"/>
              </a:rPr>
              <a:t>淡云欲雪满天浮，</a:t>
            </a:r>
            <a:r>
              <a:rPr lang="zh-CN" altLang="en-US" sz="4000" b="1">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朔风</a:t>
            </a:r>
            <a:r>
              <a:rPr lang="zh-CN" altLang="en-US" sz="4000" b="1">
                <a:latin typeface="黑体" panose="02010600030101010101" pitchFamily="2" charset="-122"/>
                <a:ea typeface="黑体" panose="02010600030101010101" pitchFamily="2" charset="-122"/>
                <a:cs typeface="宋体" panose="02010600030101010101" pitchFamily="2" charset="-122"/>
                <a:sym typeface="+mn-ea"/>
              </a:rPr>
              <a:t>骤，牵衣袖，</a:t>
            </a:r>
            <a:r>
              <a:rPr lang="zh-CN" altLang="en-US" sz="4000" b="1">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向晚</a:t>
            </a:r>
            <a:r>
              <a:rPr lang="zh-CN" altLang="en-US" sz="4000" b="1">
                <a:latin typeface="黑体" panose="02010600030101010101" pitchFamily="2" charset="-122"/>
                <a:ea typeface="黑体" panose="02010600030101010101" pitchFamily="2" charset="-122"/>
                <a:cs typeface="宋体" panose="02010600030101010101" pitchFamily="2" charset="-122"/>
                <a:sym typeface="+mn-ea"/>
              </a:rPr>
              <a:t>寒威人怎受？</a:t>
            </a:r>
            <a:r>
              <a:rPr lang="zh-CN" altLang="en-US" sz="3600" b="1" u="sng">
                <a:latin typeface="黑体" panose="02010600030101010101" pitchFamily="2" charset="-122"/>
                <a:ea typeface="黑体" panose="02010600030101010101" pitchFamily="2" charset="-122"/>
                <a:cs typeface="宋体" panose="02010600030101010101" pitchFamily="2" charset="-122"/>
                <a:sym typeface="+mn-ea"/>
              </a:rPr>
              <a:t>（环境描写的作用）</a:t>
            </a:r>
            <a:endParaRPr lang="zh-CN" altLang="en-US" sz="3600" b="1" u="sng">
              <a:latin typeface="黑体" panose="02010600030101010101" pitchFamily="2" charset="-122"/>
              <a:ea typeface="黑体" panose="02010600030101010101" pitchFamily="2" charset="-122"/>
              <a:cs typeface="宋体" panose="02010600030101010101" pitchFamily="2" charset="-122"/>
              <a:sym typeface="+mn-ea"/>
            </a:endParaRPr>
          </a:p>
          <a:p>
            <a:pPr lvl="0" indent="0">
              <a:spcBef>
                <a:spcPct val="50000"/>
              </a:spcBef>
            </a:pPr>
            <a:endParaRPr lang="zh-CN" altLang="en-US" sz="4000" b="1" u="sng">
              <a:solidFill>
                <a:srgbClr val="FF0000"/>
              </a:solidFill>
              <a:latin typeface="黑体" panose="02010600030101010101" pitchFamily="2" charset="-122"/>
              <a:ea typeface="黑体" panose="02010600030101010101" pitchFamily="2" charset="-122"/>
              <a:cs typeface="宋体" panose="02010600030101010101" pitchFamily="2" charset="-122"/>
              <a:sym typeface="+mn-ea"/>
            </a:endParaRPr>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69" name="文本框 70658"/>
          <p:cNvSpPr txBox="1"/>
          <p:nvPr/>
        </p:nvSpPr>
        <p:spPr>
          <a:xfrm>
            <a:off x="220980" y="161290"/>
            <a:ext cx="11791315" cy="3749040"/>
          </a:xfrm>
          <a:prstGeom prst="rect">
            <a:avLst/>
          </a:prstGeom>
          <a:noFill/>
          <a:ln w="9525">
            <a:noFill/>
          </a:ln>
        </p:spPr>
        <p:txBody>
          <a:bodyPr wrap="square" anchor="t">
            <a:spAutoFit/>
          </a:bodyPr>
          <a:p>
            <a:pPr lvl="0" indent="0">
              <a:spcBef>
                <a:spcPct val="50000"/>
              </a:spcBef>
            </a:pPr>
            <a:r>
              <a:rPr lang="en-US" altLang="zh-CN" sz="4000" b="1">
                <a:latin typeface="黑体" panose="02010600030101010101" pitchFamily="2" charset="-122"/>
                <a:ea typeface="黑体" panose="02010600030101010101" pitchFamily="2" charset="-122"/>
                <a:cs typeface="宋体" panose="02010600030101010101" pitchFamily="2" charset="-122"/>
                <a:sym typeface="+mn-ea"/>
              </a:rPr>
              <a:t>4.</a:t>
            </a:r>
            <a:r>
              <a:rPr lang="zh-CN" altLang="en-US" sz="4000" b="1">
                <a:latin typeface="黑体" panose="02010600030101010101" pitchFamily="2" charset="-122"/>
                <a:ea typeface="黑体" panose="02010600030101010101" pitchFamily="2" charset="-122"/>
                <a:cs typeface="宋体" panose="02010600030101010101" pitchFamily="2" charset="-122"/>
                <a:sym typeface="+mn-ea"/>
              </a:rPr>
              <a:t>佛家所指的</a:t>
            </a:r>
            <a:r>
              <a:rPr lang="en-US" altLang="zh-CN" sz="4000" b="1">
                <a:latin typeface="黑体" panose="02010600030101010101" pitchFamily="2" charset="-122"/>
                <a:ea typeface="黑体" panose="02010600030101010101" pitchFamily="2" charset="-122"/>
                <a:cs typeface="宋体" panose="02010600030101010101" pitchFamily="2" charset="-122"/>
                <a:sym typeface="+mn-ea"/>
              </a:rPr>
              <a:t>“</a:t>
            </a:r>
            <a:r>
              <a:rPr lang="zh-CN" altLang="en-US" sz="4000" b="1">
                <a:latin typeface="黑体" panose="02010600030101010101" pitchFamily="2" charset="-122"/>
                <a:ea typeface="黑体" panose="02010600030101010101" pitchFamily="2" charset="-122"/>
                <a:cs typeface="宋体" panose="02010600030101010101" pitchFamily="2" charset="-122"/>
                <a:sym typeface="+mn-ea"/>
              </a:rPr>
              <a:t>六贼</a:t>
            </a:r>
            <a:r>
              <a:rPr lang="en-US" altLang="zh-CN" sz="4000" b="1">
                <a:latin typeface="黑体" panose="02010600030101010101" pitchFamily="2" charset="-122"/>
                <a:ea typeface="黑体" panose="02010600030101010101" pitchFamily="2" charset="-122"/>
                <a:cs typeface="宋体" panose="02010600030101010101" pitchFamily="2" charset="-122"/>
                <a:sym typeface="+mn-ea"/>
              </a:rPr>
              <a:t>”</a:t>
            </a:r>
            <a:r>
              <a:rPr lang="zh-CN" altLang="en-US" sz="4000" b="1">
                <a:latin typeface="黑体" panose="02010600030101010101" pitchFamily="2" charset="-122"/>
                <a:ea typeface="黑体" panose="02010600030101010101" pitchFamily="2" charset="-122"/>
                <a:cs typeface="宋体" panose="02010600030101010101" pitchFamily="2" charset="-122"/>
                <a:sym typeface="+mn-ea"/>
              </a:rPr>
              <a:t>是什么？这其实象征人的什么？</a:t>
            </a:r>
            <a:endParaRPr lang="zh-CN" altLang="en-US" sz="4000" b="1">
              <a:latin typeface="黑体" panose="02010600030101010101" pitchFamily="2" charset="-122"/>
              <a:ea typeface="黑体" panose="02010600030101010101" pitchFamily="2" charset="-122"/>
              <a:cs typeface="宋体" panose="02010600030101010101" pitchFamily="2" charset="-122"/>
              <a:sym typeface="+mn-ea"/>
            </a:endParaRPr>
          </a:p>
          <a:p>
            <a:pPr lvl="0" indent="0">
              <a:spcBef>
                <a:spcPct val="50000"/>
              </a:spcBef>
            </a:pPr>
            <a:r>
              <a:rPr lang="en-US" altLang="zh-CN" sz="4000" b="1">
                <a:latin typeface="黑体" panose="02010600030101010101" pitchFamily="2" charset="-122"/>
                <a:ea typeface="黑体" panose="02010600030101010101" pitchFamily="2" charset="-122"/>
                <a:cs typeface="宋体" panose="02010600030101010101" pitchFamily="2" charset="-122"/>
                <a:sym typeface="+mn-ea"/>
              </a:rPr>
              <a:t>5.</a:t>
            </a:r>
            <a:r>
              <a:rPr lang="zh-CN" altLang="en-US" sz="4000" b="1">
                <a:latin typeface="黑体" panose="02010600030101010101" pitchFamily="2" charset="-122"/>
                <a:ea typeface="黑体" panose="02010600030101010101" pitchFamily="2" charset="-122"/>
                <a:cs typeface="宋体" panose="02010600030101010101" pitchFamily="2" charset="-122"/>
                <a:sym typeface="+mn-ea"/>
              </a:rPr>
              <a:t>联系现实生活，孙悟空所戴的紧箍咒可能象征什么？</a:t>
            </a:r>
            <a:endParaRPr lang="zh-CN" altLang="en-US" sz="4000" b="1">
              <a:latin typeface="黑体" panose="02010600030101010101" pitchFamily="2" charset="-122"/>
              <a:ea typeface="黑体" panose="02010600030101010101" pitchFamily="2" charset="-122"/>
              <a:cs typeface="宋体" panose="02010600030101010101" pitchFamily="2" charset="-122"/>
              <a:sym typeface="+mn-ea"/>
            </a:endParaRPr>
          </a:p>
          <a:p>
            <a:pPr lvl="0" indent="0">
              <a:spcBef>
                <a:spcPct val="50000"/>
              </a:spcBef>
            </a:pPr>
            <a:r>
              <a:rPr lang="en-US" sz="4000" b="1">
                <a:latin typeface="黑体" panose="02010600030101010101" pitchFamily="2" charset="-122"/>
                <a:ea typeface="黑体" panose="02010600030101010101" pitchFamily="2" charset="-122"/>
                <a:cs typeface="宋体" panose="02010600030101010101" pitchFamily="2" charset="-122"/>
                <a:sym typeface="+mn-ea"/>
              </a:rPr>
              <a:t>6.</a:t>
            </a:r>
            <a:r>
              <a:rPr lang="zh-CN" altLang="en-US" sz="4000" b="1">
                <a:latin typeface="黑体" panose="02010600030101010101" pitchFamily="2" charset="-122"/>
                <a:ea typeface="黑体" panose="02010600030101010101" pitchFamily="2" charset="-122"/>
                <a:cs typeface="宋体" panose="02010600030101010101" pitchFamily="2" charset="-122"/>
                <a:sym typeface="+mn-ea"/>
              </a:rPr>
              <a:t>你能说说</a:t>
            </a:r>
            <a:r>
              <a:rPr lang="en-US" altLang="zh-CN" sz="4000" b="1">
                <a:latin typeface="黑体" panose="02010600030101010101" pitchFamily="2" charset="-122"/>
                <a:ea typeface="黑体" panose="02010600030101010101" pitchFamily="2" charset="-122"/>
                <a:cs typeface="宋体" panose="02010600030101010101" pitchFamily="2" charset="-122"/>
                <a:sym typeface="+mn-ea"/>
              </a:rPr>
              <a:t>“</a:t>
            </a:r>
            <a:r>
              <a:rPr sz="4000" b="1">
                <a:latin typeface="黑体" panose="02010600030101010101" pitchFamily="2" charset="-122"/>
                <a:ea typeface="黑体" panose="02010600030101010101" pitchFamily="2" charset="-122"/>
                <a:cs typeface="宋体" panose="02010600030101010101" pitchFamily="2" charset="-122"/>
                <a:sym typeface="+mn-ea"/>
              </a:rPr>
              <a:t>圯桥进履</a:t>
            </a:r>
            <a:r>
              <a:rPr lang="en-US" sz="4000" b="1">
                <a:latin typeface="黑体" panose="02010600030101010101" pitchFamily="2" charset="-122"/>
                <a:ea typeface="黑体" panose="02010600030101010101" pitchFamily="2" charset="-122"/>
                <a:cs typeface="宋体" panose="02010600030101010101" pitchFamily="2" charset="-122"/>
                <a:sym typeface="+mn-ea"/>
              </a:rPr>
              <a:t>”</a:t>
            </a:r>
            <a:r>
              <a:rPr lang="zh-CN" altLang="en-US" sz="4000" b="1">
                <a:latin typeface="黑体" panose="02010600030101010101" pitchFamily="2" charset="-122"/>
                <a:ea typeface="黑体" panose="02010600030101010101" pitchFamily="2" charset="-122"/>
                <a:cs typeface="宋体" panose="02010600030101010101" pitchFamily="2" charset="-122"/>
                <a:sym typeface="+mn-ea"/>
              </a:rPr>
              <a:t>的故事吗？</a:t>
            </a:r>
            <a:endParaRPr lang="zh-CN" altLang="en-US" sz="4000" b="1">
              <a:latin typeface="黑体" panose="02010600030101010101" pitchFamily="2" charset="-122"/>
              <a:ea typeface="黑体" panose="02010600030101010101" pitchFamily="2" charset="-122"/>
              <a:cs typeface="宋体" panose="02010600030101010101" pitchFamily="2" charset="-122"/>
              <a:sym typeface="+mn-ea"/>
            </a:endParaRPr>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6" name="Rectangle 2"/>
          <p:cNvSpPr>
            <a:spLocks noGrp="1"/>
          </p:cNvSpPr>
          <p:nvPr>
            <p:ph type="title"/>
          </p:nvPr>
        </p:nvSpPr>
        <p:spPr>
          <a:xfrm>
            <a:off x="824865" y="211455"/>
            <a:ext cx="10515600" cy="1325563"/>
          </a:xfrm>
        </p:spPr>
        <p:txBody>
          <a:bodyPr vert="horz" wrap="square" anchor="ctr"/>
          <a:p>
            <a:pPr lvl="0" eaLnBrk="1" hangingPunct="1"/>
            <a:r>
              <a:rPr lang="en-US" altLang="x-none" sz="7200" b="1" dirty="0">
                <a:solidFill>
                  <a:srgbClr val="800000"/>
                </a:solidFill>
              </a:rPr>
              <a:t>【</a:t>
            </a:r>
            <a:r>
              <a:rPr lang="zh-CN" altLang="en-US" sz="7200" b="1" dirty="0">
                <a:solidFill>
                  <a:srgbClr val="800000"/>
                </a:solidFill>
              </a:rPr>
              <a:t>学习目标</a:t>
            </a:r>
            <a:r>
              <a:rPr lang="en-US" altLang="x-none" sz="7200" b="1" dirty="0">
                <a:solidFill>
                  <a:srgbClr val="800000"/>
                </a:solidFill>
              </a:rPr>
              <a:t>】</a:t>
            </a:r>
            <a:endParaRPr lang="en-US" altLang="x-none" sz="7200" dirty="0">
              <a:solidFill>
                <a:srgbClr val="800000"/>
              </a:solidFill>
            </a:endParaRPr>
          </a:p>
        </p:txBody>
      </p:sp>
      <p:sp>
        <p:nvSpPr>
          <p:cNvPr id="11267" name="Rectangle 3"/>
          <p:cNvSpPr>
            <a:spLocks noGrp="1"/>
          </p:cNvSpPr>
          <p:nvPr>
            <p:ph type="body"/>
          </p:nvPr>
        </p:nvSpPr>
        <p:spPr>
          <a:xfrm>
            <a:off x="967105" y="1537335"/>
            <a:ext cx="10231120" cy="4526280"/>
          </a:xfrm>
        </p:spPr>
        <p:txBody>
          <a:bodyPr vert="horz" wrap="square" anchor="t"/>
          <a:p>
            <a:pPr lvl="0" eaLnBrk="1" hangingPunct="1"/>
            <a:r>
              <a:rPr lang="zh-CN" altLang="en-US" sz="4800" b="1">
                <a:ea typeface="黑体" panose="02010600030101010101" pitchFamily="2" charset="-122"/>
              </a:rPr>
              <a:t>正确、流畅地朗读课文；</a:t>
            </a:r>
            <a:endParaRPr lang="zh-CN" altLang="en-US" sz="4800" b="1">
              <a:ea typeface="黑体" panose="02010600030101010101" pitchFamily="2" charset="-122"/>
            </a:endParaRPr>
          </a:p>
          <a:p>
            <a:pPr lvl="0" eaLnBrk="1" hangingPunct="1"/>
            <a:r>
              <a:rPr lang="zh-CN" altLang="en-US" sz="4800" b="1">
                <a:ea typeface="黑体" panose="02010600030101010101" pitchFamily="2" charset="-122"/>
              </a:rPr>
              <a:t>积累</a:t>
            </a:r>
            <a:r>
              <a:rPr lang="zh-CN" altLang="en-US" sz="4800" b="1">
                <a:solidFill>
                  <a:srgbClr val="FF0000"/>
                </a:solidFill>
                <a:ea typeface="黑体" panose="02010600030101010101" pitchFamily="2" charset="-122"/>
              </a:rPr>
              <a:t>文言词语</a:t>
            </a:r>
            <a:r>
              <a:rPr lang="zh-CN" altLang="en-US" sz="4800" b="1">
                <a:ea typeface="黑体" panose="02010600030101010101" pitchFamily="2" charset="-122"/>
              </a:rPr>
              <a:t>，理解词语的含义和多种用法，并能</a:t>
            </a:r>
            <a:r>
              <a:rPr lang="zh-CN" altLang="en-US" sz="4800" b="1">
                <a:solidFill>
                  <a:srgbClr val="FF0000"/>
                </a:solidFill>
                <a:ea typeface="黑体" panose="02010600030101010101" pitchFamily="2" charset="-122"/>
              </a:rPr>
              <a:t>翻译</a:t>
            </a:r>
            <a:r>
              <a:rPr lang="zh-CN" altLang="en-US" sz="4800" b="1">
                <a:ea typeface="黑体" panose="02010600030101010101" pitchFamily="2" charset="-122"/>
              </a:rPr>
              <a:t>课文；</a:t>
            </a:r>
            <a:endParaRPr lang="zh-CN" altLang="en-US" sz="4800" b="1">
              <a:ea typeface="黑体" panose="02010600030101010101" pitchFamily="2" charset="-122"/>
            </a:endParaRPr>
          </a:p>
          <a:p>
            <a:pPr lvl="0" eaLnBrk="1" hangingPunct="1"/>
            <a:r>
              <a:rPr lang="zh-CN" altLang="en-US" sz="4800" b="1">
                <a:ea typeface="黑体" panose="02010600030101010101" pitchFamily="2" charset="-122"/>
              </a:rPr>
              <a:t>体会</a:t>
            </a:r>
            <a:r>
              <a:rPr lang="zh-CN" altLang="en-US" sz="4800" b="1">
                <a:solidFill>
                  <a:srgbClr val="FF0000"/>
                </a:solidFill>
                <a:ea typeface="黑体" panose="02010600030101010101" pitchFamily="2" charset="-122"/>
              </a:rPr>
              <a:t>狼与屠户的形象</a:t>
            </a:r>
            <a:r>
              <a:rPr lang="zh-CN" altLang="en-US" sz="4800" b="1">
                <a:ea typeface="黑体" panose="02010600030101010101" pitchFamily="2" charset="-122"/>
              </a:rPr>
              <a:t>，把握文章</a:t>
            </a:r>
            <a:r>
              <a:rPr lang="zh-CN" altLang="en-US" sz="4800" b="1">
                <a:solidFill>
                  <a:srgbClr val="FF0000"/>
                </a:solidFill>
                <a:ea typeface="黑体" panose="02010600030101010101" pitchFamily="2" charset="-122"/>
              </a:rPr>
              <a:t>主旨</a:t>
            </a:r>
            <a:r>
              <a:rPr lang="zh-CN" altLang="en-US" sz="4800" b="1">
                <a:ea typeface="黑体" panose="02010600030101010101" pitchFamily="2" charset="-122"/>
              </a:rPr>
              <a:t>。</a:t>
            </a:r>
            <a:endParaRPr lang="zh-CN" altLang="en-US" sz="4800" b="1">
              <a:ea typeface="黑体" panose="02010600030101010101" pitchFamily="2" charset="-12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3" name="文本占位符 15362"/>
          <p:cNvSpPr>
            <a:spLocks noGrp="1"/>
          </p:cNvSpPr>
          <p:nvPr>
            <p:ph type="body" idx="1"/>
          </p:nvPr>
        </p:nvSpPr>
        <p:spPr>
          <a:xfrm>
            <a:off x="163830" y="80645"/>
            <a:ext cx="11892280" cy="6288405"/>
          </a:xfrm>
        </p:spPr>
        <p:txBody>
          <a:bodyPr>
            <a:normAutofit lnSpcReduction="10000"/>
          </a:bodyPr>
          <a:p>
            <a:r>
              <a:rPr lang="en-US" altLang="zh-CN"/>
              <a:t>             </a:t>
            </a:r>
            <a:r>
              <a:rPr lang="en-US" altLang="zh-CN">
                <a:solidFill>
                  <a:srgbClr val="FF0000"/>
                </a:solidFill>
              </a:rPr>
              <a:t> </a:t>
            </a:r>
            <a:r>
              <a:rPr lang="zh-CN" altLang="en-US" sz="4000" b="1">
                <a:solidFill>
                  <a:srgbClr val="FF0000"/>
                </a:solidFill>
                <a:latin typeface="黑体" panose="02010600030101010101" pitchFamily="2" charset="-122"/>
                <a:ea typeface="黑体" panose="02010600030101010101" pitchFamily="2" charset="-122"/>
              </a:rPr>
              <a:t>文学常识，考考你！</a:t>
            </a:r>
            <a:endParaRPr lang="zh-CN" altLang="en-US" sz="4000" b="1">
              <a:solidFill>
                <a:srgbClr val="FF0000"/>
              </a:solidFill>
              <a:latin typeface="黑体" panose="02010600030101010101" pitchFamily="2" charset="-122"/>
              <a:ea typeface="黑体" panose="02010600030101010101" pitchFamily="2" charset="-122"/>
            </a:endParaRPr>
          </a:p>
          <a:p>
            <a:pPr>
              <a:lnSpc>
                <a:spcPct val="110000"/>
              </a:lnSpc>
            </a:pPr>
            <a:r>
              <a:rPr lang="zh-CN" altLang="en-US" sz="4000" b="1">
                <a:latin typeface="黑体" panose="02010600030101010101" pitchFamily="2" charset="-122"/>
                <a:ea typeface="黑体" panose="02010600030101010101" pitchFamily="2" charset="-122"/>
              </a:rPr>
              <a:t>蒲松龄（</a:t>
            </a:r>
            <a:r>
              <a:rPr lang="en-US" altLang="zh-CN" sz="4000" b="1">
                <a:latin typeface="黑体" panose="02010600030101010101" pitchFamily="2" charset="-122"/>
                <a:ea typeface="黑体" panose="02010600030101010101" pitchFamily="2" charset="-122"/>
              </a:rPr>
              <a:t>1640—1715</a:t>
            </a:r>
            <a:r>
              <a:rPr lang="zh-CN" altLang="en-US" sz="4000" b="1">
                <a:latin typeface="黑体" panose="02010600030101010101" pitchFamily="2" charset="-122"/>
                <a:ea typeface="黑体" panose="02010600030101010101" pitchFamily="2" charset="-122"/>
              </a:rPr>
              <a:t>）字</a:t>
            </a:r>
            <a:r>
              <a:rPr lang="zh-CN" altLang="en-US" sz="4000" b="1" u="sng">
                <a:latin typeface="黑体" panose="02010600030101010101" pitchFamily="2" charset="-122"/>
                <a:ea typeface="黑体" panose="02010600030101010101" pitchFamily="2" charset="-122"/>
              </a:rPr>
              <a:t>         </a:t>
            </a:r>
            <a:r>
              <a:rPr lang="zh-CN" altLang="en-US" sz="4000" b="1">
                <a:latin typeface="黑体" panose="02010600030101010101" pitchFamily="2" charset="-122"/>
                <a:ea typeface="黑体" panose="02010600030101010101" pitchFamily="2" charset="-122"/>
              </a:rPr>
              <a:t>，号</a:t>
            </a:r>
            <a:r>
              <a:rPr lang="zh-CN" altLang="en-US" sz="4000" b="1" u="sng">
                <a:latin typeface="黑体" panose="02010600030101010101" pitchFamily="2" charset="-122"/>
                <a:ea typeface="黑体" panose="02010600030101010101" pitchFamily="2" charset="-122"/>
              </a:rPr>
              <a:t>        </a:t>
            </a:r>
            <a:r>
              <a:rPr lang="zh-CN" altLang="en-US" sz="4000" b="1">
                <a:latin typeface="黑体" panose="02010600030101010101" pitchFamily="2" charset="-122"/>
                <a:ea typeface="黑体" panose="02010600030101010101" pitchFamily="2" charset="-122"/>
              </a:rPr>
              <a:t>，世称</a:t>
            </a:r>
            <a:r>
              <a:rPr lang="zh-CN" altLang="en-US" sz="4000" b="1" u="sng">
                <a:latin typeface="黑体" panose="02010600030101010101" pitchFamily="2" charset="-122"/>
                <a:ea typeface="黑体" panose="02010600030101010101" pitchFamily="2" charset="-122"/>
              </a:rPr>
              <a:t>            </a:t>
            </a:r>
            <a:r>
              <a:rPr lang="zh-CN" altLang="en-US" sz="4000" b="1">
                <a:latin typeface="黑体" panose="02010600030101010101" pitchFamily="2" charset="-122"/>
                <a:ea typeface="黑体" panose="02010600030101010101" pitchFamily="2" charset="-122"/>
              </a:rPr>
              <a:t> ，</a:t>
            </a:r>
            <a:r>
              <a:rPr lang="zh-CN" altLang="en-US" sz="4000" b="1" u="sng">
                <a:latin typeface="黑体" panose="02010600030101010101" pitchFamily="2" charset="-122"/>
                <a:ea typeface="黑体" panose="02010600030101010101" pitchFamily="2" charset="-122"/>
              </a:rPr>
              <a:t>     </a:t>
            </a:r>
            <a:r>
              <a:rPr lang="zh-CN" altLang="en-US" sz="4000" b="1">
                <a:latin typeface="黑体" panose="02010600030101010101" pitchFamily="2" charset="-122"/>
                <a:ea typeface="黑体" panose="02010600030101010101" pitchFamily="2" charset="-122"/>
              </a:rPr>
              <a:t>朝山东淄川人。</a:t>
            </a:r>
            <a:r>
              <a:rPr lang="en-US" altLang="zh-CN" sz="3200" b="1">
                <a:solidFill>
                  <a:srgbClr val="0000CC"/>
                </a:solidFill>
                <a:latin typeface="黑体" panose="02010600030101010101" pitchFamily="2" charset="-122"/>
                <a:ea typeface="黑体" panose="02010600030101010101" pitchFamily="2" charset="-122"/>
              </a:rPr>
              <a:t>4</a:t>
            </a:r>
            <a:r>
              <a:rPr lang="zh-CN" altLang="en-US" sz="3200" b="1">
                <a:solidFill>
                  <a:srgbClr val="0000CC"/>
                </a:solidFill>
                <a:latin typeface="黑体" panose="02010600030101010101" pitchFamily="2" charset="-122"/>
                <a:ea typeface="黑体" panose="02010600030101010101" pitchFamily="2" charset="-122"/>
              </a:rPr>
              <a:t>分</a:t>
            </a:r>
            <a:endParaRPr lang="zh-CN" altLang="en-US" sz="3200" b="1">
              <a:solidFill>
                <a:srgbClr val="0000CC"/>
              </a:solidFill>
              <a:latin typeface="黑体" panose="02010600030101010101" pitchFamily="2" charset="-122"/>
              <a:ea typeface="黑体" panose="02010600030101010101" pitchFamily="2" charset="-122"/>
            </a:endParaRPr>
          </a:p>
          <a:p>
            <a:pPr>
              <a:lnSpc>
                <a:spcPct val="110000"/>
              </a:lnSpc>
            </a:pPr>
            <a:r>
              <a:rPr lang="zh-CN" altLang="en-US" sz="1800" b="1">
                <a:solidFill>
                  <a:schemeClr val="bg1"/>
                </a:solidFill>
                <a:latin typeface="黑体" panose="02010600030101010101" pitchFamily="2" charset="-122"/>
                <a:ea typeface="黑体" panose="02010600030101010101" pitchFamily="2" charset="-122"/>
              </a:rPr>
              <a:t>在</a:t>
            </a:r>
            <a:endParaRPr lang="zh-CN" altLang="en-US" sz="1800" b="1">
              <a:solidFill>
                <a:schemeClr val="bg1"/>
              </a:solidFill>
              <a:latin typeface="黑体" panose="02010600030101010101" pitchFamily="2" charset="-122"/>
              <a:ea typeface="黑体" panose="02010600030101010101" pitchFamily="2" charset="-122"/>
            </a:endParaRPr>
          </a:p>
          <a:p>
            <a:pPr>
              <a:lnSpc>
                <a:spcPct val="110000"/>
              </a:lnSpc>
            </a:pPr>
            <a:r>
              <a:rPr lang="en-US" altLang="zh-CN" sz="4000" b="1">
                <a:latin typeface="黑体" panose="02010600030101010101" pitchFamily="2" charset="-122"/>
                <a:ea typeface="黑体" panose="02010600030101010101" pitchFamily="2" charset="-122"/>
              </a:rPr>
              <a:t>《</a:t>
            </a:r>
            <a:r>
              <a:rPr lang="en-US" altLang="zh-CN" sz="4000" b="1" u="sng">
                <a:latin typeface="黑体" panose="02010600030101010101" pitchFamily="2" charset="-122"/>
                <a:ea typeface="黑体" panose="02010600030101010101" pitchFamily="2" charset="-122"/>
              </a:rPr>
              <a:t>              </a:t>
            </a:r>
            <a:r>
              <a:rPr lang="en-US" altLang="zh-CN" sz="4000" b="1">
                <a:latin typeface="黑体" panose="02010600030101010101" pitchFamily="2" charset="-122"/>
                <a:ea typeface="黑体" panose="02010600030101010101" pitchFamily="2" charset="-122"/>
              </a:rPr>
              <a:t>》</a:t>
            </a:r>
            <a:r>
              <a:rPr lang="zh-CN" altLang="en-US" sz="4000" b="1">
                <a:latin typeface="黑体" panose="02010600030101010101" pitchFamily="2" charset="-122"/>
                <a:ea typeface="黑体" panose="02010600030101010101" pitchFamily="2" charset="-122"/>
              </a:rPr>
              <a:t>是蒲松龄的代表作。“聊斋”是他的 </a:t>
            </a:r>
            <a:r>
              <a:rPr lang="zh-CN" altLang="en-US" sz="4000" b="1" u="sng">
                <a:latin typeface="黑体" panose="02010600030101010101" pitchFamily="2" charset="-122"/>
                <a:ea typeface="黑体" panose="02010600030101010101" pitchFamily="2" charset="-122"/>
              </a:rPr>
              <a:t>       </a:t>
            </a:r>
            <a:r>
              <a:rPr lang="zh-CN" altLang="en-US" sz="4000" b="1">
                <a:latin typeface="黑体" panose="02010600030101010101" pitchFamily="2" charset="-122"/>
                <a:ea typeface="黑体" panose="02010600030101010101" pitchFamily="2" charset="-122"/>
              </a:rPr>
              <a:t>名，“志” 是</a:t>
            </a:r>
            <a:r>
              <a:rPr lang="zh-CN" altLang="en-US" sz="4000" b="1" u="sng">
                <a:latin typeface="黑体" panose="02010600030101010101" pitchFamily="2" charset="-122"/>
                <a:ea typeface="黑体" panose="02010600030101010101" pitchFamily="2" charset="-122"/>
              </a:rPr>
              <a:t>    </a:t>
            </a:r>
            <a:r>
              <a:rPr lang="zh-CN" altLang="en-US" sz="4000" b="1">
                <a:latin typeface="黑体" panose="02010600030101010101" pitchFamily="2" charset="-122"/>
                <a:ea typeface="黑体" panose="02010600030101010101" pitchFamily="2" charset="-122"/>
              </a:rPr>
              <a:t>的意思，“异”指</a:t>
            </a:r>
            <a:r>
              <a:rPr lang="zh-CN" altLang="en-US" sz="4000" b="1" u="sng">
                <a:latin typeface="黑体" panose="02010600030101010101" pitchFamily="2" charset="-122"/>
                <a:ea typeface="黑体" panose="02010600030101010101" pitchFamily="2" charset="-122"/>
              </a:rPr>
              <a:t>      </a:t>
            </a:r>
            <a:r>
              <a:rPr lang="zh-CN" altLang="en-US" sz="4000" b="1">
                <a:latin typeface="黑体" panose="02010600030101010101" pitchFamily="2" charset="-122"/>
                <a:ea typeface="黑体" panose="02010600030101010101" pitchFamily="2" charset="-122"/>
              </a:rPr>
              <a:t>的故事。这是一部</a:t>
            </a:r>
            <a:r>
              <a:rPr lang="zh-CN" altLang="en-US" sz="4000" b="1" u="sng">
                <a:latin typeface="黑体" panose="02010600030101010101" pitchFamily="2" charset="-122"/>
                <a:ea typeface="黑体" panose="02010600030101010101" pitchFamily="2" charset="-122"/>
              </a:rPr>
              <a:t>         </a:t>
            </a:r>
            <a:r>
              <a:rPr lang="zh-CN" altLang="en-US" sz="4000" b="1">
                <a:latin typeface="黑体" panose="02010600030101010101" pitchFamily="2" charset="-122"/>
                <a:ea typeface="黑体" panose="02010600030101010101" pitchFamily="2" charset="-122"/>
              </a:rPr>
              <a:t>集，共</a:t>
            </a:r>
            <a:r>
              <a:rPr lang="en-US" altLang="zh-CN" sz="4000" b="1">
                <a:latin typeface="黑体" panose="02010600030101010101" pitchFamily="2" charset="-122"/>
                <a:ea typeface="黑体" panose="02010600030101010101" pitchFamily="2" charset="-122"/>
              </a:rPr>
              <a:t>491</a:t>
            </a:r>
            <a:r>
              <a:rPr lang="zh-CN" altLang="en-US" sz="4000" b="1">
                <a:latin typeface="黑体" panose="02010600030101010101" pitchFamily="2" charset="-122"/>
                <a:ea typeface="黑体" panose="02010600030101010101" pitchFamily="2" charset="-122"/>
              </a:rPr>
              <a:t>篇。多数作品通过</a:t>
            </a:r>
            <a:r>
              <a:rPr lang="zh-CN" altLang="en-US" sz="4000" b="1" u="sng">
                <a:solidFill>
                  <a:srgbClr val="FF0000"/>
                </a:solidFill>
                <a:latin typeface="黑体" panose="02010600030101010101" pitchFamily="2" charset="-122"/>
                <a:ea typeface="黑体" panose="02010600030101010101" pitchFamily="2" charset="-122"/>
              </a:rPr>
              <a:t>谈狐说鬼</a:t>
            </a:r>
            <a:r>
              <a:rPr lang="zh-CN" altLang="en-US" sz="4000" b="1">
                <a:latin typeface="黑体" panose="02010600030101010101" pitchFamily="2" charset="-122"/>
                <a:ea typeface="黑体" panose="02010600030101010101" pitchFamily="2" charset="-122"/>
              </a:rPr>
              <a:t>的手法，对当时</a:t>
            </a:r>
            <a:r>
              <a:rPr lang="zh-CN" altLang="en-US" sz="4000" b="1" u="sng">
                <a:solidFill>
                  <a:srgbClr val="FF0000"/>
                </a:solidFill>
                <a:latin typeface="黑体" panose="02010600030101010101" pitchFamily="2" charset="-122"/>
                <a:ea typeface="黑体" panose="02010600030101010101" pitchFamily="2" charset="-122"/>
              </a:rPr>
              <a:t>社会的腐败、黑暗</a:t>
            </a:r>
            <a:r>
              <a:rPr lang="zh-CN" altLang="en-US" sz="4000" b="1">
                <a:latin typeface="黑体" panose="02010600030101010101" pitchFamily="2" charset="-122"/>
                <a:ea typeface="黑体" panose="02010600030101010101" pitchFamily="2" charset="-122"/>
              </a:rPr>
              <a:t>进行批判，在一定程度上揭露了</a:t>
            </a:r>
            <a:r>
              <a:rPr lang="zh-CN" altLang="en-US" sz="4000" b="1" u="sng">
                <a:solidFill>
                  <a:srgbClr val="FF0000"/>
                </a:solidFill>
                <a:latin typeface="黑体" panose="02010600030101010101" pitchFamily="2" charset="-122"/>
                <a:ea typeface="黑体" panose="02010600030101010101" pitchFamily="2" charset="-122"/>
              </a:rPr>
              <a:t>社会矛盾</a:t>
            </a:r>
            <a:r>
              <a:rPr lang="zh-CN" altLang="en-US" sz="4000" b="1">
                <a:latin typeface="黑体" panose="02010600030101010101" pitchFamily="2" charset="-122"/>
                <a:ea typeface="黑体" panose="02010600030101010101" pitchFamily="2" charset="-122"/>
              </a:rPr>
              <a:t>，表达了</a:t>
            </a:r>
            <a:r>
              <a:rPr lang="zh-CN" altLang="en-US" sz="4000" b="1" u="sng">
                <a:solidFill>
                  <a:srgbClr val="FF0000"/>
                </a:solidFill>
                <a:latin typeface="黑体" panose="02010600030101010101" pitchFamily="2" charset="-122"/>
                <a:ea typeface="黑体" panose="02010600030101010101" pitchFamily="2" charset="-122"/>
              </a:rPr>
              <a:t>人民的愿望</a:t>
            </a:r>
            <a:r>
              <a:rPr lang="zh-CN" altLang="en-US" sz="4000" b="1">
                <a:latin typeface="黑体" panose="02010600030101010101" pitchFamily="2" charset="-122"/>
                <a:ea typeface="黑体" panose="02010600030101010101" pitchFamily="2" charset="-122"/>
              </a:rPr>
              <a:t>。</a:t>
            </a:r>
            <a:r>
              <a:rPr lang="en-US" altLang="zh-CN" sz="3200" b="1">
                <a:solidFill>
                  <a:srgbClr val="0000CC"/>
                </a:solidFill>
                <a:latin typeface="黑体" panose="02010600030101010101" pitchFamily="2" charset="-122"/>
                <a:ea typeface="黑体" panose="02010600030101010101" pitchFamily="2" charset="-122"/>
              </a:rPr>
              <a:t>5</a:t>
            </a:r>
            <a:r>
              <a:rPr lang="zh-CN" altLang="en-US" sz="3200" b="1">
                <a:solidFill>
                  <a:srgbClr val="0000CC"/>
                </a:solidFill>
                <a:latin typeface="黑体" panose="02010600030101010101" pitchFamily="2" charset="-122"/>
                <a:ea typeface="黑体" panose="02010600030101010101" pitchFamily="2" charset="-122"/>
              </a:rPr>
              <a:t>分</a:t>
            </a:r>
            <a:endParaRPr lang="zh-CN" altLang="en-US" sz="3200" b="1">
              <a:solidFill>
                <a:srgbClr val="0000CC"/>
              </a:solidFill>
              <a:latin typeface="黑体" panose="02010600030101010101" pitchFamily="2" charset="-122"/>
              <a:ea typeface="黑体" panose="02010600030101010101" pitchFamily="2" charset="-122"/>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6386" name="图片 16385" descr="蒲松龄"/>
          <p:cNvPicPr>
            <a:picLocks noChangeAspect="1"/>
          </p:cNvPicPr>
          <p:nvPr/>
        </p:nvPicPr>
        <p:blipFill>
          <a:blip r:embed="rId1"/>
          <a:stretch>
            <a:fillRect/>
          </a:stretch>
        </p:blipFill>
        <p:spPr>
          <a:xfrm>
            <a:off x="190500" y="114935"/>
            <a:ext cx="5486400" cy="6627495"/>
          </a:xfrm>
          <a:prstGeom prst="rect">
            <a:avLst/>
          </a:prstGeom>
          <a:noFill/>
          <a:ln w="9525">
            <a:noFill/>
          </a:ln>
        </p:spPr>
      </p:pic>
      <p:sp>
        <p:nvSpPr>
          <p:cNvPr id="16387" name="文本框 16386"/>
          <p:cNvSpPr txBox="1"/>
          <p:nvPr/>
        </p:nvSpPr>
        <p:spPr>
          <a:xfrm>
            <a:off x="5813425" y="114935"/>
            <a:ext cx="6146800" cy="6126480"/>
          </a:xfrm>
          <a:prstGeom prst="rect">
            <a:avLst/>
          </a:prstGeom>
          <a:noFill/>
          <a:ln w="9525">
            <a:noFill/>
          </a:ln>
        </p:spPr>
        <p:txBody>
          <a:bodyPr wrap="square">
            <a:spAutoFit/>
          </a:bodyPr>
          <a:p>
            <a:pPr lvl="0">
              <a:lnSpc>
                <a:spcPct val="110000"/>
              </a:lnSpc>
              <a:spcBef>
                <a:spcPct val="50000"/>
              </a:spcBef>
              <a:buClr>
                <a:srgbClr val="000000"/>
              </a:buClr>
            </a:pPr>
            <a:r>
              <a:rPr lang="zh-CN" altLang="en-US" sz="4000" b="1" dirty="0">
                <a:solidFill>
                  <a:srgbClr val="000000"/>
                </a:solidFill>
                <a:latin typeface="黑体" panose="02010600030101010101" pitchFamily="2" charset="-122"/>
                <a:ea typeface="黑体" panose="02010600030101010101" pitchFamily="2" charset="-122"/>
              </a:rPr>
              <a:t>蒲松龄（1640—1715）字</a:t>
            </a:r>
            <a:r>
              <a:rPr lang="zh-CN" altLang="en-US" sz="4000" b="1" i="1" dirty="0">
                <a:solidFill>
                  <a:srgbClr val="FF3300"/>
                </a:solidFill>
                <a:latin typeface="黑体" panose="02010600030101010101" pitchFamily="2" charset="-122"/>
                <a:ea typeface="黑体" panose="02010600030101010101" pitchFamily="2" charset="-122"/>
              </a:rPr>
              <a:t>留仙</a:t>
            </a:r>
            <a:r>
              <a:rPr lang="zh-CN" altLang="en-US" sz="4000" b="1" dirty="0">
                <a:solidFill>
                  <a:srgbClr val="000000"/>
                </a:solidFill>
                <a:latin typeface="黑体" panose="02010600030101010101" pitchFamily="2" charset="-122"/>
                <a:ea typeface="黑体" panose="02010600030101010101" pitchFamily="2" charset="-122"/>
              </a:rPr>
              <a:t>，号</a:t>
            </a:r>
            <a:r>
              <a:rPr lang="zh-CN" altLang="en-US" sz="4000" b="1" i="1" dirty="0">
                <a:solidFill>
                  <a:srgbClr val="FF3300"/>
                </a:solidFill>
                <a:latin typeface="黑体" panose="02010600030101010101" pitchFamily="2" charset="-122"/>
                <a:ea typeface="黑体" panose="02010600030101010101" pitchFamily="2" charset="-122"/>
              </a:rPr>
              <a:t>柳泉居士</a:t>
            </a:r>
            <a:r>
              <a:rPr lang="zh-CN" altLang="en-US" sz="4000" b="1" dirty="0">
                <a:solidFill>
                  <a:srgbClr val="000000"/>
                </a:solidFill>
                <a:latin typeface="黑体" panose="02010600030101010101" pitchFamily="2" charset="-122"/>
                <a:ea typeface="黑体" panose="02010600030101010101" pitchFamily="2" charset="-122"/>
              </a:rPr>
              <a:t>，</a:t>
            </a:r>
            <a:r>
              <a:rPr lang="zh-CN" altLang="en-US" sz="4000" b="1" i="1" dirty="0">
                <a:solidFill>
                  <a:srgbClr val="FF3300"/>
                </a:solidFill>
                <a:latin typeface="黑体" panose="02010600030101010101" pitchFamily="2" charset="-122"/>
                <a:ea typeface="黑体" panose="02010600030101010101" pitchFamily="2" charset="-122"/>
              </a:rPr>
              <a:t>清朝</a:t>
            </a:r>
            <a:r>
              <a:rPr lang="zh-CN" altLang="en-US" sz="4000" b="1" dirty="0">
                <a:solidFill>
                  <a:srgbClr val="000000"/>
                </a:solidFill>
                <a:latin typeface="黑体" panose="02010600030101010101" pitchFamily="2" charset="-122"/>
                <a:ea typeface="黑体" panose="02010600030101010101" pitchFamily="2" charset="-122"/>
              </a:rPr>
              <a:t>山东淄川人。世称</a:t>
            </a:r>
            <a:r>
              <a:rPr lang="zh-CN" altLang="en-US" sz="4000" b="1" dirty="0">
                <a:solidFill>
                  <a:srgbClr val="FF0000"/>
                </a:solidFill>
                <a:latin typeface="黑体" panose="02010600030101010101" pitchFamily="2" charset="-122"/>
                <a:ea typeface="黑体" panose="02010600030101010101" pitchFamily="2" charset="-122"/>
              </a:rPr>
              <a:t>聊斋先生。</a:t>
            </a:r>
            <a:r>
              <a:rPr lang="en-US" altLang="zh-CN" sz="4000" b="1" i="1">
                <a:solidFill>
                  <a:srgbClr val="FF0000"/>
                </a:solidFill>
                <a:latin typeface="黑体" panose="02010600030101010101" pitchFamily="2" charset="-122"/>
                <a:ea typeface="黑体" panose="02010600030101010101" pitchFamily="2" charset="-122"/>
                <a:sym typeface="+mn-ea"/>
              </a:rPr>
              <a:t>《</a:t>
            </a:r>
            <a:r>
              <a:rPr lang="zh-CN" altLang="en-US" sz="4000" b="1" i="1">
                <a:solidFill>
                  <a:srgbClr val="FF0000"/>
                </a:solidFill>
                <a:latin typeface="黑体" panose="02010600030101010101" pitchFamily="2" charset="-122"/>
                <a:ea typeface="黑体" panose="02010600030101010101" pitchFamily="2" charset="-122"/>
                <a:sym typeface="+mn-ea"/>
              </a:rPr>
              <a:t>聊斋志异</a:t>
            </a:r>
            <a:r>
              <a:rPr lang="en-US" altLang="zh-CN" sz="4000" b="1" i="1">
                <a:solidFill>
                  <a:srgbClr val="FF0000"/>
                </a:solidFill>
                <a:latin typeface="黑体" panose="02010600030101010101" pitchFamily="2" charset="-122"/>
                <a:ea typeface="黑体" panose="02010600030101010101" pitchFamily="2" charset="-122"/>
                <a:sym typeface="+mn-ea"/>
              </a:rPr>
              <a:t>》</a:t>
            </a:r>
            <a:r>
              <a:rPr lang="zh-CN" altLang="en-US" sz="4000" b="1">
                <a:solidFill>
                  <a:srgbClr val="000000"/>
                </a:solidFill>
                <a:latin typeface="黑体" panose="02010600030101010101" pitchFamily="2" charset="-122"/>
                <a:ea typeface="黑体" panose="02010600030101010101" pitchFamily="2" charset="-122"/>
                <a:sym typeface="+mn-ea"/>
              </a:rPr>
              <a:t>是蒲松龄的代表作。“聊斋”</a:t>
            </a:r>
            <a:r>
              <a:rPr lang="zh-CN" altLang="en-US" sz="4000" b="1">
                <a:solidFill>
                  <a:schemeClr val="tx1"/>
                </a:solidFill>
                <a:latin typeface="黑体" panose="02010600030101010101" pitchFamily="2" charset="-122"/>
                <a:ea typeface="黑体" panose="02010600030101010101" pitchFamily="2" charset="-122"/>
                <a:sym typeface="+mn-ea"/>
              </a:rPr>
              <a:t>是他的</a:t>
            </a:r>
            <a:r>
              <a:rPr lang="zh-CN" altLang="en-US" sz="4000" b="1">
                <a:solidFill>
                  <a:srgbClr val="FF0000"/>
                </a:solidFill>
                <a:latin typeface="黑体" panose="02010600030101010101" pitchFamily="2" charset="-122"/>
                <a:ea typeface="黑体" panose="02010600030101010101" pitchFamily="2" charset="-122"/>
                <a:sym typeface="+mn-ea"/>
              </a:rPr>
              <a:t>书房</a:t>
            </a:r>
            <a:r>
              <a:rPr lang="zh-CN" altLang="en-US" sz="4000" b="1">
                <a:solidFill>
                  <a:schemeClr val="tx1"/>
                </a:solidFill>
                <a:latin typeface="黑体" panose="02010600030101010101" pitchFamily="2" charset="-122"/>
                <a:ea typeface="黑体" panose="02010600030101010101" pitchFamily="2" charset="-122"/>
                <a:sym typeface="+mn-ea"/>
              </a:rPr>
              <a:t>名</a:t>
            </a:r>
            <a:r>
              <a:rPr lang="zh-CN" altLang="en-US" sz="4000" b="1">
                <a:solidFill>
                  <a:srgbClr val="000000"/>
                </a:solidFill>
                <a:latin typeface="黑体" panose="02010600030101010101" pitchFamily="2" charset="-122"/>
                <a:ea typeface="黑体" panose="02010600030101010101" pitchFamily="2" charset="-122"/>
                <a:sym typeface="+mn-ea"/>
              </a:rPr>
              <a:t>，“志”是</a:t>
            </a:r>
            <a:r>
              <a:rPr lang="zh-CN" altLang="en-US" sz="4000" b="1">
                <a:solidFill>
                  <a:srgbClr val="FF0000"/>
                </a:solidFill>
                <a:latin typeface="黑体" panose="02010600030101010101" pitchFamily="2" charset="-122"/>
                <a:ea typeface="黑体" panose="02010600030101010101" pitchFamily="2" charset="-122"/>
                <a:sym typeface="+mn-ea"/>
              </a:rPr>
              <a:t>记述</a:t>
            </a:r>
            <a:r>
              <a:rPr lang="zh-CN" altLang="en-US" sz="4000" b="1">
                <a:solidFill>
                  <a:schemeClr val="tx1"/>
                </a:solidFill>
                <a:latin typeface="黑体" panose="02010600030101010101" pitchFamily="2" charset="-122"/>
                <a:ea typeface="黑体" panose="02010600030101010101" pitchFamily="2" charset="-122"/>
                <a:sym typeface="+mn-ea"/>
              </a:rPr>
              <a:t>的意思</a:t>
            </a:r>
            <a:r>
              <a:rPr lang="zh-CN" altLang="en-US" sz="4000" b="1">
                <a:solidFill>
                  <a:srgbClr val="000000"/>
                </a:solidFill>
                <a:latin typeface="黑体" panose="02010600030101010101" pitchFamily="2" charset="-122"/>
                <a:ea typeface="黑体" panose="02010600030101010101" pitchFamily="2" charset="-122"/>
                <a:sym typeface="+mn-ea"/>
              </a:rPr>
              <a:t>，“异”</a:t>
            </a:r>
            <a:r>
              <a:rPr lang="zh-CN" altLang="en-US" sz="4000" b="1">
                <a:solidFill>
                  <a:srgbClr val="CC0000"/>
                </a:solidFill>
                <a:latin typeface="黑体" panose="02010600030101010101" pitchFamily="2" charset="-122"/>
                <a:ea typeface="黑体" panose="02010600030101010101" pitchFamily="2" charset="-122"/>
                <a:sym typeface="+mn-ea"/>
              </a:rPr>
              <a:t>指</a:t>
            </a:r>
            <a:r>
              <a:rPr lang="zh-CN" altLang="en-US" sz="4000" b="1">
                <a:solidFill>
                  <a:srgbClr val="FF0000"/>
                </a:solidFill>
                <a:latin typeface="黑体" panose="02010600030101010101" pitchFamily="2" charset="-122"/>
                <a:ea typeface="黑体" panose="02010600030101010101" pitchFamily="2" charset="-122"/>
                <a:sym typeface="+mn-ea"/>
              </a:rPr>
              <a:t>奇异</a:t>
            </a:r>
            <a:r>
              <a:rPr lang="zh-CN" altLang="en-US" sz="4000" b="1">
                <a:solidFill>
                  <a:schemeClr val="tx1"/>
                </a:solidFill>
                <a:latin typeface="黑体" panose="02010600030101010101" pitchFamily="2" charset="-122"/>
                <a:ea typeface="黑体" panose="02010600030101010101" pitchFamily="2" charset="-122"/>
                <a:sym typeface="+mn-ea"/>
              </a:rPr>
              <a:t>的故事</a:t>
            </a:r>
            <a:r>
              <a:rPr lang="zh-CN" altLang="en-US" sz="4000" b="1">
                <a:solidFill>
                  <a:srgbClr val="000000"/>
                </a:solidFill>
                <a:latin typeface="黑体" panose="02010600030101010101" pitchFamily="2" charset="-122"/>
                <a:ea typeface="黑体" panose="02010600030101010101" pitchFamily="2" charset="-122"/>
                <a:sym typeface="+mn-ea"/>
              </a:rPr>
              <a:t>。这是一部</a:t>
            </a:r>
            <a:r>
              <a:rPr lang="zh-CN" altLang="en-US" sz="4000" b="1" i="1">
                <a:solidFill>
                  <a:srgbClr val="FF0000"/>
                </a:solidFill>
                <a:latin typeface="黑体" panose="02010600030101010101" pitchFamily="2" charset="-122"/>
                <a:ea typeface="黑体" panose="02010600030101010101" pitchFamily="2" charset="-122"/>
                <a:sym typeface="+mn-ea"/>
              </a:rPr>
              <a:t>文言短篇小说集</a:t>
            </a:r>
            <a:r>
              <a:rPr lang="zh-CN" altLang="en-US" sz="4000" b="1">
                <a:solidFill>
                  <a:srgbClr val="000000"/>
                </a:solidFill>
                <a:latin typeface="黑体" panose="02010600030101010101" pitchFamily="2" charset="-122"/>
                <a:ea typeface="黑体" panose="02010600030101010101" pitchFamily="2" charset="-122"/>
                <a:sym typeface="+mn-ea"/>
              </a:rPr>
              <a:t>，共</a:t>
            </a:r>
            <a:r>
              <a:rPr lang="en-US" altLang="zh-CN" sz="4000" b="1">
                <a:solidFill>
                  <a:srgbClr val="000000"/>
                </a:solidFill>
                <a:latin typeface="黑体" panose="02010600030101010101" pitchFamily="2" charset="-122"/>
                <a:ea typeface="黑体" panose="02010600030101010101" pitchFamily="2" charset="-122"/>
                <a:sym typeface="+mn-ea"/>
              </a:rPr>
              <a:t>491</a:t>
            </a:r>
            <a:r>
              <a:rPr lang="zh-CN" altLang="en-US" sz="4000" b="1">
                <a:solidFill>
                  <a:srgbClr val="000000"/>
                </a:solidFill>
                <a:latin typeface="黑体" panose="02010600030101010101" pitchFamily="2" charset="-122"/>
                <a:ea typeface="黑体" panose="02010600030101010101" pitchFamily="2" charset="-122"/>
                <a:sym typeface="+mn-ea"/>
              </a:rPr>
              <a:t>篇。</a:t>
            </a:r>
            <a:endParaRPr lang="zh-CN" altLang="en-US" sz="4000" b="1" dirty="0">
              <a:solidFill>
                <a:srgbClr val="FF0000"/>
              </a:solidFill>
              <a:latin typeface="黑体" panose="02010600030101010101" pitchFamily="2" charset="-122"/>
              <a:ea typeface="黑体" panose="02010600030101010101" pitchFamily="2" charset="-122"/>
            </a:endParaRPr>
          </a:p>
        </p:txBody>
      </p:sp>
    </p:spTree>
  </p:cSld>
  <p:clrMapOvr>
    <a:masterClrMapping/>
  </p:clrMapOvr>
  <p:transition spd="med">
    <p:wheel spokes="4"/>
    <p:sndAc>
      <p:stSnd>
        <p:snd r:embed="rId2" name="push.wav"/>
      </p:stSnd>
    </p:sndAc>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4" name="文本框 18433"/>
          <p:cNvSpPr txBox="1"/>
          <p:nvPr/>
        </p:nvSpPr>
        <p:spPr>
          <a:xfrm>
            <a:off x="187325" y="162560"/>
            <a:ext cx="11785600" cy="2529840"/>
          </a:xfrm>
          <a:prstGeom prst="rect">
            <a:avLst/>
          </a:prstGeom>
          <a:noFill/>
          <a:ln w="9525">
            <a:noFill/>
          </a:ln>
        </p:spPr>
        <p:txBody>
          <a:bodyPr vert="horz" wrap="square" anchor="t">
            <a:spAutoFit/>
          </a:bodyPr>
          <a:p>
            <a:pPr lvl="0">
              <a:spcBef>
                <a:spcPct val="50000"/>
              </a:spcBef>
            </a:pPr>
            <a:r>
              <a:rPr lang="en-US" altLang="zh-CN" b="1">
                <a:latin typeface="Arial" panose="020B0604020202020204" pitchFamily="34" charset="0"/>
                <a:ea typeface="宋体" panose="02010600030101010101" pitchFamily="2" charset="-122"/>
              </a:rPr>
              <a:t>        </a:t>
            </a:r>
            <a:r>
              <a:rPr lang="zh-CN" altLang="en-US" sz="4000" b="1">
                <a:solidFill>
                  <a:srgbClr val="000000"/>
                </a:solidFill>
                <a:latin typeface="Arial" panose="020B0604020202020204" pitchFamily="34" charset="0"/>
                <a:ea typeface="宋体" panose="02010600030101010101" pitchFamily="2" charset="-122"/>
              </a:rPr>
              <a:t>蒲松龄自勉联：</a:t>
            </a:r>
            <a:r>
              <a:rPr lang="en-US" altLang="zh-CN" sz="3200" b="1">
                <a:solidFill>
                  <a:srgbClr val="FF0000"/>
                </a:solidFill>
                <a:latin typeface="Arial" panose="020B0604020202020204" pitchFamily="34" charset="0"/>
                <a:ea typeface="宋体" panose="02010600030101010101" pitchFamily="2" charset="-122"/>
              </a:rPr>
              <a:t>2</a:t>
            </a:r>
            <a:r>
              <a:rPr lang="zh-CN" altLang="en-US" sz="3200" b="1">
                <a:solidFill>
                  <a:srgbClr val="FF0000"/>
                </a:solidFill>
                <a:latin typeface="Arial" panose="020B0604020202020204" pitchFamily="34" charset="0"/>
                <a:ea typeface="宋体" panose="02010600030101010101" pitchFamily="2" charset="-122"/>
              </a:rPr>
              <a:t>分</a:t>
            </a:r>
            <a:endParaRPr lang="zh-CN" altLang="en-US" sz="3200" b="1">
              <a:solidFill>
                <a:srgbClr val="FF0000"/>
              </a:solidFill>
              <a:latin typeface="Arial" panose="020B0604020202020204" pitchFamily="34" charset="0"/>
              <a:ea typeface="宋体" panose="02010600030101010101" pitchFamily="2" charset="-122"/>
            </a:endParaRPr>
          </a:p>
          <a:p>
            <a:pPr lvl="0">
              <a:spcBef>
                <a:spcPct val="50000"/>
              </a:spcBef>
            </a:pPr>
            <a:r>
              <a:rPr lang="zh-CN" altLang="en-US" sz="4000" b="1">
                <a:solidFill>
                  <a:srgbClr val="0000CC"/>
                </a:solidFill>
                <a:latin typeface="黑体" panose="02010600030101010101" pitchFamily="2" charset="-122"/>
                <a:ea typeface="黑体" panose="02010600030101010101" pitchFamily="2" charset="-122"/>
              </a:rPr>
              <a:t>有志者，事竟成，破釜沉舟，百二秦关终属楚；</a:t>
            </a:r>
            <a:endParaRPr lang="zh-CN" altLang="en-US" sz="4000" b="1">
              <a:solidFill>
                <a:srgbClr val="0000CC"/>
              </a:solidFill>
              <a:latin typeface="黑体" panose="02010600030101010101" pitchFamily="2" charset="-122"/>
              <a:ea typeface="黑体" panose="02010600030101010101" pitchFamily="2" charset="-122"/>
            </a:endParaRPr>
          </a:p>
          <a:p>
            <a:pPr lvl="0">
              <a:spcBef>
                <a:spcPct val="50000"/>
              </a:spcBef>
            </a:pPr>
            <a:r>
              <a:rPr lang="zh-CN" altLang="en-US" sz="4000" b="1">
                <a:solidFill>
                  <a:srgbClr val="0000CC"/>
                </a:solidFill>
                <a:latin typeface="黑体" panose="02010600030101010101" pitchFamily="2" charset="-122"/>
                <a:ea typeface="黑体" panose="02010600030101010101" pitchFamily="2" charset="-122"/>
              </a:rPr>
              <a:t>苦心人，天不负，卧薪尝胆，三千越甲可吞吴。</a:t>
            </a:r>
            <a:endParaRPr lang="zh-CN" altLang="en-US" sz="4000" b="1">
              <a:solidFill>
                <a:srgbClr val="0000CC"/>
              </a:solidFill>
              <a:latin typeface="黑体" panose="02010600030101010101" pitchFamily="2" charset="-122"/>
              <a:ea typeface="黑体" panose="02010600030101010101" pitchFamily="2" charset="-122"/>
            </a:endParaRPr>
          </a:p>
        </p:txBody>
      </p:sp>
      <p:sp>
        <p:nvSpPr>
          <p:cNvPr id="18435" name="文本框 18434"/>
          <p:cNvSpPr txBox="1"/>
          <p:nvPr/>
        </p:nvSpPr>
        <p:spPr>
          <a:xfrm>
            <a:off x="187325" y="3261360"/>
            <a:ext cx="11673205" cy="2529840"/>
          </a:xfrm>
          <a:prstGeom prst="rect">
            <a:avLst/>
          </a:prstGeom>
          <a:noFill/>
          <a:ln w="9525">
            <a:noFill/>
          </a:ln>
        </p:spPr>
        <p:txBody>
          <a:bodyPr vert="horz" wrap="square" anchor="t">
            <a:spAutoFit/>
          </a:bodyPr>
          <a:p>
            <a:pPr lvl="0">
              <a:spcBef>
                <a:spcPct val="50000"/>
              </a:spcBef>
            </a:pPr>
            <a:r>
              <a:rPr lang="zh-CN" altLang="en-US" sz="4000" b="1">
                <a:solidFill>
                  <a:srgbClr val="000000"/>
                </a:solidFill>
                <a:latin typeface="黑体" panose="02010600030101010101" pitchFamily="2" charset="-122"/>
                <a:ea typeface="黑体" panose="02010600030101010101" pitchFamily="2" charset="-122"/>
              </a:rPr>
              <a:t>郭沫若对蒲松龄及</a:t>
            </a:r>
            <a:r>
              <a:rPr lang="en-US" altLang="zh-CN" sz="4000" b="1">
                <a:solidFill>
                  <a:srgbClr val="000000"/>
                </a:solidFill>
                <a:latin typeface="黑体" panose="02010600030101010101" pitchFamily="2" charset="-122"/>
                <a:ea typeface="黑体" panose="02010600030101010101" pitchFamily="2" charset="-122"/>
              </a:rPr>
              <a:t>《</a:t>
            </a:r>
            <a:r>
              <a:rPr lang="zh-CN" altLang="en-US" sz="4000" b="1">
                <a:solidFill>
                  <a:srgbClr val="000000"/>
                </a:solidFill>
                <a:latin typeface="黑体" panose="02010600030101010101" pitchFamily="2" charset="-122"/>
                <a:ea typeface="黑体" panose="02010600030101010101" pitchFamily="2" charset="-122"/>
              </a:rPr>
              <a:t>聊斋志异</a:t>
            </a:r>
            <a:r>
              <a:rPr lang="en-US" altLang="zh-CN" sz="4000" b="1">
                <a:solidFill>
                  <a:srgbClr val="000000"/>
                </a:solidFill>
                <a:latin typeface="黑体" panose="02010600030101010101" pitchFamily="2" charset="-122"/>
                <a:ea typeface="黑体" panose="02010600030101010101" pitchFamily="2" charset="-122"/>
              </a:rPr>
              <a:t>》</a:t>
            </a:r>
            <a:r>
              <a:rPr lang="zh-CN" altLang="en-US" sz="4000" b="1">
                <a:solidFill>
                  <a:srgbClr val="000000"/>
                </a:solidFill>
                <a:latin typeface="黑体" panose="02010600030101010101" pitchFamily="2" charset="-122"/>
                <a:ea typeface="黑体" panose="02010600030101010101" pitchFamily="2" charset="-122"/>
              </a:rPr>
              <a:t>的评价：</a:t>
            </a:r>
            <a:r>
              <a:rPr lang="en-US" altLang="zh-CN" sz="3200" b="1">
                <a:solidFill>
                  <a:srgbClr val="FF0000"/>
                </a:solidFill>
                <a:latin typeface="Arial" panose="020B0604020202020204" pitchFamily="34" charset="0"/>
                <a:ea typeface="宋体" panose="02010600030101010101" pitchFamily="2" charset="-122"/>
                <a:sym typeface="+mn-ea"/>
              </a:rPr>
              <a:t>2</a:t>
            </a:r>
            <a:r>
              <a:rPr lang="zh-CN" altLang="en-US" sz="3200" b="1">
                <a:solidFill>
                  <a:srgbClr val="FF0000"/>
                </a:solidFill>
                <a:latin typeface="Arial" panose="020B0604020202020204" pitchFamily="34" charset="0"/>
                <a:ea typeface="宋体" panose="02010600030101010101" pitchFamily="2" charset="-122"/>
                <a:sym typeface="+mn-ea"/>
              </a:rPr>
              <a:t>分</a:t>
            </a:r>
            <a:endParaRPr lang="zh-CN" altLang="en-US" sz="3200" b="1">
              <a:solidFill>
                <a:srgbClr val="FF0000"/>
              </a:solidFill>
              <a:latin typeface="Arial" panose="020B0604020202020204" pitchFamily="34" charset="0"/>
              <a:ea typeface="宋体" panose="02010600030101010101" pitchFamily="2" charset="-122"/>
              <a:sym typeface="+mn-ea"/>
            </a:endParaRPr>
          </a:p>
          <a:p>
            <a:pPr lvl="0">
              <a:spcBef>
                <a:spcPct val="50000"/>
              </a:spcBef>
            </a:pPr>
            <a:r>
              <a:rPr lang="zh-CN" altLang="en-US" sz="4000" b="1">
                <a:solidFill>
                  <a:srgbClr val="3333FF"/>
                </a:solidFill>
                <a:latin typeface="黑体" panose="02010600030101010101" pitchFamily="2" charset="-122"/>
                <a:ea typeface="黑体" panose="02010600030101010101" pitchFamily="2" charset="-122"/>
              </a:rPr>
              <a:t>          </a:t>
            </a:r>
            <a:r>
              <a:rPr lang="zh-CN" altLang="en-US" sz="4000" b="1">
                <a:solidFill>
                  <a:srgbClr val="0000CC"/>
                </a:solidFill>
                <a:latin typeface="黑体" panose="02010600030101010101" pitchFamily="2" charset="-122"/>
                <a:ea typeface="黑体" panose="02010600030101010101" pitchFamily="2" charset="-122"/>
              </a:rPr>
              <a:t>写鬼写妖高人一等，</a:t>
            </a:r>
            <a:endParaRPr lang="zh-CN" altLang="en-US" sz="4000" b="1">
              <a:solidFill>
                <a:srgbClr val="0000CC"/>
              </a:solidFill>
              <a:latin typeface="黑体" panose="02010600030101010101" pitchFamily="2" charset="-122"/>
              <a:ea typeface="黑体" panose="02010600030101010101" pitchFamily="2" charset="-122"/>
            </a:endParaRPr>
          </a:p>
          <a:p>
            <a:pPr lvl="0">
              <a:spcBef>
                <a:spcPct val="50000"/>
              </a:spcBef>
            </a:pPr>
            <a:r>
              <a:rPr lang="zh-CN" altLang="en-US" sz="4000" b="1">
                <a:solidFill>
                  <a:srgbClr val="0000CC"/>
                </a:solidFill>
                <a:latin typeface="黑体" panose="02010600030101010101" pitchFamily="2" charset="-122"/>
                <a:ea typeface="黑体" panose="02010600030101010101" pitchFamily="2" charset="-122"/>
              </a:rPr>
              <a:t>          刺贪刺</a:t>
            </a:r>
            <a:r>
              <a:rPr lang="zh-CN" altLang="en-US" sz="4000" b="1">
                <a:solidFill>
                  <a:srgbClr val="FF0000"/>
                </a:solidFill>
                <a:latin typeface="黑体" panose="02010600030101010101" pitchFamily="2" charset="-122"/>
                <a:ea typeface="黑体" panose="02010600030101010101" pitchFamily="2" charset="-122"/>
              </a:rPr>
              <a:t>虐</a:t>
            </a:r>
            <a:r>
              <a:rPr lang="zh-CN" altLang="en-US" sz="4000" b="1">
                <a:solidFill>
                  <a:srgbClr val="0000CC"/>
                </a:solidFill>
                <a:latin typeface="黑体" panose="02010600030101010101" pitchFamily="2" charset="-122"/>
                <a:ea typeface="黑体" panose="02010600030101010101" pitchFamily="2" charset="-122"/>
              </a:rPr>
              <a:t>入木三分。</a:t>
            </a:r>
            <a:endParaRPr lang="zh-CN" altLang="en-US" sz="4000" b="1">
              <a:solidFill>
                <a:srgbClr val="0000CC"/>
              </a:solidFill>
              <a:latin typeface="黑体" panose="02010600030101010101" pitchFamily="2" charset="-122"/>
              <a:ea typeface="黑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8434">
                                            <p:txEl>
                                              <p:pRg st="2" end="2"/>
                                            </p:txEl>
                                          </p:spTgt>
                                        </p:tgtEl>
                                        <p:attrNameLst>
                                          <p:attrName>style.visibility</p:attrName>
                                        </p:attrNameLst>
                                      </p:cBhvr>
                                      <p:to>
                                        <p:strVal val="visible"/>
                                      </p:to>
                                    </p:set>
                                    <p:animEffect transition="in" filter="box(in)">
                                      <p:cBhvr>
                                        <p:cTn id="7" dur="2000"/>
                                        <p:tgtEl>
                                          <p:spTgt spid="18434">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mph" presetSubtype="0" fill="hold" nodeType="clickEffect">
                                  <p:stCondLst>
                                    <p:cond delay="0"/>
                                  </p:stCondLst>
                                  <p:childTnLst>
                                    <p:animScale>
                                      <p:cBhvr>
                                        <p:cTn id="11" dur="2000" fill="hold"/>
                                        <p:tgtEl>
                                          <p:spTgt spid="18435">
                                            <p:txEl>
                                              <p:pRg st="2" end="2"/>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2" name="文本框 20481"/>
          <p:cNvSpPr txBox="1"/>
          <p:nvPr/>
        </p:nvSpPr>
        <p:spPr>
          <a:xfrm>
            <a:off x="143510" y="950595"/>
            <a:ext cx="11904980" cy="5852160"/>
          </a:xfrm>
          <a:prstGeom prst="rect">
            <a:avLst/>
          </a:prstGeom>
          <a:gradFill rotWithShape="1">
            <a:gsLst>
              <a:gs pos="0">
                <a:srgbClr val="5E9EFF">
                  <a:alpha val="100000"/>
                </a:srgbClr>
              </a:gs>
              <a:gs pos="39999">
                <a:srgbClr val="85C2FF">
                  <a:alpha val="100000"/>
                </a:srgbClr>
              </a:gs>
              <a:gs pos="70000">
                <a:srgbClr val="C4D6EB">
                  <a:alpha val="100000"/>
                </a:srgbClr>
              </a:gs>
              <a:gs pos="100000">
                <a:srgbClr val="FFEBFA">
                  <a:alpha val="100000"/>
                </a:srgbClr>
              </a:gs>
            </a:gsLst>
            <a:lin ang="5400000" scaled="1"/>
            <a:tileRect/>
          </a:gradFill>
          <a:ln w="9525">
            <a:noFill/>
          </a:ln>
        </p:spPr>
        <p:txBody>
          <a:bodyPr wrap="square">
            <a:spAutoFit/>
          </a:bodyPr>
          <a:p>
            <a:pPr lvl="0">
              <a:spcBef>
                <a:spcPct val="50000"/>
              </a:spcBef>
              <a:buClr>
                <a:srgbClr val="000000"/>
              </a:buClr>
            </a:pPr>
            <a:r>
              <a:rPr lang="en-US" altLang="zh-CN" sz="5400" b="1" i="1" dirty="0">
                <a:solidFill>
                  <a:srgbClr val="C00000"/>
                </a:solidFill>
                <a:latin typeface="黑体" panose="02010600030101010101" pitchFamily="2" charset="-122"/>
                <a:ea typeface="黑体" panose="02010600030101010101" pitchFamily="2" charset="-122"/>
              </a:rPr>
              <a:t>A.</a:t>
            </a:r>
            <a:r>
              <a:rPr lang="zh-CN" altLang="en-US" sz="5400" b="1" i="1" dirty="0">
                <a:solidFill>
                  <a:srgbClr val="C00000"/>
                </a:solidFill>
                <a:latin typeface="黑体" panose="02010600030101010101" pitchFamily="2" charset="-122"/>
                <a:ea typeface="黑体" panose="02010600030101010101" pitchFamily="2" charset="-122"/>
              </a:rPr>
              <a:t>缀</a:t>
            </a:r>
            <a:r>
              <a:rPr lang="zh-CN" altLang="en-US" sz="5400" b="1" dirty="0">
                <a:solidFill>
                  <a:schemeClr val="bg1"/>
                </a:solidFill>
                <a:latin typeface="黑体" panose="02010600030101010101" pitchFamily="2" charset="-122"/>
                <a:ea typeface="黑体" panose="02010600030101010101" pitchFamily="2" charset="-122"/>
              </a:rPr>
              <a:t>行甚远 </a:t>
            </a:r>
            <a:r>
              <a:rPr lang="zh-CN" altLang="en-US" sz="5400" b="1" dirty="0">
                <a:latin typeface="黑体" panose="02010600030101010101" pitchFamily="2" charset="-122"/>
                <a:ea typeface="黑体" panose="02010600030101010101" pitchFamily="2" charset="-122"/>
              </a:rPr>
              <a:t>   </a:t>
            </a:r>
            <a:r>
              <a:rPr lang="zh-CN" altLang="en-US" sz="5400" b="1" dirty="0">
                <a:solidFill>
                  <a:schemeClr val="bg1"/>
                </a:solidFill>
                <a:latin typeface="黑体" panose="02010600030101010101" pitchFamily="2" charset="-122"/>
                <a:ea typeface="黑体" panose="02010600030101010101" pitchFamily="2" charset="-122"/>
              </a:rPr>
              <a:t>屠大</a:t>
            </a:r>
            <a:r>
              <a:rPr lang="zh-CN" altLang="en-US" sz="5400" b="1" i="1" dirty="0">
                <a:solidFill>
                  <a:srgbClr val="C00000"/>
                </a:solidFill>
                <a:latin typeface="黑体" panose="02010600030101010101" pitchFamily="2" charset="-122"/>
                <a:ea typeface="黑体" panose="02010600030101010101" pitchFamily="2" charset="-122"/>
              </a:rPr>
              <a:t>窘</a:t>
            </a:r>
            <a:r>
              <a:rPr lang="zh-CN" altLang="en-US" sz="5400" b="1" dirty="0">
                <a:latin typeface="黑体" panose="02010600030101010101" pitchFamily="2" charset="-122"/>
                <a:ea typeface="黑体" panose="02010600030101010101" pitchFamily="2" charset="-122"/>
              </a:rPr>
              <a:t>     </a:t>
            </a:r>
            <a:r>
              <a:rPr lang="zh-CN" altLang="en-US" sz="5400" b="1" dirty="0">
                <a:solidFill>
                  <a:schemeClr val="bg1"/>
                </a:solidFill>
                <a:latin typeface="黑体" panose="02010600030101010101" pitchFamily="2" charset="-122"/>
                <a:ea typeface="黑体" panose="02010600030101010101" pitchFamily="2" charset="-122"/>
              </a:rPr>
              <a:t>积</a:t>
            </a:r>
            <a:r>
              <a:rPr lang="zh-CN" altLang="en-US" sz="5400" b="1" i="1" dirty="0">
                <a:solidFill>
                  <a:srgbClr val="C00000"/>
                </a:solidFill>
                <a:latin typeface="黑体" panose="02010600030101010101" pitchFamily="2" charset="-122"/>
                <a:ea typeface="黑体" panose="02010600030101010101" pitchFamily="2" charset="-122"/>
              </a:rPr>
              <a:t>薪</a:t>
            </a:r>
            <a:endParaRPr lang="zh-CN" altLang="en-US" sz="5400" b="1" i="1" dirty="0">
              <a:solidFill>
                <a:srgbClr val="C00000"/>
              </a:solidFill>
              <a:latin typeface="黑体" panose="02010600030101010101" pitchFamily="2" charset="-122"/>
              <a:ea typeface="黑体" panose="02010600030101010101" pitchFamily="2" charset="-122"/>
            </a:endParaRPr>
          </a:p>
          <a:p>
            <a:pPr lvl="0">
              <a:spcBef>
                <a:spcPct val="50000"/>
              </a:spcBef>
              <a:buClr>
                <a:srgbClr val="000000"/>
              </a:buClr>
            </a:pPr>
            <a:r>
              <a:rPr lang="en-US" sz="5400" b="1" i="1" dirty="0">
                <a:solidFill>
                  <a:srgbClr val="C00000"/>
                </a:solidFill>
                <a:latin typeface="黑体" panose="02010600030101010101" pitchFamily="2" charset="-122"/>
                <a:ea typeface="黑体" panose="02010600030101010101" pitchFamily="2" charset="-122"/>
              </a:rPr>
              <a:t>B.</a:t>
            </a:r>
            <a:r>
              <a:rPr lang="zh-CN" altLang="en-US" sz="5400" b="1" i="1" dirty="0">
                <a:solidFill>
                  <a:srgbClr val="C00000"/>
                </a:solidFill>
                <a:latin typeface="黑体" panose="02010600030101010101" pitchFamily="2" charset="-122"/>
                <a:ea typeface="黑体" panose="02010600030101010101" pitchFamily="2" charset="-122"/>
              </a:rPr>
              <a:t>苫</a:t>
            </a:r>
            <a:r>
              <a:rPr lang="zh-CN" altLang="en-US" sz="5400" b="1" dirty="0">
                <a:solidFill>
                  <a:schemeClr val="bg1"/>
                </a:solidFill>
                <a:latin typeface="黑体" panose="02010600030101010101" pitchFamily="2" charset="-122"/>
                <a:ea typeface="黑体" panose="02010600030101010101" pitchFamily="2" charset="-122"/>
              </a:rPr>
              <a:t>蔽</a:t>
            </a:r>
            <a:r>
              <a:rPr lang="zh-CN" altLang="en-US" sz="5400" b="1" dirty="0">
                <a:latin typeface="黑体" panose="02010600030101010101" pitchFamily="2" charset="-122"/>
                <a:ea typeface="黑体" panose="02010600030101010101" pitchFamily="2" charset="-122"/>
              </a:rPr>
              <a:t>       </a:t>
            </a:r>
            <a:r>
              <a:rPr lang="zh-CN" altLang="en-US" sz="5400" b="1" dirty="0">
                <a:solidFill>
                  <a:schemeClr val="bg1"/>
                </a:solidFill>
                <a:latin typeface="黑体" panose="02010600030101010101" pitchFamily="2" charset="-122"/>
                <a:ea typeface="黑体" panose="02010600030101010101" pitchFamily="2" charset="-122"/>
              </a:rPr>
              <a:t>奔</a:t>
            </a:r>
            <a:r>
              <a:rPr lang="zh-CN" altLang="en-US" sz="5400" b="1" i="1" dirty="0">
                <a:solidFill>
                  <a:srgbClr val="C00000"/>
                </a:solidFill>
                <a:latin typeface="黑体" panose="02010600030101010101" pitchFamily="2" charset="-122"/>
                <a:ea typeface="黑体" panose="02010600030101010101" pitchFamily="2" charset="-122"/>
              </a:rPr>
              <a:t>倚</a:t>
            </a:r>
            <a:r>
              <a:rPr lang="zh-CN" altLang="en-US" sz="5400" b="1" dirty="0">
                <a:latin typeface="黑体" panose="02010600030101010101" pitchFamily="2" charset="-122"/>
                <a:ea typeface="黑体" panose="02010600030101010101" pitchFamily="2" charset="-122"/>
              </a:rPr>
              <a:t>     </a:t>
            </a:r>
            <a:r>
              <a:rPr lang="zh-CN" altLang="en-US" sz="5400" b="1" dirty="0">
                <a:solidFill>
                  <a:schemeClr val="bg1"/>
                </a:solidFill>
                <a:latin typeface="黑体" panose="02010600030101010101" pitchFamily="2" charset="-122"/>
                <a:ea typeface="黑体" panose="02010600030101010101" pitchFamily="2" charset="-122"/>
              </a:rPr>
              <a:t>   </a:t>
            </a:r>
            <a:r>
              <a:rPr lang="zh-CN" altLang="en-US" sz="5400" b="1" i="1" dirty="0">
                <a:solidFill>
                  <a:srgbClr val="C00000"/>
                </a:solidFill>
                <a:latin typeface="黑体" panose="02010600030101010101" pitchFamily="2" charset="-122"/>
                <a:ea typeface="黑体" panose="02010600030101010101" pitchFamily="2" charset="-122"/>
              </a:rPr>
              <a:t>弛</a:t>
            </a:r>
            <a:r>
              <a:rPr lang="zh-CN" altLang="en-US" sz="5400" b="1" dirty="0">
                <a:solidFill>
                  <a:schemeClr val="bg1"/>
                </a:solidFill>
                <a:latin typeface="黑体" panose="02010600030101010101" pitchFamily="2" charset="-122"/>
                <a:ea typeface="黑体" panose="02010600030101010101" pitchFamily="2" charset="-122"/>
              </a:rPr>
              <a:t>担</a:t>
            </a:r>
            <a:endParaRPr lang="zh-CN" altLang="en-US" sz="5400" b="1" dirty="0">
              <a:solidFill>
                <a:schemeClr val="bg1"/>
              </a:solidFill>
              <a:latin typeface="黑体" panose="02010600030101010101" pitchFamily="2" charset="-122"/>
              <a:ea typeface="黑体" panose="02010600030101010101" pitchFamily="2" charset="-122"/>
            </a:endParaRPr>
          </a:p>
          <a:p>
            <a:pPr lvl="0">
              <a:spcBef>
                <a:spcPct val="50000"/>
              </a:spcBef>
              <a:buClr>
                <a:srgbClr val="000000"/>
              </a:buClr>
            </a:pPr>
            <a:r>
              <a:rPr lang="en-US" sz="5400" b="1" i="1" dirty="0">
                <a:solidFill>
                  <a:srgbClr val="C00000"/>
                </a:solidFill>
                <a:latin typeface="黑体" panose="02010600030101010101" pitchFamily="2" charset="-122"/>
                <a:ea typeface="黑体" panose="02010600030101010101" pitchFamily="2" charset="-122"/>
              </a:rPr>
              <a:t>C.</a:t>
            </a:r>
            <a:r>
              <a:rPr lang="zh-CN" altLang="en-US" sz="5400" b="1" i="1" dirty="0">
                <a:solidFill>
                  <a:srgbClr val="C00000"/>
                </a:solidFill>
                <a:latin typeface="黑体" panose="02010600030101010101" pitchFamily="2" charset="-122"/>
                <a:ea typeface="黑体" panose="02010600030101010101" pitchFamily="2" charset="-122"/>
              </a:rPr>
              <a:t>眈眈</a:t>
            </a:r>
            <a:r>
              <a:rPr lang="zh-CN" altLang="en-US" sz="5400" b="1" dirty="0">
                <a:latin typeface="黑体" panose="02010600030101010101" pitchFamily="2" charset="-122"/>
                <a:ea typeface="黑体" panose="02010600030101010101" pitchFamily="2" charset="-122"/>
              </a:rPr>
              <a:t>相向    </a:t>
            </a:r>
            <a:r>
              <a:rPr lang="zh-CN" altLang="en-US" sz="5400" b="1" i="1" dirty="0">
                <a:solidFill>
                  <a:srgbClr val="C00000"/>
                </a:solidFill>
                <a:latin typeface="黑体" panose="02010600030101010101" pitchFamily="2" charset="-122"/>
                <a:ea typeface="黑体" panose="02010600030101010101" pitchFamily="2" charset="-122"/>
              </a:rPr>
              <a:t>少</a:t>
            </a:r>
            <a:r>
              <a:rPr lang="zh-CN" altLang="en-US" sz="5400" b="1" dirty="0">
                <a:latin typeface="黑体" panose="02010600030101010101" pitchFamily="2" charset="-122"/>
                <a:ea typeface="黑体" panose="02010600030101010101" pitchFamily="2" charset="-122"/>
              </a:rPr>
              <a:t>时     目似</a:t>
            </a:r>
            <a:r>
              <a:rPr lang="zh-CN" altLang="en-US" sz="5400" b="1" i="1" dirty="0">
                <a:solidFill>
                  <a:srgbClr val="C00000"/>
                </a:solidFill>
                <a:latin typeface="黑体" panose="02010600030101010101" pitchFamily="2" charset="-122"/>
                <a:ea typeface="黑体" panose="02010600030101010101" pitchFamily="2" charset="-122"/>
              </a:rPr>
              <a:t>瞑</a:t>
            </a:r>
            <a:endParaRPr lang="zh-CN" altLang="en-US" sz="5400" b="1" i="1" dirty="0">
              <a:solidFill>
                <a:srgbClr val="C00000"/>
              </a:solidFill>
              <a:latin typeface="黑体" panose="02010600030101010101" pitchFamily="2" charset="-122"/>
              <a:ea typeface="黑体" panose="02010600030101010101" pitchFamily="2" charset="-122"/>
            </a:endParaRPr>
          </a:p>
          <a:p>
            <a:pPr lvl="0">
              <a:spcBef>
                <a:spcPct val="50000"/>
              </a:spcBef>
              <a:buClr>
                <a:srgbClr val="000000"/>
              </a:buClr>
            </a:pPr>
            <a:r>
              <a:rPr lang="en-US" sz="5400" b="1" dirty="0">
                <a:latin typeface="黑体" panose="02010600030101010101" pitchFamily="2" charset="-122"/>
                <a:ea typeface="黑体" panose="02010600030101010101" pitchFamily="2" charset="-122"/>
              </a:rPr>
              <a:t>D.</a:t>
            </a:r>
            <a:r>
              <a:rPr lang="zh-CN" altLang="en-US" sz="5400" b="1" dirty="0">
                <a:latin typeface="黑体" panose="02010600030101010101" pitchFamily="2" charset="-122"/>
                <a:ea typeface="黑体" panose="02010600030101010101" pitchFamily="2" charset="-122"/>
              </a:rPr>
              <a:t>意</a:t>
            </a:r>
            <a:r>
              <a:rPr lang="zh-CN" altLang="en-US" sz="5400" b="1" i="1" dirty="0">
                <a:solidFill>
                  <a:srgbClr val="C00000"/>
                </a:solidFill>
                <a:latin typeface="黑体" panose="02010600030101010101" pitchFamily="2" charset="-122"/>
                <a:ea typeface="黑体" panose="02010600030101010101" pitchFamily="2" charset="-122"/>
              </a:rPr>
              <a:t>暇</a:t>
            </a:r>
            <a:r>
              <a:rPr lang="zh-CN" altLang="en-US" sz="5400" b="1" dirty="0">
                <a:latin typeface="黑体" panose="02010600030101010101" pitchFamily="2" charset="-122"/>
                <a:ea typeface="黑体" panose="02010600030101010101" pitchFamily="2" charset="-122"/>
              </a:rPr>
              <a:t>甚     </a:t>
            </a:r>
            <a:r>
              <a:rPr lang="zh-CN" altLang="en-US" sz="5400" b="1" i="1" dirty="0">
                <a:solidFill>
                  <a:srgbClr val="C00000"/>
                </a:solidFill>
                <a:latin typeface="黑体" panose="02010600030101010101" pitchFamily="2" charset="-122"/>
                <a:ea typeface="黑体" panose="02010600030101010101" pitchFamily="2" charset="-122"/>
              </a:rPr>
              <a:t>隧</a:t>
            </a:r>
            <a:r>
              <a:rPr lang="zh-CN" altLang="en-US" sz="5400" b="1" dirty="0">
                <a:latin typeface="黑体" panose="02010600030101010101" pitchFamily="2" charset="-122"/>
                <a:ea typeface="黑体" panose="02010600030101010101" pitchFamily="2" charset="-122"/>
              </a:rPr>
              <a:t>入     </a:t>
            </a:r>
            <a:r>
              <a:rPr lang="zh-CN" altLang="en-US" sz="5400" b="1" i="1" dirty="0">
                <a:solidFill>
                  <a:srgbClr val="C00000"/>
                </a:solidFill>
                <a:latin typeface="黑体" panose="02010600030101010101" pitchFamily="2" charset="-122"/>
                <a:ea typeface="黑体" panose="02010600030101010101" pitchFamily="2" charset="-122"/>
              </a:rPr>
              <a:t>尻</a:t>
            </a:r>
            <a:r>
              <a:rPr lang="zh-CN" altLang="en-US" sz="5400" b="1" dirty="0">
                <a:latin typeface="黑体" panose="02010600030101010101" pitchFamily="2" charset="-122"/>
                <a:ea typeface="黑体" panose="02010600030101010101" pitchFamily="2" charset="-122"/>
              </a:rPr>
              <a:t>尾</a:t>
            </a:r>
            <a:endParaRPr lang="zh-CN" altLang="en-US" sz="5400" b="1" dirty="0">
              <a:latin typeface="黑体" panose="02010600030101010101" pitchFamily="2" charset="-122"/>
              <a:ea typeface="黑体" panose="02010600030101010101" pitchFamily="2" charset="-122"/>
            </a:endParaRPr>
          </a:p>
          <a:p>
            <a:pPr lvl="0">
              <a:spcBef>
                <a:spcPct val="50000"/>
              </a:spcBef>
              <a:buClr>
                <a:srgbClr val="000000"/>
              </a:buClr>
            </a:pPr>
            <a:r>
              <a:rPr lang="en-US" sz="5400" b="1" dirty="0">
                <a:latin typeface="黑体" panose="02010600030101010101" pitchFamily="2" charset="-122"/>
                <a:ea typeface="黑体" panose="02010600030101010101" pitchFamily="2" charset="-122"/>
              </a:rPr>
              <a:t>E.</a:t>
            </a:r>
            <a:r>
              <a:rPr lang="zh-CN" altLang="en-US" sz="5400" b="1" dirty="0">
                <a:latin typeface="黑体" panose="02010600030101010101" pitchFamily="2" charset="-122"/>
                <a:ea typeface="黑体" panose="02010600030101010101" pitchFamily="2" charset="-122"/>
              </a:rPr>
              <a:t>假</a:t>
            </a:r>
            <a:r>
              <a:rPr lang="zh-CN" altLang="en-US" sz="5400" b="1" i="1" dirty="0">
                <a:solidFill>
                  <a:srgbClr val="C00000"/>
                </a:solidFill>
                <a:latin typeface="黑体" panose="02010600030101010101" pitchFamily="2" charset="-122"/>
                <a:ea typeface="黑体" panose="02010600030101010101" pitchFamily="2" charset="-122"/>
              </a:rPr>
              <a:t>寐</a:t>
            </a:r>
            <a:r>
              <a:rPr lang="zh-CN" altLang="en-US" sz="5400" b="1" dirty="0">
                <a:solidFill>
                  <a:srgbClr val="C00000"/>
                </a:solidFill>
                <a:latin typeface="黑体" panose="02010600030101010101" pitchFamily="2" charset="-122"/>
                <a:ea typeface="黑体" panose="02010600030101010101" pitchFamily="2" charset="-122"/>
              </a:rPr>
              <a:t> </a:t>
            </a:r>
            <a:r>
              <a:rPr lang="zh-CN" altLang="en-US" sz="5400" b="1" dirty="0">
                <a:latin typeface="黑体" panose="02010600030101010101" pitchFamily="2" charset="-122"/>
                <a:ea typeface="黑体" panose="02010600030101010101" pitchFamily="2" charset="-122"/>
              </a:rPr>
              <a:t>    狼亦</a:t>
            </a:r>
            <a:r>
              <a:rPr lang="zh-CN" altLang="en-US" sz="5400" b="1" i="1" dirty="0">
                <a:solidFill>
                  <a:srgbClr val="C00000"/>
                </a:solidFill>
                <a:latin typeface="黑体" panose="02010600030101010101" pitchFamily="2" charset="-122"/>
                <a:ea typeface="黑体" panose="02010600030101010101" pitchFamily="2" charset="-122"/>
              </a:rPr>
              <a:t>黠</a:t>
            </a:r>
            <a:r>
              <a:rPr lang="zh-CN" altLang="en-US" sz="5400" b="1" dirty="0">
                <a:latin typeface="黑体" panose="02010600030101010101" pitchFamily="2" charset="-122"/>
                <a:ea typeface="黑体" panose="02010600030101010101" pitchFamily="2" charset="-122"/>
              </a:rPr>
              <a:t>矣    </a:t>
            </a:r>
            <a:r>
              <a:rPr lang="zh-CN" altLang="en-US" sz="5400" b="1" i="1" dirty="0">
                <a:solidFill>
                  <a:srgbClr val="C00000"/>
                </a:solidFill>
                <a:latin typeface="黑体" panose="02010600030101010101" pitchFamily="2" charset="-122"/>
                <a:ea typeface="黑体" panose="02010600030101010101" pitchFamily="2" charset="-122"/>
              </a:rPr>
              <a:t>顷</a:t>
            </a:r>
            <a:r>
              <a:rPr lang="zh-CN" altLang="en-US" sz="5400" b="1" dirty="0">
                <a:latin typeface="黑体" panose="02010600030101010101" pitchFamily="2" charset="-122"/>
                <a:ea typeface="黑体" panose="02010600030101010101" pitchFamily="2" charset="-122"/>
              </a:rPr>
              <a:t>刻 </a:t>
            </a:r>
            <a:endParaRPr lang="zh-CN" altLang="en-US" sz="5400" b="1" dirty="0">
              <a:latin typeface="黑体" panose="02010600030101010101" pitchFamily="2" charset="-122"/>
              <a:ea typeface="黑体" panose="02010600030101010101" pitchFamily="2" charset="-122"/>
            </a:endParaRPr>
          </a:p>
        </p:txBody>
      </p:sp>
      <p:sp>
        <p:nvSpPr>
          <p:cNvPr id="20483" name="文本框 20482"/>
          <p:cNvSpPr txBox="1"/>
          <p:nvPr/>
        </p:nvSpPr>
        <p:spPr>
          <a:xfrm>
            <a:off x="327025" y="54610"/>
            <a:ext cx="9144000" cy="762000"/>
          </a:xfrm>
          <a:prstGeom prst="rect">
            <a:avLst/>
          </a:prstGeom>
          <a:noFill/>
          <a:ln w="9525">
            <a:noFill/>
          </a:ln>
        </p:spPr>
        <p:txBody>
          <a:bodyPr>
            <a:spAutoFit/>
          </a:bodyPr>
          <a:p>
            <a:pPr lvl="0">
              <a:spcBef>
                <a:spcPct val="50000"/>
              </a:spcBef>
              <a:buClr>
                <a:srgbClr val="000000"/>
              </a:buClr>
            </a:pPr>
            <a:r>
              <a:rPr lang="zh-CN" altLang="en-US" sz="4400" b="1" dirty="0">
                <a:solidFill>
                  <a:srgbClr val="FF0000"/>
                </a:solidFill>
                <a:latin typeface="黑体" panose="02010600030101010101" pitchFamily="2" charset="-122"/>
                <a:ea typeface="黑体" panose="02010600030101010101" pitchFamily="2" charset="-122"/>
              </a:rPr>
              <a:t>准确朗读</a:t>
            </a:r>
            <a:endParaRPr lang="zh-CN" altLang="en-US" sz="4400" b="1" dirty="0">
              <a:solidFill>
                <a:srgbClr val="FF0000"/>
              </a:solidFill>
              <a:latin typeface="黑体" panose="02010600030101010101" pitchFamily="2" charset="-122"/>
              <a:ea typeface="黑体" panose="02010600030101010101" pitchFamily="2" charset="-122"/>
            </a:endParaRPr>
          </a:p>
        </p:txBody>
      </p:sp>
    </p:spTree>
  </p:cSld>
  <p:clrMapOvr>
    <a:masterClrMapping/>
  </p:clrMapOvr>
  <p:transition spd="med">
    <p:randomBar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6" name="文本框 21505"/>
          <p:cNvSpPr txBox="1"/>
          <p:nvPr/>
        </p:nvSpPr>
        <p:spPr>
          <a:xfrm>
            <a:off x="81915" y="79375"/>
            <a:ext cx="12042140" cy="6309360"/>
          </a:xfrm>
          <a:prstGeom prst="rect">
            <a:avLst/>
          </a:prstGeom>
          <a:gradFill rotWithShape="1">
            <a:gsLst>
              <a:gs pos="0">
                <a:srgbClr val="5E9EFF">
                  <a:alpha val="100000"/>
                </a:srgbClr>
              </a:gs>
              <a:gs pos="39999">
                <a:srgbClr val="85C2FF">
                  <a:alpha val="100000"/>
                </a:srgbClr>
              </a:gs>
              <a:gs pos="70000">
                <a:srgbClr val="C4D6EB">
                  <a:alpha val="100000"/>
                </a:srgbClr>
              </a:gs>
              <a:gs pos="100000">
                <a:srgbClr val="FFEBFA">
                  <a:alpha val="100000"/>
                </a:srgbClr>
              </a:gs>
            </a:gsLst>
            <a:lin ang="5400000" scaled="1"/>
            <a:tileRect/>
          </a:gradFill>
          <a:ln w="9525">
            <a:noFill/>
          </a:ln>
        </p:spPr>
        <p:txBody>
          <a:bodyPr wrap="square">
            <a:spAutoFit/>
          </a:bodyPr>
          <a:p>
            <a:pPr lvl="0" algn="l">
              <a:spcBef>
                <a:spcPct val="50000"/>
              </a:spcBef>
              <a:buClr>
                <a:srgbClr val="000000"/>
              </a:buClr>
            </a:pPr>
            <a:r>
              <a:rPr lang="zh-CN" altLang="en-US" sz="4800" b="1" i="1">
                <a:solidFill>
                  <a:srgbClr val="C00000"/>
                </a:solidFill>
                <a:latin typeface="黑体" panose="02010600030101010101" pitchFamily="2" charset="-122"/>
                <a:ea typeface="黑体" panose="02010600030101010101" pitchFamily="2" charset="-122"/>
              </a:rPr>
              <a:t>缀</a:t>
            </a:r>
            <a:r>
              <a:rPr lang="zh-CN" altLang="en-US" sz="4800" b="1">
                <a:solidFill>
                  <a:schemeClr val="bg1"/>
                </a:solidFill>
                <a:latin typeface="黑体" panose="02010600030101010101" pitchFamily="2" charset="-122"/>
                <a:ea typeface="黑体" panose="02010600030101010101" pitchFamily="2" charset="-122"/>
              </a:rPr>
              <a:t>行甚远</a:t>
            </a:r>
            <a:r>
              <a:rPr lang="en-US" altLang="zh-CN" sz="4800" b="1">
                <a:solidFill>
                  <a:schemeClr val="bg1"/>
                </a:solidFill>
                <a:latin typeface="黑体" panose="02010600030101010101" pitchFamily="2" charset="-122"/>
                <a:ea typeface="黑体" panose="02010600030101010101" pitchFamily="2" charset="-122"/>
              </a:rPr>
              <a:t>zhuì </a:t>
            </a:r>
            <a:r>
              <a:rPr lang="en-US" altLang="zh-CN" sz="4800" b="1">
                <a:latin typeface="黑体" panose="02010600030101010101" pitchFamily="2" charset="-122"/>
                <a:ea typeface="黑体" panose="02010600030101010101" pitchFamily="2" charset="-122"/>
              </a:rPr>
              <a:t> </a:t>
            </a:r>
            <a:r>
              <a:rPr lang="zh-CN" altLang="en-US" sz="4800" b="1">
                <a:solidFill>
                  <a:schemeClr val="bg1"/>
                </a:solidFill>
                <a:latin typeface="黑体" panose="02010600030101010101" pitchFamily="2" charset="-122"/>
                <a:ea typeface="黑体" panose="02010600030101010101" pitchFamily="2" charset="-122"/>
              </a:rPr>
              <a:t>屠大</a:t>
            </a:r>
            <a:r>
              <a:rPr lang="zh-CN" altLang="en-US" sz="4800" b="1" i="1">
                <a:solidFill>
                  <a:srgbClr val="C00000"/>
                </a:solidFill>
                <a:latin typeface="黑体" panose="02010600030101010101" pitchFamily="2" charset="-122"/>
                <a:ea typeface="黑体" panose="02010600030101010101" pitchFamily="2" charset="-122"/>
              </a:rPr>
              <a:t>窘</a:t>
            </a:r>
            <a:r>
              <a:rPr lang="en-US" altLang="zh-CN" sz="4800" b="1">
                <a:solidFill>
                  <a:schemeClr val="bg1"/>
                </a:solidFill>
                <a:latin typeface="黑体" panose="02010600030101010101" pitchFamily="2" charset="-122"/>
                <a:ea typeface="黑体" panose="02010600030101010101" pitchFamily="2" charset="-122"/>
              </a:rPr>
              <a:t>jiǒng </a:t>
            </a:r>
            <a:r>
              <a:rPr lang="en-US" altLang="zh-CN" sz="4800" b="1">
                <a:latin typeface="黑体" panose="02010600030101010101" pitchFamily="2" charset="-122"/>
                <a:ea typeface="黑体" panose="02010600030101010101" pitchFamily="2" charset="-122"/>
              </a:rPr>
              <a:t>  </a:t>
            </a:r>
            <a:r>
              <a:rPr lang="zh-CN" altLang="en-US" sz="4800" b="1">
                <a:solidFill>
                  <a:schemeClr val="bg1"/>
                </a:solidFill>
                <a:latin typeface="黑体" panose="02010600030101010101" pitchFamily="2" charset="-122"/>
                <a:ea typeface="黑体" panose="02010600030101010101" pitchFamily="2" charset="-122"/>
              </a:rPr>
              <a:t>积</a:t>
            </a:r>
            <a:r>
              <a:rPr lang="zh-CN" altLang="en-US" sz="4800" b="1" i="1">
                <a:solidFill>
                  <a:srgbClr val="C00000"/>
                </a:solidFill>
                <a:latin typeface="黑体" panose="02010600030101010101" pitchFamily="2" charset="-122"/>
                <a:ea typeface="黑体" panose="02010600030101010101" pitchFamily="2" charset="-122"/>
              </a:rPr>
              <a:t>薪</a:t>
            </a:r>
            <a:r>
              <a:rPr lang="en-US" altLang="zh-CN" sz="4800" b="1">
                <a:solidFill>
                  <a:schemeClr val="bg1"/>
                </a:solidFill>
                <a:latin typeface="黑体" panose="02010600030101010101" pitchFamily="2" charset="-122"/>
                <a:ea typeface="黑体" panose="02010600030101010101" pitchFamily="2" charset="-122"/>
              </a:rPr>
              <a:t>xīn</a:t>
            </a:r>
            <a:endParaRPr lang="en-US" altLang="zh-CN" sz="4800" b="1" i="1">
              <a:solidFill>
                <a:schemeClr val="bg1"/>
              </a:solidFill>
              <a:latin typeface="黑体" panose="02010600030101010101" pitchFamily="2" charset="-122"/>
              <a:ea typeface="黑体" panose="02010600030101010101" pitchFamily="2" charset="-122"/>
            </a:endParaRPr>
          </a:p>
          <a:p>
            <a:pPr lvl="0">
              <a:spcBef>
                <a:spcPct val="50000"/>
              </a:spcBef>
              <a:buClr>
                <a:srgbClr val="000000"/>
              </a:buClr>
            </a:pPr>
            <a:r>
              <a:rPr lang="zh-CN" altLang="en-US" sz="4800" b="1" i="1">
                <a:solidFill>
                  <a:srgbClr val="C00000"/>
                </a:solidFill>
                <a:latin typeface="黑体" panose="02010600030101010101" pitchFamily="2" charset="-122"/>
                <a:ea typeface="黑体" panose="02010600030101010101" pitchFamily="2" charset="-122"/>
              </a:rPr>
              <a:t>苫</a:t>
            </a:r>
            <a:r>
              <a:rPr lang="zh-CN" altLang="en-US" sz="4800" b="1">
                <a:solidFill>
                  <a:schemeClr val="bg1"/>
                </a:solidFill>
                <a:latin typeface="黑体" panose="02010600030101010101" pitchFamily="2" charset="-122"/>
                <a:ea typeface="黑体" panose="02010600030101010101" pitchFamily="2" charset="-122"/>
              </a:rPr>
              <a:t>蔽</a:t>
            </a:r>
            <a:r>
              <a:rPr lang="en-US" altLang="zh-CN" sz="4800" b="1">
                <a:solidFill>
                  <a:schemeClr val="bg1"/>
                </a:solidFill>
                <a:latin typeface="黑体" panose="02010600030101010101" pitchFamily="2" charset="-122"/>
                <a:ea typeface="黑体" panose="02010600030101010101" pitchFamily="2" charset="-122"/>
              </a:rPr>
              <a:t>shàn</a:t>
            </a:r>
            <a:r>
              <a:rPr lang="en-US" altLang="zh-CN" sz="4800" b="1">
                <a:latin typeface="黑体" panose="02010600030101010101" pitchFamily="2" charset="-122"/>
                <a:ea typeface="黑体" panose="02010600030101010101" pitchFamily="2" charset="-122"/>
              </a:rPr>
              <a:t>      </a:t>
            </a:r>
            <a:r>
              <a:rPr lang="zh-CN" altLang="en-US" sz="4800" b="1">
                <a:solidFill>
                  <a:schemeClr val="bg1"/>
                </a:solidFill>
                <a:latin typeface="黑体" panose="02010600030101010101" pitchFamily="2" charset="-122"/>
                <a:ea typeface="黑体" panose="02010600030101010101" pitchFamily="2" charset="-122"/>
              </a:rPr>
              <a:t>奔</a:t>
            </a:r>
            <a:r>
              <a:rPr lang="zh-CN" altLang="en-US" sz="4800" b="1" i="1">
                <a:solidFill>
                  <a:srgbClr val="C00000"/>
                </a:solidFill>
                <a:latin typeface="黑体" panose="02010600030101010101" pitchFamily="2" charset="-122"/>
                <a:ea typeface="黑体" panose="02010600030101010101" pitchFamily="2" charset="-122"/>
              </a:rPr>
              <a:t>倚 </a:t>
            </a:r>
            <a:r>
              <a:rPr lang="en-US" altLang="zh-CN" sz="4800" b="1">
                <a:solidFill>
                  <a:schemeClr val="bg1"/>
                </a:solidFill>
                <a:latin typeface="黑体" panose="02010600030101010101" pitchFamily="2" charset="-122"/>
                <a:ea typeface="黑体" panose="02010600030101010101" pitchFamily="2" charset="-122"/>
              </a:rPr>
              <a:t>yǐ</a:t>
            </a:r>
            <a:r>
              <a:rPr lang="en-US" altLang="zh-CN" sz="4800" b="1">
                <a:latin typeface="黑体" panose="02010600030101010101" pitchFamily="2" charset="-122"/>
                <a:ea typeface="黑体" panose="02010600030101010101" pitchFamily="2" charset="-122"/>
              </a:rPr>
              <a:t>       </a:t>
            </a:r>
            <a:r>
              <a:rPr lang="zh-CN" altLang="en-US" sz="4800" b="1" i="1">
                <a:solidFill>
                  <a:srgbClr val="C00000"/>
                </a:solidFill>
                <a:latin typeface="黑体" panose="02010600030101010101" pitchFamily="2" charset="-122"/>
                <a:ea typeface="黑体" panose="02010600030101010101" pitchFamily="2" charset="-122"/>
              </a:rPr>
              <a:t>弛</a:t>
            </a:r>
            <a:r>
              <a:rPr lang="zh-CN" altLang="en-US" sz="4800" b="1">
                <a:solidFill>
                  <a:schemeClr val="bg1"/>
                </a:solidFill>
                <a:latin typeface="黑体" panose="02010600030101010101" pitchFamily="2" charset="-122"/>
                <a:ea typeface="黑体" panose="02010600030101010101" pitchFamily="2" charset="-122"/>
              </a:rPr>
              <a:t>担</a:t>
            </a:r>
            <a:r>
              <a:rPr lang="en-US" altLang="zh-CN" sz="4800" b="1">
                <a:solidFill>
                  <a:schemeClr val="bg1"/>
                </a:solidFill>
                <a:latin typeface="黑体" panose="02010600030101010101" pitchFamily="2" charset="-122"/>
                <a:ea typeface="黑体" panose="02010600030101010101" pitchFamily="2" charset="-122"/>
              </a:rPr>
              <a:t>chí</a:t>
            </a:r>
            <a:endParaRPr lang="en-US" altLang="zh-CN" sz="4800" b="1">
              <a:solidFill>
                <a:schemeClr val="bg1"/>
              </a:solidFill>
              <a:latin typeface="黑体" panose="02010600030101010101" pitchFamily="2" charset="-122"/>
              <a:ea typeface="黑体" panose="02010600030101010101" pitchFamily="2" charset="-122"/>
            </a:endParaRPr>
          </a:p>
          <a:p>
            <a:pPr lvl="0">
              <a:spcBef>
                <a:spcPct val="50000"/>
              </a:spcBef>
              <a:buClr>
                <a:srgbClr val="000000"/>
              </a:buClr>
            </a:pPr>
            <a:r>
              <a:rPr lang="zh-CN" altLang="en-US" sz="4800" b="1" i="1">
                <a:solidFill>
                  <a:srgbClr val="C00000"/>
                </a:solidFill>
                <a:latin typeface="黑体" panose="02010600030101010101" pitchFamily="2" charset="-122"/>
                <a:ea typeface="黑体" panose="02010600030101010101" pitchFamily="2" charset="-122"/>
              </a:rPr>
              <a:t>眈眈</a:t>
            </a:r>
            <a:r>
              <a:rPr lang="zh-CN" altLang="en-US" sz="4800" b="1">
                <a:latin typeface="黑体" panose="02010600030101010101" pitchFamily="2" charset="-122"/>
                <a:ea typeface="黑体" panose="02010600030101010101" pitchFamily="2" charset="-122"/>
              </a:rPr>
              <a:t>相向 </a:t>
            </a:r>
            <a:r>
              <a:rPr lang="en-US" altLang="zh-CN" sz="4800" b="1">
                <a:latin typeface="黑体" panose="02010600030101010101" pitchFamily="2" charset="-122"/>
                <a:ea typeface="黑体" panose="02010600030101010101" pitchFamily="2" charset="-122"/>
              </a:rPr>
              <a:t>dān   </a:t>
            </a:r>
            <a:r>
              <a:rPr lang="zh-CN" altLang="en-US" sz="4800" b="1" i="1">
                <a:solidFill>
                  <a:srgbClr val="C00000"/>
                </a:solidFill>
                <a:latin typeface="黑体" panose="02010600030101010101" pitchFamily="2" charset="-122"/>
                <a:ea typeface="黑体" panose="02010600030101010101" pitchFamily="2" charset="-122"/>
              </a:rPr>
              <a:t>少</a:t>
            </a:r>
            <a:r>
              <a:rPr lang="zh-CN" altLang="en-US" sz="4800" b="1">
                <a:latin typeface="黑体" panose="02010600030101010101" pitchFamily="2" charset="-122"/>
                <a:ea typeface="黑体" panose="02010600030101010101" pitchFamily="2" charset="-122"/>
              </a:rPr>
              <a:t>时</a:t>
            </a:r>
            <a:r>
              <a:rPr lang="en-US" altLang="zh-CN" sz="4800" b="1">
                <a:latin typeface="黑体" panose="02010600030101010101" pitchFamily="2" charset="-122"/>
                <a:ea typeface="黑体" panose="02010600030101010101" pitchFamily="2" charset="-122"/>
              </a:rPr>
              <a:t>shǎo    </a:t>
            </a:r>
            <a:r>
              <a:rPr lang="zh-CN" altLang="en-US" sz="4800" b="1">
                <a:latin typeface="黑体" panose="02010600030101010101" pitchFamily="2" charset="-122"/>
                <a:ea typeface="黑体" panose="02010600030101010101" pitchFamily="2" charset="-122"/>
              </a:rPr>
              <a:t>目似</a:t>
            </a:r>
            <a:r>
              <a:rPr lang="zh-CN" altLang="en-US" sz="4800" b="1" i="1">
                <a:solidFill>
                  <a:srgbClr val="C00000"/>
                </a:solidFill>
                <a:latin typeface="黑体" panose="02010600030101010101" pitchFamily="2" charset="-122"/>
                <a:ea typeface="黑体" panose="02010600030101010101" pitchFamily="2" charset="-122"/>
              </a:rPr>
              <a:t>瞑 </a:t>
            </a:r>
            <a:r>
              <a:rPr lang="en-US" altLang="zh-CN" sz="4800" b="1">
                <a:latin typeface="黑体" panose="02010600030101010101" pitchFamily="2" charset="-122"/>
                <a:ea typeface="黑体" panose="02010600030101010101" pitchFamily="2" charset="-122"/>
              </a:rPr>
              <a:t>míng</a:t>
            </a:r>
            <a:endParaRPr lang="en-US" altLang="zh-CN" sz="5400" b="1" i="1">
              <a:latin typeface="黑体" panose="02010600030101010101" pitchFamily="2" charset="-122"/>
              <a:ea typeface="黑体" panose="02010600030101010101" pitchFamily="2" charset="-122"/>
            </a:endParaRPr>
          </a:p>
          <a:p>
            <a:pPr lvl="0">
              <a:spcBef>
                <a:spcPct val="50000"/>
              </a:spcBef>
              <a:buClr>
                <a:srgbClr val="000000"/>
              </a:buClr>
            </a:pPr>
            <a:r>
              <a:rPr lang="zh-CN" altLang="en-US" sz="4800" b="1">
                <a:latin typeface="黑体" panose="02010600030101010101" pitchFamily="2" charset="-122"/>
                <a:ea typeface="黑体" panose="02010600030101010101" pitchFamily="2" charset="-122"/>
              </a:rPr>
              <a:t>意</a:t>
            </a:r>
            <a:r>
              <a:rPr lang="zh-CN" altLang="en-US" sz="4800" b="1" i="1">
                <a:solidFill>
                  <a:srgbClr val="C00000"/>
                </a:solidFill>
                <a:latin typeface="黑体" panose="02010600030101010101" pitchFamily="2" charset="-122"/>
                <a:ea typeface="黑体" panose="02010600030101010101" pitchFamily="2" charset="-122"/>
              </a:rPr>
              <a:t>暇</a:t>
            </a:r>
            <a:r>
              <a:rPr lang="zh-CN" altLang="en-US" sz="4800" b="1">
                <a:latin typeface="黑体" panose="02010600030101010101" pitchFamily="2" charset="-122"/>
                <a:ea typeface="黑体" panose="02010600030101010101" pitchFamily="2" charset="-122"/>
              </a:rPr>
              <a:t>甚</a:t>
            </a:r>
            <a:r>
              <a:rPr lang="en-US" altLang="zh-CN" sz="4800" b="1">
                <a:latin typeface="黑体" panose="02010600030101010101" pitchFamily="2" charset="-122"/>
                <a:ea typeface="黑体" panose="02010600030101010101" pitchFamily="2" charset="-122"/>
              </a:rPr>
              <a:t>xiá     </a:t>
            </a:r>
            <a:r>
              <a:rPr lang="zh-CN" altLang="en-US" sz="4800" b="1" i="1">
                <a:solidFill>
                  <a:srgbClr val="C00000"/>
                </a:solidFill>
                <a:latin typeface="黑体" panose="02010600030101010101" pitchFamily="2" charset="-122"/>
                <a:ea typeface="黑体" panose="02010600030101010101" pitchFamily="2" charset="-122"/>
              </a:rPr>
              <a:t>隧</a:t>
            </a:r>
            <a:r>
              <a:rPr lang="zh-CN" altLang="en-US" sz="4800" b="1">
                <a:latin typeface="黑体" panose="02010600030101010101" pitchFamily="2" charset="-122"/>
                <a:ea typeface="黑体" panose="02010600030101010101" pitchFamily="2" charset="-122"/>
              </a:rPr>
              <a:t>入</a:t>
            </a:r>
            <a:r>
              <a:rPr lang="en-US" altLang="zh-CN" sz="4800" b="1">
                <a:latin typeface="黑体" panose="02010600030101010101" pitchFamily="2" charset="-122"/>
                <a:ea typeface="黑体" panose="02010600030101010101" pitchFamily="2" charset="-122"/>
              </a:rPr>
              <a:t>suì     </a:t>
            </a:r>
            <a:r>
              <a:rPr lang="zh-CN" altLang="en-US" sz="4800" b="1" i="1">
                <a:solidFill>
                  <a:srgbClr val="C00000"/>
                </a:solidFill>
                <a:latin typeface="黑体" panose="02010600030101010101" pitchFamily="2" charset="-122"/>
                <a:ea typeface="黑体" panose="02010600030101010101" pitchFamily="2" charset="-122"/>
              </a:rPr>
              <a:t>尻</a:t>
            </a:r>
            <a:r>
              <a:rPr lang="zh-CN" altLang="en-US" sz="4800" b="1">
                <a:latin typeface="黑体" panose="02010600030101010101" pitchFamily="2" charset="-122"/>
                <a:ea typeface="黑体" panose="02010600030101010101" pitchFamily="2" charset="-122"/>
              </a:rPr>
              <a:t>尾</a:t>
            </a:r>
            <a:r>
              <a:rPr lang="en-US" altLang="zh-CN" sz="4800" b="1">
                <a:latin typeface="黑体" panose="02010600030101010101" pitchFamily="2" charset="-122"/>
                <a:ea typeface="黑体" panose="02010600030101010101" pitchFamily="2" charset="-122"/>
              </a:rPr>
              <a:t>kāo</a:t>
            </a:r>
            <a:endParaRPr lang="en-US" altLang="zh-CN" sz="4800" b="1">
              <a:latin typeface="黑体" panose="02010600030101010101" pitchFamily="2" charset="-122"/>
              <a:ea typeface="黑体" panose="02010600030101010101" pitchFamily="2" charset="-122"/>
            </a:endParaRPr>
          </a:p>
          <a:p>
            <a:pPr lvl="0">
              <a:spcBef>
                <a:spcPct val="50000"/>
              </a:spcBef>
              <a:buClr>
                <a:srgbClr val="000000"/>
              </a:buClr>
            </a:pPr>
            <a:r>
              <a:rPr lang="zh-CN" altLang="en-US" sz="4800" b="1">
                <a:latin typeface="黑体" panose="02010600030101010101" pitchFamily="2" charset="-122"/>
                <a:ea typeface="黑体" panose="02010600030101010101" pitchFamily="2" charset="-122"/>
              </a:rPr>
              <a:t>假</a:t>
            </a:r>
            <a:r>
              <a:rPr lang="zh-CN" altLang="en-US" sz="4800" b="1" i="1">
                <a:solidFill>
                  <a:srgbClr val="C00000"/>
                </a:solidFill>
                <a:latin typeface="黑体" panose="02010600030101010101" pitchFamily="2" charset="-122"/>
                <a:ea typeface="黑体" panose="02010600030101010101" pitchFamily="2" charset="-122"/>
              </a:rPr>
              <a:t>寐 </a:t>
            </a:r>
            <a:r>
              <a:rPr lang="en-US" altLang="zh-CN" sz="4800" b="1">
                <a:latin typeface="黑体" panose="02010600030101010101" pitchFamily="2" charset="-122"/>
                <a:ea typeface="黑体" panose="02010600030101010101" pitchFamily="2" charset="-122"/>
              </a:rPr>
              <a:t>mèi    </a:t>
            </a:r>
            <a:r>
              <a:rPr lang="zh-CN" altLang="en-US" sz="4800" b="1">
                <a:latin typeface="黑体" panose="02010600030101010101" pitchFamily="2" charset="-122"/>
                <a:ea typeface="黑体" panose="02010600030101010101" pitchFamily="2" charset="-122"/>
              </a:rPr>
              <a:t>狼亦</a:t>
            </a:r>
            <a:r>
              <a:rPr lang="zh-CN" altLang="en-US" sz="4800" b="1" i="1">
                <a:solidFill>
                  <a:srgbClr val="C00000"/>
                </a:solidFill>
                <a:latin typeface="黑体" panose="02010600030101010101" pitchFamily="2" charset="-122"/>
                <a:ea typeface="黑体" panose="02010600030101010101" pitchFamily="2" charset="-122"/>
              </a:rPr>
              <a:t>黠</a:t>
            </a:r>
            <a:r>
              <a:rPr lang="zh-CN" altLang="en-US" sz="4800" b="1">
                <a:latin typeface="黑体" panose="02010600030101010101" pitchFamily="2" charset="-122"/>
                <a:ea typeface="黑体" panose="02010600030101010101" pitchFamily="2" charset="-122"/>
              </a:rPr>
              <a:t>矣 </a:t>
            </a:r>
            <a:r>
              <a:rPr lang="en-US" altLang="zh-CN" sz="4800" b="1">
                <a:latin typeface="黑体" panose="02010600030101010101" pitchFamily="2" charset="-122"/>
                <a:ea typeface="黑体" panose="02010600030101010101" pitchFamily="2" charset="-122"/>
              </a:rPr>
              <a:t>xiá   </a:t>
            </a:r>
            <a:r>
              <a:rPr lang="zh-CN" altLang="en-US" sz="4800" b="1" i="1">
                <a:solidFill>
                  <a:srgbClr val="C00000"/>
                </a:solidFill>
                <a:latin typeface="黑体" panose="02010600030101010101" pitchFamily="2" charset="-122"/>
                <a:ea typeface="黑体" panose="02010600030101010101" pitchFamily="2" charset="-122"/>
              </a:rPr>
              <a:t>顷</a:t>
            </a:r>
            <a:r>
              <a:rPr lang="zh-CN" altLang="en-US" sz="4800" b="1">
                <a:latin typeface="黑体" panose="02010600030101010101" pitchFamily="2" charset="-122"/>
                <a:ea typeface="黑体" panose="02010600030101010101" pitchFamily="2" charset="-122"/>
              </a:rPr>
              <a:t>刻 </a:t>
            </a:r>
            <a:r>
              <a:rPr lang="en-US" altLang="zh-CN" sz="4800" b="1">
                <a:latin typeface="黑体" panose="02010600030101010101" pitchFamily="2" charset="-122"/>
                <a:ea typeface="黑体" panose="02010600030101010101" pitchFamily="2" charset="-122"/>
              </a:rPr>
              <a:t>qǐng</a:t>
            </a:r>
            <a:endParaRPr lang="en-US" altLang="zh-CN" sz="4800" b="1">
              <a:latin typeface="黑体" panose="02010600030101010101" pitchFamily="2" charset="-122"/>
              <a:ea typeface="黑体" panose="02010600030101010101" pitchFamily="2" charset="-122"/>
            </a:endParaRPr>
          </a:p>
          <a:p>
            <a:pPr lvl="0">
              <a:spcBef>
                <a:spcPct val="50000"/>
              </a:spcBef>
              <a:buClr>
                <a:srgbClr val="000000"/>
              </a:buClr>
            </a:pPr>
            <a:endParaRPr lang="en-US" altLang="zh-CN" sz="4800" b="1">
              <a:latin typeface="黑体" panose="02010600030101010101" pitchFamily="2" charset="-122"/>
              <a:ea typeface="黑体" panose="02010600030101010101" pitchFamily="2" charset="-122"/>
            </a:endParaRPr>
          </a:p>
        </p:txBody>
      </p:sp>
    </p:spTree>
  </p:cSld>
  <p:clrMapOvr>
    <a:masterClrMapping/>
  </p:clrMapOvr>
  <p:transition spd="med">
    <p:randomBar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2" name="标题 1"/>
          <p:cNvSpPr>
            <a:spLocks noGrp="1"/>
          </p:cNvSpPr>
          <p:nvPr>
            <p:ph type="title"/>
          </p:nvPr>
        </p:nvSpPr>
        <p:spPr>
          <a:xfrm>
            <a:off x="198755" y="120650"/>
            <a:ext cx="10515600" cy="1325563"/>
          </a:xfrm>
        </p:spPr>
        <p:txBody>
          <a:bodyPr vert="horz" wrap="square" anchor="ctr"/>
          <a:p>
            <a:pPr lvl="0"/>
            <a:r>
              <a:rPr lang="zh-CN" altLang="en-US" b="1"/>
              <a:t>精妙成语</a:t>
            </a:r>
            <a:endParaRPr lang="zh-CN" altLang="en-US" b="1"/>
          </a:p>
        </p:txBody>
      </p:sp>
      <p:sp>
        <p:nvSpPr>
          <p:cNvPr id="20483" name="内容占位符 2"/>
          <p:cNvSpPr>
            <a:spLocks noGrp="1"/>
          </p:cNvSpPr>
          <p:nvPr>
            <p:ph idx="1"/>
          </p:nvPr>
        </p:nvSpPr>
        <p:spPr>
          <a:xfrm>
            <a:off x="403225" y="2369820"/>
            <a:ext cx="10515600" cy="2583815"/>
          </a:xfrm>
        </p:spPr>
        <p:txBody>
          <a:bodyPr vert="horz" wrap="square" anchor="t">
            <a:normAutofit lnSpcReduction="10000"/>
          </a:bodyPr>
          <a:p>
            <a:pPr lvl="0"/>
            <a:r>
              <a:rPr lang="zh-CN" altLang="en-US" sz="4400" b="1" dirty="0">
                <a:solidFill>
                  <a:srgbClr val="FF0000"/>
                </a:solidFill>
                <a:latin typeface="黑体" panose="02010600030101010101" pitchFamily="2" charset="-122"/>
                <a:ea typeface="黑体" panose="02010600030101010101" pitchFamily="2" charset="-122"/>
              </a:rPr>
              <a:t>你能说出与“狼”有关的成语吗？</a:t>
            </a:r>
            <a:endParaRPr lang="zh-CN" altLang="en-US" sz="4400" b="1" dirty="0">
              <a:solidFill>
                <a:srgbClr val="FF0000"/>
              </a:solidFill>
              <a:latin typeface="黑体" panose="02010600030101010101" pitchFamily="2" charset="-122"/>
              <a:ea typeface="黑体" panose="02010600030101010101" pitchFamily="2" charset="-122"/>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8" name="文本占位符 19457"/>
          <p:cNvSpPr>
            <a:spLocks noGrp="1"/>
          </p:cNvSpPr>
          <p:nvPr>
            <p:ph type="body" sz="half" idx="1"/>
          </p:nvPr>
        </p:nvSpPr>
        <p:spPr>
          <a:xfrm>
            <a:off x="116840" y="908685"/>
            <a:ext cx="11918950" cy="5626735"/>
          </a:xfrm>
        </p:spPr>
        <p:txBody>
          <a:bodyPr>
            <a:normAutofit fontScale="90000" lnSpcReduction="20000"/>
          </a:bodyPr>
          <a:p>
            <a:pPr>
              <a:lnSpc>
                <a:spcPct val="110000"/>
              </a:lnSpc>
            </a:pPr>
            <a:r>
              <a:rPr lang="zh-CN" altLang="en-US" sz="4400" b="1" kern="1200">
                <a:latin typeface="黑体" panose="02010600030101010101" pitchFamily="2" charset="-122"/>
                <a:ea typeface="黑体" panose="02010600030101010101" pitchFamily="2" charset="-122"/>
              </a:rPr>
              <a:t>一屠晚归担中肉尽止有剩骨途中两狼缀行甚远屠惧投以骨一狼得骨止一狼仍从复投之后狼止而前狼又至骨已尽矣而两狼之并驱如故屠大窘恐前后受其敌顾野有麦场（</a:t>
            </a:r>
            <a:r>
              <a:rPr lang="en-US" altLang="zh-CN" sz="4400" b="1" kern="1200">
                <a:latin typeface="黑体" panose="02010600030101010101" pitchFamily="2" charset="-122"/>
                <a:ea typeface="黑体" panose="02010600030101010101" pitchFamily="2" charset="-122"/>
              </a:rPr>
              <a:t>cháng)</a:t>
            </a:r>
            <a:r>
              <a:rPr lang="zh-CN" altLang="en-US" sz="4400" b="1" kern="1200">
                <a:latin typeface="黑体" panose="02010600030101010101" pitchFamily="2" charset="-122"/>
                <a:ea typeface="黑体" panose="02010600030101010101" pitchFamily="2" charset="-122"/>
              </a:rPr>
              <a:t>场主积薪其中苫蔽成丘屠乃奔倚其下弛担持刀狼不敢前眈眈相向少时一狼径去其一犬坐于前久之目似瞑意暇甚屠暴起以刀劈狼首又数刀毙之方欲行转视积薪后一狼洞其中意将隧入以攻其后也身已半入止露尻尾屠自后断其股亦毙之乃悟前狼假寐盖以诱敌狼亦黠矣而顷刻两毙禽兽之变诈几何哉止增笑耳</a:t>
            </a:r>
            <a:endParaRPr lang="zh-CN" altLang="en-US" sz="2400" b="1" kern="1200">
              <a:latin typeface="黑体" panose="02010600030101010101" pitchFamily="2" charset="-122"/>
              <a:ea typeface="黑体" panose="02010600030101010101" pitchFamily="2" charset="-122"/>
            </a:endParaRPr>
          </a:p>
        </p:txBody>
      </p:sp>
      <p:sp>
        <p:nvSpPr>
          <p:cNvPr id="19459" name="文本框 19458"/>
          <p:cNvSpPr txBox="1"/>
          <p:nvPr/>
        </p:nvSpPr>
        <p:spPr>
          <a:xfrm>
            <a:off x="116840" y="78105"/>
            <a:ext cx="2548255" cy="762000"/>
          </a:xfrm>
          <a:prstGeom prst="rect">
            <a:avLst/>
          </a:prstGeom>
          <a:noFill/>
          <a:ln w="9525">
            <a:noFill/>
          </a:ln>
        </p:spPr>
        <p:txBody>
          <a:bodyPr wrap="square">
            <a:spAutoFit/>
          </a:bodyPr>
          <a:p>
            <a:pPr lvl="0" algn="l" eaLnBrk="1" latinLnBrk="0" hangingPunct="1"/>
            <a:r>
              <a:rPr lang="zh-CN" altLang="en-US" sz="4400" b="1" dirty="0">
                <a:solidFill>
                  <a:srgbClr val="FF0000"/>
                </a:solidFill>
                <a:latin typeface="Arial" panose="020B0604020202020204" pitchFamily="34" charset="0"/>
                <a:ea typeface="宋体" panose="02010600030101010101" pitchFamily="2" charset="-122"/>
              </a:rPr>
              <a:t>一读课文</a:t>
            </a:r>
            <a:endParaRPr lang="zh-CN" altLang="en-US" sz="4400" b="1" dirty="0">
              <a:solidFill>
                <a:srgbClr val="FF0000"/>
              </a:solidFill>
              <a:latin typeface="Arial" panose="020B0604020202020204" pitchFamily="34" charset="0"/>
              <a:ea typeface="宋体" panose="02010600030101010101" pitchFamily="2" charset="-122"/>
            </a:endParaRPr>
          </a:p>
        </p:txBody>
      </p:sp>
      <p:pic>
        <p:nvPicPr>
          <p:cNvPr id="19460" name="语文七年级下册《狼》音频朗读（男声）.mp3" descr="语文七年级下册《狼》音频朗读（男声）">
            <a:hlinkClick r:id="" action="ppaction://media"/>
          </p:cNvPr>
          <p:cNvPicPr>
            <a:picLocks noChangeAspect="1"/>
          </p:cNvPicPr>
          <p:nvPr>
            <a:audioFile r:link="rId1"/>
            <p:extLst>
              <p:ext uri="{DAA4B4D4-6D71-4841-9C94-3DE7FCFB9230}">
                <p14:media xmlns:p14="http://schemas.microsoft.com/office/powerpoint/2010/main" r:link="rId2"/>
              </p:ext>
            </p:extLst>
          </p:nvPr>
        </p:nvPicPr>
        <p:blipFill>
          <a:blip r:embed="rId3"/>
          <a:stretch>
            <a:fillRect/>
          </a:stretch>
        </p:blipFill>
        <p:spPr>
          <a:xfrm>
            <a:off x="9337675" y="5589588"/>
            <a:ext cx="304800" cy="3048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459"/>
                                        </p:tgtEl>
                                        <p:attrNameLst>
                                          <p:attrName>style.visibility</p:attrName>
                                        </p:attrNameLst>
                                      </p:cBhvr>
                                      <p:to>
                                        <p:strVal val="visible"/>
                                      </p:to>
                                    </p:set>
                                    <p:anim calcmode="lin" valueType="num">
                                      <p:cBhvr additive="base">
                                        <p:cTn id="7" dur="500" fill="hold"/>
                                        <p:tgtEl>
                                          <p:spTgt spid="19459"/>
                                        </p:tgtEl>
                                        <p:attrNameLst>
                                          <p:attrName>ppt_x</p:attrName>
                                        </p:attrNameLst>
                                      </p:cBhvr>
                                      <p:tavLst>
                                        <p:tav tm="0">
                                          <p:val>
                                            <p:strVal val="#ppt_x"/>
                                          </p:val>
                                        </p:tav>
                                        <p:tav tm="100000">
                                          <p:val>
                                            <p:strVal val="#ppt_x"/>
                                          </p:val>
                                        </p:tav>
                                      </p:tavLst>
                                    </p:anim>
                                    <p:anim calcmode="lin" valueType="num">
                                      <p:cBhvr additive="base">
                                        <p:cTn id="8" dur="500" fill="hold"/>
                                        <p:tgtEl>
                                          <p:spTgt spid="1945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458">
                                            <p:txEl>
                                              <p:charRg st="0" end="272"/>
                                            </p:txEl>
                                          </p:spTgt>
                                        </p:tgtEl>
                                        <p:attrNameLst>
                                          <p:attrName>style.visibility</p:attrName>
                                        </p:attrNameLst>
                                      </p:cBhvr>
                                      <p:to>
                                        <p:strVal val="visible"/>
                                      </p:to>
                                    </p:set>
                                    <p:anim calcmode="lin" valueType="num">
                                      <p:cBhvr additive="base">
                                        <p:cTn id="13" dur="500" fill="hold"/>
                                        <p:tgtEl>
                                          <p:spTgt spid="19458">
                                            <p:txEl>
                                              <p:charRg st="0" end="27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458">
                                            <p:txEl>
                                              <p:charRg st="0" end="27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p:cTn id="15" fill="hold" display="0">
                  <p:stCondLst>
                    <p:cond delay="indefinite"/>
                  </p:stCondLst>
                  <p:endCondLst>
                    <p:cond evt="onNext" delay="0">
                      <p:tgtEl>
                        <p:sldTgt/>
                      </p:tgtEl>
                    </p:cond>
                    <p:cond evt="onPrev" delay="0">
                      <p:tgtEl>
                        <p:sldTgt/>
                      </p:tgtEl>
                    </p:cond>
                    <p:cond evt="onStopAudio" delay="0">
                      <p:tgtEl>
                        <p:sldTgt/>
                      </p:tgtEl>
                    </p:cond>
                  </p:endCondLst>
                </p:cTn>
                <p:tgtEl>
                  <p:spTgt spid="19460"/>
                </p:tgtEl>
              </p:cMediaNode>
            </p:audio>
            <p:seq concurrent="1" nextAc="seek">
              <p:cTn id="16" restart="whenNotActive" fill="hold" evtFilter="cancelBubble" nodeType="interactiveSeq">
                <p:stCondLst>
                  <p:cond evt="onClick" delay="0">
                    <p:tgtEl>
                      <p:spTgt spid="19460"/>
                    </p:tgtEl>
                  </p:cond>
                </p:stCondLst>
                <p:endSync evt="end" delay="0">
                  <p:rtn val="all"/>
                </p:endSync>
                <p:childTnLst>
                  <p:par>
                    <p:cTn id="17" fill="hold">
                      <p:stCondLst>
                        <p:cond delay="0"/>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83906" fill="hold"/>
                                        <p:tgtEl>
                                          <p:spTgt spid="19460"/>
                                        </p:tgtEl>
                                      </p:cBhvr>
                                    </p:cmd>
                                  </p:childTnLst>
                                </p:cTn>
                              </p:par>
                            </p:childTnLst>
                          </p:cTn>
                        </p:par>
                      </p:childTnLst>
                    </p:cTn>
                  </p:par>
                </p:childTnLst>
              </p:cTn>
              <p:nextCondLst>
                <p:cond evt="onClick" delay="0">
                  <p:tgtEl>
                    <p:spTgt spid="19460"/>
                  </p:tgtEl>
                </p:cond>
              </p:nextCondLst>
            </p:seq>
          </p:childTnLst>
        </p:cTn>
      </p:par>
    </p:tnLst>
    <p:bldLst>
      <p:bldP spid="19459" grpId="0" bldLvl="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8" name="标题 1"/>
          <p:cNvSpPr>
            <a:spLocks noGrp="1"/>
          </p:cNvSpPr>
          <p:nvPr>
            <p:ph type="title"/>
          </p:nvPr>
        </p:nvSpPr>
        <p:spPr>
          <a:xfrm>
            <a:off x="2856865" y="875030"/>
            <a:ext cx="5558790" cy="2625725"/>
          </a:xfrm>
        </p:spPr>
        <p:txBody>
          <a:bodyPr vert="horz" wrap="square" anchor="ctr">
            <a:noAutofit/>
          </a:bodyPr>
          <a:p>
            <a:pPr lvl="0"/>
            <a:r>
              <a:rPr lang="zh-CN" altLang="en-US" sz="8800" b="1">
                <a:solidFill>
                  <a:srgbClr val="FF0000"/>
                </a:solidFill>
                <a:latin typeface="华文行楷" panose="02010800040101010101" pitchFamily="2" charset="-122"/>
                <a:ea typeface="华文行楷" panose="02010800040101010101" pitchFamily="2" charset="-122"/>
              </a:rPr>
              <a:t>结对读！</a:t>
            </a:r>
            <a:br>
              <a:rPr lang="zh-CN" altLang="en-US" sz="8800" b="1">
                <a:solidFill>
                  <a:srgbClr val="FF0000"/>
                </a:solidFill>
                <a:latin typeface="华文行楷" panose="02010800040101010101" pitchFamily="2" charset="-122"/>
                <a:ea typeface="华文行楷" panose="02010800040101010101" pitchFamily="2" charset="-122"/>
              </a:rPr>
            </a:br>
            <a:r>
              <a:rPr lang="zh-CN" altLang="en-US" sz="2800" b="1">
                <a:solidFill>
                  <a:schemeClr val="bg1"/>
                </a:solidFill>
                <a:latin typeface="华文行楷" panose="02010800040101010101" pitchFamily="2" charset="-122"/>
                <a:ea typeface="华文行楷" panose="02010800040101010101" pitchFamily="2" charset="-122"/>
              </a:rPr>
              <a:t>在</a:t>
            </a:r>
            <a:br>
              <a:rPr lang="zh-CN" altLang="en-US" sz="8800" b="1">
                <a:solidFill>
                  <a:srgbClr val="FF0000"/>
                </a:solidFill>
                <a:latin typeface="华文行楷" panose="02010800040101010101" pitchFamily="2" charset="-122"/>
                <a:ea typeface="华文行楷" panose="02010800040101010101" pitchFamily="2" charset="-122"/>
              </a:rPr>
            </a:br>
            <a:r>
              <a:rPr lang="zh-CN" altLang="en-US" sz="8800" b="1">
                <a:solidFill>
                  <a:srgbClr val="0000CC"/>
                </a:solidFill>
                <a:latin typeface="华文行楷" panose="02010800040101010101" pitchFamily="2" charset="-122"/>
                <a:ea typeface="华文行楷" panose="02010800040101010101" pitchFamily="2" charset="-122"/>
              </a:rPr>
              <a:t>读出韵味！</a:t>
            </a:r>
            <a:endParaRPr lang="zh-CN" altLang="en-US" sz="8800" b="1">
              <a:solidFill>
                <a:srgbClr val="0000CC"/>
              </a:solidFill>
              <a:latin typeface="华文行楷" panose="02010800040101010101" pitchFamily="2" charset="-122"/>
              <a:ea typeface="华文行楷" panose="02010800040101010101" pitchFamily="2" charset="-122"/>
            </a:endParaRPr>
          </a:p>
        </p:txBody>
      </p:sp>
      <p:sp>
        <p:nvSpPr>
          <p:cNvPr id="19460" name="TextBox 3"/>
          <p:cNvSpPr txBox="1"/>
          <p:nvPr/>
        </p:nvSpPr>
        <p:spPr>
          <a:xfrm>
            <a:off x="2208213" y="3500438"/>
            <a:ext cx="4679950" cy="914400"/>
          </a:xfrm>
          <a:prstGeom prst="rect">
            <a:avLst/>
          </a:prstGeom>
          <a:noFill/>
          <a:ln w="9525">
            <a:noFill/>
          </a:ln>
        </p:spPr>
        <p:txBody>
          <a:bodyPr>
            <a:spAutoFit/>
          </a:bodyPr>
          <a:p>
            <a:pPr lvl="0" eaLnBrk="1" hangingPunct="1"/>
            <a:r>
              <a:rPr lang="zh-CN" altLang="en-US" sz="5400" b="1" dirty="0">
                <a:solidFill>
                  <a:schemeClr val="bg1"/>
                </a:solidFill>
                <a:latin typeface="楷体" pitchFamily="1" charset="-122"/>
                <a:ea typeface="楷体" pitchFamily="1" charset="-122"/>
              </a:rPr>
              <a:t>以骨投（之）</a:t>
            </a:r>
            <a:endParaRPr lang="zh-CN" altLang="en-US" sz="5400" b="1" dirty="0">
              <a:solidFill>
                <a:schemeClr val="bg1"/>
              </a:solidFill>
              <a:latin typeface="楷体" pitchFamily="1" charset="-122"/>
              <a:ea typeface="楷体" pitchFamily="1" charset="-122"/>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69" name="文本框 70658"/>
          <p:cNvSpPr txBox="1"/>
          <p:nvPr/>
        </p:nvSpPr>
        <p:spPr>
          <a:xfrm>
            <a:off x="71120" y="161290"/>
            <a:ext cx="12024995" cy="6492240"/>
          </a:xfrm>
          <a:prstGeom prst="rect">
            <a:avLst/>
          </a:prstGeom>
          <a:noFill/>
          <a:ln w="9525">
            <a:noFill/>
          </a:ln>
        </p:spPr>
        <p:txBody>
          <a:bodyPr wrap="square" anchor="t">
            <a:spAutoFit/>
          </a:bodyPr>
          <a:p>
            <a:pPr lvl="0" indent="0">
              <a:spcBef>
                <a:spcPct val="50000"/>
              </a:spcBef>
            </a:pPr>
            <a:r>
              <a:rPr lang="zh-CN" altLang="en-US" sz="4000" b="1">
                <a:latin typeface="黑体" panose="02010600030101010101" pitchFamily="2" charset="-122"/>
                <a:ea typeface="黑体" panose="02010600030101010101" pitchFamily="2" charset="-122"/>
                <a:cs typeface="宋体" panose="02010600030101010101" pitchFamily="2" charset="-122"/>
                <a:sym typeface="+mn-ea"/>
              </a:rPr>
              <a:t>今日作业：</a:t>
            </a:r>
            <a:endParaRPr lang="zh-CN" altLang="en-US" sz="4000" b="1">
              <a:latin typeface="黑体" panose="02010600030101010101" pitchFamily="2" charset="-122"/>
              <a:ea typeface="黑体" panose="02010600030101010101" pitchFamily="2" charset="-122"/>
              <a:cs typeface="宋体" panose="02010600030101010101" pitchFamily="2" charset="-122"/>
              <a:sym typeface="+mn-ea"/>
            </a:endParaRPr>
          </a:p>
          <a:p>
            <a:pPr lvl="0" indent="0">
              <a:spcBef>
                <a:spcPct val="50000"/>
              </a:spcBef>
            </a:pPr>
            <a:r>
              <a:rPr lang="en-US" altLang="zh-CN" sz="4000" b="1">
                <a:latin typeface="黑体" panose="02010600030101010101" pitchFamily="2" charset="-122"/>
                <a:ea typeface="黑体" panose="02010600030101010101" pitchFamily="2" charset="-122"/>
                <a:cs typeface="宋体" panose="02010600030101010101" pitchFamily="2" charset="-122"/>
                <a:sym typeface="+mn-ea"/>
              </a:rPr>
              <a:t>1.</a:t>
            </a:r>
            <a:r>
              <a:rPr lang="zh-CN" altLang="en-US" sz="4000" b="1">
                <a:latin typeface="黑体" panose="02010600030101010101" pitchFamily="2" charset="-122"/>
                <a:ea typeface="黑体" panose="02010600030101010101" pitchFamily="2" charset="-122"/>
                <a:cs typeface="宋体" panose="02010600030101010101" pitchFamily="2" charset="-122"/>
                <a:sym typeface="+mn-ea"/>
              </a:rPr>
              <a:t>《阅读感悟》</a:t>
            </a:r>
            <a:r>
              <a:rPr lang="zh-CN" altLang="en-US" sz="4000" b="1">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第</a:t>
            </a:r>
            <a:r>
              <a:rPr lang="en-US" altLang="zh-CN" sz="4000" b="1">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73</a:t>
            </a:r>
            <a:r>
              <a:rPr lang="zh-CN" altLang="en-US" sz="4000" b="1">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页</a:t>
            </a:r>
            <a:r>
              <a:rPr lang="zh-CN" altLang="en-US" sz="4000" b="1">
                <a:solidFill>
                  <a:schemeClr val="tx1"/>
                </a:solidFill>
                <a:latin typeface="黑体" panose="02010600030101010101" pitchFamily="2" charset="-122"/>
                <a:ea typeface="黑体" panose="02010600030101010101" pitchFamily="2" charset="-122"/>
                <a:cs typeface="宋体" panose="02010600030101010101" pitchFamily="2" charset="-122"/>
                <a:sym typeface="+mn-ea"/>
              </a:rPr>
              <a:t>技法锦囊、拓展迁移。</a:t>
            </a:r>
            <a:endParaRPr lang="zh-CN" altLang="en-US" sz="4000" b="1">
              <a:solidFill>
                <a:schemeClr val="tx1"/>
              </a:solidFill>
              <a:latin typeface="黑体" panose="02010600030101010101" pitchFamily="2" charset="-122"/>
              <a:ea typeface="黑体" panose="02010600030101010101" pitchFamily="2" charset="-122"/>
              <a:cs typeface="宋体" panose="02010600030101010101" pitchFamily="2" charset="-122"/>
              <a:sym typeface="+mn-ea"/>
            </a:endParaRPr>
          </a:p>
          <a:p>
            <a:pPr lvl="0" indent="0">
              <a:spcBef>
                <a:spcPct val="50000"/>
              </a:spcBef>
            </a:pPr>
            <a:r>
              <a:rPr lang="en-US" altLang="zh-CN" sz="4000" b="1">
                <a:latin typeface="黑体" panose="02010600030101010101" pitchFamily="2" charset="-122"/>
                <a:ea typeface="黑体" panose="02010600030101010101" pitchFamily="2" charset="-122"/>
                <a:cs typeface="宋体" panose="02010600030101010101" pitchFamily="2" charset="-122"/>
                <a:sym typeface="+mn-ea"/>
              </a:rPr>
              <a:t>2.</a:t>
            </a:r>
            <a:r>
              <a:rPr lang="zh-CN" altLang="en-US" sz="4000" b="1">
                <a:latin typeface="黑体" panose="02010600030101010101" pitchFamily="2" charset="-122"/>
                <a:ea typeface="黑体" panose="02010600030101010101" pitchFamily="2" charset="-122"/>
                <a:cs typeface="宋体" panose="02010600030101010101" pitchFamily="2" charset="-122"/>
                <a:sym typeface="+mn-ea"/>
              </a:rPr>
              <a:t>阅读《西游记》</a:t>
            </a:r>
            <a:r>
              <a:rPr lang="zh-CN" altLang="en-US" sz="4000" b="1" u="sng">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第十六、七回</a:t>
            </a:r>
            <a:r>
              <a:rPr lang="zh-CN" altLang="en-US" sz="4000" b="1">
                <a:latin typeface="黑体" panose="02010600030101010101" pitchFamily="2" charset="-122"/>
                <a:ea typeface="黑体" panose="02010600030101010101" pitchFamily="2" charset="-122"/>
                <a:cs typeface="宋体" panose="02010600030101010101" pitchFamily="2" charset="-122"/>
                <a:sym typeface="+mn-ea"/>
              </a:rPr>
              <a:t>，思考问题：</a:t>
            </a:r>
            <a:endParaRPr lang="zh-CN" altLang="en-US" sz="4000" b="1">
              <a:latin typeface="黑体" panose="02010600030101010101" pitchFamily="2" charset="-122"/>
              <a:ea typeface="黑体" panose="02010600030101010101" pitchFamily="2" charset="-122"/>
              <a:cs typeface="宋体" panose="02010600030101010101" pitchFamily="2" charset="-122"/>
              <a:sym typeface="+mn-ea"/>
            </a:endParaRPr>
          </a:p>
          <a:p>
            <a:pPr lvl="0" indent="0">
              <a:spcBef>
                <a:spcPct val="50000"/>
              </a:spcBef>
            </a:pPr>
            <a:r>
              <a:rPr sz="4000" b="1">
                <a:latin typeface="黑体" panose="02010600030101010101" pitchFamily="2" charset="-122"/>
                <a:ea typeface="黑体" panose="02010600030101010101" pitchFamily="2" charset="-122"/>
                <a:cs typeface="宋体" panose="02010600030101010101" pitchFamily="2" charset="-122"/>
                <a:sym typeface="+mn-ea"/>
              </a:rPr>
              <a:t>①</a:t>
            </a:r>
            <a:r>
              <a:rPr lang="zh-CN" sz="4000" b="1">
                <a:latin typeface="黑体" panose="02010600030101010101" pitchFamily="2" charset="-122"/>
                <a:ea typeface="黑体" panose="02010600030101010101" pitchFamily="2" charset="-122"/>
                <a:cs typeface="宋体" panose="02010600030101010101" pitchFamily="2" charset="-122"/>
                <a:sym typeface="+mn-ea"/>
              </a:rPr>
              <a:t>这两回主要讲</a:t>
            </a:r>
            <a:r>
              <a:rPr sz="4000" b="1">
                <a:latin typeface="黑体" panose="02010600030101010101" pitchFamily="2" charset="-122"/>
                <a:ea typeface="黑体" panose="02010600030101010101" pitchFamily="2" charset="-122"/>
                <a:cs typeface="宋体" panose="02010600030101010101" pitchFamily="2" charset="-122"/>
                <a:sym typeface="+mn-ea"/>
              </a:rPr>
              <a:t>袈裟</a:t>
            </a:r>
            <a:r>
              <a:rPr lang="zh-CN" sz="4000" b="1">
                <a:latin typeface="黑体" panose="02010600030101010101" pitchFamily="2" charset="-122"/>
                <a:ea typeface="黑体" panose="02010600030101010101" pitchFamily="2" charset="-122"/>
                <a:cs typeface="宋体" panose="02010600030101010101" pitchFamily="2" charset="-122"/>
                <a:sym typeface="+mn-ea"/>
              </a:rPr>
              <a:t>被偷、几经周折终被取回一事，联系现实生活，你从这个故事中获得</a:t>
            </a:r>
            <a:r>
              <a:rPr lang="zh-CN" sz="4000" b="1" u="sng">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何启示</a:t>
            </a:r>
            <a:r>
              <a:rPr lang="zh-CN" sz="4000" b="1">
                <a:latin typeface="黑体" panose="02010600030101010101" pitchFamily="2" charset="-122"/>
                <a:ea typeface="黑体" panose="02010600030101010101" pitchFamily="2" charset="-122"/>
                <a:cs typeface="宋体" panose="02010600030101010101" pitchFamily="2" charset="-122"/>
                <a:sym typeface="+mn-ea"/>
              </a:rPr>
              <a:t>？</a:t>
            </a:r>
            <a:endParaRPr lang="zh-CN" sz="4000" b="1">
              <a:latin typeface="黑体" panose="02010600030101010101" pitchFamily="2" charset="-122"/>
              <a:ea typeface="黑体" panose="02010600030101010101" pitchFamily="2" charset="-122"/>
              <a:cs typeface="宋体" panose="02010600030101010101" pitchFamily="2" charset="-122"/>
              <a:sym typeface="+mn-ea"/>
            </a:endParaRPr>
          </a:p>
          <a:p>
            <a:pPr lvl="0" indent="0">
              <a:spcBef>
                <a:spcPct val="50000"/>
              </a:spcBef>
            </a:pPr>
            <a:r>
              <a:rPr sz="4000" b="1">
                <a:latin typeface="黑体" panose="02010600030101010101" pitchFamily="2" charset="-122"/>
                <a:ea typeface="黑体" panose="02010600030101010101" pitchFamily="2" charset="-122"/>
                <a:cs typeface="宋体" panose="02010600030101010101" pitchFamily="2" charset="-122"/>
                <a:sym typeface="+mn-ea"/>
              </a:rPr>
              <a:t>②</a:t>
            </a:r>
            <a:r>
              <a:rPr lang="zh-CN" sz="4000" b="1">
                <a:latin typeface="黑体" panose="02010600030101010101" pitchFamily="2" charset="-122"/>
                <a:ea typeface="黑体" panose="02010600030101010101" pitchFamily="2" charset="-122"/>
                <a:cs typeface="宋体" panose="02010600030101010101" pitchFamily="2" charset="-122"/>
                <a:sym typeface="+mn-ea"/>
              </a:rPr>
              <a:t>黑风山、黑风洞景色不错，能试背其景么？</a:t>
            </a:r>
            <a:endParaRPr lang="zh-CN" sz="4000" b="1">
              <a:latin typeface="黑体" panose="02010600030101010101" pitchFamily="2" charset="-122"/>
              <a:ea typeface="黑体" panose="02010600030101010101" pitchFamily="2" charset="-122"/>
              <a:cs typeface="宋体" panose="02010600030101010101" pitchFamily="2" charset="-122"/>
              <a:sym typeface="+mn-ea"/>
            </a:endParaRPr>
          </a:p>
          <a:p>
            <a:pPr lvl="0" indent="0">
              <a:spcBef>
                <a:spcPct val="50000"/>
              </a:spcBef>
            </a:pPr>
            <a:r>
              <a:rPr lang="zh-CN" sz="4000" b="1">
                <a:latin typeface="黑体" panose="02010600030101010101" pitchFamily="2" charset="-122"/>
                <a:ea typeface="黑体" panose="02010600030101010101" pitchFamily="2" charset="-122"/>
                <a:cs typeface="宋体" panose="02010600030101010101" pitchFamily="2" charset="-122"/>
                <a:sym typeface="+mn-ea"/>
              </a:rPr>
              <a:t>③结合</a:t>
            </a:r>
            <a:r>
              <a:rPr lang="en-US" altLang="zh-CN" sz="4000" b="1">
                <a:latin typeface="黑体" panose="02010600030101010101" pitchFamily="2" charset="-122"/>
                <a:ea typeface="黑体" panose="02010600030101010101" pitchFamily="2" charset="-122"/>
                <a:cs typeface="宋体" panose="02010600030101010101" pitchFamily="2" charset="-122"/>
                <a:sym typeface="+mn-ea"/>
              </a:rPr>
              <a:t>“</a:t>
            </a:r>
            <a:r>
              <a:rPr lang="zh-CN" sz="4000" b="1">
                <a:latin typeface="黑体" panose="02010600030101010101" pitchFamily="2" charset="-122"/>
                <a:ea typeface="黑体" panose="02010600030101010101" pitchFamily="2" charset="-122"/>
                <a:cs typeface="宋体" panose="02010600030101010101" pitchFamily="2" charset="-122"/>
                <a:sym typeface="+mn-ea"/>
              </a:rPr>
              <a:t>那妖早已迎出二门道：凌虚，有劳仙驾珍顾，</a:t>
            </a:r>
            <a:r>
              <a:rPr lang="zh-CN" sz="4000" b="1" u="sng">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蓬荜有辉</a:t>
            </a:r>
            <a:r>
              <a:rPr lang="zh-CN" sz="4000" b="1">
                <a:latin typeface="黑体" panose="02010600030101010101" pitchFamily="2" charset="-122"/>
                <a:ea typeface="黑体" panose="02010600030101010101" pitchFamily="2" charset="-122"/>
                <a:cs typeface="宋体" panose="02010600030101010101" pitchFamily="2" charset="-122"/>
                <a:sym typeface="+mn-ea"/>
              </a:rPr>
              <a:t>。”理解</a:t>
            </a:r>
            <a:r>
              <a:rPr lang="zh-CN" sz="4000" b="1" u="sng">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蓬荜生辉</a:t>
            </a:r>
            <a:r>
              <a:rPr lang="zh-CN" sz="4000" b="1">
                <a:solidFill>
                  <a:schemeClr val="tx1"/>
                </a:solidFill>
                <a:latin typeface="黑体" panose="02010600030101010101" pitchFamily="2" charset="-122"/>
                <a:ea typeface="黑体" panose="02010600030101010101" pitchFamily="2" charset="-122"/>
                <a:cs typeface="宋体" panose="02010600030101010101" pitchFamily="2" charset="-122"/>
                <a:sym typeface="+mn-ea"/>
              </a:rPr>
              <a:t>的意思，谦辞敬辞？</a:t>
            </a:r>
            <a:endParaRPr lang="zh-CN" altLang="en-US" sz="4000" b="1" u="sng">
              <a:solidFill>
                <a:srgbClr val="FF0000"/>
              </a:solidFill>
              <a:latin typeface="黑体" panose="02010600030101010101" pitchFamily="2" charset="-122"/>
              <a:ea typeface="黑体" panose="02010600030101010101" pitchFamily="2" charset="-122"/>
              <a:cs typeface="宋体" panose="02010600030101010101" pitchFamily="2" charset="-122"/>
              <a:sym typeface="+mn-ea"/>
            </a:endParaRPr>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69" name="文本框 70658"/>
          <p:cNvSpPr txBox="1"/>
          <p:nvPr/>
        </p:nvSpPr>
        <p:spPr>
          <a:xfrm>
            <a:off x="71120" y="161290"/>
            <a:ext cx="12024995" cy="6492240"/>
          </a:xfrm>
          <a:prstGeom prst="rect">
            <a:avLst/>
          </a:prstGeom>
          <a:noFill/>
          <a:ln w="9525">
            <a:noFill/>
          </a:ln>
        </p:spPr>
        <p:txBody>
          <a:bodyPr wrap="square" anchor="t">
            <a:spAutoFit/>
          </a:bodyPr>
          <a:p>
            <a:pPr lvl="0" indent="0">
              <a:spcBef>
                <a:spcPct val="50000"/>
              </a:spcBef>
            </a:pPr>
            <a:r>
              <a:rPr lang="zh-CN" altLang="en-US" sz="4000" b="1">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黑风山：</a:t>
            </a:r>
            <a:r>
              <a:rPr lang="zh-CN" altLang="en-US" sz="4000" b="1">
                <a:latin typeface="黑体" panose="02010600030101010101" pitchFamily="2" charset="-122"/>
                <a:ea typeface="黑体" panose="02010600030101010101" pitchFamily="2" charset="-122"/>
                <a:cs typeface="宋体" panose="02010600030101010101" pitchFamily="2" charset="-122"/>
                <a:sym typeface="+mn-ea"/>
              </a:rPr>
              <a:t>万壑争流，千崖竞秀。鸟啼人不见，花落树犹香。雨过天连青壁润，风来松卷翠屏张。山草发，野花开，悬崖峭嶂；薛萝生，佳木丽，峻岭平岗。不遇幽人，那寻樵子？涧边双鹤饮，石上野猿狂。矗矗堆螺排黛色，巍巍拥翠弄岚光。</a:t>
            </a:r>
            <a:endParaRPr lang="zh-CN" altLang="en-US" sz="4000" b="1">
              <a:latin typeface="黑体" panose="02010600030101010101" pitchFamily="2" charset="-122"/>
              <a:ea typeface="黑体" panose="02010600030101010101" pitchFamily="2" charset="-122"/>
              <a:cs typeface="宋体" panose="02010600030101010101" pitchFamily="2" charset="-122"/>
              <a:sym typeface="+mn-ea"/>
            </a:endParaRPr>
          </a:p>
          <a:p>
            <a:pPr lvl="0" indent="0">
              <a:spcBef>
                <a:spcPct val="50000"/>
              </a:spcBef>
            </a:pPr>
            <a:r>
              <a:rPr lang="zh-CN" sz="4000" b="1">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黑风洞：</a:t>
            </a:r>
            <a:r>
              <a:rPr lang="zh-CN" altLang="en-US" sz="4000" b="1">
                <a:latin typeface="黑体" panose="02010600030101010101" pitchFamily="2" charset="-122"/>
                <a:ea typeface="黑体" panose="02010600030101010101" pitchFamily="2" charset="-122"/>
                <a:cs typeface="宋体" panose="02010600030101010101" pitchFamily="2" charset="-122"/>
                <a:sym typeface="+mn-ea"/>
              </a:rPr>
              <a:t>烟霞渺渺，松柏森森。烟霞渺渺采盈门，松柏森森青绕户。桥踏枯槎木，峰巅绕薛萝。鸟衔红蕊来云壑，鹿践芳丛上石台。那门前时催花发，风送花香。临堤绿柳转黄鹂，傍岸夭桃翻粉蝶。虽然旷野不堪夸，却赛蓬莱山下景。</a:t>
            </a:r>
            <a:endParaRPr lang="zh-CN" altLang="en-US" sz="4000" b="1">
              <a:latin typeface="黑体" panose="02010600030101010101" pitchFamily="2" charset="-122"/>
              <a:ea typeface="黑体" panose="02010600030101010101" pitchFamily="2" charset="-122"/>
              <a:cs typeface="宋体" panose="02010600030101010101" pitchFamily="2" charset="-122"/>
              <a:sym typeface="+mn-ea"/>
            </a:endParaRPr>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69" name="文本框 70658"/>
          <p:cNvSpPr txBox="1"/>
          <p:nvPr/>
        </p:nvSpPr>
        <p:spPr>
          <a:xfrm>
            <a:off x="220980" y="161290"/>
            <a:ext cx="11791315" cy="6492240"/>
          </a:xfrm>
          <a:prstGeom prst="rect">
            <a:avLst/>
          </a:prstGeom>
          <a:noFill/>
          <a:ln w="9525">
            <a:noFill/>
          </a:ln>
        </p:spPr>
        <p:txBody>
          <a:bodyPr wrap="square" anchor="t">
            <a:spAutoFit/>
          </a:bodyPr>
          <a:p>
            <a:pPr lvl="0" indent="0">
              <a:spcBef>
                <a:spcPct val="50000"/>
              </a:spcBef>
            </a:pPr>
            <a:r>
              <a:rPr lang="zh-CN" sz="4000" b="1">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第十五回阅读分享：</a:t>
            </a:r>
            <a:endParaRPr lang="zh-CN" sz="4000" b="1">
              <a:solidFill>
                <a:srgbClr val="FF0000"/>
              </a:solidFill>
              <a:latin typeface="黑体" panose="02010600030101010101" pitchFamily="2" charset="-122"/>
              <a:ea typeface="黑体" panose="02010600030101010101" pitchFamily="2" charset="-122"/>
              <a:cs typeface="宋体" panose="02010600030101010101" pitchFamily="2" charset="-122"/>
              <a:sym typeface="+mn-ea"/>
            </a:endParaRPr>
          </a:p>
          <a:p>
            <a:pPr lvl="0" indent="0">
              <a:spcBef>
                <a:spcPct val="50000"/>
              </a:spcBef>
            </a:pPr>
            <a:r>
              <a:rPr sz="4000" b="1">
                <a:solidFill>
                  <a:srgbClr val="0000CC"/>
                </a:solidFill>
                <a:latin typeface="黑体" panose="02010600030101010101" pitchFamily="2" charset="-122"/>
                <a:ea typeface="黑体" panose="02010600030101010101" pitchFamily="2" charset="-122"/>
                <a:cs typeface="宋体" panose="02010600030101010101" pitchFamily="2" charset="-122"/>
                <a:sym typeface="+mn-ea"/>
              </a:rPr>
              <a:t>①蛇盘山诸神暗佑 鹰愁涧意马收缰</a:t>
            </a:r>
            <a:r>
              <a:rPr lang="zh-CN" sz="4000" b="1">
                <a:solidFill>
                  <a:srgbClr val="0000CC"/>
                </a:solidFill>
                <a:latin typeface="黑体" panose="02010600030101010101" pitchFamily="2" charset="-122"/>
                <a:ea typeface="黑体" panose="02010600030101010101" pitchFamily="2" charset="-122"/>
                <a:cs typeface="宋体" panose="02010600030101010101" pitchFamily="2" charset="-122"/>
                <a:sym typeface="+mn-ea"/>
              </a:rPr>
              <a:t>，所讲何事？</a:t>
            </a:r>
            <a:endParaRPr lang="zh-CN" sz="4000" b="1">
              <a:solidFill>
                <a:srgbClr val="0000CC"/>
              </a:solidFill>
              <a:latin typeface="黑体" panose="02010600030101010101" pitchFamily="2" charset="-122"/>
              <a:ea typeface="黑体" panose="02010600030101010101" pitchFamily="2" charset="-122"/>
              <a:cs typeface="宋体" panose="02010600030101010101" pitchFamily="2" charset="-122"/>
              <a:sym typeface="+mn-ea"/>
            </a:endParaRPr>
          </a:p>
          <a:p>
            <a:pPr lvl="0" indent="0">
              <a:spcBef>
                <a:spcPct val="50000"/>
              </a:spcBef>
            </a:pPr>
            <a:r>
              <a:rPr sz="4000" b="1">
                <a:latin typeface="黑体" panose="02010600030101010101" pitchFamily="2" charset="-122"/>
                <a:ea typeface="黑体" panose="02010600030101010101" pitchFamily="2" charset="-122"/>
                <a:cs typeface="宋体" panose="02010600030101010101" pitchFamily="2" charset="-122"/>
                <a:sym typeface="+mn-ea"/>
              </a:rPr>
              <a:t>②涓涓寒脉</a:t>
            </a:r>
            <a:r>
              <a:rPr sz="4000" b="1" u="sng">
                <a:solidFill>
                  <a:srgbClr val="0000CC"/>
                </a:solidFill>
                <a:latin typeface="黑体" panose="02010600030101010101" pitchFamily="2" charset="-122"/>
                <a:ea typeface="黑体" panose="02010600030101010101" pitchFamily="2" charset="-122"/>
                <a:cs typeface="宋体" panose="02010600030101010101" pitchFamily="2" charset="-122"/>
                <a:sym typeface="+mn-ea"/>
              </a:rPr>
              <a:t>穿云过</a:t>
            </a:r>
            <a:r>
              <a:rPr sz="4000" b="1">
                <a:latin typeface="黑体" panose="02010600030101010101" pitchFamily="2" charset="-122"/>
                <a:ea typeface="黑体" panose="02010600030101010101" pitchFamily="2" charset="-122"/>
                <a:cs typeface="宋体" panose="02010600030101010101" pitchFamily="2" charset="-122"/>
                <a:sym typeface="+mn-ea"/>
              </a:rPr>
              <a:t>，湛湛清波</a:t>
            </a:r>
            <a:r>
              <a:rPr sz="4000" b="1" u="sng">
                <a:solidFill>
                  <a:srgbClr val="0000CC"/>
                </a:solidFill>
                <a:latin typeface="黑体" panose="02010600030101010101" pitchFamily="2" charset="-122"/>
                <a:ea typeface="黑体" panose="02010600030101010101" pitchFamily="2" charset="-122"/>
                <a:cs typeface="宋体" panose="02010600030101010101" pitchFamily="2" charset="-122"/>
                <a:sym typeface="+mn-ea"/>
              </a:rPr>
              <a:t>映日红</a:t>
            </a:r>
            <a:r>
              <a:rPr sz="4000" b="1">
                <a:latin typeface="黑体" panose="02010600030101010101" pitchFamily="2" charset="-122"/>
                <a:ea typeface="黑体" panose="02010600030101010101" pitchFamily="2" charset="-122"/>
                <a:cs typeface="宋体" panose="02010600030101010101" pitchFamily="2" charset="-122"/>
                <a:sym typeface="+mn-ea"/>
              </a:rPr>
              <a:t>。声摇夜雨闻幽谷，彩发朝霞眩太空。千仞浪飞</a:t>
            </a:r>
            <a:r>
              <a:rPr sz="4000" b="1" u="sng">
                <a:solidFill>
                  <a:srgbClr val="0000CC"/>
                </a:solidFill>
                <a:latin typeface="黑体" panose="02010600030101010101" pitchFamily="2" charset="-122"/>
                <a:ea typeface="黑体" panose="02010600030101010101" pitchFamily="2" charset="-122"/>
                <a:cs typeface="宋体" panose="02010600030101010101" pitchFamily="2" charset="-122"/>
                <a:sym typeface="+mn-ea"/>
              </a:rPr>
              <a:t>喷碎玉</a:t>
            </a:r>
            <a:r>
              <a:rPr sz="4000" b="1">
                <a:latin typeface="黑体" panose="02010600030101010101" pitchFamily="2" charset="-122"/>
                <a:ea typeface="黑体" panose="02010600030101010101" pitchFamily="2" charset="-122"/>
                <a:cs typeface="宋体" panose="02010600030101010101" pitchFamily="2" charset="-122"/>
                <a:sym typeface="+mn-ea"/>
              </a:rPr>
              <a:t>，一泓水响</a:t>
            </a:r>
            <a:r>
              <a:rPr sz="4000" b="1" u="sng">
                <a:solidFill>
                  <a:srgbClr val="0000CC"/>
                </a:solidFill>
                <a:latin typeface="黑体" panose="02010600030101010101" pitchFamily="2" charset="-122"/>
                <a:ea typeface="黑体" panose="02010600030101010101" pitchFamily="2" charset="-122"/>
                <a:cs typeface="宋体" panose="02010600030101010101" pitchFamily="2" charset="-122"/>
                <a:sym typeface="+mn-ea"/>
              </a:rPr>
              <a:t>吼清风</a:t>
            </a:r>
            <a:r>
              <a:rPr sz="4000" b="1">
                <a:latin typeface="黑体" panose="02010600030101010101" pitchFamily="2" charset="-122"/>
                <a:ea typeface="黑体" panose="02010600030101010101" pitchFamily="2" charset="-122"/>
                <a:cs typeface="宋体" panose="02010600030101010101" pitchFamily="2" charset="-122"/>
                <a:sym typeface="+mn-ea"/>
              </a:rPr>
              <a:t>。流归万顷烟波去，鸥鹭相忘没钓逢。</a:t>
            </a:r>
            <a:endParaRPr sz="4000" b="1">
              <a:latin typeface="黑体" panose="02010600030101010101" pitchFamily="2" charset="-122"/>
              <a:ea typeface="黑体" panose="02010600030101010101" pitchFamily="2" charset="-122"/>
              <a:cs typeface="宋体" panose="02010600030101010101" pitchFamily="2" charset="-122"/>
              <a:sym typeface="+mn-ea"/>
            </a:endParaRPr>
          </a:p>
          <a:p>
            <a:pPr lvl="0" indent="0">
              <a:spcBef>
                <a:spcPct val="50000"/>
              </a:spcBef>
            </a:pPr>
            <a:r>
              <a:rPr sz="4000" b="1">
                <a:latin typeface="黑体" panose="02010600030101010101" pitchFamily="2" charset="-122"/>
                <a:ea typeface="黑体" panose="02010600030101010101" pitchFamily="2" charset="-122"/>
                <a:cs typeface="宋体" panose="02010600030101010101" pitchFamily="2" charset="-122"/>
                <a:sym typeface="+mn-ea"/>
              </a:rPr>
              <a:t>③</a:t>
            </a:r>
            <a:r>
              <a:rPr sz="4000" b="1" u="sng">
                <a:solidFill>
                  <a:srgbClr val="0000CC"/>
                </a:solidFill>
                <a:latin typeface="黑体" panose="02010600030101010101" pitchFamily="2" charset="-122"/>
                <a:ea typeface="黑体" panose="02010600030101010101" pitchFamily="2" charset="-122"/>
                <a:cs typeface="宋体" panose="02010600030101010101" pitchFamily="2" charset="-122"/>
                <a:sym typeface="+mn-ea"/>
              </a:rPr>
              <a:t>淡云</a:t>
            </a:r>
            <a:r>
              <a:rPr sz="4000" b="1">
                <a:latin typeface="黑体" panose="02010600030101010101" pitchFamily="2" charset="-122"/>
                <a:ea typeface="黑体" panose="02010600030101010101" pitchFamily="2" charset="-122"/>
                <a:cs typeface="宋体" panose="02010600030101010101" pitchFamily="2" charset="-122"/>
                <a:sym typeface="+mn-ea"/>
              </a:rPr>
              <a:t>撩乱，</a:t>
            </a:r>
            <a:r>
              <a:rPr sz="4000" b="1" u="sng">
                <a:solidFill>
                  <a:srgbClr val="0000CC"/>
                </a:solidFill>
                <a:latin typeface="黑体" panose="02010600030101010101" pitchFamily="2" charset="-122"/>
                <a:ea typeface="黑体" panose="02010600030101010101" pitchFamily="2" charset="-122"/>
                <a:cs typeface="宋体" panose="02010600030101010101" pitchFamily="2" charset="-122"/>
                <a:sym typeface="+mn-ea"/>
              </a:rPr>
              <a:t>山月</a:t>
            </a:r>
            <a:r>
              <a:rPr sz="4000" b="1">
                <a:latin typeface="黑体" panose="02010600030101010101" pitchFamily="2" charset="-122"/>
                <a:ea typeface="黑体" panose="02010600030101010101" pitchFamily="2" charset="-122"/>
                <a:cs typeface="宋体" panose="02010600030101010101" pitchFamily="2" charset="-122"/>
                <a:sym typeface="+mn-ea"/>
              </a:rPr>
              <a:t>昏蒙。满天霜色生寒，四面风声透体。孤鸟去时</a:t>
            </a:r>
            <a:r>
              <a:rPr sz="4000" b="1" u="sng">
                <a:solidFill>
                  <a:srgbClr val="0000CC"/>
                </a:solidFill>
                <a:latin typeface="黑体" panose="02010600030101010101" pitchFamily="2" charset="-122"/>
                <a:ea typeface="黑体" panose="02010600030101010101" pitchFamily="2" charset="-122"/>
                <a:cs typeface="宋体" panose="02010600030101010101" pitchFamily="2" charset="-122"/>
                <a:sym typeface="+mn-ea"/>
              </a:rPr>
              <a:t>苍渚阔</a:t>
            </a:r>
            <a:r>
              <a:rPr sz="4000" b="1">
                <a:latin typeface="黑体" panose="02010600030101010101" pitchFamily="2" charset="-122"/>
                <a:ea typeface="黑体" panose="02010600030101010101" pitchFamily="2" charset="-122"/>
                <a:cs typeface="宋体" panose="02010600030101010101" pitchFamily="2" charset="-122"/>
                <a:sym typeface="+mn-ea"/>
              </a:rPr>
              <a:t>，落霞明处</a:t>
            </a:r>
            <a:r>
              <a:rPr sz="4000" b="1" u="sng">
                <a:solidFill>
                  <a:srgbClr val="0000CC"/>
                </a:solidFill>
                <a:latin typeface="黑体" panose="02010600030101010101" pitchFamily="2" charset="-122"/>
                <a:ea typeface="黑体" panose="02010600030101010101" pitchFamily="2" charset="-122"/>
                <a:cs typeface="宋体" panose="02010600030101010101" pitchFamily="2" charset="-122"/>
                <a:sym typeface="+mn-ea"/>
              </a:rPr>
              <a:t>远山低</a:t>
            </a:r>
            <a:r>
              <a:rPr sz="4000" b="1">
                <a:latin typeface="黑体" panose="02010600030101010101" pitchFamily="2" charset="-122"/>
                <a:ea typeface="黑体" panose="02010600030101010101" pitchFamily="2" charset="-122"/>
                <a:cs typeface="宋体" panose="02010600030101010101" pitchFamily="2" charset="-122"/>
                <a:sym typeface="+mn-ea"/>
              </a:rPr>
              <a:t>。疏林</a:t>
            </a:r>
            <a:r>
              <a:rPr sz="4000" b="1" u="sng">
                <a:solidFill>
                  <a:srgbClr val="0000CC"/>
                </a:solidFill>
                <a:latin typeface="黑体" panose="02010600030101010101" pitchFamily="2" charset="-122"/>
                <a:ea typeface="黑体" panose="02010600030101010101" pitchFamily="2" charset="-122"/>
                <a:cs typeface="宋体" panose="02010600030101010101" pitchFamily="2" charset="-122"/>
                <a:sym typeface="+mn-ea"/>
              </a:rPr>
              <a:t>千树吼</a:t>
            </a:r>
            <a:r>
              <a:rPr sz="4000" b="1">
                <a:latin typeface="黑体" panose="02010600030101010101" pitchFamily="2" charset="-122"/>
                <a:ea typeface="黑体" panose="02010600030101010101" pitchFamily="2" charset="-122"/>
                <a:cs typeface="宋体" panose="02010600030101010101" pitchFamily="2" charset="-122"/>
                <a:sym typeface="+mn-ea"/>
              </a:rPr>
              <a:t>，空岭</a:t>
            </a:r>
            <a:r>
              <a:rPr sz="4000" b="1" u="sng">
                <a:solidFill>
                  <a:srgbClr val="0000CC"/>
                </a:solidFill>
                <a:latin typeface="黑体" panose="02010600030101010101" pitchFamily="2" charset="-122"/>
                <a:ea typeface="黑体" panose="02010600030101010101" pitchFamily="2" charset="-122"/>
                <a:cs typeface="宋体" panose="02010600030101010101" pitchFamily="2" charset="-122"/>
                <a:sym typeface="+mn-ea"/>
              </a:rPr>
              <a:t>独猿啼</a:t>
            </a:r>
            <a:r>
              <a:rPr sz="4000" b="1">
                <a:latin typeface="黑体" panose="02010600030101010101" pitchFamily="2" charset="-122"/>
                <a:ea typeface="黑体" panose="02010600030101010101" pitchFamily="2" charset="-122"/>
                <a:cs typeface="宋体" panose="02010600030101010101" pitchFamily="2" charset="-122"/>
                <a:sym typeface="+mn-ea"/>
              </a:rPr>
              <a:t>。长途不见行人迹，万里归舟入夜时。</a:t>
            </a:r>
            <a:endParaRPr lang="zh-CN" altLang="en-US" sz="4000" b="1" u="sng">
              <a:solidFill>
                <a:srgbClr val="FF0000"/>
              </a:solidFill>
              <a:latin typeface="黑体" panose="02010600030101010101" pitchFamily="2" charset="-122"/>
              <a:ea typeface="黑体" panose="02010600030101010101" pitchFamily="2" charset="-122"/>
              <a:cs typeface="宋体" panose="02010600030101010101" pitchFamily="2" charset="-122"/>
              <a:sym typeface="+mn-ea"/>
            </a:endParaRPr>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69" name="文本框 70658"/>
          <p:cNvSpPr txBox="1"/>
          <p:nvPr/>
        </p:nvSpPr>
        <p:spPr>
          <a:xfrm>
            <a:off x="79375" y="124460"/>
            <a:ext cx="12110085" cy="5273040"/>
          </a:xfrm>
          <a:prstGeom prst="rect">
            <a:avLst/>
          </a:prstGeom>
          <a:noFill/>
          <a:ln w="9525">
            <a:noFill/>
          </a:ln>
        </p:spPr>
        <p:txBody>
          <a:bodyPr wrap="square" anchor="t">
            <a:spAutoFit/>
          </a:bodyPr>
          <a:p>
            <a:pPr lvl="0" indent="0">
              <a:spcBef>
                <a:spcPct val="50000"/>
              </a:spcBef>
            </a:pPr>
            <a:r>
              <a:rPr lang="zh-CN" sz="4000" b="1">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第十五回阅读分享：</a:t>
            </a:r>
            <a:endParaRPr lang="zh-CN" sz="4000" b="1">
              <a:solidFill>
                <a:srgbClr val="FF0000"/>
              </a:solidFill>
              <a:latin typeface="黑体" panose="02010600030101010101" pitchFamily="2" charset="-122"/>
              <a:ea typeface="黑体" panose="02010600030101010101" pitchFamily="2" charset="-122"/>
              <a:cs typeface="宋体" panose="02010600030101010101" pitchFamily="2" charset="-122"/>
              <a:sym typeface="+mn-ea"/>
            </a:endParaRPr>
          </a:p>
          <a:p>
            <a:pPr lvl="0" indent="0">
              <a:spcBef>
                <a:spcPct val="50000"/>
              </a:spcBef>
            </a:pPr>
            <a:r>
              <a:rPr lang="zh-CN" altLang="en-US" sz="4000" b="1">
                <a:solidFill>
                  <a:schemeClr val="tx1"/>
                </a:solidFill>
                <a:latin typeface="黑体" panose="02010600030101010101" pitchFamily="2" charset="-122"/>
                <a:ea typeface="黑体" panose="02010600030101010101" pitchFamily="2" charset="-122"/>
                <a:cs typeface="宋体" panose="02010600030101010101" pitchFamily="2" charset="-122"/>
                <a:sym typeface="+mn-ea"/>
              </a:rPr>
              <a:t>④心猿意马：？</a:t>
            </a:r>
            <a:endParaRPr lang="zh-CN" altLang="en-US" sz="4000" b="1">
              <a:solidFill>
                <a:schemeClr val="tx1"/>
              </a:solidFill>
              <a:latin typeface="黑体" panose="02010600030101010101" pitchFamily="2" charset="-122"/>
              <a:ea typeface="黑体" panose="02010600030101010101" pitchFamily="2" charset="-122"/>
              <a:cs typeface="宋体" panose="02010600030101010101" pitchFamily="2" charset="-122"/>
              <a:sym typeface="+mn-ea"/>
            </a:endParaRPr>
          </a:p>
          <a:p>
            <a:pPr lvl="0" indent="0">
              <a:spcBef>
                <a:spcPct val="50000"/>
              </a:spcBef>
            </a:pPr>
            <a:r>
              <a:rPr lang="zh-CN" altLang="en-US" sz="4000" b="1">
                <a:latin typeface="黑体" panose="02010600030101010101" pitchFamily="2" charset="-122"/>
                <a:ea typeface="黑体" panose="02010600030101010101" pitchFamily="2" charset="-122"/>
                <a:cs typeface="宋体" panose="02010600030101010101" pitchFamily="2" charset="-122"/>
                <a:sym typeface="+mn-ea"/>
              </a:rPr>
              <a:t>思维好像猴子在跳、意识像马在奔跑一样的控制不住。</a:t>
            </a:r>
            <a:r>
              <a:rPr lang="zh-CN" altLang="en-US" sz="4000" b="1">
                <a:solidFill>
                  <a:srgbClr val="FF0000"/>
                </a:solidFill>
                <a:latin typeface="黑体" panose="02010600030101010101" pitchFamily="2" charset="-122"/>
                <a:ea typeface="黑体" panose="02010600030101010101" pitchFamily="2" charset="-122"/>
                <a:cs typeface="宋体" panose="02010600030101010101" pitchFamily="2" charset="-122"/>
                <a:sym typeface="+mn-ea"/>
              </a:rPr>
              <a:t>比喻人的心思流荡散乱，如猿马之难以控制</a:t>
            </a:r>
            <a:r>
              <a:rPr lang="zh-CN" altLang="en-US" sz="4000" b="1">
                <a:solidFill>
                  <a:schemeClr val="tx1"/>
                </a:solidFill>
                <a:latin typeface="黑体" panose="02010600030101010101" pitchFamily="2" charset="-122"/>
                <a:ea typeface="黑体" panose="02010600030101010101" pitchFamily="2" charset="-122"/>
                <a:cs typeface="宋体" panose="02010600030101010101" pitchFamily="2" charset="-122"/>
                <a:sym typeface="+mn-ea"/>
              </a:rPr>
              <a:t>。</a:t>
            </a:r>
            <a:r>
              <a:rPr lang="zh-CN" altLang="en-US" sz="4000" b="1">
                <a:solidFill>
                  <a:srgbClr val="0000CC"/>
                </a:solidFill>
                <a:latin typeface="黑体" panose="02010600030101010101" pitchFamily="2" charset="-122"/>
                <a:ea typeface="黑体" panose="02010600030101010101" pitchFamily="2" charset="-122"/>
                <a:cs typeface="宋体" panose="02010600030101010101" pitchFamily="2" charset="-122"/>
                <a:sym typeface="+mn-ea"/>
              </a:rPr>
              <a:t>形容心里东想西想，安静不下来。</a:t>
            </a:r>
            <a:r>
              <a:rPr lang="zh-CN" altLang="en-US" sz="4000" b="1">
                <a:solidFill>
                  <a:schemeClr val="tx1"/>
                </a:solidFill>
                <a:latin typeface="黑体" panose="02010600030101010101" pitchFamily="2" charset="-122"/>
                <a:ea typeface="黑体" panose="02010600030101010101" pitchFamily="2" charset="-122"/>
                <a:cs typeface="宋体" panose="02010600030101010101" pitchFamily="2" charset="-122"/>
                <a:sym typeface="+mn-ea"/>
              </a:rPr>
              <a:t>一颗浮躁不定、不平静的心。</a:t>
            </a:r>
            <a:endParaRPr lang="zh-CN" altLang="en-US" sz="4000" b="1">
              <a:solidFill>
                <a:schemeClr val="tx1"/>
              </a:solidFill>
              <a:latin typeface="黑体" panose="02010600030101010101" pitchFamily="2" charset="-122"/>
              <a:ea typeface="黑体" panose="02010600030101010101" pitchFamily="2" charset="-122"/>
              <a:cs typeface="宋体" panose="02010600030101010101" pitchFamily="2" charset="-122"/>
              <a:sym typeface="+mn-ea"/>
            </a:endParaRPr>
          </a:p>
          <a:p>
            <a:pPr lvl="0" indent="0">
              <a:spcBef>
                <a:spcPct val="50000"/>
              </a:spcBef>
            </a:pPr>
            <a:r>
              <a:rPr lang="zh-CN" sz="4000" b="1">
                <a:solidFill>
                  <a:srgbClr val="0000CC"/>
                </a:solidFill>
                <a:latin typeface="黑体" panose="02010600030101010101" pitchFamily="2" charset="-122"/>
                <a:ea typeface="黑体" panose="02010600030101010101" pitchFamily="2" charset="-122"/>
                <a:cs typeface="宋体" panose="02010600030101010101" pitchFamily="2" charset="-122"/>
                <a:sym typeface="+mn-ea"/>
              </a:rPr>
              <a:t>现在，你明白</a:t>
            </a:r>
            <a:r>
              <a:rPr lang="en-US" altLang="zh-CN" sz="4000" b="1" u="sng">
                <a:solidFill>
                  <a:schemeClr val="tx1"/>
                </a:solidFill>
                <a:latin typeface="黑体" panose="02010600030101010101" pitchFamily="2" charset="-122"/>
                <a:ea typeface="黑体" panose="02010600030101010101" pitchFamily="2" charset="-122"/>
                <a:cs typeface="宋体" panose="02010600030101010101" pitchFamily="2" charset="-122"/>
                <a:sym typeface="+mn-ea"/>
              </a:rPr>
              <a:t>“</a:t>
            </a:r>
            <a:r>
              <a:rPr lang="zh-CN" altLang="en-US" sz="4000" b="1" u="sng">
                <a:latin typeface="黑体" panose="02010600030101010101" pitchFamily="2" charset="-122"/>
                <a:ea typeface="黑体" panose="02010600030101010101" pitchFamily="2" charset="-122"/>
                <a:cs typeface="宋体" panose="02010600030101010101" pitchFamily="2" charset="-122"/>
                <a:sym typeface="+mn-ea"/>
              </a:rPr>
              <a:t>心猿归正、</a:t>
            </a:r>
            <a:r>
              <a:rPr sz="4000" b="1" u="sng">
                <a:latin typeface="黑体" panose="02010600030101010101" pitchFamily="2" charset="-122"/>
                <a:ea typeface="黑体" panose="02010600030101010101" pitchFamily="2" charset="-122"/>
                <a:cs typeface="宋体" panose="02010600030101010101" pitchFamily="2" charset="-122"/>
                <a:sym typeface="+mn-ea"/>
              </a:rPr>
              <a:t>意马收缰</a:t>
            </a:r>
            <a:r>
              <a:rPr lang="en-US" sz="4000" b="1" u="sng">
                <a:latin typeface="黑体" panose="02010600030101010101" pitchFamily="2" charset="-122"/>
                <a:ea typeface="黑体" panose="02010600030101010101" pitchFamily="2" charset="-122"/>
                <a:cs typeface="宋体" panose="02010600030101010101" pitchFamily="2" charset="-122"/>
                <a:sym typeface="+mn-ea"/>
              </a:rPr>
              <a:t>”</a:t>
            </a:r>
            <a:r>
              <a:rPr lang="zh-CN" altLang="en-US" sz="4000" b="1">
                <a:latin typeface="黑体" panose="02010600030101010101" pitchFamily="2" charset="-122"/>
                <a:ea typeface="黑体" panose="02010600030101010101" pitchFamily="2" charset="-122"/>
                <a:cs typeface="宋体" panose="02010600030101010101" pitchFamily="2" charset="-122"/>
                <a:sym typeface="+mn-ea"/>
              </a:rPr>
              <a:t>何意</a:t>
            </a:r>
            <a:r>
              <a:rPr lang="zh-CN" sz="4000" b="1">
                <a:solidFill>
                  <a:srgbClr val="0000CC"/>
                </a:solidFill>
                <a:latin typeface="黑体" panose="02010600030101010101" pitchFamily="2" charset="-122"/>
                <a:ea typeface="黑体" panose="02010600030101010101" pitchFamily="2" charset="-122"/>
                <a:cs typeface="宋体" panose="02010600030101010101" pitchFamily="2" charset="-122"/>
                <a:sym typeface="+mn-ea"/>
              </a:rPr>
              <a:t>了吗？</a:t>
            </a:r>
            <a:endParaRPr lang="zh-CN" altLang="en-US" sz="4000" b="1">
              <a:solidFill>
                <a:schemeClr val="tx1"/>
              </a:solidFill>
              <a:latin typeface="黑体" panose="02010600030101010101" pitchFamily="2" charset="-122"/>
              <a:ea typeface="黑体" panose="02010600030101010101" pitchFamily="2" charset="-122"/>
              <a:cs typeface="宋体" panose="02010600030101010101" pitchFamily="2"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169">
                                            <p:txEl>
                                              <p:pRg st="2" end="2"/>
                                            </p:txEl>
                                          </p:spTgt>
                                        </p:tgtEl>
                                        <p:attrNameLst>
                                          <p:attrName>style.visibility</p:attrName>
                                        </p:attrNameLst>
                                      </p:cBhvr>
                                      <p:to>
                                        <p:strVal val="visible"/>
                                      </p:to>
                                    </p:set>
                                    <p:anim calcmode="lin" valueType="num">
                                      <p:cBhvr additive="base">
                                        <p:cTn id="7" dur="500" fill="hold"/>
                                        <p:tgtEl>
                                          <p:spTgt spid="7169">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16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169">
                                            <p:txEl>
                                              <p:pRg st="3" end="3"/>
                                            </p:txEl>
                                          </p:spTgt>
                                        </p:tgtEl>
                                        <p:attrNameLst>
                                          <p:attrName>style.visibility</p:attrName>
                                        </p:attrNameLst>
                                      </p:cBhvr>
                                      <p:to>
                                        <p:strVal val="visible"/>
                                      </p:to>
                                    </p:set>
                                    <p:anim calcmode="lin" valueType="num">
                                      <p:cBhvr additive="base">
                                        <p:cTn id="13" dur="500" fill="hold"/>
                                        <p:tgtEl>
                                          <p:spTgt spid="7169">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169">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530" name="文本框 22529"/>
          <p:cNvSpPr txBox="1"/>
          <p:nvPr/>
        </p:nvSpPr>
        <p:spPr>
          <a:xfrm>
            <a:off x="82550" y="105410"/>
            <a:ext cx="11939905" cy="6431280"/>
          </a:xfrm>
          <a:prstGeom prst="rect">
            <a:avLst/>
          </a:prstGeom>
          <a:noFill/>
          <a:ln w="9525">
            <a:noFill/>
          </a:ln>
        </p:spPr>
        <p:txBody>
          <a:bodyPr wrap="square">
            <a:spAutoFit/>
          </a:bodyPr>
          <a:p>
            <a:pPr lvl="0"/>
            <a:r>
              <a:rPr lang="en-US" altLang="zh-CN" sz="4400" b="1">
                <a:solidFill>
                  <a:srgbClr val="001212"/>
                </a:solidFill>
                <a:latin typeface="Arial" panose="020B0604020202020204" pitchFamily="34" charset="0"/>
                <a:ea typeface="宋体" panose="02010600030101010101" pitchFamily="2" charset="-122"/>
              </a:rPr>
              <a:t> </a:t>
            </a:r>
            <a:r>
              <a:rPr lang="zh-CN" altLang="en-US" sz="4400" b="1">
                <a:solidFill>
                  <a:srgbClr val="001212"/>
                </a:solidFill>
                <a:latin typeface="黑体" panose="02010600030101010101" pitchFamily="2" charset="-122"/>
                <a:ea typeface="黑体" panose="02010600030101010101" pitchFamily="2" charset="-122"/>
              </a:rPr>
              <a:t>我们经常说读课文要</a:t>
            </a:r>
            <a:r>
              <a:rPr lang="zh-CN" altLang="en-US" sz="4400" b="1">
                <a:solidFill>
                  <a:srgbClr val="FF0000"/>
                </a:solidFill>
                <a:latin typeface="黑体" panose="02010600030101010101" pitchFamily="2" charset="-122"/>
                <a:ea typeface="黑体" panose="02010600030101010101" pitchFamily="2" charset="-122"/>
              </a:rPr>
              <a:t>读出节奏</a:t>
            </a:r>
            <a:r>
              <a:rPr lang="zh-CN" altLang="en-US" sz="4400" b="1">
                <a:solidFill>
                  <a:srgbClr val="001212"/>
                </a:solidFill>
                <a:latin typeface="黑体" panose="02010600030101010101" pitchFamily="2" charset="-122"/>
                <a:ea typeface="黑体" panose="02010600030101010101" pitchFamily="2" charset="-122"/>
              </a:rPr>
              <a:t>，你能读出下面几个句子的</a:t>
            </a:r>
            <a:r>
              <a:rPr lang="zh-CN" altLang="en-US" sz="4400" b="1">
                <a:solidFill>
                  <a:srgbClr val="FF0000"/>
                </a:solidFill>
                <a:latin typeface="黑体" panose="02010600030101010101" pitchFamily="2" charset="-122"/>
                <a:ea typeface="黑体" panose="02010600030101010101" pitchFamily="2" charset="-122"/>
              </a:rPr>
              <a:t>停顿</a:t>
            </a:r>
            <a:r>
              <a:rPr lang="zh-CN" altLang="en-US" sz="4400" b="1">
                <a:solidFill>
                  <a:srgbClr val="001212"/>
                </a:solidFill>
                <a:latin typeface="黑体" panose="02010600030101010101" pitchFamily="2" charset="-122"/>
                <a:ea typeface="黑体" panose="02010600030101010101" pitchFamily="2" charset="-122"/>
              </a:rPr>
              <a:t>吗？试试看。  </a:t>
            </a:r>
            <a:endParaRPr lang="zh-CN" altLang="en-US" sz="4400" b="1">
              <a:solidFill>
                <a:srgbClr val="001212"/>
              </a:solidFill>
              <a:latin typeface="黑体" panose="02010600030101010101" pitchFamily="2" charset="-122"/>
              <a:ea typeface="黑体" panose="02010600030101010101" pitchFamily="2" charset="-122"/>
            </a:endParaRPr>
          </a:p>
          <a:p>
            <a:pPr lvl="0"/>
            <a:r>
              <a:rPr lang="zh-CN" altLang="en-US" sz="2000" b="1">
                <a:solidFill>
                  <a:schemeClr val="bg1"/>
                </a:solidFill>
                <a:latin typeface="黑体" panose="02010600030101010101" pitchFamily="2" charset="-122"/>
                <a:ea typeface="黑体" panose="02010600030101010101" pitchFamily="2" charset="-122"/>
              </a:rPr>
              <a:t>在</a:t>
            </a:r>
            <a:endParaRPr lang="zh-CN" altLang="en-US" sz="2000" b="1">
              <a:solidFill>
                <a:schemeClr val="bg1"/>
              </a:solidFill>
              <a:latin typeface="黑体" panose="02010600030101010101" pitchFamily="2" charset="-122"/>
              <a:ea typeface="黑体" panose="02010600030101010101" pitchFamily="2" charset="-122"/>
            </a:endParaRPr>
          </a:p>
          <a:p>
            <a:pPr lvl="0"/>
            <a:r>
              <a:rPr lang="en-US" altLang="zh-CN" sz="4400" b="1">
                <a:solidFill>
                  <a:srgbClr val="001212"/>
                </a:solidFill>
                <a:latin typeface="黑体" panose="02010600030101010101" pitchFamily="2" charset="-122"/>
                <a:ea typeface="黑体" panose="02010600030101010101" pitchFamily="2" charset="-122"/>
              </a:rPr>
              <a:t>    ①</a:t>
            </a:r>
            <a:r>
              <a:rPr lang="zh-CN" altLang="en-US" sz="4400" b="1">
                <a:solidFill>
                  <a:srgbClr val="001212"/>
                </a:solidFill>
                <a:latin typeface="黑体" panose="02010600030101010101" pitchFamily="2" charset="-122"/>
                <a:ea typeface="黑体" panose="02010600030101010101" pitchFamily="2" charset="-122"/>
              </a:rPr>
              <a:t>而两狼之并驱如故。</a:t>
            </a:r>
            <a:endParaRPr lang="zh-CN" altLang="en-US" sz="4400" b="1">
              <a:solidFill>
                <a:srgbClr val="001212"/>
              </a:solidFill>
              <a:latin typeface="黑体" panose="02010600030101010101" pitchFamily="2" charset="-122"/>
              <a:ea typeface="黑体" panose="02010600030101010101" pitchFamily="2" charset="-122"/>
            </a:endParaRPr>
          </a:p>
          <a:p>
            <a:pPr lvl="0"/>
            <a:endParaRPr lang="zh-CN" altLang="en-US" sz="4400" b="1">
              <a:solidFill>
                <a:srgbClr val="001212"/>
              </a:solidFill>
              <a:latin typeface="黑体" panose="02010600030101010101" pitchFamily="2" charset="-122"/>
              <a:ea typeface="黑体" panose="02010600030101010101" pitchFamily="2" charset="-122"/>
            </a:endParaRPr>
          </a:p>
          <a:p>
            <a:pPr lvl="0"/>
            <a:r>
              <a:rPr lang="en-US" altLang="zh-CN" sz="4400" b="1">
                <a:solidFill>
                  <a:srgbClr val="001212"/>
                </a:solidFill>
                <a:latin typeface="黑体" panose="02010600030101010101" pitchFamily="2" charset="-122"/>
                <a:ea typeface="黑体" panose="02010600030101010101" pitchFamily="2" charset="-122"/>
              </a:rPr>
              <a:t>    ②</a:t>
            </a:r>
            <a:r>
              <a:rPr lang="zh-CN" altLang="en-US" sz="4400" b="1">
                <a:solidFill>
                  <a:srgbClr val="001212"/>
                </a:solidFill>
                <a:latin typeface="黑体" panose="02010600030101010101" pitchFamily="2" charset="-122"/>
                <a:ea typeface="黑体" panose="02010600030101010101" pitchFamily="2" charset="-122"/>
              </a:rPr>
              <a:t>其一犬坐于前。</a:t>
            </a:r>
            <a:endParaRPr lang="zh-CN" altLang="en-US" sz="4400" b="1">
              <a:solidFill>
                <a:srgbClr val="001212"/>
              </a:solidFill>
              <a:latin typeface="黑体" panose="02010600030101010101" pitchFamily="2" charset="-122"/>
              <a:ea typeface="黑体" panose="02010600030101010101" pitchFamily="2" charset="-122"/>
            </a:endParaRPr>
          </a:p>
          <a:p>
            <a:pPr lvl="0"/>
            <a:endParaRPr lang="zh-CN" altLang="en-US" sz="4400" b="1">
              <a:solidFill>
                <a:srgbClr val="001212"/>
              </a:solidFill>
              <a:latin typeface="黑体" panose="02010600030101010101" pitchFamily="2" charset="-122"/>
              <a:ea typeface="黑体" panose="02010600030101010101" pitchFamily="2" charset="-122"/>
            </a:endParaRPr>
          </a:p>
          <a:p>
            <a:pPr lvl="0"/>
            <a:r>
              <a:rPr lang="en-US" altLang="zh-CN" sz="4400" b="1">
                <a:solidFill>
                  <a:srgbClr val="001212"/>
                </a:solidFill>
                <a:latin typeface="黑体" panose="02010600030101010101" pitchFamily="2" charset="-122"/>
                <a:ea typeface="黑体" panose="02010600030101010101" pitchFamily="2" charset="-122"/>
              </a:rPr>
              <a:t>    ③</a:t>
            </a:r>
            <a:r>
              <a:rPr lang="zh-CN" altLang="en-US" sz="4400" b="1">
                <a:solidFill>
                  <a:srgbClr val="001212"/>
                </a:solidFill>
                <a:latin typeface="黑体" panose="02010600030101010101" pitchFamily="2" charset="-122"/>
                <a:ea typeface="黑体" panose="02010600030101010101" pitchFamily="2" charset="-122"/>
              </a:rPr>
              <a:t>意将隧入以攻其后也。</a:t>
            </a:r>
            <a:endParaRPr lang="zh-CN" altLang="en-US" sz="4400" b="1">
              <a:solidFill>
                <a:srgbClr val="001212"/>
              </a:solidFill>
              <a:latin typeface="黑体" panose="02010600030101010101" pitchFamily="2" charset="-122"/>
              <a:ea typeface="黑体" panose="02010600030101010101" pitchFamily="2" charset="-122"/>
            </a:endParaRPr>
          </a:p>
          <a:p>
            <a:pPr lvl="0"/>
            <a:endParaRPr lang="zh-CN" altLang="en-US" sz="4400" b="1">
              <a:solidFill>
                <a:srgbClr val="001212"/>
              </a:solidFill>
              <a:latin typeface="黑体" panose="02010600030101010101" pitchFamily="2" charset="-122"/>
              <a:ea typeface="黑体" panose="02010600030101010101" pitchFamily="2" charset="-122"/>
            </a:endParaRPr>
          </a:p>
          <a:p>
            <a:pPr lvl="0"/>
            <a:r>
              <a:rPr lang="en-US" altLang="zh-CN" sz="4400" b="1">
                <a:solidFill>
                  <a:srgbClr val="001212"/>
                </a:solidFill>
                <a:latin typeface="黑体" panose="02010600030101010101" pitchFamily="2" charset="-122"/>
                <a:ea typeface="黑体" panose="02010600030101010101" pitchFamily="2" charset="-122"/>
              </a:rPr>
              <a:t>    ④</a:t>
            </a:r>
            <a:r>
              <a:rPr lang="zh-CN" altLang="en-US" sz="4400" b="1">
                <a:solidFill>
                  <a:srgbClr val="001212"/>
                </a:solidFill>
                <a:latin typeface="黑体" panose="02010600030101010101" pitchFamily="2" charset="-122"/>
                <a:ea typeface="黑体" panose="02010600030101010101" pitchFamily="2" charset="-122"/>
              </a:rPr>
              <a:t>禽兽之变诈几何哉？</a:t>
            </a:r>
            <a:r>
              <a:rPr lang="zh-CN" altLang="en-US" sz="4400">
                <a:latin typeface="黑体" panose="02010600030101010101" pitchFamily="2" charset="-122"/>
                <a:ea typeface="黑体" panose="02010600030101010101" pitchFamily="2" charset="-122"/>
              </a:rPr>
              <a:t> </a:t>
            </a:r>
            <a:endParaRPr lang="zh-CN" altLang="en-US" sz="4400">
              <a:latin typeface="黑体" panose="02010600030101010101" pitchFamily="2" charset="-122"/>
              <a:ea typeface="黑体" panose="02010600030101010101" pitchFamily="2" charset="-122"/>
            </a:endParaRPr>
          </a:p>
        </p:txBody>
      </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4" name="文本框 23553"/>
          <p:cNvSpPr txBox="1"/>
          <p:nvPr/>
        </p:nvSpPr>
        <p:spPr>
          <a:xfrm>
            <a:off x="1919288" y="187325"/>
            <a:ext cx="8497887" cy="5852160"/>
          </a:xfrm>
          <a:prstGeom prst="rect">
            <a:avLst/>
          </a:prstGeom>
          <a:noFill/>
          <a:ln w="9525">
            <a:noFill/>
          </a:ln>
        </p:spPr>
        <p:txBody>
          <a:bodyPr>
            <a:spAutoFit/>
          </a:bodyPr>
          <a:p>
            <a:pPr lvl="0"/>
            <a:r>
              <a:rPr lang="en-US" altLang="zh-CN" sz="5400" b="1">
                <a:solidFill>
                  <a:srgbClr val="001212"/>
                </a:solidFill>
                <a:latin typeface="黑体" panose="02010600030101010101" pitchFamily="2" charset="-122"/>
                <a:ea typeface="黑体" panose="02010600030101010101" pitchFamily="2" charset="-122"/>
              </a:rPr>
              <a:t>①</a:t>
            </a:r>
            <a:r>
              <a:rPr lang="zh-CN" altLang="en-US" sz="5400" b="1">
                <a:solidFill>
                  <a:srgbClr val="001212"/>
                </a:solidFill>
                <a:latin typeface="黑体" panose="02010600030101010101" pitchFamily="2" charset="-122"/>
                <a:ea typeface="黑体" panose="02010600030101010101" pitchFamily="2" charset="-122"/>
              </a:rPr>
              <a:t>而</a:t>
            </a:r>
            <a:r>
              <a:rPr lang="en-US" altLang="zh-CN" sz="5400" b="1">
                <a:solidFill>
                  <a:srgbClr val="CC0000"/>
                </a:solidFill>
                <a:latin typeface="黑体" panose="02010600030101010101" pitchFamily="2" charset="-122"/>
                <a:ea typeface="黑体" panose="02010600030101010101" pitchFamily="2" charset="-122"/>
              </a:rPr>
              <a:t>/</a:t>
            </a:r>
            <a:r>
              <a:rPr lang="zh-CN" altLang="en-US" sz="5400" b="1">
                <a:solidFill>
                  <a:srgbClr val="001212"/>
                </a:solidFill>
                <a:latin typeface="黑体" panose="02010600030101010101" pitchFamily="2" charset="-122"/>
                <a:ea typeface="黑体" panose="02010600030101010101" pitchFamily="2" charset="-122"/>
              </a:rPr>
              <a:t>两狼之并驱</a:t>
            </a:r>
            <a:r>
              <a:rPr lang="en-US" altLang="zh-CN" sz="5400" b="1">
                <a:solidFill>
                  <a:srgbClr val="FF0000"/>
                </a:solidFill>
                <a:latin typeface="黑体" panose="02010600030101010101" pitchFamily="2" charset="-122"/>
                <a:ea typeface="黑体" panose="02010600030101010101" pitchFamily="2" charset="-122"/>
              </a:rPr>
              <a:t>/</a:t>
            </a:r>
            <a:r>
              <a:rPr lang="zh-CN" altLang="en-US" sz="5400" b="1">
                <a:solidFill>
                  <a:srgbClr val="001212"/>
                </a:solidFill>
                <a:latin typeface="黑体" panose="02010600030101010101" pitchFamily="2" charset="-122"/>
                <a:ea typeface="黑体" panose="02010600030101010101" pitchFamily="2" charset="-122"/>
              </a:rPr>
              <a:t>如故。</a:t>
            </a:r>
            <a:endParaRPr lang="zh-CN" altLang="en-US" sz="5400" b="1">
              <a:solidFill>
                <a:srgbClr val="001212"/>
              </a:solidFill>
              <a:latin typeface="黑体" panose="02010600030101010101" pitchFamily="2" charset="-122"/>
              <a:ea typeface="黑体" panose="02010600030101010101" pitchFamily="2" charset="-122"/>
            </a:endParaRPr>
          </a:p>
          <a:p>
            <a:pPr lvl="0"/>
            <a:endParaRPr lang="en-US" altLang="zh-CN" sz="5400" b="1">
              <a:solidFill>
                <a:srgbClr val="001212"/>
              </a:solidFill>
              <a:latin typeface="黑体" panose="02010600030101010101" pitchFamily="2" charset="-122"/>
              <a:ea typeface="黑体" panose="02010600030101010101" pitchFamily="2" charset="-122"/>
            </a:endParaRPr>
          </a:p>
          <a:p>
            <a:pPr lvl="0"/>
            <a:r>
              <a:rPr lang="en-US" altLang="zh-CN" sz="5400" b="1">
                <a:solidFill>
                  <a:srgbClr val="001212"/>
                </a:solidFill>
                <a:latin typeface="黑体" panose="02010600030101010101" pitchFamily="2" charset="-122"/>
                <a:ea typeface="黑体" panose="02010600030101010101" pitchFamily="2" charset="-122"/>
              </a:rPr>
              <a:t>②</a:t>
            </a:r>
            <a:r>
              <a:rPr lang="zh-CN" altLang="en-US" sz="5400" b="1">
                <a:solidFill>
                  <a:srgbClr val="001212"/>
                </a:solidFill>
                <a:latin typeface="黑体" panose="02010600030101010101" pitchFamily="2" charset="-122"/>
                <a:ea typeface="黑体" panose="02010600030101010101" pitchFamily="2" charset="-122"/>
              </a:rPr>
              <a:t>其一</a:t>
            </a:r>
            <a:r>
              <a:rPr lang="en-US" altLang="zh-CN" sz="5400" b="1">
                <a:solidFill>
                  <a:srgbClr val="CC0000"/>
                </a:solidFill>
                <a:latin typeface="黑体" panose="02010600030101010101" pitchFamily="2" charset="-122"/>
                <a:ea typeface="黑体" panose="02010600030101010101" pitchFamily="2" charset="-122"/>
              </a:rPr>
              <a:t>/</a:t>
            </a:r>
            <a:r>
              <a:rPr lang="zh-CN" altLang="en-US" sz="5400" b="1">
                <a:solidFill>
                  <a:srgbClr val="001212"/>
                </a:solidFill>
                <a:latin typeface="黑体" panose="02010600030101010101" pitchFamily="2" charset="-122"/>
                <a:ea typeface="黑体" panose="02010600030101010101" pitchFamily="2" charset="-122"/>
              </a:rPr>
              <a:t>犬坐于前。</a:t>
            </a:r>
            <a:endParaRPr lang="zh-CN" altLang="en-US" sz="5400" b="1">
              <a:solidFill>
                <a:srgbClr val="001212"/>
              </a:solidFill>
              <a:latin typeface="黑体" panose="02010600030101010101" pitchFamily="2" charset="-122"/>
              <a:ea typeface="黑体" panose="02010600030101010101" pitchFamily="2" charset="-122"/>
            </a:endParaRPr>
          </a:p>
          <a:p>
            <a:pPr lvl="0"/>
            <a:endParaRPr lang="en-US" altLang="zh-CN" sz="5400" b="1">
              <a:solidFill>
                <a:srgbClr val="001212"/>
              </a:solidFill>
              <a:latin typeface="黑体" panose="02010600030101010101" pitchFamily="2" charset="-122"/>
              <a:ea typeface="黑体" panose="02010600030101010101" pitchFamily="2" charset="-122"/>
            </a:endParaRPr>
          </a:p>
          <a:p>
            <a:pPr lvl="0"/>
            <a:r>
              <a:rPr lang="en-US" altLang="zh-CN" sz="5400" b="1">
                <a:solidFill>
                  <a:srgbClr val="001212"/>
                </a:solidFill>
                <a:latin typeface="黑体" panose="02010600030101010101" pitchFamily="2" charset="-122"/>
                <a:ea typeface="黑体" panose="02010600030101010101" pitchFamily="2" charset="-122"/>
              </a:rPr>
              <a:t>③</a:t>
            </a:r>
            <a:r>
              <a:rPr lang="zh-CN" altLang="en-US" sz="5400" b="1">
                <a:solidFill>
                  <a:srgbClr val="001212"/>
                </a:solidFill>
                <a:latin typeface="黑体" panose="02010600030101010101" pitchFamily="2" charset="-122"/>
                <a:ea typeface="黑体" panose="02010600030101010101" pitchFamily="2" charset="-122"/>
              </a:rPr>
              <a:t>意将隧入</a:t>
            </a:r>
            <a:r>
              <a:rPr lang="en-US" altLang="zh-CN" sz="5400" b="1">
                <a:solidFill>
                  <a:srgbClr val="CC0000"/>
                </a:solidFill>
                <a:latin typeface="黑体" panose="02010600030101010101" pitchFamily="2" charset="-122"/>
                <a:ea typeface="黑体" panose="02010600030101010101" pitchFamily="2" charset="-122"/>
              </a:rPr>
              <a:t>/</a:t>
            </a:r>
            <a:r>
              <a:rPr lang="zh-CN" altLang="en-US" sz="5400" b="1">
                <a:solidFill>
                  <a:srgbClr val="001212"/>
                </a:solidFill>
                <a:latin typeface="黑体" panose="02010600030101010101" pitchFamily="2" charset="-122"/>
                <a:ea typeface="黑体" panose="02010600030101010101" pitchFamily="2" charset="-122"/>
              </a:rPr>
              <a:t>以攻其后也。</a:t>
            </a:r>
            <a:endParaRPr lang="zh-CN" altLang="en-US" sz="5400" b="1">
              <a:solidFill>
                <a:srgbClr val="001212"/>
              </a:solidFill>
              <a:latin typeface="黑体" panose="02010600030101010101" pitchFamily="2" charset="-122"/>
              <a:ea typeface="黑体" panose="02010600030101010101" pitchFamily="2" charset="-122"/>
            </a:endParaRPr>
          </a:p>
          <a:p>
            <a:pPr lvl="0"/>
            <a:endParaRPr lang="en-US" altLang="zh-CN" sz="5400" b="1">
              <a:solidFill>
                <a:srgbClr val="001212"/>
              </a:solidFill>
              <a:latin typeface="黑体" panose="02010600030101010101" pitchFamily="2" charset="-122"/>
              <a:ea typeface="黑体" panose="02010600030101010101" pitchFamily="2" charset="-122"/>
            </a:endParaRPr>
          </a:p>
          <a:p>
            <a:pPr lvl="0"/>
            <a:r>
              <a:rPr lang="en-US" altLang="zh-CN" sz="5400" b="1">
                <a:solidFill>
                  <a:srgbClr val="001212"/>
                </a:solidFill>
                <a:latin typeface="黑体" panose="02010600030101010101" pitchFamily="2" charset="-122"/>
                <a:ea typeface="黑体" panose="02010600030101010101" pitchFamily="2" charset="-122"/>
              </a:rPr>
              <a:t>④</a:t>
            </a:r>
            <a:r>
              <a:rPr lang="zh-CN" altLang="en-US" sz="5400" b="1">
                <a:solidFill>
                  <a:srgbClr val="001212"/>
                </a:solidFill>
                <a:latin typeface="黑体" panose="02010600030101010101" pitchFamily="2" charset="-122"/>
                <a:ea typeface="黑体" panose="02010600030101010101" pitchFamily="2" charset="-122"/>
              </a:rPr>
              <a:t>禽兽之变诈</a:t>
            </a:r>
            <a:r>
              <a:rPr lang="en-US" altLang="zh-CN" sz="5400" b="1">
                <a:solidFill>
                  <a:srgbClr val="CC0000"/>
                </a:solidFill>
                <a:latin typeface="黑体" panose="02010600030101010101" pitchFamily="2" charset="-122"/>
                <a:ea typeface="黑体" panose="02010600030101010101" pitchFamily="2" charset="-122"/>
              </a:rPr>
              <a:t>/</a:t>
            </a:r>
            <a:r>
              <a:rPr lang="zh-CN" altLang="en-US" sz="5400" b="1">
                <a:solidFill>
                  <a:srgbClr val="001212"/>
                </a:solidFill>
                <a:latin typeface="黑体" panose="02010600030101010101" pitchFamily="2" charset="-122"/>
                <a:ea typeface="黑体" panose="02010600030101010101" pitchFamily="2" charset="-122"/>
              </a:rPr>
              <a:t>几何哉？</a:t>
            </a:r>
            <a:r>
              <a:rPr lang="zh-CN" altLang="en-US" sz="5400">
                <a:latin typeface="Arial" panose="020B0604020202020204" pitchFamily="34" charset="0"/>
                <a:ea typeface="宋体" panose="02010600030101010101" pitchFamily="2" charset="-122"/>
              </a:rPr>
              <a:t> </a:t>
            </a:r>
            <a:endParaRPr lang="zh-CN" altLang="en-US" sz="5400">
              <a:latin typeface="Arial" panose="020B0604020202020204" pitchFamily="34" charset="0"/>
              <a:ea typeface="宋体" panose="02010600030101010101" pitchFamily="2" charset="-122"/>
            </a:endParaRP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8" name="标题 1"/>
          <p:cNvSpPr>
            <a:spLocks noGrp="1"/>
          </p:cNvSpPr>
          <p:nvPr>
            <p:ph type="title"/>
          </p:nvPr>
        </p:nvSpPr>
        <p:spPr>
          <a:xfrm>
            <a:off x="1992313" y="692150"/>
            <a:ext cx="8229600" cy="1143000"/>
          </a:xfrm>
        </p:spPr>
        <p:txBody>
          <a:bodyPr vert="horz" wrap="square" anchor="ctr"/>
          <a:p>
            <a:pPr lvl="0"/>
            <a:r>
              <a:rPr lang="zh-CN" altLang="en-US" b="1">
                <a:solidFill>
                  <a:srgbClr val="FF0000"/>
                </a:solidFill>
                <a:latin typeface="楷体" pitchFamily="1" charset="-122"/>
                <a:ea typeface="楷体" pitchFamily="1" charset="-122"/>
              </a:rPr>
              <a:t>认识一种语法现象：倒装句</a:t>
            </a:r>
            <a:endParaRPr lang="zh-CN" altLang="en-US" b="1">
              <a:solidFill>
                <a:srgbClr val="FF0000"/>
              </a:solidFill>
              <a:latin typeface="楷体" pitchFamily="1" charset="-122"/>
              <a:ea typeface="楷体" pitchFamily="1" charset="-122"/>
            </a:endParaRPr>
          </a:p>
        </p:txBody>
      </p:sp>
      <p:sp>
        <p:nvSpPr>
          <p:cNvPr id="19459" name="内容占位符 2"/>
          <p:cNvSpPr>
            <a:spLocks noGrp="1"/>
          </p:cNvSpPr>
          <p:nvPr>
            <p:ph idx="1"/>
          </p:nvPr>
        </p:nvSpPr>
        <p:spPr>
          <a:xfrm>
            <a:off x="2063750" y="2276475"/>
            <a:ext cx="8229600" cy="749300"/>
          </a:xfrm>
        </p:spPr>
        <p:txBody>
          <a:bodyPr vert="horz" wrap="square" anchor="t">
            <a:noAutofit/>
          </a:bodyPr>
          <a:p>
            <a:pPr lvl="0"/>
            <a:r>
              <a:rPr lang="zh-CN" altLang="en-US" sz="4800" b="1">
                <a:latin typeface="楷体" pitchFamily="1" charset="-122"/>
                <a:ea typeface="楷体" pitchFamily="1" charset="-122"/>
              </a:rPr>
              <a:t>投以骨</a:t>
            </a:r>
            <a:endParaRPr lang="zh-CN" altLang="en-US" sz="4800" b="1">
              <a:latin typeface="楷体" pitchFamily="1" charset="-122"/>
              <a:ea typeface="楷体" pitchFamily="1" charset="-122"/>
            </a:endParaRPr>
          </a:p>
        </p:txBody>
      </p:sp>
      <p:sp>
        <p:nvSpPr>
          <p:cNvPr id="19460" name="TextBox 3"/>
          <p:cNvSpPr txBox="1"/>
          <p:nvPr/>
        </p:nvSpPr>
        <p:spPr>
          <a:xfrm>
            <a:off x="2208213" y="3500438"/>
            <a:ext cx="4679950" cy="914400"/>
          </a:xfrm>
          <a:prstGeom prst="rect">
            <a:avLst/>
          </a:prstGeom>
          <a:noFill/>
          <a:ln w="9525">
            <a:noFill/>
          </a:ln>
        </p:spPr>
        <p:txBody>
          <a:bodyPr>
            <a:spAutoFit/>
          </a:bodyPr>
          <a:p>
            <a:pPr lvl="0" eaLnBrk="1" hangingPunct="1"/>
            <a:r>
              <a:rPr lang="zh-CN" altLang="en-US" sz="5400" b="1" dirty="0">
                <a:solidFill>
                  <a:srgbClr val="FF0000"/>
                </a:solidFill>
                <a:latin typeface="楷体" pitchFamily="1" charset="-122"/>
                <a:ea typeface="楷体" pitchFamily="1" charset="-122"/>
              </a:rPr>
              <a:t>以骨投（之）</a:t>
            </a:r>
            <a:endParaRPr lang="zh-CN" altLang="en-US" sz="5400" b="1" dirty="0">
              <a:solidFill>
                <a:srgbClr val="FF0000"/>
              </a:solidFill>
              <a:latin typeface="楷体" pitchFamily="1" charset="-122"/>
              <a:ea typeface="楷体" pitchFamily="1" charset="-122"/>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矩形 97283"/>
          <p:cNvSpPr/>
          <p:nvPr/>
        </p:nvSpPr>
        <p:spPr>
          <a:xfrm>
            <a:off x="199390" y="137795"/>
            <a:ext cx="11826240" cy="5943600"/>
          </a:xfrm>
          <a:prstGeom prst="rect">
            <a:avLst/>
          </a:prstGeom>
          <a:noFill/>
          <a:ln w="9525">
            <a:noFill/>
          </a:ln>
        </p:spPr>
        <p:txBody>
          <a:bodyPr wrap="square" anchor="t">
            <a:spAutoFit/>
          </a:bodyPr>
          <a:p>
            <a:pPr lvl="0" indent="0"/>
            <a:r>
              <a:rPr lang="zh-CN" altLang="en-US" sz="4000" b="1" dirty="0">
                <a:solidFill>
                  <a:schemeClr val="tx1"/>
                </a:solidFill>
                <a:latin typeface="黑体" panose="02010600030101010101" pitchFamily="2" charset="-122"/>
                <a:ea typeface="黑体" panose="02010600030101010101" pitchFamily="2" charset="-122"/>
              </a:rPr>
              <a:t>抓住题目，整体感知：  </a:t>
            </a:r>
            <a:r>
              <a:rPr lang="zh-CN" altLang="en-US" sz="4000" b="1" dirty="0">
                <a:solidFill>
                  <a:srgbClr val="FF0000"/>
                </a:solidFill>
                <a:latin typeface="黑体" panose="02010600030101010101" pitchFamily="2" charset="-122"/>
                <a:ea typeface="黑体" panose="02010600030101010101" pitchFamily="2" charset="-122"/>
              </a:rPr>
              <a:t>思考</a:t>
            </a:r>
            <a:endParaRPr lang="zh-CN" altLang="en-US" sz="4000" b="1" dirty="0">
              <a:solidFill>
                <a:srgbClr val="FF0000"/>
              </a:solidFill>
              <a:latin typeface="黑体" panose="02010600030101010101" pitchFamily="2" charset="-122"/>
              <a:ea typeface="黑体" panose="02010600030101010101" pitchFamily="2" charset="-122"/>
            </a:endParaRPr>
          </a:p>
          <a:p>
            <a:pPr lvl="0" indent="0">
              <a:lnSpc>
                <a:spcPct val="60000"/>
              </a:lnSpc>
            </a:pPr>
            <a:r>
              <a:rPr lang="zh-CN" altLang="en-US" sz="4000" b="1" dirty="0">
                <a:solidFill>
                  <a:schemeClr val="bg1"/>
                </a:solidFill>
                <a:latin typeface="黑体" panose="02010600030101010101" pitchFamily="2" charset="-122"/>
                <a:ea typeface="黑体" panose="02010600030101010101" pitchFamily="2" charset="-122"/>
              </a:rPr>
              <a:t>在</a:t>
            </a:r>
            <a:endParaRPr lang="zh-CN" altLang="en-US" sz="4000" b="1" dirty="0">
              <a:solidFill>
                <a:schemeClr val="bg1"/>
              </a:solidFill>
              <a:latin typeface="黑体" panose="02010600030101010101" pitchFamily="2" charset="-122"/>
              <a:ea typeface="黑体" panose="02010600030101010101" pitchFamily="2" charset="-122"/>
            </a:endParaRPr>
          </a:p>
          <a:p>
            <a:pPr lvl="0" indent="0"/>
            <a:r>
              <a:rPr lang="en-US" altLang="zh-CN" sz="4000" b="1" dirty="0">
                <a:solidFill>
                  <a:srgbClr val="FF0000"/>
                </a:solidFill>
                <a:latin typeface="黑体" panose="02010600030101010101" pitchFamily="2" charset="-122"/>
                <a:ea typeface="黑体" panose="02010600030101010101" pitchFamily="2" charset="-122"/>
              </a:rPr>
              <a:t>1.</a:t>
            </a:r>
            <a:r>
              <a:rPr lang="zh-CN" altLang="en-US" sz="4000" b="1" dirty="0">
                <a:solidFill>
                  <a:srgbClr val="FF0000"/>
                </a:solidFill>
                <a:latin typeface="黑体" panose="02010600030101010101" pitchFamily="2" charset="-122"/>
                <a:ea typeface="黑体" panose="02010600030101010101" pitchFamily="2" charset="-122"/>
              </a:rPr>
              <a:t>是什么？</a:t>
            </a:r>
            <a:endParaRPr lang="zh-CN" altLang="en-US" sz="4000" b="1" dirty="0">
              <a:solidFill>
                <a:srgbClr val="FF0000"/>
              </a:solidFill>
              <a:latin typeface="黑体" panose="02010600030101010101" pitchFamily="2" charset="-122"/>
              <a:ea typeface="黑体" panose="02010600030101010101" pitchFamily="2" charset="-122"/>
            </a:endParaRPr>
          </a:p>
          <a:p>
            <a:pPr lvl="0" indent="0"/>
            <a:r>
              <a:rPr lang="zh-CN" altLang="en-US" sz="4000" b="1" dirty="0">
                <a:solidFill>
                  <a:srgbClr val="0000CC"/>
                </a:solidFill>
                <a:latin typeface="黑体" panose="02010600030101010101" pitchFamily="2" charset="-122"/>
                <a:ea typeface="黑体" panose="02010600030101010101" pitchFamily="2" charset="-122"/>
              </a:rPr>
              <a:t>本文以</a:t>
            </a:r>
            <a:r>
              <a:rPr lang="en-US" altLang="zh-CN" sz="4000" b="1" dirty="0">
                <a:solidFill>
                  <a:srgbClr val="0000CC"/>
                </a:solidFill>
                <a:latin typeface="黑体" panose="02010600030101010101" pitchFamily="2" charset="-122"/>
                <a:ea typeface="黑体" panose="02010600030101010101" pitchFamily="2" charset="-122"/>
              </a:rPr>
              <a:t>“</a:t>
            </a:r>
            <a:r>
              <a:rPr lang="zh-CN" altLang="en-US" sz="4000" b="1" dirty="0">
                <a:solidFill>
                  <a:srgbClr val="0000CC"/>
                </a:solidFill>
                <a:latin typeface="黑体" panose="02010600030101010101" pitchFamily="2" charset="-122"/>
                <a:ea typeface="黑体" panose="02010600030101010101" pitchFamily="2" charset="-122"/>
              </a:rPr>
              <a:t>狼</a:t>
            </a:r>
            <a:r>
              <a:rPr lang="en-US" altLang="zh-CN" sz="4000" b="1" dirty="0">
                <a:solidFill>
                  <a:srgbClr val="0000CC"/>
                </a:solidFill>
                <a:latin typeface="黑体" panose="02010600030101010101" pitchFamily="2" charset="-122"/>
                <a:ea typeface="黑体" panose="02010600030101010101" pitchFamily="2" charset="-122"/>
              </a:rPr>
              <a:t>”</a:t>
            </a:r>
            <a:r>
              <a:rPr lang="zh-CN" altLang="en-US" sz="4000" b="1" dirty="0">
                <a:solidFill>
                  <a:srgbClr val="0000CC"/>
                </a:solidFill>
                <a:latin typeface="黑体" panose="02010600030101010101" pitchFamily="2" charset="-122"/>
                <a:ea typeface="黑体" panose="02010600030101010101" pitchFamily="2" charset="-122"/>
              </a:rPr>
              <a:t>为题，讲述了一个什么故事？</a:t>
            </a:r>
            <a:r>
              <a:rPr lang="zh-CN" altLang="en-US" sz="4000" b="1" u="sng" dirty="0">
                <a:solidFill>
                  <a:srgbClr val="0000CC"/>
                </a:solidFill>
                <a:latin typeface="黑体" panose="02010600030101010101" pitchFamily="2" charset="-122"/>
                <a:ea typeface="黑体" panose="02010600030101010101" pitchFamily="2" charset="-122"/>
              </a:rPr>
              <a:t>（内容）</a:t>
            </a:r>
            <a:endParaRPr lang="zh-CN" altLang="en-US" sz="4000" b="1" u="sng" dirty="0">
              <a:solidFill>
                <a:srgbClr val="0000CC"/>
              </a:solidFill>
              <a:latin typeface="黑体" panose="02010600030101010101" pitchFamily="2" charset="-122"/>
              <a:ea typeface="黑体" panose="02010600030101010101" pitchFamily="2" charset="-122"/>
            </a:endParaRPr>
          </a:p>
          <a:p>
            <a:pPr lvl="0" indent="0"/>
            <a:r>
              <a:rPr lang="zh-CN" altLang="en-US" sz="4000" b="1" dirty="0">
                <a:solidFill>
                  <a:schemeClr val="bg1"/>
                </a:solidFill>
                <a:latin typeface="黑体" panose="02010600030101010101" pitchFamily="2" charset="-122"/>
                <a:ea typeface="黑体" panose="02010600030101010101" pitchFamily="2" charset="-122"/>
              </a:rPr>
              <a:t>在</a:t>
            </a:r>
            <a:endParaRPr lang="zh-CN" altLang="en-US" sz="4000" b="1" dirty="0">
              <a:solidFill>
                <a:schemeClr val="bg1"/>
              </a:solidFill>
              <a:latin typeface="黑体" panose="02010600030101010101" pitchFamily="2" charset="-122"/>
              <a:ea typeface="黑体" panose="02010600030101010101" pitchFamily="2" charset="-122"/>
            </a:endParaRPr>
          </a:p>
          <a:p>
            <a:pPr lvl="0" indent="0"/>
            <a:r>
              <a:rPr lang="en-US" altLang="zh-CN" sz="4000" b="1" dirty="0">
                <a:solidFill>
                  <a:srgbClr val="FF0000"/>
                </a:solidFill>
                <a:latin typeface="黑体" panose="02010600030101010101" pitchFamily="2" charset="-122"/>
                <a:ea typeface="黑体" panose="02010600030101010101" pitchFamily="2" charset="-122"/>
              </a:rPr>
              <a:t>2.</a:t>
            </a:r>
            <a:r>
              <a:rPr lang="zh-CN" altLang="en-US" sz="4000" b="1" dirty="0">
                <a:solidFill>
                  <a:srgbClr val="FF0000"/>
                </a:solidFill>
                <a:latin typeface="黑体" panose="02010600030101010101" pitchFamily="2" charset="-122"/>
                <a:ea typeface="黑体" panose="02010600030101010101" pitchFamily="2" charset="-122"/>
              </a:rPr>
              <a:t>为什么？</a:t>
            </a:r>
            <a:endParaRPr lang="zh-CN" altLang="en-US" sz="4000" b="1" dirty="0">
              <a:solidFill>
                <a:srgbClr val="FF0000"/>
              </a:solidFill>
              <a:latin typeface="黑体" panose="02010600030101010101" pitchFamily="2" charset="-122"/>
              <a:ea typeface="黑体" panose="02010600030101010101" pitchFamily="2" charset="-122"/>
            </a:endParaRPr>
          </a:p>
          <a:p>
            <a:pPr lvl="0" indent="0"/>
            <a:r>
              <a:rPr lang="zh-CN" altLang="en-US" sz="4000" b="1" dirty="0">
                <a:solidFill>
                  <a:srgbClr val="0000CC"/>
                </a:solidFill>
                <a:latin typeface="黑体" panose="02010600030101010101" pitchFamily="2" charset="-122"/>
                <a:ea typeface="黑体" panose="02010600030101010101" pitchFamily="2" charset="-122"/>
              </a:rPr>
              <a:t>作者为什么要讲述这么一个故事？</a:t>
            </a:r>
            <a:r>
              <a:rPr lang="zh-CN" altLang="en-US" sz="4000" b="1" u="sng" dirty="0">
                <a:solidFill>
                  <a:srgbClr val="0000CC"/>
                </a:solidFill>
                <a:latin typeface="黑体" panose="02010600030101010101" pitchFamily="2" charset="-122"/>
                <a:ea typeface="黑体" panose="02010600030101010101" pitchFamily="2" charset="-122"/>
              </a:rPr>
              <a:t>（情感 主旨）</a:t>
            </a:r>
            <a:r>
              <a:rPr lang="zh-CN" altLang="en-US" sz="4000" b="1" dirty="0">
                <a:solidFill>
                  <a:schemeClr val="bg1"/>
                </a:solidFill>
                <a:latin typeface="黑体" panose="02010600030101010101" pitchFamily="2" charset="-122"/>
                <a:ea typeface="黑体" panose="02010600030101010101" pitchFamily="2" charset="-122"/>
              </a:rPr>
              <a:t>在</a:t>
            </a:r>
            <a:endParaRPr lang="zh-CN" altLang="en-US" sz="4000" b="1" dirty="0">
              <a:solidFill>
                <a:schemeClr val="bg1"/>
              </a:solidFill>
              <a:latin typeface="黑体" panose="02010600030101010101" pitchFamily="2" charset="-122"/>
              <a:ea typeface="黑体" panose="02010600030101010101" pitchFamily="2" charset="-122"/>
            </a:endParaRPr>
          </a:p>
          <a:p>
            <a:pPr lvl="0" indent="0"/>
            <a:endParaRPr lang="en-US" altLang="zh-CN" sz="4000" b="1" dirty="0">
              <a:solidFill>
                <a:srgbClr val="FF0000"/>
              </a:solidFill>
              <a:latin typeface="黑体" panose="02010600030101010101" pitchFamily="2" charset="-122"/>
              <a:ea typeface="黑体" panose="02010600030101010101" pitchFamily="2" charset="-122"/>
            </a:endParaRPr>
          </a:p>
          <a:p>
            <a:pPr lvl="0" indent="0"/>
            <a:r>
              <a:rPr lang="en-US" altLang="zh-CN" sz="4000" b="1" dirty="0">
                <a:solidFill>
                  <a:srgbClr val="FF0000"/>
                </a:solidFill>
                <a:latin typeface="黑体" panose="02010600030101010101" pitchFamily="2" charset="-122"/>
                <a:ea typeface="黑体" panose="02010600030101010101" pitchFamily="2" charset="-122"/>
              </a:rPr>
              <a:t>3.</a:t>
            </a:r>
            <a:r>
              <a:rPr lang="zh-CN" altLang="en-US" sz="4000" b="1" dirty="0">
                <a:solidFill>
                  <a:srgbClr val="FF0000"/>
                </a:solidFill>
                <a:latin typeface="黑体" panose="02010600030101010101" pitchFamily="2" charset="-122"/>
                <a:ea typeface="黑体" panose="02010600030101010101" pitchFamily="2" charset="-122"/>
              </a:rPr>
              <a:t>怎么样？</a:t>
            </a:r>
            <a:endParaRPr lang="zh-CN" altLang="en-US" sz="4000" b="1" dirty="0">
              <a:solidFill>
                <a:srgbClr val="FF0000"/>
              </a:solidFill>
              <a:latin typeface="黑体" panose="02010600030101010101" pitchFamily="2" charset="-122"/>
              <a:ea typeface="黑体" panose="02010600030101010101" pitchFamily="2" charset="-122"/>
            </a:endParaRPr>
          </a:p>
          <a:p>
            <a:pPr lvl="0" indent="0"/>
            <a:r>
              <a:rPr lang="zh-CN" altLang="en-US" sz="4000" b="1" dirty="0">
                <a:solidFill>
                  <a:srgbClr val="0000CC"/>
                </a:solidFill>
                <a:latin typeface="黑体" panose="02010600030101010101" pitchFamily="2" charset="-122"/>
                <a:ea typeface="黑体" panose="02010600030101010101" pitchFamily="2" charset="-122"/>
              </a:rPr>
              <a:t>作者是怎样讲述这个故事的？</a:t>
            </a:r>
            <a:r>
              <a:rPr lang="zh-CN" altLang="en-US" sz="4000" b="1" u="sng" dirty="0">
                <a:solidFill>
                  <a:srgbClr val="0000CC"/>
                </a:solidFill>
                <a:latin typeface="黑体" panose="02010600030101010101" pitchFamily="2" charset="-122"/>
                <a:ea typeface="黑体" panose="02010600030101010101" pitchFamily="2" charset="-122"/>
              </a:rPr>
              <a:t>（写作技巧）</a:t>
            </a:r>
            <a:endParaRPr lang="zh-CN" altLang="en-US" sz="4000" b="1" u="sng" dirty="0">
              <a:solidFill>
                <a:srgbClr val="0000CC"/>
              </a:solidFill>
              <a:latin typeface="黑体" panose="02010600030101010101" pitchFamily="2" charset="-122"/>
              <a:ea typeface="黑体" panose="02010600030101010101" pitchFamily="2" charset="-122"/>
            </a:endParaRPr>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530" name="标题 1"/>
          <p:cNvSpPr>
            <a:spLocks noGrp="1"/>
          </p:cNvSpPr>
          <p:nvPr>
            <p:ph type="title"/>
          </p:nvPr>
        </p:nvSpPr>
        <p:spPr>
          <a:xfrm>
            <a:off x="62865" y="52070"/>
            <a:ext cx="10515600" cy="1053465"/>
          </a:xfrm>
        </p:spPr>
        <p:txBody>
          <a:bodyPr vert="horz" wrap="square" anchor="ctr"/>
          <a:p>
            <a:pPr lvl="0"/>
            <a:r>
              <a:rPr lang="zh-CN" altLang="en-US" b="1">
                <a:solidFill>
                  <a:srgbClr val="FF0000"/>
                </a:solidFill>
              </a:rPr>
              <a:t>在横线处填写一个字，补充本文结构：</a:t>
            </a:r>
            <a:endParaRPr lang="zh-CN" altLang="en-US" b="1">
              <a:solidFill>
                <a:srgbClr val="FF0000"/>
              </a:solidFill>
            </a:endParaRPr>
          </a:p>
        </p:txBody>
      </p:sp>
      <p:sp>
        <p:nvSpPr>
          <p:cNvPr id="22531" name="内容占位符 2"/>
          <p:cNvSpPr>
            <a:spLocks noGrp="1"/>
          </p:cNvSpPr>
          <p:nvPr>
            <p:ph idx="1"/>
          </p:nvPr>
        </p:nvSpPr>
        <p:spPr>
          <a:xfrm>
            <a:off x="3213735" y="1105535"/>
            <a:ext cx="8676005" cy="3341370"/>
          </a:xfrm>
        </p:spPr>
        <p:txBody>
          <a:bodyPr vert="horz" wrap="square" anchor="t"/>
          <a:p>
            <a:pPr lvl="0"/>
            <a:r>
              <a:rPr lang="zh-CN" altLang="en-US" sz="4000" b="1" dirty="0">
                <a:solidFill>
                  <a:srgbClr val="0000CC"/>
                </a:solidFill>
                <a:latin typeface="黑体" panose="02010600030101010101" pitchFamily="2" charset="-122"/>
                <a:ea typeface="黑体" panose="02010600030101010101" pitchFamily="2" charset="-122"/>
              </a:rPr>
              <a:t>开端：      屠户</a:t>
            </a:r>
            <a:r>
              <a:rPr lang="zh-CN" altLang="en-US" sz="4000" b="1" u="sng" dirty="0">
                <a:solidFill>
                  <a:srgbClr val="0000CC"/>
                </a:solidFill>
                <a:latin typeface="黑体" panose="02010600030101010101" pitchFamily="2" charset="-122"/>
                <a:ea typeface="黑体" panose="02010600030101010101" pitchFamily="2" charset="-122"/>
              </a:rPr>
              <a:t>   </a:t>
            </a:r>
            <a:r>
              <a:rPr lang="zh-CN" altLang="en-US" sz="4000" b="1" dirty="0">
                <a:solidFill>
                  <a:srgbClr val="0000CC"/>
                </a:solidFill>
                <a:latin typeface="黑体" panose="02010600030101010101" pitchFamily="2" charset="-122"/>
                <a:ea typeface="黑体" panose="02010600030101010101" pitchFamily="2" charset="-122"/>
              </a:rPr>
              <a:t>狼</a:t>
            </a:r>
            <a:endParaRPr lang="zh-CN" altLang="en-US" sz="4000" b="1" dirty="0">
              <a:solidFill>
                <a:srgbClr val="0000CC"/>
              </a:solidFill>
              <a:latin typeface="黑体" panose="02010600030101010101" pitchFamily="2" charset="-122"/>
              <a:ea typeface="黑体" panose="02010600030101010101" pitchFamily="2" charset="-122"/>
            </a:endParaRPr>
          </a:p>
          <a:p>
            <a:pPr lvl="0"/>
            <a:r>
              <a:rPr lang="zh-CN" altLang="en-US" sz="4000" b="1" dirty="0">
                <a:solidFill>
                  <a:srgbClr val="0000CC"/>
                </a:solidFill>
                <a:latin typeface="黑体" panose="02010600030101010101" pitchFamily="2" charset="-122"/>
                <a:ea typeface="黑体" panose="02010600030101010101" pitchFamily="2" charset="-122"/>
              </a:rPr>
              <a:t>发展：      屠户</a:t>
            </a:r>
            <a:r>
              <a:rPr lang="zh-CN" altLang="en-US" sz="4000" b="1" u="sng" dirty="0">
                <a:solidFill>
                  <a:srgbClr val="0000CC"/>
                </a:solidFill>
                <a:latin typeface="黑体" panose="02010600030101010101" pitchFamily="2" charset="-122"/>
                <a:ea typeface="黑体" panose="02010600030101010101" pitchFamily="2" charset="-122"/>
              </a:rPr>
              <a:t>   </a:t>
            </a:r>
            <a:r>
              <a:rPr lang="zh-CN" altLang="en-US" sz="4000" b="1" dirty="0">
                <a:solidFill>
                  <a:srgbClr val="0000CC"/>
                </a:solidFill>
                <a:latin typeface="黑体" panose="02010600030101010101" pitchFamily="2" charset="-122"/>
                <a:ea typeface="黑体" panose="02010600030101010101" pitchFamily="2" charset="-122"/>
              </a:rPr>
              <a:t>狼</a:t>
            </a:r>
            <a:endParaRPr lang="zh-CN" altLang="en-US" sz="4000" b="1" dirty="0">
              <a:solidFill>
                <a:srgbClr val="0000CC"/>
              </a:solidFill>
              <a:latin typeface="黑体" panose="02010600030101010101" pitchFamily="2" charset="-122"/>
              <a:ea typeface="黑体" panose="02010600030101010101" pitchFamily="2" charset="-122"/>
            </a:endParaRPr>
          </a:p>
          <a:p>
            <a:pPr lvl="0"/>
            <a:r>
              <a:rPr lang="en-US" altLang="x-none" sz="4000" b="1" dirty="0">
                <a:solidFill>
                  <a:srgbClr val="0000CC"/>
                </a:solidFill>
                <a:latin typeface="黑体" panose="02010600030101010101" pitchFamily="2" charset="-122"/>
                <a:ea typeface="黑体" panose="02010600030101010101" pitchFamily="2" charset="-122"/>
              </a:rPr>
              <a:t>            </a:t>
            </a:r>
            <a:r>
              <a:rPr lang="zh-CN" altLang="en-US" sz="4000" b="1" dirty="0">
                <a:solidFill>
                  <a:srgbClr val="0000CC"/>
                </a:solidFill>
                <a:latin typeface="黑体" panose="02010600030101010101" pitchFamily="2" charset="-122"/>
                <a:ea typeface="黑体" panose="02010600030101010101" pitchFamily="2" charset="-122"/>
              </a:rPr>
              <a:t>屠户</a:t>
            </a:r>
            <a:r>
              <a:rPr lang="zh-CN" altLang="en-US" sz="4000" b="1" u="sng" dirty="0">
                <a:solidFill>
                  <a:srgbClr val="0000CC"/>
                </a:solidFill>
                <a:latin typeface="黑体" panose="02010600030101010101" pitchFamily="2" charset="-122"/>
                <a:ea typeface="黑体" panose="02010600030101010101" pitchFamily="2" charset="-122"/>
              </a:rPr>
              <a:t> </a:t>
            </a:r>
            <a:r>
              <a:rPr lang="zh-CN" altLang="en-US" sz="4400" b="1" u="sng" dirty="0">
                <a:solidFill>
                  <a:srgbClr val="FF0000"/>
                </a:solidFill>
                <a:latin typeface="黑体" panose="02010600030101010101" pitchFamily="2" charset="-122"/>
                <a:ea typeface="黑体" panose="02010600030101010101" pitchFamily="2" charset="-122"/>
                <a:sym typeface="+mn-ea"/>
              </a:rPr>
              <a:t>御</a:t>
            </a:r>
            <a:r>
              <a:rPr lang="zh-CN" altLang="en-US" sz="4000" b="1" u="sng" dirty="0">
                <a:solidFill>
                  <a:srgbClr val="0000CC"/>
                </a:solidFill>
                <a:latin typeface="黑体" panose="02010600030101010101" pitchFamily="2" charset="-122"/>
                <a:ea typeface="黑体" panose="02010600030101010101" pitchFamily="2" charset="-122"/>
              </a:rPr>
              <a:t> </a:t>
            </a:r>
            <a:r>
              <a:rPr lang="zh-CN" altLang="en-US" sz="4000" b="1" dirty="0">
                <a:solidFill>
                  <a:srgbClr val="0000CC"/>
                </a:solidFill>
                <a:latin typeface="黑体" panose="02010600030101010101" pitchFamily="2" charset="-122"/>
                <a:ea typeface="黑体" panose="02010600030101010101" pitchFamily="2" charset="-122"/>
              </a:rPr>
              <a:t>狼</a:t>
            </a:r>
            <a:endParaRPr lang="zh-CN" altLang="en-US" sz="4000" b="1" dirty="0">
              <a:solidFill>
                <a:srgbClr val="0000CC"/>
              </a:solidFill>
              <a:latin typeface="黑体" panose="02010600030101010101" pitchFamily="2" charset="-122"/>
              <a:ea typeface="黑体" panose="02010600030101010101" pitchFamily="2" charset="-122"/>
            </a:endParaRPr>
          </a:p>
          <a:p>
            <a:pPr lvl="0"/>
            <a:r>
              <a:rPr lang="zh-CN" altLang="en-US" sz="4000" b="1" dirty="0">
                <a:solidFill>
                  <a:srgbClr val="0000CC"/>
                </a:solidFill>
                <a:latin typeface="黑体" panose="02010600030101010101" pitchFamily="2" charset="-122"/>
                <a:ea typeface="黑体" panose="02010600030101010101" pitchFamily="2" charset="-122"/>
              </a:rPr>
              <a:t>高潮、结局：屠户</a:t>
            </a:r>
            <a:r>
              <a:rPr lang="zh-CN" altLang="en-US" sz="4000" b="1" u="sng" dirty="0">
                <a:solidFill>
                  <a:srgbClr val="FF0000"/>
                </a:solidFill>
                <a:latin typeface="黑体" panose="02010600030101010101" pitchFamily="2" charset="-122"/>
                <a:ea typeface="黑体" panose="02010600030101010101" pitchFamily="2" charset="-122"/>
              </a:rPr>
              <a:t> </a:t>
            </a:r>
            <a:r>
              <a:rPr lang="zh-CN" altLang="en-US" sz="4400" b="1" u="sng" dirty="0">
                <a:solidFill>
                  <a:srgbClr val="FF0000"/>
                </a:solidFill>
                <a:latin typeface="黑体" panose="02010600030101010101" pitchFamily="2" charset="-122"/>
                <a:ea typeface="黑体" panose="02010600030101010101" pitchFamily="2" charset="-122"/>
              </a:rPr>
              <a:t>  </a:t>
            </a:r>
            <a:r>
              <a:rPr lang="zh-CN" altLang="en-US" sz="4000" b="1" dirty="0">
                <a:solidFill>
                  <a:srgbClr val="0000CC"/>
                </a:solidFill>
                <a:latin typeface="黑体" panose="02010600030101010101" pitchFamily="2" charset="-122"/>
                <a:ea typeface="黑体" panose="02010600030101010101" pitchFamily="2" charset="-122"/>
              </a:rPr>
              <a:t>狼</a:t>
            </a:r>
            <a:endParaRPr lang="zh-CN" altLang="en-US" sz="4000" b="1" dirty="0">
              <a:solidFill>
                <a:srgbClr val="0000CC"/>
              </a:solidFill>
              <a:latin typeface="黑体" panose="02010600030101010101" pitchFamily="2" charset="-122"/>
              <a:ea typeface="黑体" panose="02010600030101010101" pitchFamily="2" charset="-122"/>
            </a:endParaRPr>
          </a:p>
        </p:txBody>
      </p:sp>
      <p:sp>
        <p:nvSpPr>
          <p:cNvPr id="22532" name="左大括号 3"/>
          <p:cNvSpPr/>
          <p:nvPr/>
        </p:nvSpPr>
        <p:spPr>
          <a:xfrm>
            <a:off x="2594610" y="1451293"/>
            <a:ext cx="504825" cy="2016125"/>
          </a:xfrm>
          <a:prstGeom prst="leftBrace">
            <a:avLst>
              <a:gd name="adj1" fmla="val 8320"/>
              <a:gd name="adj2" fmla="val 50000"/>
            </a:avLst>
          </a:prstGeom>
          <a:noFill/>
          <a:ln w="9525" cap="flat" cmpd="sng">
            <a:solidFill>
              <a:srgbClr val="B6DCDF"/>
            </a:solidFill>
            <a:prstDash val="solid"/>
            <a:headEnd type="none" w="med" len="med"/>
            <a:tailEnd type="none" w="med" len="med"/>
          </a:ln>
        </p:spPr>
        <p:txBody>
          <a:bodyPr anchor="ctr"/>
          <a:p>
            <a:pPr lvl="0" algn="ctr" eaLnBrk="1" hangingPunct="1"/>
            <a:endParaRPr lang="zh-CN" altLang="en-US" dirty="0">
              <a:latin typeface="Arial" panose="020B0604020202020204" pitchFamily="34" charset="0"/>
              <a:ea typeface="宋体" panose="02010600030101010101" pitchFamily="2" charset="-122"/>
            </a:endParaRPr>
          </a:p>
        </p:txBody>
      </p:sp>
      <p:sp>
        <p:nvSpPr>
          <p:cNvPr id="22533" name="TextBox 5"/>
          <p:cNvSpPr txBox="1"/>
          <p:nvPr/>
        </p:nvSpPr>
        <p:spPr>
          <a:xfrm>
            <a:off x="1741170" y="4283710"/>
            <a:ext cx="853440" cy="1295400"/>
          </a:xfrm>
          <a:prstGeom prst="rect">
            <a:avLst/>
          </a:prstGeom>
          <a:noFill/>
          <a:ln w="9525">
            <a:noFill/>
          </a:ln>
        </p:spPr>
        <p:txBody>
          <a:bodyPr vert="eaVert">
            <a:spAutoFit/>
          </a:bodyPr>
          <a:p>
            <a:pPr lvl="0" eaLnBrk="1" hangingPunct="1"/>
            <a:r>
              <a:rPr lang="en-US" altLang="x-none" dirty="0">
                <a:latin typeface="Arial" panose="020B0604020202020204" pitchFamily="34" charset="0"/>
                <a:ea typeface="宋体" panose="02010600030101010101" pitchFamily="2" charset="-122"/>
              </a:rPr>
              <a:t> </a:t>
            </a:r>
            <a:r>
              <a:rPr lang="zh-CN" altLang="en-US" sz="4400" b="1" dirty="0">
                <a:solidFill>
                  <a:srgbClr val="FF0000"/>
                </a:solidFill>
                <a:latin typeface="Arial" panose="020B0604020202020204" pitchFamily="34" charset="0"/>
                <a:ea typeface="宋体" panose="02010600030101010101" pitchFamily="2" charset="-122"/>
              </a:rPr>
              <a:t>议论</a:t>
            </a:r>
            <a:endParaRPr lang="zh-CN" altLang="en-US" sz="4400" b="1" dirty="0">
              <a:solidFill>
                <a:srgbClr val="FF0000"/>
              </a:solidFill>
              <a:latin typeface="Arial" panose="020B0604020202020204" pitchFamily="34" charset="0"/>
              <a:ea typeface="宋体" panose="02010600030101010101" pitchFamily="2" charset="-122"/>
            </a:endParaRPr>
          </a:p>
        </p:txBody>
      </p:sp>
      <p:sp>
        <p:nvSpPr>
          <p:cNvPr id="22534" name="TextBox 6"/>
          <p:cNvSpPr txBox="1"/>
          <p:nvPr/>
        </p:nvSpPr>
        <p:spPr>
          <a:xfrm>
            <a:off x="1741170" y="1811973"/>
            <a:ext cx="853440" cy="1295400"/>
          </a:xfrm>
          <a:prstGeom prst="rect">
            <a:avLst/>
          </a:prstGeom>
          <a:noFill/>
          <a:ln w="9525">
            <a:noFill/>
          </a:ln>
        </p:spPr>
        <p:txBody>
          <a:bodyPr vert="eaVert">
            <a:spAutoFit/>
          </a:bodyPr>
          <a:p>
            <a:pPr lvl="0" eaLnBrk="1" hangingPunct="1"/>
            <a:r>
              <a:rPr lang="en-US" altLang="x-none" dirty="0">
                <a:latin typeface="Arial" panose="020B0604020202020204" pitchFamily="34" charset="0"/>
                <a:ea typeface="宋体" panose="02010600030101010101" pitchFamily="2" charset="-122"/>
              </a:rPr>
              <a:t> </a:t>
            </a:r>
            <a:r>
              <a:rPr lang="zh-CN" altLang="en-US" sz="4400" b="1" dirty="0">
                <a:solidFill>
                  <a:srgbClr val="FF0000"/>
                </a:solidFill>
                <a:latin typeface="Arial" panose="020B0604020202020204" pitchFamily="34" charset="0"/>
                <a:ea typeface="宋体" panose="02010600030101010101" pitchFamily="2" charset="-122"/>
              </a:rPr>
              <a:t>叙事</a:t>
            </a:r>
            <a:endParaRPr lang="zh-CN" altLang="en-US" sz="4400" b="1" dirty="0">
              <a:solidFill>
                <a:srgbClr val="FF0000"/>
              </a:solidFill>
              <a:latin typeface="Arial" panose="020B0604020202020204" pitchFamily="34" charset="0"/>
              <a:ea typeface="宋体" panose="02010600030101010101" pitchFamily="2" charset="-122"/>
            </a:endParaRPr>
          </a:p>
        </p:txBody>
      </p:sp>
      <p:sp>
        <p:nvSpPr>
          <p:cNvPr id="22535" name="矩形 8"/>
          <p:cNvSpPr/>
          <p:nvPr/>
        </p:nvSpPr>
        <p:spPr>
          <a:xfrm>
            <a:off x="2594610" y="4120515"/>
            <a:ext cx="4824413" cy="1920240"/>
          </a:xfrm>
          <a:prstGeom prst="rect">
            <a:avLst/>
          </a:prstGeom>
          <a:noFill/>
          <a:ln w="9525">
            <a:noFill/>
          </a:ln>
        </p:spPr>
        <p:txBody>
          <a:bodyPr>
            <a:spAutoFit/>
          </a:bodyPr>
          <a:p>
            <a:pPr lvl="0" eaLnBrk="1" hangingPunct="1"/>
            <a:r>
              <a:rPr lang="zh-CN" altLang="en-US" sz="4000" b="1" dirty="0">
                <a:solidFill>
                  <a:srgbClr val="0000CC"/>
                </a:solidFill>
                <a:latin typeface="黑体" panose="02010600030101010101" pitchFamily="2" charset="-122"/>
                <a:ea typeface="黑体" panose="02010600030101010101" pitchFamily="2" charset="-122"/>
              </a:rPr>
              <a:t>狼亦黠矣，而顷刻两毙，禽兽之变诈几何哉？止增笑耳。</a:t>
            </a:r>
            <a:endParaRPr lang="zh-CN" altLang="en-US" sz="4000" b="1" dirty="0">
              <a:solidFill>
                <a:srgbClr val="0000CC"/>
              </a:solidFill>
              <a:latin typeface="黑体" panose="02010600030101010101" pitchFamily="2" charset="-122"/>
              <a:ea typeface="黑体" panose="02010600030101010101" pitchFamily="2" charset="-122"/>
            </a:endParaRPr>
          </a:p>
        </p:txBody>
      </p:sp>
      <p:sp>
        <p:nvSpPr>
          <p:cNvPr id="22536" name="左大括号 9"/>
          <p:cNvSpPr/>
          <p:nvPr/>
        </p:nvSpPr>
        <p:spPr>
          <a:xfrm>
            <a:off x="1091883" y="1952308"/>
            <a:ext cx="649287" cy="2952750"/>
          </a:xfrm>
          <a:prstGeom prst="leftBrace">
            <a:avLst>
              <a:gd name="adj1" fmla="val 8316"/>
              <a:gd name="adj2" fmla="val 46713"/>
            </a:avLst>
          </a:prstGeom>
          <a:noFill/>
          <a:ln w="9525" cap="flat" cmpd="sng">
            <a:solidFill>
              <a:srgbClr val="B6DCDF"/>
            </a:solidFill>
            <a:prstDash val="solid"/>
            <a:headEnd type="none" w="med" len="med"/>
            <a:tailEnd type="none" w="med" len="med"/>
          </a:ln>
        </p:spPr>
        <p:txBody>
          <a:bodyPr anchor="ctr"/>
          <a:p>
            <a:pPr lvl="0" algn="ctr" eaLnBrk="1" hangingPunct="1"/>
            <a:endParaRPr lang="zh-CN" altLang="en-US" dirty="0">
              <a:latin typeface="Arial" panose="020B0604020202020204" pitchFamily="34" charset="0"/>
              <a:ea typeface="宋体" panose="02010600030101010101" pitchFamily="2" charset="-122"/>
            </a:endParaRPr>
          </a:p>
        </p:txBody>
      </p:sp>
      <p:sp>
        <p:nvSpPr>
          <p:cNvPr id="22537" name="TextBox 10"/>
          <p:cNvSpPr txBox="1"/>
          <p:nvPr/>
        </p:nvSpPr>
        <p:spPr>
          <a:xfrm>
            <a:off x="300038" y="2855913"/>
            <a:ext cx="792162" cy="822960"/>
          </a:xfrm>
          <a:prstGeom prst="rect">
            <a:avLst/>
          </a:prstGeom>
          <a:noFill/>
          <a:ln w="9525">
            <a:noFill/>
          </a:ln>
        </p:spPr>
        <p:txBody>
          <a:bodyPr>
            <a:spAutoFit/>
          </a:bodyPr>
          <a:p>
            <a:pPr lvl="0" eaLnBrk="1" hangingPunct="1"/>
            <a:r>
              <a:rPr lang="zh-CN" altLang="en-US" sz="4800" b="1" dirty="0">
                <a:solidFill>
                  <a:srgbClr val="0000CC"/>
                </a:solidFill>
                <a:latin typeface="黑体" panose="02010600030101010101" pitchFamily="2" charset="-122"/>
                <a:ea typeface="黑体" panose="02010600030101010101" pitchFamily="2" charset="-122"/>
              </a:rPr>
              <a:t>狼</a:t>
            </a:r>
            <a:endParaRPr lang="zh-CN" altLang="en-US" sz="4800" b="1" dirty="0">
              <a:solidFill>
                <a:srgbClr val="0000CC"/>
              </a:solidFill>
              <a:latin typeface="黑体" panose="02010600030101010101" pitchFamily="2" charset="-122"/>
              <a:ea typeface="黑体" panose="02010600030101010101" pitchFamily="2" charset="-122"/>
            </a:endParaRPr>
          </a:p>
        </p:txBody>
      </p:sp>
      <p:sp>
        <p:nvSpPr>
          <p:cNvPr id="2" name="TextBox 10"/>
          <p:cNvSpPr txBox="1"/>
          <p:nvPr/>
        </p:nvSpPr>
        <p:spPr>
          <a:xfrm>
            <a:off x="7612380" y="874395"/>
            <a:ext cx="873760" cy="822960"/>
          </a:xfrm>
          <a:prstGeom prst="rect">
            <a:avLst/>
          </a:prstGeom>
          <a:noFill/>
          <a:ln w="9525">
            <a:noFill/>
          </a:ln>
        </p:spPr>
        <p:txBody>
          <a:bodyPr wrap="square">
            <a:spAutoFit/>
          </a:bodyPr>
          <a:p>
            <a:pPr lvl="0" eaLnBrk="1" hangingPunct="1"/>
            <a:r>
              <a:rPr lang="zh-CN" altLang="en-US" sz="4800" b="1" dirty="0">
                <a:solidFill>
                  <a:srgbClr val="FF0000"/>
                </a:solidFill>
                <a:latin typeface="黑体" panose="02010600030101010101" pitchFamily="2" charset="-122"/>
                <a:ea typeface="黑体" panose="02010600030101010101" pitchFamily="2" charset="-122"/>
                <a:sym typeface="+mn-ea"/>
              </a:rPr>
              <a:t>遇</a:t>
            </a:r>
            <a:endParaRPr lang="zh-CN" altLang="en-US" sz="4800" b="1" dirty="0">
              <a:solidFill>
                <a:srgbClr val="FF0000"/>
              </a:solidFill>
              <a:latin typeface="黑体" panose="02010600030101010101" pitchFamily="2" charset="-122"/>
              <a:ea typeface="黑体" panose="02010600030101010101" pitchFamily="2" charset="-122"/>
              <a:sym typeface="+mn-ea"/>
            </a:endParaRPr>
          </a:p>
        </p:txBody>
      </p:sp>
      <p:sp>
        <p:nvSpPr>
          <p:cNvPr id="3" name="TextBox 10"/>
          <p:cNvSpPr txBox="1"/>
          <p:nvPr/>
        </p:nvSpPr>
        <p:spPr>
          <a:xfrm>
            <a:off x="7612380" y="1574800"/>
            <a:ext cx="873760" cy="822960"/>
          </a:xfrm>
          <a:prstGeom prst="rect">
            <a:avLst/>
          </a:prstGeom>
          <a:noFill/>
          <a:ln w="9525">
            <a:noFill/>
          </a:ln>
        </p:spPr>
        <p:txBody>
          <a:bodyPr wrap="square">
            <a:spAutoFit/>
          </a:bodyPr>
          <a:p>
            <a:pPr lvl="0" eaLnBrk="1" hangingPunct="1"/>
            <a:r>
              <a:rPr lang="zh-CN" altLang="en-US" sz="4800" b="1" dirty="0">
                <a:solidFill>
                  <a:srgbClr val="FF0000"/>
                </a:solidFill>
                <a:latin typeface="黑体" panose="02010600030101010101" pitchFamily="2" charset="-122"/>
                <a:ea typeface="黑体" panose="02010600030101010101" pitchFamily="2" charset="-122"/>
                <a:sym typeface="+mn-ea"/>
              </a:rPr>
              <a:t>惧</a:t>
            </a:r>
            <a:endParaRPr lang="zh-CN" altLang="en-US" sz="4800" b="1" dirty="0">
              <a:solidFill>
                <a:srgbClr val="FF0000"/>
              </a:solidFill>
              <a:latin typeface="黑体" panose="02010600030101010101" pitchFamily="2" charset="-122"/>
              <a:ea typeface="黑体" panose="02010600030101010101" pitchFamily="2" charset="-122"/>
              <a:sym typeface="+mn-ea"/>
            </a:endParaRPr>
          </a:p>
        </p:txBody>
      </p:sp>
      <p:sp>
        <p:nvSpPr>
          <p:cNvPr id="5" name="TextBox 10"/>
          <p:cNvSpPr txBox="1"/>
          <p:nvPr/>
        </p:nvSpPr>
        <p:spPr>
          <a:xfrm>
            <a:off x="8903970" y="4446905"/>
            <a:ext cx="873760" cy="822960"/>
          </a:xfrm>
          <a:prstGeom prst="rect">
            <a:avLst/>
          </a:prstGeom>
          <a:noFill/>
          <a:ln w="9525">
            <a:noFill/>
          </a:ln>
        </p:spPr>
        <p:txBody>
          <a:bodyPr wrap="square">
            <a:spAutoFit/>
          </a:bodyPr>
          <a:p>
            <a:pPr lvl="0" eaLnBrk="1" hangingPunct="1"/>
            <a:r>
              <a:rPr lang="zh-CN" altLang="en-US" sz="4800" b="1" dirty="0">
                <a:solidFill>
                  <a:srgbClr val="FF0000"/>
                </a:solidFill>
                <a:latin typeface="黑体" panose="02010600030101010101" pitchFamily="2" charset="-122"/>
                <a:ea typeface="黑体" panose="02010600030101010101" pitchFamily="2" charset="-122"/>
                <a:sym typeface="+mn-ea"/>
              </a:rPr>
              <a:t>议</a:t>
            </a:r>
            <a:endParaRPr lang="zh-CN" altLang="en-US" sz="4800" b="1" dirty="0">
              <a:solidFill>
                <a:srgbClr val="FF0000"/>
              </a:solidFill>
              <a:latin typeface="黑体" panose="02010600030101010101" pitchFamily="2" charset="-122"/>
              <a:ea typeface="黑体" panose="02010600030101010101" pitchFamily="2" charset="-122"/>
              <a:sym typeface="+mn-ea"/>
            </a:endParaRPr>
          </a:p>
        </p:txBody>
      </p:sp>
      <p:sp>
        <p:nvSpPr>
          <p:cNvPr id="6" name="TextBox 10"/>
          <p:cNvSpPr txBox="1"/>
          <p:nvPr/>
        </p:nvSpPr>
        <p:spPr>
          <a:xfrm>
            <a:off x="7612380" y="4507865"/>
            <a:ext cx="3184525" cy="762000"/>
          </a:xfrm>
          <a:prstGeom prst="rect">
            <a:avLst/>
          </a:prstGeom>
          <a:noFill/>
          <a:ln w="9525">
            <a:noFill/>
          </a:ln>
        </p:spPr>
        <p:txBody>
          <a:bodyPr wrap="square">
            <a:spAutoFit/>
          </a:bodyPr>
          <a:p>
            <a:pPr lvl="0" eaLnBrk="1" hangingPunct="1"/>
            <a:r>
              <a:rPr lang="zh-CN" altLang="en-US" sz="4400" b="1" dirty="0">
                <a:solidFill>
                  <a:srgbClr val="0000CC"/>
                </a:solidFill>
                <a:latin typeface="黑体" panose="02010600030101010101" pitchFamily="2" charset="-122"/>
                <a:ea typeface="黑体" panose="02010600030101010101" pitchFamily="2" charset="-122"/>
              </a:rPr>
              <a:t>作者</a:t>
            </a:r>
            <a:r>
              <a:rPr lang="zh-CN" altLang="en-US" sz="4400" b="1" u="sng" dirty="0">
                <a:solidFill>
                  <a:srgbClr val="0000CC"/>
                </a:solidFill>
                <a:latin typeface="黑体" panose="02010600030101010101" pitchFamily="2" charset="-122"/>
                <a:ea typeface="黑体" panose="02010600030101010101" pitchFamily="2" charset="-122"/>
              </a:rPr>
              <a:t>   </a:t>
            </a:r>
            <a:r>
              <a:rPr lang="zh-CN" altLang="en-US" sz="4400" b="1" dirty="0">
                <a:solidFill>
                  <a:srgbClr val="0000CC"/>
                </a:solidFill>
                <a:latin typeface="黑体" panose="02010600030101010101" pitchFamily="2" charset="-122"/>
                <a:ea typeface="黑体" panose="02010600030101010101" pitchFamily="2" charset="-122"/>
              </a:rPr>
              <a:t>狼</a:t>
            </a:r>
            <a:endParaRPr lang="zh-CN" altLang="en-US" sz="4400" b="1" dirty="0">
              <a:solidFill>
                <a:srgbClr val="0000CC"/>
              </a:solidFill>
              <a:latin typeface="黑体" panose="02010600030101010101" pitchFamily="2" charset="-122"/>
              <a:ea typeface="黑体" panose="02010600030101010101" pitchFamily="2" charset="-122"/>
            </a:endParaRPr>
          </a:p>
        </p:txBody>
      </p:sp>
      <p:sp>
        <p:nvSpPr>
          <p:cNvPr id="7" name="TextBox 10"/>
          <p:cNvSpPr txBox="1"/>
          <p:nvPr/>
        </p:nvSpPr>
        <p:spPr>
          <a:xfrm>
            <a:off x="7612380" y="3107690"/>
            <a:ext cx="873760" cy="822960"/>
          </a:xfrm>
          <a:prstGeom prst="rect">
            <a:avLst/>
          </a:prstGeom>
          <a:noFill/>
          <a:ln w="9525">
            <a:noFill/>
          </a:ln>
        </p:spPr>
        <p:txBody>
          <a:bodyPr wrap="square">
            <a:spAutoFit/>
          </a:bodyPr>
          <a:p>
            <a:pPr lvl="0" eaLnBrk="1" hangingPunct="1"/>
            <a:r>
              <a:rPr lang="zh-CN" altLang="en-US" sz="4800" b="1" u="sng" dirty="0">
                <a:solidFill>
                  <a:srgbClr val="FF0000"/>
                </a:solidFill>
                <a:latin typeface="黑体" panose="02010600030101010101" pitchFamily="2" charset="-122"/>
                <a:ea typeface="黑体" panose="02010600030101010101" pitchFamily="2" charset="-122"/>
                <a:sym typeface="+mn-ea"/>
              </a:rPr>
              <a:t>毙</a:t>
            </a:r>
            <a:endParaRPr lang="zh-CN" altLang="en-US" sz="4800" b="1" dirty="0">
              <a:solidFill>
                <a:srgbClr val="FF0000"/>
              </a:solidFill>
              <a:latin typeface="黑体" panose="02010600030101010101" pitchFamily="2" charset="-122"/>
              <a:ea typeface="黑体" panose="02010600030101010101" pitchFamily="2"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矩形 97283"/>
          <p:cNvSpPr/>
          <p:nvPr/>
        </p:nvSpPr>
        <p:spPr>
          <a:xfrm>
            <a:off x="3883660" y="824865"/>
            <a:ext cx="5111750" cy="762000"/>
          </a:xfrm>
          <a:prstGeom prst="rect">
            <a:avLst/>
          </a:prstGeom>
          <a:noFill/>
          <a:ln w="9525">
            <a:noFill/>
          </a:ln>
        </p:spPr>
        <p:txBody>
          <a:bodyPr wrap="square" anchor="t">
            <a:spAutoFit/>
          </a:bodyPr>
          <a:p>
            <a:pPr lvl="0" indent="0"/>
            <a:r>
              <a:rPr lang="zh-CN" altLang="en-US" sz="4400" b="1" dirty="0">
                <a:solidFill>
                  <a:srgbClr val="0000CC"/>
                </a:solidFill>
                <a:latin typeface="黑体" panose="02010600030101010101" pitchFamily="2" charset="-122"/>
                <a:ea typeface="黑体" panose="02010600030101010101" pitchFamily="2" charset="-122"/>
              </a:rPr>
              <a:t>逐段梳理文下注释！</a:t>
            </a:r>
            <a:endParaRPr lang="zh-CN" altLang="en-US" sz="4400" b="1" dirty="0">
              <a:solidFill>
                <a:srgbClr val="0000CC"/>
              </a:solidFill>
              <a:latin typeface="黑体" panose="02010600030101010101" pitchFamily="2" charset="-122"/>
              <a:ea typeface="黑体" panose="02010600030101010101" pitchFamily="2" charset="-122"/>
            </a:endParaRPr>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2" name="标题 1"/>
          <p:cNvSpPr>
            <a:spLocks noGrp="1"/>
          </p:cNvSpPr>
          <p:nvPr>
            <p:ph type="title"/>
          </p:nvPr>
        </p:nvSpPr>
        <p:spPr>
          <a:xfrm>
            <a:off x="239395" y="92710"/>
            <a:ext cx="10515600" cy="1325563"/>
          </a:xfrm>
        </p:spPr>
        <p:txBody>
          <a:bodyPr vert="horz" wrap="square" anchor="ctr"/>
          <a:p>
            <a:pPr lvl="0"/>
            <a:r>
              <a:rPr lang="zh-CN" altLang="en-US" b="1">
                <a:solidFill>
                  <a:srgbClr val="FF0000"/>
                </a:solidFill>
              </a:rPr>
              <a:t>精要地品读</a:t>
            </a:r>
            <a:endParaRPr lang="zh-CN" altLang="en-US" b="1">
              <a:solidFill>
                <a:srgbClr val="FF0000"/>
              </a:solidFill>
            </a:endParaRPr>
          </a:p>
        </p:txBody>
      </p:sp>
      <p:sp>
        <p:nvSpPr>
          <p:cNvPr id="25603" name="内容占位符 2"/>
          <p:cNvSpPr>
            <a:spLocks noGrp="1"/>
          </p:cNvSpPr>
          <p:nvPr>
            <p:ph idx="1"/>
          </p:nvPr>
        </p:nvSpPr>
        <p:spPr>
          <a:xfrm>
            <a:off x="77470" y="1252855"/>
            <a:ext cx="11616690" cy="4351655"/>
          </a:xfrm>
        </p:spPr>
        <p:txBody>
          <a:bodyPr vert="horz" wrap="square" anchor="t"/>
          <a:p>
            <a:pPr lvl="0"/>
            <a:r>
              <a:rPr lang="zh-CN" altLang="en-US" sz="4800" b="1" dirty="0">
                <a:latin typeface="黑体" panose="02010600030101010101" pitchFamily="2" charset="-122"/>
                <a:ea typeface="黑体" panose="02010600030101010101" pitchFamily="2" charset="-122"/>
              </a:rPr>
              <a:t>品味一个字：</a:t>
            </a:r>
            <a:r>
              <a:rPr lang="zh-CN" altLang="en-US" sz="5400" b="1" dirty="0">
                <a:solidFill>
                  <a:srgbClr val="0000CC"/>
                </a:solidFill>
                <a:latin typeface="楷体" pitchFamily="1" charset="-122"/>
                <a:ea typeface="楷体" pitchFamily="1" charset="-122"/>
              </a:rPr>
              <a:t>“假”用得好，好在哪里？</a:t>
            </a:r>
            <a:endParaRPr lang="zh-CN" altLang="en-US" sz="5400" b="1" dirty="0">
              <a:solidFill>
                <a:srgbClr val="0000CC"/>
              </a:solidFill>
              <a:latin typeface="楷体" pitchFamily="1" charset="-122"/>
              <a:ea typeface="楷体" pitchFamily="1" charset="-122"/>
            </a:endParaRPr>
          </a:p>
          <a:p>
            <a:pPr lvl="0"/>
            <a:r>
              <a:rPr lang="zh-CN" altLang="en-US" sz="3200" b="1" dirty="0">
                <a:solidFill>
                  <a:schemeClr val="bg1"/>
                </a:solidFill>
                <a:latin typeface="黑体" panose="02010600030101010101" pitchFamily="2" charset="-122"/>
                <a:ea typeface="黑体" panose="02010600030101010101" pitchFamily="2" charset="-122"/>
              </a:rPr>
              <a:t>在</a:t>
            </a:r>
            <a:endParaRPr lang="zh-CN" altLang="en-US" sz="3200" b="1" dirty="0">
              <a:solidFill>
                <a:schemeClr val="bg1"/>
              </a:solidFill>
              <a:latin typeface="黑体" panose="02010600030101010101" pitchFamily="2" charset="-122"/>
              <a:ea typeface="黑体" panose="02010600030101010101" pitchFamily="2" charset="-122"/>
            </a:endParaRPr>
          </a:p>
          <a:p>
            <a:pPr lvl="0"/>
            <a:r>
              <a:rPr lang="zh-CN" altLang="en-US" sz="4800" b="1" dirty="0">
                <a:latin typeface="黑体" panose="02010600030101010101" pitchFamily="2" charset="-122"/>
                <a:ea typeface="黑体" panose="02010600030101010101" pitchFamily="2" charset="-122"/>
              </a:rPr>
              <a:t>品味一句话：</a:t>
            </a:r>
            <a:r>
              <a:rPr lang="zh-CN" altLang="en-US" sz="4800" b="1" dirty="0">
                <a:solidFill>
                  <a:srgbClr val="0000CC"/>
                </a:solidFill>
                <a:latin typeface="楷体" pitchFamily="1" charset="-122"/>
                <a:ea typeface="楷体" pitchFamily="1" charset="-122"/>
              </a:rPr>
              <a:t>乃悟前狼假寐，盖以诱敌。在文中有什么作用？</a:t>
            </a:r>
            <a:endParaRPr lang="zh-CN" altLang="en-US" sz="4800" b="1" dirty="0">
              <a:solidFill>
                <a:srgbClr val="0000CC"/>
              </a:solidFill>
              <a:latin typeface="楷体" pitchFamily="1" charset="-122"/>
              <a:ea typeface="楷体" pitchFamily="1" charset="-122"/>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6" name="Rectangle 2"/>
          <p:cNvSpPr>
            <a:spLocks noGrp="1"/>
          </p:cNvSpPr>
          <p:nvPr>
            <p:ph type="title"/>
          </p:nvPr>
        </p:nvSpPr>
        <p:spPr>
          <a:xfrm>
            <a:off x="203200" y="125095"/>
            <a:ext cx="11823065" cy="1143000"/>
          </a:xfrm>
        </p:spPr>
        <p:txBody>
          <a:bodyPr vert="horz" wrap="square" anchor="ctr">
            <a:normAutofit/>
          </a:bodyPr>
          <a:p>
            <a:pPr lvl="0" algn="l" eaLnBrk="1" hangingPunct="1"/>
            <a:r>
              <a:rPr lang="zh-CN" altLang="en-US" sz="4000" b="1">
                <a:solidFill>
                  <a:srgbClr val="FF0000"/>
                </a:solidFill>
                <a:ea typeface="黑体" panose="02010600030101010101" pitchFamily="2" charset="-122"/>
              </a:rPr>
              <a:t>探究人物形象。（请用如下句式谈谈自己的看法）</a:t>
            </a:r>
            <a:endParaRPr lang="zh-CN" altLang="en-US" sz="4000" b="1">
              <a:solidFill>
                <a:srgbClr val="FF0000"/>
              </a:solidFill>
              <a:ea typeface="黑体" panose="02010600030101010101" pitchFamily="2" charset="-122"/>
            </a:endParaRPr>
          </a:p>
        </p:txBody>
      </p:sp>
      <p:sp>
        <p:nvSpPr>
          <p:cNvPr id="26627" name="Rectangle 3"/>
          <p:cNvSpPr>
            <a:spLocks noGrp="1"/>
          </p:cNvSpPr>
          <p:nvPr>
            <p:ph type="body"/>
          </p:nvPr>
        </p:nvSpPr>
        <p:spPr>
          <a:xfrm>
            <a:off x="203200" y="1165860"/>
            <a:ext cx="11823700" cy="4526280"/>
          </a:xfrm>
        </p:spPr>
        <p:txBody>
          <a:bodyPr vert="horz" wrap="square" anchor="t"/>
          <a:p>
            <a:pPr lvl="0" eaLnBrk="1" hangingPunct="1"/>
            <a:endParaRPr lang="en-US" altLang="x-none" dirty="0"/>
          </a:p>
          <a:p>
            <a:pPr lvl="0" algn="l" eaLnBrk="1" hangingPunct="1"/>
            <a:r>
              <a:rPr lang="zh-CN" altLang="en-US" sz="4400" b="1" dirty="0">
                <a:solidFill>
                  <a:srgbClr val="0000CC"/>
                </a:solidFill>
              </a:rPr>
              <a:t>从</a:t>
            </a:r>
            <a:r>
              <a:rPr lang="zh-CN" altLang="en-US" sz="4400" b="1" u="sng" dirty="0">
                <a:solidFill>
                  <a:srgbClr val="0000CC"/>
                </a:solidFill>
              </a:rPr>
              <a:t>                   </a:t>
            </a:r>
            <a:r>
              <a:rPr lang="zh-CN" altLang="en-US" sz="4400" b="1" dirty="0">
                <a:solidFill>
                  <a:srgbClr val="0000CC"/>
                </a:solidFill>
              </a:rPr>
              <a:t>句可以看出，这是一位</a:t>
            </a:r>
            <a:r>
              <a:rPr lang="zh-CN" altLang="en-US" sz="4400" b="1" u="sng" dirty="0">
                <a:solidFill>
                  <a:srgbClr val="0000CC"/>
                </a:solidFill>
              </a:rPr>
              <a:t>                 </a:t>
            </a:r>
            <a:r>
              <a:rPr lang="zh-CN" altLang="en-US" sz="4400" b="1" dirty="0">
                <a:solidFill>
                  <a:srgbClr val="0000CC"/>
                </a:solidFill>
              </a:rPr>
              <a:t>的</a:t>
            </a:r>
            <a:endParaRPr lang="zh-CN" altLang="en-US" sz="4400" b="1" dirty="0">
              <a:solidFill>
                <a:srgbClr val="0000CC"/>
              </a:solidFill>
            </a:endParaRPr>
          </a:p>
          <a:p>
            <a:pPr lvl="0" algn="l" eaLnBrk="1" hangingPunct="1"/>
            <a:r>
              <a:rPr lang="zh-CN" altLang="en-US" sz="4400" b="1" dirty="0">
                <a:solidFill>
                  <a:srgbClr val="0000CC"/>
                </a:solidFill>
              </a:rPr>
              <a:t>屠夫。</a:t>
            </a:r>
            <a:endParaRPr lang="zh-CN" altLang="en-US" sz="4400" b="1" dirty="0">
              <a:solidFill>
                <a:srgbClr val="0000CC"/>
              </a:solidFill>
            </a:endParaRPr>
          </a:p>
          <a:p>
            <a:pPr lvl="0" algn="l" eaLnBrk="1" hangingPunct="1"/>
            <a:endParaRPr lang="zh-CN" altLang="en-US" sz="4400" b="1" dirty="0">
              <a:solidFill>
                <a:srgbClr val="0000CC"/>
              </a:solidFill>
            </a:endParaRPr>
          </a:p>
          <a:p>
            <a:pPr lvl="0" eaLnBrk="1" hangingPunct="1"/>
            <a:r>
              <a:rPr lang="zh-CN" altLang="en-US" sz="4400" b="1" dirty="0">
                <a:solidFill>
                  <a:schemeClr val="tx1"/>
                </a:solidFill>
              </a:rPr>
              <a:t>从</a:t>
            </a:r>
            <a:r>
              <a:rPr lang="zh-CN" altLang="en-US" sz="4400" b="1" u="sng" dirty="0">
                <a:solidFill>
                  <a:schemeClr val="tx1"/>
                </a:solidFill>
              </a:rPr>
              <a:t>                    </a:t>
            </a:r>
            <a:r>
              <a:rPr lang="zh-CN" altLang="en-US" sz="4400" b="1" dirty="0">
                <a:solidFill>
                  <a:schemeClr val="tx1"/>
                </a:solidFill>
              </a:rPr>
              <a:t>句可以看出，这是两只</a:t>
            </a:r>
            <a:r>
              <a:rPr lang="zh-CN" altLang="en-US" sz="4400" b="1" u="sng" dirty="0">
                <a:solidFill>
                  <a:schemeClr val="tx1"/>
                </a:solidFill>
              </a:rPr>
              <a:t>                </a:t>
            </a:r>
            <a:r>
              <a:rPr lang="zh-CN" altLang="en-US" sz="4400" b="1" dirty="0">
                <a:solidFill>
                  <a:schemeClr val="tx1"/>
                </a:solidFill>
              </a:rPr>
              <a:t>的</a:t>
            </a:r>
            <a:endParaRPr lang="zh-CN" altLang="en-US" sz="4400" b="1" dirty="0">
              <a:solidFill>
                <a:schemeClr val="tx1"/>
              </a:solidFill>
            </a:endParaRPr>
          </a:p>
          <a:p>
            <a:pPr lvl="0" eaLnBrk="1" hangingPunct="1"/>
            <a:r>
              <a:rPr lang="zh-CN" altLang="en-US" sz="4400" b="1" dirty="0">
                <a:solidFill>
                  <a:schemeClr val="tx1"/>
                </a:solidFill>
              </a:rPr>
              <a:t>狼。</a:t>
            </a:r>
            <a:endParaRPr lang="zh-CN" altLang="en-US" sz="4400" b="1" dirty="0">
              <a:solidFill>
                <a:schemeClr val="tx1"/>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22" name="Oval 30"/>
          <p:cNvSpPr/>
          <p:nvPr/>
        </p:nvSpPr>
        <p:spPr>
          <a:xfrm>
            <a:off x="7275830" y="3290888"/>
            <a:ext cx="2808288" cy="2663825"/>
          </a:xfrm>
          <a:prstGeom prst="ellipse">
            <a:avLst/>
          </a:prstGeom>
          <a:solidFill>
            <a:schemeClr val="accent1">
              <a:alpha val="50000"/>
            </a:schemeClr>
          </a:solidFill>
          <a:ln w="9525">
            <a:noFill/>
          </a:ln>
        </p:spPr>
        <p:txBody>
          <a:bodyPr wrap="none" anchor="ctr"/>
          <a:p>
            <a:pPr lvl="0" algn="ctr" eaLnBrk="1" hangingPunct="1"/>
            <a:r>
              <a:rPr lang="zh-CN" altLang="en-US" sz="4000" b="1" dirty="0">
                <a:latin typeface="Arial" panose="020B0604020202020204" pitchFamily="34" charset="0"/>
                <a:ea typeface="楷体_GB2312" panose="02010609030101010101" pitchFamily="1" charset="-122"/>
                <a:hlinkClick r:id="" action="ppaction://noaction"/>
              </a:rPr>
              <a:t>活用词</a:t>
            </a:r>
            <a:endParaRPr lang="zh-CN" altLang="en-US" sz="4000" b="1" dirty="0">
              <a:latin typeface="Arial" panose="020B0604020202020204" pitchFamily="34" charset="0"/>
              <a:ea typeface="楷体_GB2312" panose="02010609030101010101" pitchFamily="1" charset="-122"/>
            </a:endParaRPr>
          </a:p>
        </p:txBody>
      </p:sp>
      <p:sp>
        <p:nvSpPr>
          <p:cNvPr id="30723" name="Rectangle 2"/>
          <p:cNvSpPr/>
          <p:nvPr>
            <p:ph type="title"/>
          </p:nvPr>
        </p:nvSpPr>
        <p:spPr>
          <a:xfrm>
            <a:off x="225425" y="174625"/>
            <a:ext cx="10515600" cy="1325563"/>
          </a:xfrm>
        </p:spPr>
        <p:txBody>
          <a:bodyPr vert="horz" wrap="square" anchor="ctr"/>
          <a:p>
            <a:pPr lvl="0" eaLnBrk="1" hangingPunct="1"/>
            <a:r>
              <a:rPr lang="en-US" altLang="x-none" b="1" dirty="0">
                <a:latin typeface="黑体" panose="02010600030101010101" pitchFamily="2" charset="-122"/>
                <a:ea typeface="黑体" panose="02010600030101010101" pitchFamily="2" charset="-122"/>
              </a:rPr>
              <a:t>《</a:t>
            </a:r>
            <a:r>
              <a:rPr lang="zh-CN" altLang="en-US" b="1" dirty="0">
                <a:latin typeface="黑体" panose="02010600030101010101" pitchFamily="2" charset="-122"/>
                <a:ea typeface="黑体" panose="02010600030101010101" pitchFamily="2" charset="-122"/>
              </a:rPr>
              <a:t>狼</a:t>
            </a:r>
            <a:r>
              <a:rPr lang="en-US" altLang="x-none" b="1" dirty="0">
                <a:latin typeface="黑体" panose="02010600030101010101" pitchFamily="2" charset="-122"/>
                <a:ea typeface="黑体" panose="02010600030101010101" pitchFamily="2" charset="-122"/>
              </a:rPr>
              <a:t>》</a:t>
            </a:r>
            <a:r>
              <a:rPr lang="zh-CN" altLang="en-US" b="1" dirty="0">
                <a:latin typeface="黑体" panose="02010600030101010101" pitchFamily="2" charset="-122"/>
                <a:ea typeface="黑体" panose="02010600030101010101" pitchFamily="2" charset="-122"/>
              </a:rPr>
              <a:t>总结积累：</a:t>
            </a:r>
            <a:endParaRPr lang="zh-CN" altLang="en-US" b="1" dirty="0">
              <a:latin typeface="黑体" panose="02010600030101010101" pitchFamily="2" charset="-122"/>
              <a:ea typeface="黑体" panose="02010600030101010101" pitchFamily="2" charset="-122"/>
            </a:endParaRPr>
          </a:p>
        </p:txBody>
      </p:sp>
      <p:grpSp>
        <p:nvGrpSpPr>
          <p:cNvPr id="30724" name="组合 30723"/>
          <p:cNvGrpSpPr/>
          <p:nvPr/>
        </p:nvGrpSpPr>
        <p:grpSpPr>
          <a:xfrm>
            <a:off x="4224338" y="1123950"/>
            <a:ext cx="3106737" cy="2901950"/>
            <a:chOff x="0" y="0"/>
            <a:chExt cx="2313" cy="2223"/>
          </a:xfrm>
        </p:grpSpPr>
        <p:grpSp>
          <p:nvGrpSpPr>
            <p:cNvPr id="30725" name="组合 30724"/>
            <p:cNvGrpSpPr/>
            <p:nvPr/>
          </p:nvGrpSpPr>
          <p:grpSpPr>
            <a:xfrm>
              <a:off x="1270" y="1406"/>
              <a:ext cx="684" cy="680"/>
              <a:chOff x="0" y="0"/>
              <a:chExt cx="684" cy="680"/>
            </a:xfrm>
          </p:grpSpPr>
          <p:sp>
            <p:nvSpPr>
              <p:cNvPr id="30726" name="Oval 19"/>
              <p:cNvSpPr/>
              <p:nvPr/>
            </p:nvSpPr>
            <p:spPr>
              <a:xfrm>
                <a:off x="3" y="0"/>
                <a:ext cx="681" cy="680"/>
              </a:xfrm>
              <a:prstGeom prst="ellipse">
                <a:avLst/>
              </a:prstGeom>
              <a:solidFill>
                <a:schemeClr val="accent1">
                  <a:alpha val="50000"/>
                </a:schemeClr>
              </a:solidFill>
              <a:ln w="9525">
                <a:noFill/>
              </a:ln>
            </p:spPr>
            <p:txBody>
              <a:bodyPr wrap="none" anchor="ctr"/>
              <a:p>
                <a:pPr lvl="0" eaLnBrk="1" hangingPunct="1"/>
                <a:endParaRPr lang="zh-CN" altLang="en-US" dirty="0">
                  <a:latin typeface="Arial" panose="020B0604020202020204" pitchFamily="34" charset="0"/>
                  <a:ea typeface="宋体" panose="02010600030101010101" pitchFamily="2" charset="-122"/>
                </a:endParaRPr>
              </a:p>
            </p:txBody>
          </p:sp>
          <p:grpSp>
            <p:nvGrpSpPr>
              <p:cNvPr id="30727" name="组合 30726"/>
              <p:cNvGrpSpPr>
                <a:grpSpLocks noChangeAspect="1"/>
              </p:cNvGrpSpPr>
              <p:nvPr/>
            </p:nvGrpSpPr>
            <p:grpSpPr>
              <a:xfrm>
                <a:off x="0" y="52"/>
                <a:ext cx="684" cy="492"/>
                <a:chOff x="0" y="0"/>
                <a:chExt cx="684" cy="492"/>
              </a:xfrm>
            </p:grpSpPr>
            <p:pic>
              <p:nvPicPr>
                <p:cNvPr id="30728" name="Picture 11" descr="未标题-2121"/>
                <p:cNvPicPr>
                  <a:picLocks noChangeAspect="1"/>
                </p:cNvPicPr>
                <p:nvPr/>
              </p:nvPicPr>
              <p:blipFill>
                <a:blip r:embed="rId1"/>
                <a:srcRect l="65755" b="50000"/>
                <a:stretch>
                  <a:fillRect/>
                </a:stretch>
              </p:blipFill>
              <p:spPr>
                <a:xfrm rot="17028281">
                  <a:off x="-50" y="50"/>
                  <a:ext cx="471" cy="370"/>
                </a:xfrm>
                <a:prstGeom prst="rect">
                  <a:avLst/>
                </a:prstGeom>
                <a:noFill/>
                <a:ln w="9525">
                  <a:noFill/>
                </a:ln>
              </p:spPr>
            </p:pic>
            <p:pic>
              <p:nvPicPr>
                <p:cNvPr id="30729" name="Picture 13" descr="未标题-2121"/>
                <p:cNvPicPr>
                  <a:picLocks noChangeAspect="1"/>
                </p:cNvPicPr>
                <p:nvPr/>
              </p:nvPicPr>
              <p:blipFill>
                <a:blip r:embed="rId1"/>
                <a:srcRect l="65755" b="50000"/>
                <a:stretch>
                  <a:fillRect/>
                </a:stretch>
              </p:blipFill>
              <p:spPr>
                <a:xfrm rot="19103141">
                  <a:off x="168" y="84"/>
                  <a:ext cx="471" cy="370"/>
                </a:xfrm>
                <a:prstGeom prst="rect">
                  <a:avLst/>
                </a:prstGeom>
                <a:noFill/>
                <a:ln w="9525">
                  <a:noFill/>
                </a:ln>
              </p:spPr>
            </p:pic>
            <p:pic>
              <p:nvPicPr>
                <p:cNvPr id="30730" name="Picture 14" descr="未标题-2121"/>
                <p:cNvPicPr>
                  <a:picLocks noChangeAspect="1"/>
                </p:cNvPicPr>
                <p:nvPr/>
              </p:nvPicPr>
              <p:blipFill>
                <a:blip r:embed="rId1"/>
                <a:srcRect l="65755" b="50000"/>
                <a:stretch>
                  <a:fillRect/>
                </a:stretch>
              </p:blipFill>
              <p:spPr>
                <a:xfrm rot="20932083">
                  <a:off x="213" y="122"/>
                  <a:ext cx="471" cy="370"/>
                </a:xfrm>
                <a:prstGeom prst="rect">
                  <a:avLst/>
                </a:prstGeom>
                <a:noFill/>
                <a:ln w="9525">
                  <a:noFill/>
                </a:ln>
              </p:spPr>
            </p:pic>
          </p:grpSp>
        </p:grpSp>
        <p:sp>
          <p:nvSpPr>
            <p:cNvPr id="30731" name="Oval 25"/>
            <p:cNvSpPr/>
            <p:nvPr/>
          </p:nvSpPr>
          <p:spPr>
            <a:xfrm>
              <a:off x="0" y="0"/>
              <a:ext cx="2313" cy="2223"/>
            </a:xfrm>
            <a:prstGeom prst="ellipse">
              <a:avLst/>
            </a:prstGeom>
            <a:noFill/>
            <a:ln w="28575" cap="flat" cmpd="sng">
              <a:solidFill>
                <a:schemeClr val="accent1"/>
              </a:solidFill>
              <a:prstDash val="solid"/>
              <a:headEnd type="none" w="med" len="med"/>
              <a:tailEnd type="none" w="med" len="med"/>
            </a:ln>
          </p:spPr>
          <p:txBody>
            <a:bodyPr wrap="none" anchor="ctr"/>
            <a:p>
              <a:pPr lvl="0" eaLnBrk="1" hangingPunct="1"/>
              <a:endParaRPr lang="zh-CN" altLang="en-US" dirty="0">
                <a:latin typeface="Arial" panose="020B0604020202020204" pitchFamily="34" charset="0"/>
                <a:ea typeface="宋体" panose="02010600030101010101" pitchFamily="2" charset="-122"/>
              </a:endParaRPr>
            </a:p>
          </p:txBody>
        </p:sp>
      </p:grpSp>
      <p:sp>
        <p:nvSpPr>
          <p:cNvPr id="30732" name="Text Box 24"/>
          <p:cNvSpPr txBox="1"/>
          <p:nvPr/>
        </p:nvSpPr>
        <p:spPr>
          <a:xfrm>
            <a:off x="5253038" y="1052513"/>
            <a:ext cx="1835150" cy="365760"/>
          </a:xfrm>
          <a:prstGeom prst="rect">
            <a:avLst/>
          </a:prstGeom>
          <a:noFill/>
          <a:ln w="9525">
            <a:noFill/>
          </a:ln>
        </p:spPr>
        <p:txBody>
          <a:bodyPr>
            <a:spAutoFit/>
          </a:bodyPr>
          <a:p>
            <a:pPr lvl="0" eaLnBrk="1" hangingPunct="1">
              <a:spcBef>
                <a:spcPct val="50000"/>
              </a:spcBef>
            </a:pPr>
            <a:endParaRPr lang="zh-CN" altLang="en-US" dirty="0">
              <a:latin typeface="Arial" panose="020B0604020202020204" pitchFamily="34" charset="0"/>
              <a:ea typeface="宋体" panose="02010600030101010101" pitchFamily="2" charset="-122"/>
            </a:endParaRPr>
          </a:p>
        </p:txBody>
      </p:sp>
      <p:sp>
        <p:nvSpPr>
          <p:cNvPr id="30733" name="Oval 29"/>
          <p:cNvSpPr/>
          <p:nvPr/>
        </p:nvSpPr>
        <p:spPr>
          <a:xfrm>
            <a:off x="1847850" y="2924175"/>
            <a:ext cx="2808288" cy="2665413"/>
          </a:xfrm>
          <a:prstGeom prst="ellipse">
            <a:avLst/>
          </a:prstGeom>
          <a:solidFill>
            <a:schemeClr val="bg1">
              <a:alpha val="78000"/>
            </a:schemeClr>
          </a:solidFill>
          <a:ln w="12700" cap="flat" cmpd="sng">
            <a:solidFill>
              <a:schemeClr val="accent1"/>
            </a:solidFill>
            <a:prstDash val="solid"/>
            <a:headEnd type="none" w="med" len="med"/>
            <a:tailEnd type="none" w="med" len="med"/>
          </a:ln>
        </p:spPr>
        <p:txBody>
          <a:bodyPr wrap="none" anchor="ctr"/>
          <a:p>
            <a:pPr lvl="0" algn="ctr" eaLnBrk="1" hangingPunct="1"/>
            <a:r>
              <a:rPr lang="zh-CN" altLang="en-US" sz="4000" b="1" dirty="0">
                <a:latin typeface="Arial" panose="020B0604020202020204" pitchFamily="34" charset="0"/>
                <a:ea typeface="楷体_GB2312" panose="02010609030101010101" pitchFamily="1" charset="-122"/>
                <a:hlinkClick r:id="" action="ppaction://noaction"/>
              </a:rPr>
              <a:t>虚词</a:t>
            </a:r>
            <a:endParaRPr lang="zh-CN" altLang="en-US" sz="4000" b="1" dirty="0">
              <a:latin typeface="Arial" panose="020B0604020202020204" pitchFamily="34" charset="0"/>
              <a:ea typeface="楷体_GB2312" panose="02010609030101010101" pitchFamily="1" charset="-122"/>
            </a:endParaRPr>
          </a:p>
        </p:txBody>
      </p:sp>
      <p:grpSp>
        <p:nvGrpSpPr>
          <p:cNvPr id="30734" name="组合 30733"/>
          <p:cNvGrpSpPr/>
          <p:nvPr/>
        </p:nvGrpSpPr>
        <p:grpSpPr>
          <a:xfrm>
            <a:off x="8069263" y="3068638"/>
            <a:ext cx="2130425" cy="503237"/>
            <a:chOff x="0" y="0"/>
            <a:chExt cx="1342" cy="317"/>
          </a:xfrm>
        </p:grpSpPr>
        <p:sp>
          <p:nvSpPr>
            <p:cNvPr id="30735" name="AutoShape 34"/>
            <p:cNvSpPr/>
            <p:nvPr/>
          </p:nvSpPr>
          <p:spPr>
            <a:xfrm>
              <a:off x="0" y="0"/>
              <a:ext cx="1342" cy="317"/>
            </a:xfrm>
            <a:prstGeom prst="roundRect">
              <a:avLst>
                <a:gd name="adj" fmla="val 42273"/>
              </a:avLst>
            </a:prstGeom>
            <a:solidFill>
              <a:schemeClr val="bg1"/>
            </a:solidFill>
            <a:ln w="9525">
              <a:noFill/>
            </a:ln>
          </p:spPr>
          <p:txBody>
            <a:bodyPr wrap="none" anchor="ctr"/>
            <a:p>
              <a:pPr lvl="0" eaLnBrk="1" hangingPunct="1"/>
              <a:endParaRPr lang="zh-CN" altLang="en-US" dirty="0">
                <a:latin typeface="Arial" panose="020B0604020202020204" pitchFamily="34" charset="0"/>
                <a:ea typeface="宋体" panose="02010600030101010101" pitchFamily="2" charset="-122"/>
              </a:endParaRPr>
            </a:p>
          </p:txBody>
        </p:sp>
        <p:sp>
          <p:nvSpPr>
            <p:cNvPr id="30736" name="Text Box 35"/>
            <p:cNvSpPr txBox="1"/>
            <p:nvPr/>
          </p:nvSpPr>
          <p:spPr>
            <a:xfrm>
              <a:off x="186" y="45"/>
              <a:ext cx="1156" cy="230"/>
            </a:xfrm>
            <a:prstGeom prst="rect">
              <a:avLst/>
            </a:prstGeom>
            <a:noFill/>
            <a:ln w="9525">
              <a:noFill/>
            </a:ln>
          </p:spPr>
          <p:txBody>
            <a:bodyPr>
              <a:spAutoFit/>
            </a:bodyPr>
            <a:p>
              <a:pPr lvl="0" eaLnBrk="1" hangingPunct="1">
                <a:spcBef>
                  <a:spcPct val="50000"/>
                </a:spcBef>
              </a:pPr>
              <a:endParaRPr lang="zh-CN" altLang="en-US" dirty="0">
                <a:latin typeface="Arial" panose="020B0604020202020204" pitchFamily="34" charset="0"/>
                <a:ea typeface="宋体" panose="02010600030101010101" pitchFamily="2" charset="-122"/>
              </a:endParaRPr>
            </a:p>
          </p:txBody>
        </p:sp>
      </p:grpSp>
      <p:grpSp>
        <p:nvGrpSpPr>
          <p:cNvPr id="30737" name="组合 30736"/>
          <p:cNvGrpSpPr/>
          <p:nvPr/>
        </p:nvGrpSpPr>
        <p:grpSpPr>
          <a:xfrm>
            <a:off x="2525713" y="2854325"/>
            <a:ext cx="2130425" cy="503238"/>
            <a:chOff x="0" y="0"/>
            <a:chExt cx="1342" cy="317"/>
          </a:xfrm>
        </p:grpSpPr>
        <p:sp>
          <p:nvSpPr>
            <p:cNvPr id="30738" name="AutoShape 37"/>
            <p:cNvSpPr/>
            <p:nvPr/>
          </p:nvSpPr>
          <p:spPr>
            <a:xfrm>
              <a:off x="0" y="0"/>
              <a:ext cx="1342" cy="317"/>
            </a:xfrm>
            <a:prstGeom prst="roundRect">
              <a:avLst>
                <a:gd name="adj" fmla="val 42273"/>
              </a:avLst>
            </a:prstGeom>
            <a:solidFill>
              <a:schemeClr val="bg1"/>
            </a:solidFill>
            <a:ln w="9525">
              <a:noFill/>
            </a:ln>
          </p:spPr>
          <p:txBody>
            <a:bodyPr wrap="none" anchor="ctr"/>
            <a:p>
              <a:pPr lvl="0" eaLnBrk="1" hangingPunct="1"/>
              <a:endParaRPr lang="zh-CN" altLang="en-US" dirty="0">
                <a:latin typeface="Arial" panose="020B0604020202020204" pitchFamily="34" charset="0"/>
                <a:ea typeface="宋体" panose="02010600030101010101" pitchFamily="2" charset="-122"/>
              </a:endParaRPr>
            </a:p>
          </p:txBody>
        </p:sp>
        <p:sp>
          <p:nvSpPr>
            <p:cNvPr id="30739" name="Text Box 38"/>
            <p:cNvSpPr txBox="1"/>
            <p:nvPr/>
          </p:nvSpPr>
          <p:spPr>
            <a:xfrm>
              <a:off x="186" y="45"/>
              <a:ext cx="1156" cy="230"/>
            </a:xfrm>
            <a:prstGeom prst="rect">
              <a:avLst/>
            </a:prstGeom>
            <a:noFill/>
            <a:ln w="9525">
              <a:noFill/>
            </a:ln>
          </p:spPr>
          <p:txBody>
            <a:bodyPr>
              <a:spAutoFit/>
            </a:bodyPr>
            <a:p>
              <a:pPr lvl="0" eaLnBrk="1" hangingPunct="1">
                <a:spcBef>
                  <a:spcPct val="50000"/>
                </a:spcBef>
              </a:pPr>
              <a:endParaRPr lang="zh-CN" altLang="en-US" dirty="0">
                <a:latin typeface="Arial" panose="020B0604020202020204" pitchFamily="34" charset="0"/>
                <a:ea typeface="宋体" panose="02010600030101010101" pitchFamily="2" charset="-122"/>
              </a:endParaRPr>
            </a:p>
          </p:txBody>
        </p:sp>
      </p:grpSp>
      <p:sp>
        <p:nvSpPr>
          <p:cNvPr id="30740" name="Rectangle 40"/>
          <p:cNvSpPr/>
          <p:nvPr/>
        </p:nvSpPr>
        <p:spPr>
          <a:xfrm>
            <a:off x="4151313" y="1844675"/>
            <a:ext cx="3240087" cy="1005840"/>
          </a:xfrm>
          <a:prstGeom prst="rect">
            <a:avLst/>
          </a:prstGeom>
          <a:noFill/>
          <a:ln w="9525">
            <a:noFill/>
          </a:ln>
        </p:spPr>
        <p:txBody>
          <a:bodyPr>
            <a:spAutoFit/>
          </a:bodyPr>
          <a:p>
            <a:pPr lvl="0" eaLnBrk="1" hangingPunct="1">
              <a:lnSpc>
                <a:spcPct val="150000"/>
              </a:lnSpc>
            </a:pPr>
            <a:r>
              <a:rPr lang="en-US" altLang="x-none" sz="4000" dirty="0">
                <a:solidFill>
                  <a:srgbClr val="000000"/>
                </a:solidFill>
                <a:latin typeface="楷体_GB2312" panose="02010609030101010101" pitchFamily="1" charset="-122"/>
                <a:ea typeface="楷体_GB2312" panose="02010609030101010101" pitchFamily="1" charset="-122"/>
              </a:rPr>
              <a:t>  </a:t>
            </a:r>
            <a:endParaRPr lang="zh-CN" altLang="en-US" sz="4000" dirty="0">
              <a:solidFill>
                <a:srgbClr val="000000"/>
              </a:solidFill>
              <a:latin typeface="楷体_GB2312" panose="02010609030101010101" pitchFamily="1" charset="-122"/>
              <a:ea typeface="楷体_GB2312" panose="02010609030101010101" pitchFamily="1" charset="-122"/>
            </a:endParaRPr>
          </a:p>
        </p:txBody>
      </p:sp>
      <p:grpSp>
        <p:nvGrpSpPr>
          <p:cNvPr id="30741" name="组合 30740"/>
          <p:cNvGrpSpPr/>
          <p:nvPr/>
        </p:nvGrpSpPr>
        <p:grpSpPr>
          <a:xfrm>
            <a:off x="8975725" y="5157788"/>
            <a:ext cx="1108075" cy="1079500"/>
            <a:chOff x="0" y="0"/>
            <a:chExt cx="698" cy="680"/>
          </a:xfrm>
        </p:grpSpPr>
        <p:sp>
          <p:nvSpPr>
            <p:cNvPr id="30742" name="Oval 45"/>
            <p:cNvSpPr/>
            <p:nvPr/>
          </p:nvSpPr>
          <p:spPr>
            <a:xfrm>
              <a:off x="3" y="0"/>
              <a:ext cx="695" cy="680"/>
            </a:xfrm>
            <a:prstGeom prst="ellipse">
              <a:avLst/>
            </a:prstGeom>
            <a:solidFill>
              <a:schemeClr val="bg1">
                <a:alpha val="75000"/>
              </a:schemeClr>
            </a:solidFill>
            <a:ln w="9525">
              <a:noFill/>
            </a:ln>
          </p:spPr>
          <p:txBody>
            <a:bodyPr wrap="none" anchor="ctr"/>
            <a:p>
              <a:pPr lvl="0" eaLnBrk="1" hangingPunct="1"/>
              <a:endParaRPr lang="zh-CN" altLang="en-US" dirty="0">
                <a:latin typeface="Arial" panose="020B0604020202020204" pitchFamily="34" charset="0"/>
                <a:ea typeface="宋体" panose="02010600030101010101" pitchFamily="2" charset="-122"/>
              </a:endParaRPr>
            </a:p>
          </p:txBody>
        </p:sp>
        <p:grpSp>
          <p:nvGrpSpPr>
            <p:cNvPr id="30743" name="组合 30742"/>
            <p:cNvGrpSpPr>
              <a:grpSpLocks noChangeAspect="1"/>
            </p:cNvGrpSpPr>
            <p:nvPr/>
          </p:nvGrpSpPr>
          <p:grpSpPr>
            <a:xfrm>
              <a:off x="0" y="52"/>
              <a:ext cx="698" cy="492"/>
              <a:chOff x="0" y="0"/>
              <a:chExt cx="684" cy="492"/>
            </a:xfrm>
          </p:grpSpPr>
          <p:pic>
            <p:nvPicPr>
              <p:cNvPr id="30744" name="Picture 47" descr="未标题-2121"/>
              <p:cNvPicPr>
                <a:picLocks noChangeAspect="1"/>
              </p:cNvPicPr>
              <p:nvPr/>
            </p:nvPicPr>
            <p:blipFill>
              <a:blip r:embed="rId1"/>
              <a:srcRect l="65755" b="50000"/>
              <a:stretch>
                <a:fillRect/>
              </a:stretch>
            </p:blipFill>
            <p:spPr>
              <a:xfrm rot="17028281">
                <a:off x="-50" y="50"/>
                <a:ext cx="471" cy="370"/>
              </a:xfrm>
              <a:prstGeom prst="rect">
                <a:avLst/>
              </a:prstGeom>
              <a:noFill/>
              <a:ln w="9525">
                <a:noFill/>
              </a:ln>
            </p:spPr>
          </p:pic>
          <p:pic>
            <p:nvPicPr>
              <p:cNvPr id="30745" name="Picture 48" descr="未标题-2121"/>
              <p:cNvPicPr>
                <a:picLocks noChangeAspect="1"/>
              </p:cNvPicPr>
              <p:nvPr/>
            </p:nvPicPr>
            <p:blipFill>
              <a:blip r:embed="rId1"/>
              <a:srcRect l="65755" b="50000"/>
              <a:stretch>
                <a:fillRect/>
              </a:stretch>
            </p:blipFill>
            <p:spPr>
              <a:xfrm rot="19103141">
                <a:off x="168" y="84"/>
                <a:ext cx="471" cy="370"/>
              </a:xfrm>
              <a:prstGeom prst="rect">
                <a:avLst/>
              </a:prstGeom>
              <a:noFill/>
              <a:ln w="9525">
                <a:noFill/>
              </a:ln>
            </p:spPr>
          </p:pic>
          <p:pic>
            <p:nvPicPr>
              <p:cNvPr id="30746" name="Picture 49" descr="未标题-2121">
                <a:hlinkClick r:id="" action="ppaction://noaction"/>
              </p:cNvPr>
              <p:cNvPicPr>
                <a:picLocks noChangeAspect="1"/>
              </p:cNvPicPr>
              <p:nvPr/>
            </p:nvPicPr>
            <p:blipFill>
              <a:blip r:embed="rId1"/>
              <a:srcRect l="65755" b="50000"/>
              <a:stretch>
                <a:fillRect/>
              </a:stretch>
            </p:blipFill>
            <p:spPr>
              <a:xfrm rot="20932083">
                <a:off x="213" y="122"/>
                <a:ext cx="471" cy="370"/>
              </a:xfrm>
              <a:prstGeom prst="rect">
                <a:avLst/>
              </a:prstGeom>
              <a:noFill/>
              <a:ln w="9525">
                <a:noFill/>
              </a:ln>
            </p:spPr>
          </p:pic>
        </p:grpSp>
      </p:grpSp>
      <p:grpSp>
        <p:nvGrpSpPr>
          <p:cNvPr id="30747" name="组合 30746"/>
          <p:cNvGrpSpPr/>
          <p:nvPr/>
        </p:nvGrpSpPr>
        <p:grpSpPr>
          <a:xfrm>
            <a:off x="3216275" y="5084763"/>
            <a:ext cx="1108075" cy="1079500"/>
            <a:chOff x="0" y="0"/>
            <a:chExt cx="684" cy="680"/>
          </a:xfrm>
        </p:grpSpPr>
        <p:sp>
          <p:nvSpPr>
            <p:cNvPr id="30748" name="Oval 53"/>
            <p:cNvSpPr/>
            <p:nvPr/>
          </p:nvSpPr>
          <p:spPr>
            <a:xfrm>
              <a:off x="3" y="0"/>
              <a:ext cx="681" cy="680"/>
            </a:xfrm>
            <a:prstGeom prst="ellipse">
              <a:avLst/>
            </a:prstGeom>
            <a:solidFill>
              <a:schemeClr val="accent1">
                <a:alpha val="50000"/>
              </a:schemeClr>
            </a:solidFill>
            <a:ln w="9525">
              <a:noFill/>
            </a:ln>
          </p:spPr>
          <p:txBody>
            <a:bodyPr wrap="none" anchor="ctr"/>
            <a:p>
              <a:pPr lvl="0" eaLnBrk="1" hangingPunct="1"/>
              <a:endParaRPr lang="zh-CN" altLang="en-US" dirty="0">
                <a:latin typeface="Arial" panose="020B0604020202020204" pitchFamily="34" charset="0"/>
                <a:ea typeface="宋体" panose="02010600030101010101" pitchFamily="2" charset="-122"/>
              </a:endParaRPr>
            </a:p>
          </p:txBody>
        </p:sp>
        <p:grpSp>
          <p:nvGrpSpPr>
            <p:cNvPr id="30749" name="组合 30748"/>
            <p:cNvGrpSpPr>
              <a:grpSpLocks noChangeAspect="1"/>
            </p:cNvGrpSpPr>
            <p:nvPr/>
          </p:nvGrpSpPr>
          <p:grpSpPr>
            <a:xfrm>
              <a:off x="0" y="52"/>
              <a:ext cx="684" cy="492"/>
              <a:chOff x="0" y="0"/>
              <a:chExt cx="684" cy="492"/>
            </a:xfrm>
          </p:grpSpPr>
          <p:pic>
            <p:nvPicPr>
              <p:cNvPr id="30750" name="Picture 55" descr="未标题-2121"/>
              <p:cNvPicPr>
                <a:picLocks noChangeAspect="1"/>
              </p:cNvPicPr>
              <p:nvPr/>
            </p:nvPicPr>
            <p:blipFill>
              <a:blip r:embed="rId1"/>
              <a:srcRect l="65755" b="50000"/>
              <a:stretch>
                <a:fillRect/>
              </a:stretch>
            </p:blipFill>
            <p:spPr>
              <a:xfrm rot="17028281">
                <a:off x="-50" y="50"/>
                <a:ext cx="471" cy="370"/>
              </a:xfrm>
              <a:prstGeom prst="rect">
                <a:avLst/>
              </a:prstGeom>
              <a:noFill/>
              <a:ln w="9525">
                <a:noFill/>
              </a:ln>
            </p:spPr>
          </p:pic>
          <p:pic>
            <p:nvPicPr>
              <p:cNvPr id="30751" name="Picture 56" descr="未标题-2121"/>
              <p:cNvPicPr>
                <a:picLocks noChangeAspect="1"/>
              </p:cNvPicPr>
              <p:nvPr/>
            </p:nvPicPr>
            <p:blipFill>
              <a:blip r:embed="rId1"/>
              <a:srcRect l="65755" b="50000"/>
              <a:stretch>
                <a:fillRect/>
              </a:stretch>
            </p:blipFill>
            <p:spPr>
              <a:xfrm rot="19103141">
                <a:off x="168" y="84"/>
                <a:ext cx="471" cy="370"/>
              </a:xfrm>
              <a:prstGeom prst="rect">
                <a:avLst/>
              </a:prstGeom>
              <a:noFill/>
              <a:ln w="9525">
                <a:noFill/>
              </a:ln>
            </p:spPr>
          </p:pic>
          <p:pic>
            <p:nvPicPr>
              <p:cNvPr id="30752" name="Picture 57" descr="未标题-2121"/>
              <p:cNvPicPr>
                <a:picLocks noChangeAspect="1"/>
              </p:cNvPicPr>
              <p:nvPr/>
            </p:nvPicPr>
            <p:blipFill>
              <a:blip r:embed="rId1"/>
              <a:srcRect l="65755" b="50000"/>
              <a:stretch>
                <a:fillRect/>
              </a:stretch>
            </p:blipFill>
            <p:spPr>
              <a:xfrm rot="20932083">
                <a:off x="213" y="122"/>
                <a:ext cx="471" cy="370"/>
              </a:xfrm>
              <a:prstGeom prst="rect">
                <a:avLst/>
              </a:prstGeom>
              <a:noFill/>
              <a:ln w="9525">
                <a:noFill/>
              </a:ln>
            </p:spPr>
          </p:pic>
        </p:grpSp>
      </p:grpSp>
      <p:sp>
        <p:nvSpPr>
          <p:cNvPr id="30753" name="TextBox 32"/>
          <p:cNvSpPr txBox="1"/>
          <p:nvPr/>
        </p:nvSpPr>
        <p:spPr>
          <a:xfrm>
            <a:off x="4511675" y="2349500"/>
            <a:ext cx="2447925" cy="762000"/>
          </a:xfrm>
          <a:prstGeom prst="rect">
            <a:avLst/>
          </a:prstGeom>
          <a:noFill/>
          <a:ln w="9525">
            <a:noFill/>
          </a:ln>
        </p:spPr>
        <p:txBody>
          <a:bodyPr>
            <a:spAutoFit/>
          </a:bodyPr>
          <a:p>
            <a:pPr lvl="0" eaLnBrk="1" hangingPunct="1"/>
            <a:r>
              <a:rPr lang="zh-CN" altLang="en-US" sz="4400" b="1" dirty="0">
                <a:solidFill>
                  <a:srgbClr val="FF0000"/>
                </a:solidFill>
                <a:latin typeface="Arial" panose="020B0604020202020204" pitchFamily="34" charset="0"/>
                <a:ea typeface="宋体" panose="02010600030101010101" pitchFamily="2" charset="-122"/>
                <a:hlinkClick r:id="" action="ppaction://noaction"/>
              </a:rPr>
              <a:t>一词多义</a:t>
            </a:r>
            <a:endParaRPr lang="zh-CN" altLang="en-US" sz="4400" b="1" dirty="0">
              <a:solidFill>
                <a:srgbClr val="FF0000"/>
              </a:solidFill>
              <a:latin typeface="Arial" panose="020B0604020202020204" pitchFamily="34" charset="0"/>
              <a:ea typeface="宋体" panose="02010600030101010101" pitchFamily="2" charset="-122"/>
              <a:hlinkClick r:id="" action="ppaction://noaction"/>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6866" name="标题 36865"/>
          <p:cNvSpPr>
            <a:spLocks noGrp="1"/>
          </p:cNvSpPr>
          <p:nvPr>
            <p:ph type="ctrTitle"/>
          </p:nvPr>
        </p:nvSpPr>
        <p:spPr>
          <a:xfrm>
            <a:off x="1524000" y="620713"/>
            <a:ext cx="9396413" cy="1470025"/>
          </a:xfrm>
        </p:spPr>
        <p:txBody>
          <a:bodyPr anchor="ctr"/>
          <a:p>
            <a:pPr defTabSz="914400">
              <a:buNone/>
            </a:pPr>
            <a:r>
              <a:rPr lang="en-US" altLang="zh-CN" sz="5400" kern="1200" baseline="0">
                <a:solidFill>
                  <a:srgbClr val="3333CC"/>
                </a:solidFill>
                <a:latin typeface="华文行楷" panose="02010800040101010101" pitchFamily="2" charset="-122"/>
                <a:ea typeface="华文行楷" panose="02010800040101010101" pitchFamily="2" charset="-122"/>
              </a:rPr>
              <a:t>1.</a:t>
            </a:r>
            <a:r>
              <a:rPr lang="zh-CN" altLang="en-US" sz="5400" b="1" kern="1200" baseline="0">
                <a:solidFill>
                  <a:srgbClr val="3333CC"/>
                </a:solidFill>
                <a:latin typeface="华文行楷" panose="02010800040101010101" pitchFamily="2" charset="-122"/>
                <a:ea typeface="华文行楷" panose="02010800040101010101" pitchFamily="2" charset="-122"/>
              </a:rPr>
              <a:t>形容大声哭叫，声音凄厉。</a:t>
            </a:r>
            <a:r>
              <a:rPr lang="zh-CN" altLang="en-US" sz="4000" b="1" kern="1200" baseline="0">
                <a:latin typeface="华文行楷" panose="02010800040101010101" pitchFamily="2" charset="-122"/>
                <a:ea typeface="华文行楷" panose="02010800040101010101" pitchFamily="2" charset="-122"/>
              </a:rPr>
              <a:t>　</a:t>
            </a:r>
            <a:r>
              <a:rPr lang="zh-CN" altLang="en-US" sz="4000" kern="1200" baseline="0">
                <a:latin typeface="Times New Roman" panose="02020603050405020304" pitchFamily="2" charset="0"/>
                <a:ea typeface="宋体" panose="02010600030101010101" pitchFamily="2" charset="-122"/>
              </a:rPr>
              <a:t> </a:t>
            </a:r>
            <a:endParaRPr lang="zh-CN" altLang="en-US" sz="4000" kern="1200" baseline="0">
              <a:latin typeface="Times New Roman" panose="02020603050405020304" pitchFamily="2" charset="0"/>
              <a:ea typeface="宋体" panose="02010600030101010101" pitchFamily="2" charset="-122"/>
            </a:endParaRPr>
          </a:p>
        </p:txBody>
      </p:sp>
      <p:sp>
        <p:nvSpPr>
          <p:cNvPr id="36867" name="副标题 36866"/>
          <p:cNvSpPr>
            <a:spLocks noGrp="1"/>
          </p:cNvSpPr>
          <p:nvPr>
            <p:ph type="subTitle" idx="1"/>
          </p:nvPr>
        </p:nvSpPr>
        <p:spPr>
          <a:xfrm>
            <a:off x="7205980" y="3153728"/>
            <a:ext cx="3240088" cy="960437"/>
          </a:xfrm>
        </p:spPr>
        <p:txBody>
          <a:bodyPr>
            <a:normAutofit lnSpcReduction="20000"/>
          </a:bodyPr>
          <a:p>
            <a:pPr defTabSz="914400">
              <a:lnSpc>
                <a:spcPct val="90000"/>
              </a:lnSpc>
              <a:buNone/>
            </a:pPr>
            <a:r>
              <a:rPr lang="zh-CN" altLang="en-US" sz="6000" kern="1200" baseline="0">
                <a:latin typeface="黑体" panose="02010600030101010101" pitchFamily="2" charset="-122"/>
                <a:ea typeface="黑体" panose="02010600030101010101" pitchFamily="2" charset="-122"/>
              </a:rPr>
              <a:t>鬼哭狼嚎</a:t>
            </a:r>
            <a:r>
              <a:rPr lang="zh-CN" altLang="en-US" sz="6000" kern="1200" baseline="0">
                <a:latin typeface="Times New Roman" panose="02020603050405020304" pitchFamily="2" charset="0"/>
                <a:ea typeface="华文行楷" panose="02010800040101010101" pitchFamily="2" charset="-122"/>
              </a:rPr>
              <a:t>　</a:t>
            </a:r>
            <a:r>
              <a:rPr lang="zh-CN" altLang="en-US" sz="3200" kern="1200" baseline="0">
                <a:latin typeface="Times New Roman" panose="02020603050405020304" pitchFamily="2" charset="0"/>
                <a:ea typeface="宋体" panose="02010600030101010101" pitchFamily="2" charset="-122"/>
              </a:rPr>
              <a:t> </a:t>
            </a:r>
            <a:endParaRPr lang="zh-CN" altLang="en-US" sz="3200" kern="1200" baseline="0">
              <a:latin typeface="Times New Roman" panose="02020603050405020304" pitchFamily="2" charset="0"/>
              <a:ea typeface="宋体" panose="02010600030101010101" pitchFamily="2" charset="-122"/>
            </a:endParaRPr>
          </a:p>
        </p:txBody>
      </p:sp>
      <p:pic>
        <p:nvPicPr>
          <p:cNvPr id="36868" name="图片 36867" descr="PAN2865"/>
          <p:cNvPicPr>
            <a:picLocks noChangeAspect="1"/>
          </p:cNvPicPr>
          <p:nvPr/>
        </p:nvPicPr>
        <p:blipFill>
          <a:blip r:embed="rId1"/>
          <a:stretch>
            <a:fillRect/>
          </a:stretch>
        </p:blipFill>
        <p:spPr>
          <a:xfrm>
            <a:off x="2063750" y="2060575"/>
            <a:ext cx="4752975" cy="3565525"/>
          </a:xfrm>
          <a:prstGeom prst="rect">
            <a:avLst/>
          </a:prstGeom>
          <a:noFill/>
          <a:ln w="9525">
            <a:noFill/>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afterEffect">
                                  <p:stCondLst>
                                    <p:cond delay="0"/>
                                  </p:stCondLst>
                                  <p:childTnLst>
                                    <p:set>
                                      <p:cBhvr>
                                        <p:cTn id="6" dur="1" fill="hold">
                                          <p:stCondLst>
                                            <p:cond delay="0"/>
                                          </p:stCondLst>
                                        </p:cTn>
                                        <p:tgtEl>
                                          <p:spTgt spid="36866"/>
                                        </p:tgtEl>
                                        <p:attrNameLst>
                                          <p:attrName>style.visibility</p:attrName>
                                        </p:attrNameLst>
                                      </p:cBhvr>
                                      <p:to>
                                        <p:strVal val="visible"/>
                                      </p:to>
                                    </p:set>
                                    <p:animEffect transition="in" filter="fade">
                                      <p:cBhvr>
                                        <p:cTn id="7" dur="192" decel="100000"/>
                                        <p:tgtEl>
                                          <p:spTgt spid="36866"/>
                                        </p:tgtEl>
                                      </p:cBhvr>
                                    </p:animEffect>
                                    <p:animScale>
                                      <p:cBhvr>
                                        <p:cTn id="8" dur="192" decel="100000"/>
                                        <p:tgtEl>
                                          <p:spTgt spid="36866"/>
                                        </p:tgtEl>
                                      </p:cBhvr>
                                      <p:from x="10000" y="10000"/>
                                      <p:to x="200000" y="450000"/>
                                    </p:animScale>
                                    <p:animScale>
                                      <p:cBhvr>
                                        <p:cTn id="9" dur="308" accel="100000" fill="hold">
                                          <p:stCondLst>
                                            <p:cond delay="192"/>
                                          </p:stCondLst>
                                        </p:cTn>
                                        <p:tgtEl>
                                          <p:spTgt spid="36866"/>
                                        </p:tgtEl>
                                      </p:cBhvr>
                                      <p:from x="200000" y="450000"/>
                                      <p:to x="100000" y="100000"/>
                                    </p:animScale>
                                    <p:set>
                                      <p:cBhvr>
                                        <p:cTn id="10" dur="192" fill="hold"/>
                                        <p:tgtEl>
                                          <p:spTgt spid="36866"/>
                                        </p:tgtEl>
                                        <p:attrNameLst>
                                          <p:attrName>ppt_x</p:attrName>
                                        </p:attrNameLst>
                                      </p:cBhvr>
                                      <p:to>
                                        <p:strVal val="(0.5)"/>
                                      </p:to>
                                    </p:set>
                                    <p:anim from="(0.5)" to="(#ppt_x)" calcmode="lin" valueType="num">
                                      <p:cBhvr>
                                        <p:cTn id="11" dur="308" accel="100000" fill="hold">
                                          <p:stCondLst>
                                            <p:cond delay="192"/>
                                          </p:stCondLst>
                                        </p:cTn>
                                        <p:tgtEl>
                                          <p:spTgt spid="36866"/>
                                        </p:tgtEl>
                                        <p:attrNameLst>
                                          <p:attrName>ppt_x</p:attrName>
                                        </p:attrNameLst>
                                      </p:cBhvr>
                                    </p:anim>
                                    <p:set>
                                      <p:cBhvr>
                                        <p:cTn id="12" dur="192" fill="hold"/>
                                        <p:tgtEl>
                                          <p:spTgt spid="36866"/>
                                        </p:tgtEl>
                                        <p:attrNameLst>
                                          <p:attrName>ppt_y</p:attrName>
                                        </p:attrNameLst>
                                      </p:cBhvr>
                                      <p:to>
                                        <p:strVal val="(#ppt_y+0.4)"/>
                                      </p:to>
                                    </p:set>
                                    <p:anim from="(#ppt_y+0.4)" to="(#ppt_y)" calcmode="lin" valueType="num">
                                      <p:cBhvr>
                                        <p:cTn id="13" dur="308" accel="100000" fill="hold">
                                          <p:stCondLst>
                                            <p:cond delay="192"/>
                                          </p:stCondLst>
                                        </p:cTn>
                                        <p:tgtEl>
                                          <p:spTgt spid="36866"/>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15" presetClass="entr" presetSubtype="0" fill="hold" nodeType="clickEffect">
                                  <p:stCondLst>
                                    <p:cond delay="0"/>
                                  </p:stCondLst>
                                  <p:childTnLst>
                                    <p:set>
                                      <p:cBhvr>
                                        <p:cTn id="17" dur="1" fill="hold">
                                          <p:stCondLst>
                                            <p:cond delay="0"/>
                                          </p:stCondLst>
                                        </p:cTn>
                                        <p:tgtEl>
                                          <p:spTgt spid="36868"/>
                                        </p:tgtEl>
                                        <p:attrNameLst>
                                          <p:attrName>style.visibility</p:attrName>
                                        </p:attrNameLst>
                                      </p:cBhvr>
                                      <p:to>
                                        <p:strVal val="visible"/>
                                      </p:to>
                                    </p:set>
                                    <p:anim calcmode="lin" valueType="num">
                                      <p:cBhvr>
                                        <p:cTn id="18" dur="1000" fill="hold"/>
                                        <p:tgtEl>
                                          <p:spTgt spid="36868"/>
                                        </p:tgtEl>
                                        <p:attrNameLst>
                                          <p:attrName>ppt_w</p:attrName>
                                        </p:attrNameLst>
                                      </p:cBhvr>
                                      <p:tavLst>
                                        <p:tav tm="0">
                                          <p:val>
                                            <p:fltVal val="0.000000"/>
                                          </p:val>
                                        </p:tav>
                                        <p:tav tm="100000">
                                          <p:val>
                                            <p:strVal val="#ppt_w"/>
                                          </p:val>
                                        </p:tav>
                                      </p:tavLst>
                                    </p:anim>
                                    <p:anim calcmode="lin" valueType="num">
                                      <p:cBhvr>
                                        <p:cTn id="19" dur="1000" fill="hold"/>
                                        <p:tgtEl>
                                          <p:spTgt spid="36868"/>
                                        </p:tgtEl>
                                        <p:attrNameLst>
                                          <p:attrName>ppt_h</p:attrName>
                                        </p:attrNameLst>
                                      </p:cBhvr>
                                      <p:tavLst>
                                        <p:tav tm="0">
                                          <p:val>
                                            <p:fltVal val="0.000000"/>
                                          </p:val>
                                        </p:tav>
                                        <p:tav tm="100000">
                                          <p:val>
                                            <p:strVal val="#ppt_h"/>
                                          </p:val>
                                        </p:tav>
                                      </p:tavLst>
                                    </p:anim>
                                    <p:anim calcmode="lin" valueType="num">
                                      <p:cBhvr>
                                        <p:cTn id="20" dur="1000" fill="hold"/>
                                        <p:tgtEl>
                                          <p:spTgt spid="36868"/>
                                        </p:tgtEl>
                                        <p:attrNameLst>
                                          <p:attrName>ppt_x</p:attrName>
                                        </p:attrNameLst>
                                      </p:cBhvr>
                                      <p:tavLst>
                                        <p:tav tm="0" fmla="#ppt_x+(cos(-2*pi*(1-$))*-#ppt_x-sin(-2*pi*(1-$))*(1-#ppt_y))*(1-$)">
                                          <p:val>
                                            <p:fltVal val="0.000000"/>
                                          </p:val>
                                        </p:tav>
                                        <p:tav tm="100000">
                                          <p:val>
                                            <p:fltVal val="1.000000"/>
                                          </p:val>
                                        </p:tav>
                                      </p:tavLst>
                                    </p:anim>
                                    <p:anim calcmode="lin" valueType="num">
                                      <p:cBhvr>
                                        <p:cTn id="21" dur="1000" fill="hold"/>
                                        <p:tgtEl>
                                          <p:spTgt spid="36868"/>
                                        </p:tgtEl>
                                        <p:attrNameLst>
                                          <p:attrName>ppt_y</p:attrName>
                                        </p:attrNameLst>
                                      </p:cBhvr>
                                      <p:tavLst>
                                        <p:tav tm="0" fmla="#ppt_y+(sin(-2*pi*(1-$))*-#ppt_x+cos(-2*pi*(1-$))*(1-#ppt_y))*(1-$)">
                                          <p:val>
                                            <p:fltVal val="0.000000"/>
                                          </p:val>
                                        </p:tav>
                                        <p:tav tm="100000">
                                          <p:val>
                                            <p:fltVal val="1.000000"/>
                                          </p:val>
                                        </p:tav>
                                      </p:tavLst>
                                    </p:anim>
                                  </p:childTnLst>
                                </p:cTn>
                              </p:par>
                              <p:par>
                                <p:cTn id="22" presetID="15" presetClass="entr" presetSubtype="0" fill="hold" grpId="0" nodeType="withEffect">
                                  <p:stCondLst>
                                    <p:cond delay="0"/>
                                  </p:stCondLst>
                                  <p:childTnLst>
                                    <p:set>
                                      <p:cBhvr>
                                        <p:cTn id="23" dur="1" fill="hold">
                                          <p:stCondLst>
                                            <p:cond delay="0"/>
                                          </p:stCondLst>
                                        </p:cTn>
                                        <p:tgtEl>
                                          <p:spTgt spid="36867">
                                            <p:txEl>
                                              <p:charRg st="0" end="7"/>
                                            </p:txEl>
                                          </p:spTgt>
                                        </p:tgtEl>
                                        <p:attrNameLst>
                                          <p:attrName>style.visibility</p:attrName>
                                        </p:attrNameLst>
                                      </p:cBhvr>
                                      <p:to>
                                        <p:strVal val="visible"/>
                                      </p:to>
                                    </p:set>
                                    <p:anim calcmode="lin" valueType="num">
                                      <p:cBhvr>
                                        <p:cTn id="24" dur="1000" fill="hold"/>
                                        <p:tgtEl>
                                          <p:spTgt spid="36867">
                                            <p:txEl>
                                              <p:charRg st="0" end="7"/>
                                            </p:txEl>
                                          </p:spTgt>
                                        </p:tgtEl>
                                        <p:attrNameLst>
                                          <p:attrName>ppt_w</p:attrName>
                                        </p:attrNameLst>
                                      </p:cBhvr>
                                      <p:tavLst>
                                        <p:tav tm="0">
                                          <p:val>
                                            <p:fltVal val="0.000000"/>
                                          </p:val>
                                        </p:tav>
                                        <p:tav tm="100000">
                                          <p:val>
                                            <p:strVal val="#ppt_w"/>
                                          </p:val>
                                        </p:tav>
                                      </p:tavLst>
                                    </p:anim>
                                    <p:anim calcmode="lin" valueType="num">
                                      <p:cBhvr>
                                        <p:cTn id="25" dur="1000" fill="hold"/>
                                        <p:tgtEl>
                                          <p:spTgt spid="36867">
                                            <p:txEl>
                                              <p:charRg st="0" end="7"/>
                                            </p:txEl>
                                          </p:spTgt>
                                        </p:tgtEl>
                                        <p:attrNameLst>
                                          <p:attrName>ppt_h</p:attrName>
                                        </p:attrNameLst>
                                      </p:cBhvr>
                                      <p:tavLst>
                                        <p:tav tm="0">
                                          <p:val>
                                            <p:fltVal val="0.000000"/>
                                          </p:val>
                                        </p:tav>
                                        <p:tav tm="100000">
                                          <p:val>
                                            <p:strVal val="#ppt_h"/>
                                          </p:val>
                                        </p:tav>
                                      </p:tavLst>
                                    </p:anim>
                                    <p:anim calcmode="lin" valueType="num">
                                      <p:cBhvr>
                                        <p:cTn id="26" dur="1000" fill="hold"/>
                                        <p:tgtEl>
                                          <p:spTgt spid="36867">
                                            <p:txEl>
                                              <p:charRg st="0" end="7"/>
                                            </p:txEl>
                                          </p:spTgt>
                                        </p:tgtEl>
                                        <p:attrNameLst>
                                          <p:attrName>ppt_x</p:attrName>
                                        </p:attrNameLst>
                                      </p:cBhvr>
                                      <p:tavLst>
                                        <p:tav tm="0" fmla="#ppt_x+(cos(-2*pi*(1-$))*-#ppt_x-sin(-2*pi*(1-$))*(1-#ppt_y))*(1-$)">
                                          <p:val>
                                            <p:fltVal val="0.000000"/>
                                          </p:val>
                                        </p:tav>
                                        <p:tav tm="100000">
                                          <p:val>
                                            <p:fltVal val="1.000000"/>
                                          </p:val>
                                        </p:tav>
                                      </p:tavLst>
                                    </p:anim>
                                    <p:anim calcmode="lin" valueType="num">
                                      <p:cBhvr>
                                        <p:cTn id="27" dur="1000" fill="hold"/>
                                        <p:tgtEl>
                                          <p:spTgt spid="36867">
                                            <p:txEl>
                                              <p:charRg st="0" end="7"/>
                                            </p:txEl>
                                          </p:spTgt>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6" grpId="0"/>
      <p:bldP spid="36867"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7890" name="标题 37889"/>
          <p:cNvSpPr>
            <a:spLocks noGrp="1"/>
          </p:cNvSpPr>
          <p:nvPr>
            <p:ph type="title"/>
          </p:nvPr>
        </p:nvSpPr>
        <p:spPr>
          <a:xfrm>
            <a:off x="2208213" y="1341438"/>
            <a:ext cx="7772400" cy="1143000"/>
          </a:xfrm>
        </p:spPr>
        <p:txBody>
          <a:bodyPr anchor="ctr">
            <a:normAutofit fontScale="90000"/>
          </a:bodyPr>
          <a:p>
            <a:r>
              <a:rPr lang="en-US" altLang="zh-CN" sz="5400">
                <a:solidFill>
                  <a:srgbClr val="3333CC"/>
                </a:solidFill>
                <a:latin typeface="华文行楷" panose="02010800040101010101" pitchFamily="2" charset="-122"/>
                <a:ea typeface="华文行楷" panose="02010800040101010101" pitchFamily="2" charset="-122"/>
              </a:rPr>
              <a:t>2.</a:t>
            </a:r>
            <a:r>
              <a:rPr lang="zh-CN" altLang="en-US" sz="5400" b="1">
                <a:solidFill>
                  <a:srgbClr val="3333CC"/>
                </a:solidFill>
                <a:latin typeface="华文行楷" panose="02010800040101010101" pitchFamily="2" charset="-122"/>
                <a:ea typeface="华文行楷" panose="02010800040101010101" pitchFamily="2" charset="-122"/>
              </a:rPr>
              <a:t>象狼那样奔跑，象猪那   样冲撞。形容成群的坏人乱冲乱撞，到处搔扰</a:t>
            </a:r>
            <a:r>
              <a:rPr lang="zh-CN" altLang="en-US" sz="5400">
                <a:solidFill>
                  <a:srgbClr val="3333CC"/>
                </a:solidFill>
                <a:latin typeface="华文行楷" panose="02010800040101010101" pitchFamily="2" charset="-122"/>
                <a:ea typeface="华文行楷" panose="02010800040101010101" pitchFamily="2" charset="-122"/>
              </a:rPr>
              <a:t>。</a:t>
            </a:r>
            <a:r>
              <a:rPr lang="zh-CN" altLang="en-US" sz="4000"/>
              <a:t> </a:t>
            </a:r>
            <a:endParaRPr lang="zh-CN" altLang="en-US" sz="4000"/>
          </a:p>
        </p:txBody>
      </p:sp>
      <p:sp>
        <p:nvSpPr>
          <p:cNvPr id="37891" name="文本占位符 37890"/>
          <p:cNvSpPr>
            <a:spLocks noGrp="1"/>
          </p:cNvSpPr>
          <p:nvPr>
            <p:ph type="body" sz="half" idx="1"/>
          </p:nvPr>
        </p:nvSpPr>
        <p:spPr>
          <a:xfrm>
            <a:off x="6600825" y="4292600"/>
            <a:ext cx="4391025" cy="871538"/>
          </a:xfrm>
        </p:spPr>
        <p:txBody>
          <a:bodyPr>
            <a:normAutofit fontScale="90000"/>
          </a:bodyPr>
          <a:p>
            <a:pPr>
              <a:lnSpc>
                <a:spcPct val="90000"/>
              </a:lnSpc>
              <a:buNone/>
            </a:pPr>
            <a:r>
              <a:rPr lang="zh-CN" altLang="en-US" sz="5400" b="1" kern="1200">
                <a:ea typeface="华文行楷" panose="02010800040101010101" pitchFamily="2" charset="-122"/>
              </a:rPr>
              <a:t>狼  奔 豕 突　</a:t>
            </a:r>
            <a:r>
              <a:rPr lang="zh-CN" altLang="en-US" sz="2400" kern="1200"/>
              <a:t> </a:t>
            </a:r>
            <a:endParaRPr lang="zh-CN" altLang="en-US" sz="2400" kern="1200"/>
          </a:p>
        </p:txBody>
      </p:sp>
      <p:sp>
        <p:nvSpPr>
          <p:cNvPr id="37892" name="矩形 37891"/>
          <p:cNvSpPr/>
          <p:nvPr/>
        </p:nvSpPr>
        <p:spPr>
          <a:xfrm>
            <a:off x="6707188" y="3645059"/>
            <a:ext cx="3960812" cy="579120"/>
          </a:xfrm>
          <a:prstGeom prst="rect">
            <a:avLst/>
          </a:prstGeom>
          <a:noFill/>
          <a:ln w="9525">
            <a:noFill/>
          </a:ln>
        </p:spPr>
        <p:txBody>
          <a:bodyPr anchor="ctr">
            <a:spAutoFit/>
          </a:bodyPr>
          <a:p>
            <a:pPr lvl="0" eaLnBrk="0" hangingPunct="0">
              <a:buClr>
                <a:srgbClr val="000000"/>
              </a:buClr>
            </a:pPr>
            <a:r>
              <a:rPr lang="en-US" altLang="zh-CN" sz="3200" b="1">
                <a:latin typeface="幼圆" pitchFamily="1" charset="-122"/>
                <a:ea typeface="幼圆" pitchFamily="1" charset="-122"/>
              </a:rPr>
              <a:t>láng bēn shǐ tū</a:t>
            </a:r>
            <a:r>
              <a:rPr lang="en-US" altLang="zh-CN" sz="3200" b="1">
                <a:latin typeface="楷体_GB2312" panose="02010609030101010101" pitchFamily="1" charset="-122"/>
                <a:ea typeface="楷体_GB2312" panose="02010609030101010101" pitchFamily="1" charset="-122"/>
              </a:rPr>
              <a:t> </a:t>
            </a:r>
            <a:endParaRPr lang="en-US" altLang="zh-CN" sz="3200" b="1">
              <a:latin typeface="楷体_GB2312" panose="02010609030101010101" pitchFamily="1" charset="-122"/>
              <a:ea typeface="楷体_GB2312" panose="02010609030101010101" pitchFamily="1" charset="-122"/>
            </a:endParaRPr>
          </a:p>
        </p:txBody>
      </p:sp>
      <p:pic>
        <p:nvPicPr>
          <p:cNvPr id="37893" name="内容占位符 37892" descr="BT086-06"/>
          <p:cNvPicPr>
            <a:picLocks noChangeAspect="1"/>
          </p:cNvPicPr>
          <p:nvPr>
            <p:ph sz="half" idx="2"/>
          </p:nvPr>
        </p:nvPicPr>
        <p:blipFill>
          <a:blip r:embed="rId1"/>
          <a:stretch>
            <a:fillRect/>
          </a:stretch>
        </p:blipFill>
        <p:spPr>
          <a:xfrm>
            <a:off x="2208213" y="3284538"/>
            <a:ext cx="4319587" cy="2947987"/>
          </a:xfrm>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37890"/>
                                        </p:tgtEl>
                                        <p:attrNameLst>
                                          <p:attrName>style.visibility</p:attrName>
                                        </p:attrNameLst>
                                      </p:cBhvr>
                                      <p:to>
                                        <p:strVal val="visible"/>
                                      </p:to>
                                    </p:set>
                                    <p:anim calcmode="lin" valueType="num">
                                      <p:cBhvr>
                                        <p:cTn id="7" dur="500" fill="hold"/>
                                        <p:tgtEl>
                                          <p:spTgt spid="37890"/>
                                        </p:tgtEl>
                                        <p:attrNameLst>
                                          <p:attrName>ppt_w</p:attrName>
                                        </p:attrNameLst>
                                      </p:cBhvr>
                                      <p:tavLst>
                                        <p:tav tm="0">
                                          <p:val>
                                            <p:strVal val="#ppt_w*0.70"/>
                                          </p:val>
                                        </p:tav>
                                        <p:tav tm="100000">
                                          <p:val>
                                            <p:strVal val="#ppt_w"/>
                                          </p:val>
                                        </p:tav>
                                      </p:tavLst>
                                    </p:anim>
                                    <p:anim calcmode="lin" valueType="num">
                                      <p:cBhvr>
                                        <p:cTn id="8" dur="500" fill="hold"/>
                                        <p:tgtEl>
                                          <p:spTgt spid="37890"/>
                                        </p:tgtEl>
                                        <p:attrNameLst>
                                          <p:attrName>ppt_h</p:attrName>
                                        </p:attrNameLst>
                                      </p:cBhvr>
                                      <p:tavLst>
                                        <p:tav tm="0">
                                          <p:val>
                                            <p:strVal val="#ppt_h"/>
                                          </p:val>
                                        </p:tav>
                                        <p:tav tm="100000">
                                          <p:val>
                                            <p:strVal val="#ppt_h"/>
                                          </p:val>
                                        </p:tav>
                                      </p:tavLst>
                                    </p:anim>
                                    <p:animEffect transition="in" filter="fade">
                                      <p:cBhvr>
                                        <p:cTn id="9" dur="500"/>
                                        <p:tgtEl>
                                          <p:spTgt spid="37890"/>
                                        </p:tgtEl>
                                      </p:cBhvr>
                                    </p:animEffect>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37893"/>
                                        </p:tgtEl>
                                        <p:attrNameLst>
                                          <p:attrName>style.visibility</p:attrName>
                                        </p:attrNameLst>
                                      </p:cBhvr>
                                      <p:to>
                                        <p:strVal val="visible"/>
                                      </p:to>
                                    </p:set>
                                    <p:animEffect transition="in" filter="dissolve">
                                      <p:cBhvr>
                                        <p:cTn id="14" dur="1000"/>
                                        <p:tgtEl>
                                          <p:spTgt spid="37893"/>
                                        </p:tgtEl>
                                      </p:cBhvr>
                                    </p:animEffect>
                                  </p:childTnLst>
                                </p:cTn>
                              </p:par>
                              <p:par>
                                <p:cTn id="15" presetID="9" presetClass="entr" presetSubtype="0" fill="hold" grpId="0" nodeType="withEffect">
                                  <p:stCondLst>
                                    <p:cond delay="0"/>
                                  </p:stCondLst>
                                  <p:childTnLst>
                                    <p:set>
                                      <p:cBhvr>
                                        <p:cTn id="16" dur="1" fill="hold">
                                          <p:stCondLst>
                                            <p:cond delay="0"/>
                                          </p:stCondLst>
                                        </p:cTn>
                                        <p:tgtEl>
                                          <p:spTgt spid="37891">
                                            <p:txEl>
                                              <p:charRg st="0" end="11"/>
                                            </p:txEl>
                                          </p:spTgt>
                                        </p:tgtEl>
                                        <p:attrNameLst>
                                          <p:attrName>style.visibility</p:attrName>
                                        </p:attrNameLst>
                                      </p:cBhvr>
                                      <p:to>
                                        <p:strVal val="visible"/>
                                      </p:to>
                                    </p:set>
                                    <p:animEffect transition="in" filter="dissolve">
                                      <p:cBhvr>
                                        <p:cTn id="17" dur="1000"/>
                                        <p:tgtEl>
                                          <p:spTgt spid="37891">
                                            <p:txEl>
                                              <p:charRg st="0" end="11"/>
                                            </p:txEl>
                                          </p:spTgt>
                                        </p:tgtEl>
                                      </p:cBhvr>
                                    </p:animEffect>
                                  </p:childTnLst>
                                </p:cTn>
                              </p:par>
                              <p:par>
                                <p:cTn id="18" presetID="9" presetClass="entr" presetSubtype="0" fill="hold" grpId="0" nodeType="withEffect">
                                  <p:stCondLst>
                                    <p:cond delay="0"/>
                                  </p:stCondLst>
                                  <p:childTnLst>
                                    <p:set>
                                      <p:cBhvr>
                                        <p:cTn id="19" dur="1" fill="hold">
                                          <p:stCondLst>
                                            <p:cond delay="0"/>
                                          </p:stCondLst>
                                        </p:cTn>
                                        <p:tgtEl>
                                          <p:spTgt spid="37892"/>
                                        </p:tgtEl>
                                        <p:attrNameLst>
                                          <p:attrName>style.visibility</p:attrName>
                                        </p:attrNameLst>
                                      </p:cBhvr>
                                      <p:to>
                                        <p:strVal val="visible"/>
                                      </p:to>
                                    </p:set>
                                    <p:animEffect transition="in" filter="dissolve">
                                      <p:cBhvr>
                                        <p:cTn id="20" dur="1000"/>
                                        <p:tgtEl>
                                          <p:spTgt spid="378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p:bldP spid="37891" grpId="0" build="p"/>
      <p:bldP spid="3789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8914" name="标题 38913"/>
          <p:cNvSpPr>
            <a:spLocks noGrp="1"/>
          </p:cNvSpPr>
          <p:nvPr>
            <p:ph type="title"/>
          </p:nvPr>
        </p:nvSpPr>
        <p:spPr>
          <a:xfrm>
            <a:off x="1524000" y="609600"/>
            <a:ext cx="9144000" cy="1143000"/>
          </a:xfrm>
        </p:spPr>
        <p:txBody>
          <a:bodyPr anchor="ctr"/>
          <a:p>
            <a:r>
              <a:rPr lang="en-US" altLang="zh-CN" sz="4800">
                <a:solidFill>
                  <a:srgbClr val="3333CC"/>
                </a:solidFill>
                <a:latin typeface="华文行楷" panose="02010800040101010101" pitchFamily="2" charset="-122"/>
                <a:ea typeface="华文行楷" panose="02010800040101010101" pitchFamily="2" charset="-122"/>
              </a:rPr>
              <a:t>   </a:t>
            </a:r>
            <a:r>
              <a:rPr lang="en-US" altLang="zh-CN" sz="4800" b="1">
                <a:solidFill>
                  <a:srgbClr val="3333CC"/>
                </a:solidFill>
                <a:latin typeface="华文行楷" panose="02010800040101010101" pitchFamily="2" charset="-122"/>
                <a:ea typeface="华文行楷" panose="02010800040101010101" pitchFamily="2" charset="-122"/>
              </a:rPr>
              <a:t>3.</a:t>
            </a:r>
            <a:r>
              <a:rPr lang="zh-CN" altLang="en-US" sz="4800" b="1">
                <a:solidFill>
                  <a:srgbClr val="3333CC"/>
                </a:solidFill>
                <a:latin typeface="华文行楷" panose="02010800040101010101" pitchFamily="2" charset="-122"/>
                <a:ea typeface="华文行楷" panose="02010800040101010101" pitchFamily="2" charset="-122"/>
              </a:rPr>
              <a:t>比喻把坏人或敌人引入内部</a:t>
            </a:r>
            <a:r>
              <a:rPr lang="zh-CN" altLang="en-US" sz="4800">
                <a:solidFill>
                  <a:srgbClr val="3333CC"/>
                </a:solidFill>
                <a:latin typeface="华文行楷" panose="02010800040101010101" pitchFamily="2" charset="-122"/>
                <a:ea typeface="华文行楷" panose="02010800040101010101" pitchFamily="2" charset="-122"/>
              </a:rPr>
              <a:t>。</a:t>
            </a:r>
            <a:r>
              <a:rPr lang="zh-CN" altLang="en-US" sz="4000"/>
              <a:t> </a:t>
            </a:r>
            <a:endParaRPr lang="zh-CN" altLang="en-US" sz="4000"/>
          </a:p>
        </p:txBody>
      </p:sp>
      <p:pic>
        <p:nvPicPr>
          <p:cNvPr id="38915" name="内容占位符 38914" descr="UN262-03"/>
          <p:cNvPicPr>
            <a:picLocks noChangeAspect="1"/>
          </p:cNvPicPr>
          <p:nvPr>
            <p:ph sz="half" idx="2"/>
          </p:nvPr>
        </p:nvPicPr>
        <p:blipFill>
          <a:blip r:embed="rId1"/>
          <a:stretch>
            <a:fillRect/>
          </a:stretch>
        </p:blipFill>
        <p:spPr>
          <a:xfrm>
            <a:off x="4943475" y="2276475"/>
            <a:ext cx="5399088" cy="3635375"/>
          </a:xfrm>
        </p:spPr>
      </p:pic>
      <p:sp>
        <p:nvSpPr>
          <p:cNvPr id="38916" name="文本框 38915"/>
          <p:cNvSpPr txBox="1"/>
          <p:nvPr/>
        </p:nvSpPr>
        <p:spPr>
          <a:xfrm>
            <a:off x="3001645" y="2205038"/>
            <a:ext cx="1097280" cy="3959225"/>
          </a:xfrm>
          <a:prstGeom prst="rect">
            <a:avLst/>
          </a:prstGeom>
          <a:noFill/>
          <a:ln w="9525">
            <a:noFill/>
          </a:ln>
        </p:spPr>
        <p:txBody>
          <a:bodyPr vert="eaVert">
            <a:spAutoFit/>
          </a:bodyPr>
          <a:p>
            <a:pPr lvl="0" eaLnBrk="0" hangingPunct="0">
              <a:spcBef>
                <a:spcPct val="50000"/>
              </a:spcBef>
              <a:buClr>
                <a:srgbClr val="000000"/>
              </a:buClr>
            </a:pPr>
            <a:r>
              <a:rPr lang="zh-CN" altLang="en-US" sz="6000" b="1">
                <a:latin typeface="Times New Roman" panose="02020603050405020304" pitchFamily="2" charset="0"/>
                <a:ea typeface="华文行楷" panose="02010800040101010101" pitchFamily="2" charset="-122"/>
              </a:rPr>
              <a:t>引狼入室</a:t>
            </a:r>
            <a:endParaRPr lang="zh-CN" altLang="en-US" sz="6000" b="1">
              <a:latin typeface="Times New Roman" panose="02020603050405020304" pitchFamily="2" charset="0"/>
              <a:ea typeface="华文行楷" panose="02010800040101010101" pitchFamily="2"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38914"/>
                                        </p:tgtEl>
                                        <p:attrNameLst>
                                          <p:attrName>style.visibility</p:attrName>
                                        </p:attrNameLst>
                                      </p:cBhvr>
                                      <p:to>
                                        <p:strVal val="visible"/>
                                      </p:to>
                                    </p:set>
                                    <p:anim calcmode="lin" valueType="num">
                                      <p:cBhvr>
                                        <p:cTn id="7" dur="250" decel="50000" fill="hold">
                                          <p:stCondLst>
                                            <p:cond delay="0"/>
                                          </p:stCondLst>
                                        </p:cTn>
                                        <p:tgtEl>
                                          <p:spTgt spid="38914"/>
                                        </p:tgtEl>
                                        <p:attrNameLst>
                                          <p:attrName>style.rotation</p:attrName>
                                        </p:attrNameLst>
                                      </p:cBhvr>
                                      <p:tavLst>
                                        <p:tav tm="0">
                                          <p:val>
                                            <p:fltVal val="-90.000000"/>
                                          </p:val>
                                        </p:tav>
                                        <p:tav tm="100000">
                                          <p:val>
                                            <p:fltVal val="0.000000"/>
                                          </p:val>
                                        </p:tav>
                                      </p:tavLst>
                                    </p:anim>
                                    <p:anim calcmode="lin" valueType="num">
                                      <p:cBhvr>
                                        <p:cTn id="8" dur="250" decel="50000" fill="hold">
                                          <p:stCondLst>
                                            <p:cond delay="0"/>
                                          </p:stCondLst>
                                        </p:cTn>
                                        <p:tgtEl>
                                          <p:spTgt spid="38914"/>
                                        </p:tgtEl>
                                        <p:attrNameLst>
                                          <p:attrName>ppt_w</p:attrName>
                                        </p:attrNameLst>
                                      </p:cBhvr>
                                      <p:tavLst>
                                        <p:tav tm="0">
                                          <p:val>
                                            <p:strVal val="#ppt_w"/>
                                          </p:val>
                                        </p:tav>
                                        <p:tav tm="100000">
                                          <p:val>
                                            <p:strVal val="#ppt_w*.05"/>
                                          </p:val>
                                        </p:tav>
                                      </p:tavLst>
                                    </p:anim>
                                    <p:anim calcmode="lin" valueType="num">
                                      <p:cBhvr>
                                        <p:cTn id="9" dur="250" accel="50000" fill="hold">
                                          <p:stCondLst>
                                            <p:cond delay="250"/>
                                          </p:stCondLst>
                                        </p:cTn>
                                        <p:tgtEl>
                                          <p:spTgt spid="38914"/>
                                        </p:tgtEl>
                                        <p:attrNameLst>
                                          <p:attrName>ppt_w</p:attrName>
                                        </p:attrNameLst>
                                      </p:cBhvr>
                                      <p:tavLst>
                                        <p:tav tm="0">
                                          <p:val>
                                            <p:strVal val="#ppt_w*.05"/>
                                          </p:val>
                                        </p:tav>
                                        <p:tav tm="100000">
                                          <p:val>
                                            <p:strVal val="#ppt_w"/>
                                          </p:val>
                                        </p:tav>
                                      </p:tavLst>
                                    </p:anim>
                                    <p:anim calcmode="lin" valueType="num">
                                      <p:cBhvr>
                                        <p:cTn id="10" dur="500" fill="hold"/>
                                        <p:tgtEl>
                                          <p:spTgt spid="38914"/>
                                        </p:tgtEl>
                                        <p:attrNameLst>
                                          <p:attrName>ppt_h</p:attrName>
                                        </p:attrNameLst>
                                      </p:cBhvr>
                                      <p:tavLst>
                                        <p:tav tm="0">
                                          <p:val>
                                            <p:strVal val="#ppt_h"/>
                                          </p:val>
                                        </p:tav>
                                        <p:tav tm="100000">
                                          <p:val>
                                            <p:strVal val="#ppt_h"/>
                                          </p:val>
                                        </p:tav>
                                      </p:tavLst>
                                    </p:anim>
                                    <p:anim calcmode="lin" valueType="num">
                                      <p:cBhvr>
                                        <p:cTn id="11" dur="250" decel="50000" fill="hold">
                                          <p:stCondLst>
                                            <p:cond delay="0"/>
                                          </p:stCondLst>
                                        </p:cTn>
                                        <p:tgtEl>
                                          <p:spTgt spid="38914"/>
                                        </p:tgtEl>
                                        <p:attrNameLst>
                                          <p:attrName>ppt_x</p:attrName>
                                        </p:attrNameLst>
                                      </p:cBhvr>
                                      <p:tavLst>
                                        <p:tav tm="0">
                                          <p:val>
                                            <p:strVal val="#ppt_x+.4"/>
                                          </p:val>
                                        </p:tav>
                                        <p:tav tm="100000">
                                          <p:val>
                                            <p:strVal val="#ppt_x"/>
                                          </p:val>
                                        </p:tav>
                                      </p:tavLst>
                                    </p:anim>
                                    <p:anim calcmode="lin" valueType="num">
                                      <p:cBhvr>
                                        <p:cTn id="12" dur="250" decel="50000" fill="hold">
                                          <p:stCondLst>
                                            <p:cond delay="0"/>
                                          </p:stCondLst>
                                        </p:cTn>
                                        <p:tgtEl>
                                          <p:spTgt spid="38914"/>
                                        </p:tgtEl>
                                        <p:attrNameLst>
                                          <p:attrName>ppt_y</p:attrName>
                                        </p:attrNameLst>
                                      </p:cBhvr>
                                      <p:tavLst>
                                        <p:tav tm="0">
                                          <p:val>
                                            <p:strVal val="#ppt_y-.2"/>
                                          </p:val>
                                        </p:tav>
                                        <p:tav tm="100000">
                                          <p:val>
                                            <p:strVal val="#ppt_y+.1"/>
                                          </p:val>
                                        </p:tav>
                                      </p:tavLst>
                                    </p:anim>
                                    <p:anim calcmode="lin" valueType="num">
                                      <p:cBhvr>
                                        <p:cTn id="13" dur="250" accel="50000" fill="hold">
                                          <p:stCondLst>
                                            <p:cond delay="250"/>
                                          </p:stCondLst>
                                        </p:cTn>
                                        <p:tgtEl>
                                          <p:spTgt spid="38914"/>
                                        </p:tgtEl>
                                        <p:attrNameLst>
                                          <p:attrName>ppt_y</p:attrName>
                                        </p:attrNameLst>
                                      </p:cBhvr>
                                      <p:tavLst>
                                        <p:tav tm="0">
                                          <p:val>
                                            <p:strVal val="#ppt_y+.1"/>
                                          </p:val>
                                        </p:tav>
                                        <p:tav tm="100000">
                                          <p:val>
                                            <p:strVal val="#ppt_y"/>
                                          </p:val>
                                        </p:tav>
                                      </p:tavLst>
                                    </p:anim>
                                    <p:animEffect transition="in" filter="fade">
                                      <p:cBhvr>
                                        <p:cTn id="14" dur="500" decel="50000">
                                          <p:stCondLst>
                                            <p:cond delay="0"/>
                                          </p:stCondLst>
                                        </p:cTn>
                                        <p:tgtEl>
                                          <p:spTgt spid="38914"/>
                                        </p:tgtEl>
                                      </p:cBhvr>
                                    </p:animEffect>
                                  </p:childTnLst>
                                </p:cTn>
                              </p:par>
                            </p:childTnLst>
                          </p:cTn>
                        </p:par>
                      </p:childTnLst>
                    </p:cTn>
                  </p:par>
                  <p:par>
                    <p:cTn id="15" fill="hold">
                      <p:stCondLst>
                        <p:cond delay="indefinite"/>
                      </p:stCondLst>
                      <p:childTnLst>
                        <p:par>
                          <p:cTn id="16" fill="hold">
                            <p:stCondLst>
                              <p:cond delay="0"/>
                            </p:stCondLst>
                            <p:childTnLst>
                              <p:par>
                                <p:cTn id="17" presetID="15" presetClass="entr" presetSubtype="0" fill="hold" grpId="0" nodeType="clickEffect">
                                  <p:stCondLst>
                                    <p:cond delay="0"/>
                                  </p:stCondLst>
                                  <p:childTnLst>
                                    <p:set>
                                      <p:cBhvr>
                                        <p:cTn id="18" dur="1" fill="hold">
                                          <p:stCondLst>
                                            <p:cond delay="0"/>
                                          </p:stCondLst>
                                        </p:cTn>
                                        <p:tgtEl>
                                          <p:spTgt spid="38916"/>
                                        </p:tgtEl>
                                        <p:attrNameLst>
                                          <p:attrName>style.visibility</p:attrName>
                                        </p:attrNameLst>
                                      </p:cBhvr>
                                      <p:to>
                                        <p:strVal val="visible"/>
                                      </p:to>
                                    </p:set>
                                    <p:anim calcmode="lin" valueType="num">
                                      <p:cBhvr>
                                        <p:cTn id="19" dur="1000" fill="hold"/>
                                        <p:tgtEl>
                                          <p:spTgt spid="38916"/>
                                        </p:tgtEl>
                                        <p:attrNameLst>
                                          <p:attrName>ppt_w</p:attrName>
                                        </p:attrNameLst>
                                      </p:cBhvr>
                                      <p:tavLst>
                                        <p:tav tm="0">
                                          <p:val>
                                            <p:fltVal val="0.000000"/>
                                          </p:val>
                                        </p:tav>
                                        <p:tav tm="100000">
                                          <p:val>
                                            <p:strVal val="#ppt_w"/>
                                          </p:val>
                                        </p:tav>
                                      </p:tavLst>
                                    </p:anim>
                                    <p:anim calcmode="lin" valueType="num">
                                      <p:cBhvr>
                                        <p:cTn id="20" dur="1000" fill="hold"/>
                                        <p:tgtEl>
                                          <p:spTgt spid="38916"/>
                                        </p:tgtEl>
                                        <p:attrNameLst>
                                          <p:attrName>ppt_h</p:attrName>
                                        </p:attrNameLst>
                                      </p:cBhvr>
                                      <p:tavLst>
                                        <p:tav tm="0">
                                          <p:val>
                                            <p:fltVal val="0.000000"/>
                                          </p:val>
                                        </p:tav>
                                        <p:tav tm="100000">
                                          <p:val>
                                            <p:strVal val="#ppt_h"/>
                                          </p:val>
                                        </p:tav>
                                      </p:tavLst>
                                    </p:anim>
                                    <p:anim calcmode="lin" valueType="num">
                                      <p:cBhvr>
                                        <p:cTn id="21" dur="1000" fill="hold"/>
                                        <p:tgtEl>
                                          <p:spTgt spid="38916"/>
                                        </p:tgtEl>
                                        <p:attrNameLst>
                                          <p:attrName>ppt_x</p:attrName>
                                        </p:attrNameLst>
                                      </p:cBhvr>
                                      <p:tavLst>
                                        <p:tav tm="0" fmla="#ppt_x+(cos(-2*pi*(1-$))*-#ppt_x-sin(-2*pi*(1-$))*(1-#ppt_y))*(1-$)">
                                          <p:val>
                                            <p:fltVal val="0.000000"/>
                                          </p:val>
                                        </p:tav>
                                        <p:tav tm="100000">
                                          <p:val>
                                            <p:fltVal val="1.000000"/>
                                          </p:val>
                                        </p:tav>
                                      </p:tavLst>
                                    </p:anim>
                                    <p:anim calcmode="lin" valueType="num">
                                      <p:cBhvr>
                                        <p:cTn id="22" dur="1000" fill="hold"/>
                                        <p:tgtEl>
                                          <p:spTgt spid="38916"/>
                                        </p:tgtEl>
                                        <p:attrNameLst>
                                          <p:attrName>ppt_y</p:attrName>
                                        </p:attrNameLst>
                                      </p:cBhvr>
                                      <p:tavLst>
                                        <p:tav tm="0" fmla="#ppt_y+(sin(-2*pi*(1-$))*-#ppt_x+cos(-2*pi*(1-$))*(1-#ppt_y))*(1-$)">
                                          <p:val>
                                            <p:fltVal val="0.000000"/>
                                          </p:val>
                                        </p:tav>
                                        <p:tav tm="100000">
                                          <p:val>
                                            <p:fltVal val="1.000000"/>
                                          </p:val>
                                        </p:tav>
                                      </p:tavLst>
                                    </p:anim>
                                  </p:childTnLst>
                                </p:cTn>
                              </p:par>
                              <p:par>
                                <p:cTn id="23" presetID="15" presetClass="entr" presetSubtype="0" fill="hold" nodeType="withEffect">
                                  <p:stCondLst>
                                    <p:cond delay="0"/>
                                  </p:stCondLst>
                                  <p:childTnLst>
                                    <p:set>
                                      <p:cBhvr>
                                        <p:cTn id="24" dur="1" fill="hold">
                                          <p:stCondLst>
                                            <p:cond delay="0"/>
                                          </p:stCondLst>
                                        </p:cTn>
                                        <p:tgtEl>
                                          <p:spTgt spid="38915"/>
                                        </p:tgtEl>
                                        <p:attrNameLst>
                                          <p:attrName>style.visibility</p:attrName>
                                        </p:attrNameLst>
                                      </p:cBhvr>
                                      <p:to>
                                        <p:strVal val="visible"/>
                                      </p:to>
                                    </p:set>
                                    <p:anim calcmode="lin" valueType="num">
                                      <p:cBhvr>
                                        <p:cTn id="25" dur="1000" fill="hold"/>
                                        <p:tgtEl>
                                          <p:spTgt spid="38915"/>
                                        </p:tgtEl>
                                        <p:attrNameLst>
                                          <p:attrName>ppt_w</p:attrName>
                                        </p:attrNameLst>
                                      </p:cBhvr>
                                      <p:tavLst>
                                        <p:tav tm="0">
                                          <p:val>
                                            <p:fltVal val="0.000000"/>
                                          </p:val>
                                        </p:tav>
                                        <p:tav tm="100000">
                                          <p:val>
                                            <p:strVal val="#ppt_w"/>
                                          </p:val>
                                        </p:tav>
                                      </p:tavLst>
                                    </p:anim>
                                    <p:anim calcmode="lin" valueType="num">
                                      <p:cBhvr>
                                        <p:cTn id="26" dur="1000" fill="hold"/>
                                        <p:tgtEl>
                                          <p:spTgt spid="38915"/>
                                        </p:tgtEl>
                                        <p:attrNameLst>
                                          <p:attrName>ppt_h</p:attrName>
                                        </p:attrNameLst>
                                      </p:cBhvr>
                                      <p:tavLst>
                                        <p:tav tm="0">
                                          <p:val>
                                            <p:fltVal val="0.000000"/>
                                          </p:val>
                                        </p:tav>
                                        <p:tav tm="100000">
                                          <p:val>
                                            <p:strVal val="#ppt_h"/>
                                          </p:val>
                                        </p:tav>
                                      </p:tavLst>
                                    </p:anim>
                                    <p:anim calcmode="lin" valueType="num">
                                      <p:cBhvr>
                                        <p:cTn id="27" dur="1000" fill="hold"/>
                                        <p:tgtEl>
                                          <p:spTgt spid="38915"/>
                                        </p:tgtEl>
                                        <p:attrNameLst>
                                          <p:attrName>ppt_x</p:attrName>
                                        </p:attrNameLst>
                                      </p:cBhvr>
                                      <p:tavLst>
                                        <p:tav tm="0" fmla="#ppt_x+(cos(-2*pi*(1-$))*-#ppt_x-sin(-2*pi*(1-$))*(1-#ppt_y))*(1-$)">
                                          <p:val>
                                            <p:fltVal val="0.000000"/>
                                          </p:val>
                                        </p:tav>
                                        <p:tav tm="100000">
                                          <p:val>
                                            <p:fltVal val="1.000000"/>
                                          </p:val>
                                        </p:tav>
                                      </p:tavLst>
                                    </p:anim>
                                    <p:anim calcmode="lin" valueType="num">
                                      <p:cBhvr>
                                        <p:cTn id="28" dur="1000" fill="hold"/>
                                        <p:tgtEl>
                                          <p:spTgt spid="38915"/>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4" grpId="0"/>
      <p:bldP spid="3891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9938" name="标题 39937"/>
          <p:cNvSpPr>
            <a:spLocks noGrp="1"/>
          </p:cNvSpPr>
          <p:nvPr>
            <p:ph type="title"/>
          </p:nvPr>
        </p:nvSpPr>
        <p:spPr>
          <a:xfrm>
            <a:off x="2063750" y="620713"/>
            <a:ext cx="8207375" cy="1143000"/>
          </a:xfrm>
        </p:spPr>
        <p:txBody>
          <a:bodyPr anchor="ctr"/>
          <a:p>
            <a:r>
              <a:rPr lang="en-US" altLang="zh-CN" sz="4800" b="1">
                <a:solidFill>
                  <a:srgbClr val="3333CC"/>
                </a:solidFill>
                <a:latin typeface="华文行楷" panose="02010800040101010101" pitchFamily="2" charset="-122"/>
                <a:ea typeface="华文行楷" panose="02010800040101010101" pitchFamily="2" charset="-122"/>
              </a:rPr>
              <a:t>4.</a:t>
            </a:r>
            <a:r>
              <a:rPr lang="zh-CN" altLang="en-US" sz="4800" b="1">
                <a:solidFill>
                  <a:srgbClr val="3333CC"/>
                </a:solidFill>
                <a:latin typeface="华文行楷" panose="02010800040101010101" pitchFamily="2" charset="-122"/>
                <a:ea typeface="华文行楷" panose="02010800040101010101" pitchFamily="2" charset="-122"/>
              </a:rPr>
              <a:t>比喻胆小怕事，顾虑太多。</a:t>
            </a:r>
            <a:r>
              <a:rPr lang="zh-CN" altLang="en-US" sz="4000">
                <a:solidFill>
                  <a:srgbClr val="3333CC"/>
                </a:solidFill>
              </a:rPr>
              <a:t> </a:t>
            </a:r>
            <a:endParaRPr lang="zh-CN" altLang="en-US" sz="4000">
              <a:solidFill>
                <a:srgbClr val="3333CC"/>
              </a:solidFill>
            </a:endParaRPr>
          </a:p>
        </p:txBody>
      </p:sp>
      <p:sp>
        <p:nvSpPr>
          <p:cNvPr id="39939" name="文本占位符 39938"/>
          <p:cNvSpPr>
            <a:spLocks noGrp="1"/>
          </p:cNvSpPr>
          <p:nvPr>
            <p:ph type="body" idx="1"/>
          </p:nvPr>
        </p:nvSpPr>
        <p:spPr>
          <a:xfrm>
            <a:off x="3771265" y="1764030"/>
            <a:ext cx="4792663" cy="792163"/>
          </a:xfrm>
        </p:spPr>
        <p:txBody>
          <a:bodyPr/>
          <a:p>
            <a:pPr>
              <a:buNone/>
            </a:pPr>
            <a:r>
              <a:rPr lang="zh-CN" altLang="en-US" sz="4400" b="1">
                <a:latin typeface="华文行楷" panose="02010800040101010101" pitchFamily="2" charset="-122"/>
                <a:ea typeface="华文行楷" panose="02010800040101010101" pitchFamily="2" charset="-122"/>
              </a:rPr>
              <a:t>前怕狼，后怕虎　 </a:t>
            </a:r>
            <a:endParaRPr lang="zh-CN" altLang="en-US" sz="4400" b="1">
              <a:latin typeface="华文行楷" panose="02010800040101010101" pitchFamily="2" charset="-122"/>
              <a:ea typeface="华文行楷" panose="02010800040101010101" pitchFamily="2" charset="-122"/>
            </a:endParaRPr>
          </a:p>
        </p:txBody>
      </p:sp>
      <p:sp>
        <p:nvSpPr>
          <p:cNvPr id="39940" name="矩形 39939"/>
          <p:cNvSpPr/>
          <p:nvPr/>
        </p:nvSpPr>
        <p:spPr>
          <a:xfrm>
            <a:off x="2424113" y="3357563"/>
            <a:ext cx="7772400" cy="1143000"/>
          </a:xfrm>
          <a:prstGeom prst="rect">
            <a:avLst/>
          </a:prstGeom>
          <a:noFill/>
          <a:ln w="9525">
            <a:noFill/>
          </a:ln>
        </p:spPr>
        <p:txBody>
          <a:bodyPr anchor="ctr"/>
          <a:lstStyle>
            <a:lvl1pPr marL="0" lvl="0" indent="0" algn="ctr" defTabSz="914400" eaLnBrk="1" fontAlgn="base" latinLnBrk="0" hangingPunct="1">
              <a:lnSpc>
                <a:spcPct val="100000"/>
              </a:lnSpc>
              <a:spcBef>
                <a:spcPct val="0"/>
              </a:spcBef>
              <a:spcAft>
                <a:spcPct val="0"/>
              </a:spcAft>
              <a:buClr>
                <a:srgbClr val="000000"/>
              </a:buClr>
              <a:buNone/>
              <a:defRPr sz="4400" b="0" i="0" u="none" kern="1200" baseline="0">
                <a:solidFill>
                  <a:schemeClr val="tx2"/>
                </a:solidFill>
                <a:latin typeface="Times New Roman" panose="02020603050405020304" pitchFamily="2" charset="0"/>
                <a:ea typeface="宋体" panose="02010600030101010101" pitchFamily="2" charset="-122"/>
              </a:defRPr>
            </a:lvl1pPr>
          </a:lstStyle>
          <a:p>
            <a:pPr lvl="0" algn="l"/>
            <a:r>
              <a:rPr lang="en-US" altLang="zh-CN" sz="4800" b="1">
                <a:solidFill>
                  <a:srgbClr val="3333CC"/>
                </a:solidFill>
                <a:latin typeface="华文行楷" panose="02010800040101010101" pitchFamily="2" charset="-122"/>
                <a:ea typeface="华文行楷" panose="02010800040101010101" pitchFamily="2" charset="-122"/>
              </a:rPr>
              <a:t>5.</a:t>
            </a:r>
            <a:r>
              <a:rPr lang="zh-CN" altLang="en-US" sz="4800" b="1">
                <a:solidFill>
                  <a:srgbClr val="3333CC"/>
                </a:solidFill>
                <a:latin typeface="华文行楷" panose="02010800040101010101" pitchFamily="2" charset="-122"/>
                <a:ea typeface="华文行楷" panose="02010800040101010101" pitchFamily="2" charset="-122"/>
              </a:rPr>
              <a:t>比喻凶暴的人居心狠毒，习性难改。</a:t>
            </a:r>
            <a:r>
              <a:rPr lang="zh-CN" altLang="en-US" sz="4000"/>
              <a:t> </a:t>
            </a:r>
            <a:endParaRPr lang="zh-CN" altLang="en-US" sz="4000"/>
          </a:p>
        </p:txBody>
      </p:sp>
      <p:sp>
        <p:nvSpPr>
          <p:cNvPr id="39941" name="矩形 39940"/>
          <p:cNvSpPr/>
          <p:nvPr/>
        </p:nvSpPr>
        <p:spPr>
          <a:xfrm>
            <a:off x="4079875" y="4868863"/>
            <a:ext cx="3019425" cy="1154112"/>
          </a:xfrm>
          <a:prstGeom prst="rect">
            <a:avLst/>
          </a:prstGeom>
          <a:noFill/>
          <a:ln w="9525">
            <a:noFill/>
          </a:ln>
        </p:spPr>
        <p: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Times New Roman" panose="02020603050405020304" pitchFamily="2"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lvl="0"/>
            <a:r>
              <a:rPr lang="zh-CN" altLang="en-US" sz="4800" b="1">
                <a:ea typeface="华文行楷" panose="02010800040101010101" pitchFamily="2" charset="-122"/>
              </a:rPr>
              <a:t>狼子野心</a:t>
            </a:r>
            <a:r>
              <a:rPr lang="zh-CN" altLang="en-US" sz="4800">
                <a:ea typeface="华文行楷" panose="02010800040101010101" pitchFamily="2" charset="-122"/>
              </a:rPr>
              <a:t>　</a:t>
            </a:r>
            <a:r>
              <a:rPr lang="zh-CN" altLang="en-US"/>
              <a:t> </a:t>
            </a:r>
            <a:endParaRPr lang="zh-CN" altLang="en-US"/>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39938"/>
                                        </p:tgtEl>
                                        <p:attrNameLst>
                                          <p:attrName>style.visibility</p:attrName>
                                        </p:attrNameLst>
                                      </p:cBhvr>
                                      <p:to>
                                        <p:strVal val="visible"/>
                                      </p:to>
                                    </p:set>
                                    <p:anim by="(-#ppt_w*2)" calcmode="lin" valueType="num">
                                      <p:cBhvr rctx="PPT">
                                        <p:cTn id="7" dur="250" autoRev="1" fill="hold">
                                          <p:stCondLst>
                                            <p:cond delay="0"/>
                                          </p:stCondLst>
                                        </p:cTn>
                                        <p:tgtEl>
                                          <p:spTgt spid="39938"/>
                                        </p:tgtEl>
                                        <p:attrNameLst>
                                          <p:attrName>ppt_w</p:attrName>
                                        </p:attrNameLst>
                                      </p:cBhvr>
                                    </p:anim>
                                    <p:anim by="(#ppt_w*0.50)" calcmode="lin" valueType="num">
                                      <p:cBhvr>
                                        <p:cTn id="8" dur="250" decel="50000" autoRev="1" fill="hold">
                                          <p:stCondLst>
                                            <p:cond delay="0"/>
                                          </p:stCondLst>
                                        </p:cTn>
                                        <p:tgtEl>
                                          <p:spTgt spid="39938"/>
                                        </p:tgtEl>
                                        <p:attrNameLst>
                                          <p:attrName>ppt_x</p:attrName>
                                        </p:attrNameLst>
                                      </p:cBhvr>
                                    </p:anim>
                                    <p:anim from="(-#ppt_h/2)" to="(#ppt_y)" calcmode="lin" valueType="num">
                                      <p:cBhvr>
                                        <p:cTn id="9" dur="500" fill="hold">
                                          <p:stCondLst>
                                            <p:cond delay="0"/>
                                          </p:stCondLst>
                                        </p:cTn>
                                        <p:tgtEl>
                                          <p:spTgt spid="39938"/>
                                        </p:tgtEl>
                                        <p:attrNameLst>
                                          <p:attrName>ppt_y</p:attrName>
                                        </p:attrNameLst>
                                      </p:cBhvr>
                                    </p:anim>
                                    <p:animRot by="21600000">
                                      <p:cBhvr>
                                        <p:cTn id="10" dur="500" fill="hold">
                                          <p:stCondLst>
                                            <p:cond delay="0"/>
                                          </p:stCondLst>
                                        </p:cTn>
                                        <p:tgtEl>
                                          <p:spTgt spid="39938"/>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35" presetClass="entr" presetSubtype="0" fill="hold" grpId="0" nodeType="clickEffect">
                                  <p:stCondLst>
                                    <p:cond delay="0"/>
                                  </p:stCondLst>
                                  <p:childTnLst>
                                    <p:set>
                                      <p:cBhvr>
                                        <p:cTn id="14" dur="1" fill="hold">
                                          <p:stCondLst>
                                            <p:cond delay="0"/>
                                          </p:stCondLst>
                                        </p:cTn>
                                        <p:tgtEl>
                                          <p:spTgt spid="39939">
                                            <p:txEl>
                                              <p:charRg st="0" end="10"/>
                                            </p:txEl>
                                          </p:spTgt>
                                        </p:tgtEl>
                                        <p:attrNameLst>
                                          <p:attrName>style.visibility</p:attrName>
                                        </p:attrNameLst>
                                      </p:cBhvr>
                                      <p:to>
                                        <p:strVal val="visible"/>
                                      </p:to>
                                    </p:set>
                                    <p:animEffect transition="in" filter="fade">
                                      <p:cBhvr>
                                        <p:cTn id="15" dur="2000"/>
                                        <p:tgtEl>
                                          <p:spTgt spid="39939">
                                            <p:txEl>
                                              <p:charRg st="0" end="10"/>
                                            </p:txEl>
                                          </p:spTgt>
                                        </p:tgtEl>
                                      </p:cBhvr>
                                    </p:animEffect>
                                    <p:anim calcmode="lin" valueType="num">
                                      <p:cBhvr>
                                        <p:cTn id="16" dur="2000" fill="hold"/>
                                        <p:tgtEl>
                                          <p:spTgt spid="39939">
                                            <p:txEl>
                                              <p:charRg st="0" end="10"/>
                                            </p:txEl>
                                          </p:spTgt>
                                        </p:tgtEl>
                                        <p:attrNameLst>
                                          <p:attrName>style.rotation</p:attrName>
                                        </p:attrNameLst>
                                      </p:cBhvr>
                                      <p:tavLst>
                                        <p:tav tm="0">
                                          <p:val>
                                            <p:fltVal val="720.000000"/>
                                          </p:val>
                                        </p:tav>
                                        <p:tav tm="100000">
                                          <p:val>
                                            <p:fltVal val="0.000000"/>
                                          </p:val>
                                        </p:tav>
                                      </p:tavLst>
                                    </p:anim>
                                    <p:anim calcmode="lin" valueType="num">
                                      <p:cBhvr>
                                        <p:cTn id="17" dur="2000" fill="hold"/>
                                        <p:tgtEl>
                                          <p:spTgt spid="39939">
                                            <p:txEl>
                                              <p:charRg st="0" end="10"/>
                                            </p:txEl>
                                          </p:spTgt>
                                        </p:tgtEl>
                                        <p:attrNameLst>
                                          <p:attrName>ppt_h</p:attrName>
                                        </p:attrNameLst>
                                      </p:cBhvr>
                                      <p:tavLst>
                                        <p:tav tm="0">
                                          <p:val>
                                            <p:fltVal val="0.000000"/>
                                          </p:val>
                                        </p:tav>
                                        <p:tav tm="100000">
                                          <p:val>
                                            <p:strVal val="#ppt_h"/>
                                          </p:val>
                                        </p:tav>
                                      </p:tavLst>
                                    </p:anim>
                                    <p:anim calcmode="lin" valueType="num">
                                      <p:cBhvr>
                                        <p:cTn id="18" dur="2000" fill="hold"/>
                                        <p:tgtEl>
                                          <p:spTgt spid="39939">
                                            <p:txEl>
                                              <p:charRg st="0" end="10"/>
                                            </p:txEl>
                                          </p:spTgt>
                                        </p:tgtEl>
                                        <p:attrNameLst>
                                          <p:attrName>ppt_w</p:attrName>
                                        </p:attrNameLst>
                                      </p:cBhvr>
                                      <p:tavLst>
                                        <p:tav tm="0">
                                          <p:val>
                                            <p:fltVal val="0.000000"/>
                                          </p:val>
                                        </p:tav>
                                        <p:tav tm="100000">
                                          <p:val>
                                            <p:strVal val="#ppt_w"/>
                                          </p:val>
                                        </p:tav>
                                      </p:tavLst>
                                    </p:anim>
                                  </p:childTnLst>
                                </p:cTn>
                              </p:par>
                            </p:childTnLst>
                          </p:cTn>
                        </p:par>
                        <p:par>
                          <p:cTn id="19" fill="hold">
                            <p:stCondLst>
                              <p:cond delay="2000"/>
                            </p:stCondLst>
                            <p:childTnLst>
                              <p:par>
                                <p:cTn id="20" presetID="25" presetClass="entr" presetSubtype="0" fill="hold" grpId="0" nodeType="afterEffect">
                                  <p:stCondLst>
                                    <p:cond delay="0"/>
                                  </p:stCondLst>
                                  <p:childTnLst>
                                    <p:set>
                                      <p:cBhvr>
                                        <p:cTn id="21" dur="1" fill="hold">
                                          <p:stCondLst>
                                            <p:cond delay="0"/>
                                          </p:stCondLst>
                                        </p:cTn>
                                        <p:tgtEl>
                                          <p:spTgt spid="39940"/>
                                        </p:tgtEl>
                                        <p:attrNameLst>
                                          <p:attrName>style.visibility</p:attrName>
                                        </p:attrNameLst>
                                      </p:cBhvr>
                                      <p:to>
                                        <p:strVal val="visible"/>
                                      </p:to>
                                    </p:set>
                                    <p:anim calcmode="lin" valueType="num">
                                      <p:cBhvr>
                                        <p:cTn id="22" dur="250" decel="50000" fill="hold">
                                          <p:stCondLst>
                                            <p:cond delay="0"/>
                                          </p:stCondLst>
                                        </p:cTn>
                                        <p:tgtEl>
                                          <p:spTgt spid="39940"/>
                                        </p:tgtEl>
                                        <p:attrNameLst>
                                          <p:attrName>style.rotation</p:attrName>
                                        </p:attrNameLst>
                                      </p:cBhvr>
                                      <p:tavLst>
                                        <p:tav tm="0">
                                          <p:val>
                                            <p:fltVal val="-90.000000"/>
                                          </p:val>
                                        </p:tav>
                                        <p:tav tm="100000">
                                          <p:val>
                                            <p:fltVal val="0.000000"/>
                                          </p:val>
                                        </p:tav>
                                      </p:tavLst>
                                    </p:anim>
                                    <p:anim calcmode="lin" valueType="num">
                                      <p:cBhvr>
                                        <p:cTn id="23" dur="250" decel="50000" fill="hold">
                                          <p:stCondLst>
                                            <p:cond delay="0"/>
                                          </p:stCondLst>
                                        </p:cTn>
                                        <p:tgtEl>
                                          <p:spTgt spid="39940"/>
                                        </p:tgtEl>
                                        <p:attrNameLst>
                                          <p:attrName>ppt_w</p:attrName>
                                        </p:attrNameLst>
                                      </p:cBhvr>
                                      <p:tavLst>
                                        <p:tav tm="0">
                                          <p:val>
                                            <p:strVal val="#ppt_w"/>
                                          </p:val>
                                        </p:tav>
                                        <p:tav tm="100000">
                                          <p:val>
                                            <p:strVal val="#ppt_w*.05"/>
                                          </p:val>
                                        </p:tav>
                                      </p:tavLst>
                                    </p:anim>
                                    <p:anim calcmode="lin" valueType="num">
                                      <p:cBhvr>
                                        <p:cTn id="24" dur="250" accel="50000" fill="hold">
                                          <p:stCondLst>
                                            <p:cond delay="250"/>
                                          </p:stCondLst>
                                        </p:cTn>
                                        <p:tgtEl>
                                          <p:spTgt spid="39940"/>
                                        </p:tgtEl>
                                        <p:attrNameLst>
                                          <p:attrName>ppt_w</p:attrName>
                                        </p:attrNameLst>
                                      </p:cBhvr>
                                      <p:tavLst>
                                        <p:tav tm="0">
                                          <p:val>
                                            <p:strVal val="#ppt_w*.05"/>
                                          </p:val>
                                        </p:tav>
                                        <p:tav tm="100000">
                                          <p:val>
                                            <p:strVal val="#ppt_w"/>
                                          </p:val>
                                        </p:tav>
                                      </p:tavLst>
                                    </p:anim>
                                    <p:anim calcmode="lin" valueType="num">
                                      <p:cBhvr>
                                        <p:cTn id="25" dur="500" fill="hold"/>
                                        <p:tgtEl>
                                          <p:spTgt spid="39940"/>
                                        </p:tgtEl>
                                        <p:attrNameLst>
                                          <p:attrName>ppt_h</p:attrName>
                                        </p:attrNameLst>
                                      </p:cBhvr>
                                      <p:tavLst>
                                        <p:tav tm="0">
                                          <p:val>
                                            <p:strVal val="#ppt_h"/>
                                          </p:val>
                                        </p:tav>
                                        <p:tav tm="100000">
                                          <p:val>
                                            <p:strVal val="#ppt_h"/>
                                          </p:val>
                                        </p:tav>
                                      </p:tavLst>
                                    </p:anim>
                                    <p:anim calcmode="lin" valueType="num">
                                      <p:cBhvr>
                                        <p:cTn id="26" dur="250" decel="50000" fill="hold">
                                          <p:stCondLst>
                                            <p:cond delay="0"/>
                                          </p:stCondLst>
                                        </p:cTn>
                                        <p:tgtEl>
                                          <p:spTgt spid="39940"/>
                                        </p:tgtEl>
                                        <p:attrNameLst>
                                          <p:attrName>ppt_x</p:attrName>
                                        </p:attrNameLst>
                                      </p:cBhvr>
                                      <p:tavLst>
                                        <p:tav tm="0">
                                          <p:val>
                                            <p:strVal val="#ppt_x+.4"/>
                                          </p:val>
                                        </p:tav>
                                        <p:tav tm="100000">
                                          <p:val>
                                            <p:strVal val="#ppt_x"/>
                                          </p:val>
                                        </p:tav>
                                      </p:tavLst>
                                    </p:anim>
                                    <p:anim calcmode="lin" valueType="num">
                                      <p:cBhvr>
                                        <p:cTn id="27" dur="250" decel="50000" fill="hold">
                                          <p:stCondLst>
                                            <p:cond delay="0"/>
                                          </p:stCondLst>
                                        </p:cTn>
                                        <p:tgtEl>
                                          <p:spTgt spid="39940"/>
                                        </p:tgtEl>
                                        <p:attrNameLst>
                                          <p:attrName>ppt_y</p:attrName>
                                        </p:attrNameLst>
                                      </p:cBhvr>
                                      <p:tavLst>
                                        <p:tav tm="0">
                                          <p:val>
                                            <p:strVal val="#ppt_y-.2"/>
                                          </p:val>
                                        </p:tav>
                                        <p:tav tm="100000">
                                          <p:val>
                                            <p:strVal val="#ppt_y+.1"/>
                                          </p:val>
                                        </p:tav>
                                      </p:tavLst>
                                    </p:anim>
                                    <p:anim calcmode="lin" valueType="num">
                                      <p:cBhvr>
                                        <p:cTn id="28" dur="250" accel="50000" fill="hold">
                                          <p:stCondLst>
                                            <p:cond delay="250"/>
                                          </p:stCondLst>
                                        </p:cTn>
                                        <p:tgtEl>
                                          <p:spTgt spid="39940"/>
                                        </p:tgtEl>
                                        <p:attrNameLst>
                                          <p:attrName>ppt_y</p:attrName>
                                        </p:attrNameLst>
                                      </p:cBhvr>
                                      <p:tavLst>
                                        <p:tav tm="0">
                                          <p:val>
                                            <p:strVal val="#ppt_y+.1"/>
                                          </p:val>
                                        </p:tav>
                                        <p:tav tm="100000">
                                          <p:val>
                                            <p:strVal val="#ppt_y"/>
                                          </p:val>
                                        </p:tav>
                                      </p:tavLst>
                                    </p:anim>
                                    <p:animEffect transition="in" filter="fade">
                                      <p:cBhvr>
                                        <p:cTn id="29" dur="500" decel="50000">
                                          <p:stCondLst>
                                            <p:cond delay="0"/>
                                          </p:stCondLst>
                                        </p:cTn>
                                        <p:tgtEl>
                                          <p:spTgt spid="39940"/>
                                        </p:tgtEl>
                                      </p:cBhvr>
                                    </p:animEffect>
                                  </p:childTnLst>
                                </p:cTn>
                              </p:par>
                            </p:childTnLst>
                          </p:cTn>
                        </p:par>
                      </p:childTnLst>
                    </p:cTn>
                  </p:par>
                  <p:par>
                    <p:cTn id="30" fill="hold">
                      <p:stCondLst>
                        <p:cond delay="indefinite"/>
                      </p:stCondLst>
                      <p:childTnLst>
                        <p:par>
                          <p:cTn id="31" fill="hold">
                            <p:stCondLst>
                              <p:cond delay="0"/>
                            </p:stCondLst>
                            <p:childTnLst>
                              <p:par>
                                <p:cTn id="32" presetID="35" presetClass="entr" presetSubtype="0" fill="hold" grpId="0" nodeType="clickEffect">
                                  <p:stCondLst>
                                    <p:cond delay="0"/>
                                  </p:stCondLst>
                                  <p:childTnLst>
                                    <p:set>
                                      <p:cBhvr>
                                        <p:cTn id="33" dur="1" fill="hold">
                                          <p:stCondLst>
                                            <p:cond delay="0"/>
                                          </p:stCondLst>
                                        </p:cTn>
                                        <p:tgtEl>
                                          <p:spTgt spid="39941">
                                            <p:txEl>
                                              <p:charRg st="0" end="7"/>
                                            </p:txEl>
                                          </p:spTgt>
                                        </p:tgtEl>
                                        <p:attrNameLst>
                                          <p:attrName>style.visibility</p:attrName>
                                        </p:attrNameLst>
                                      </p:cBhvr>
                                      <p:to>
                                        <p:strVal val="visible"/>
                                      </p:to>
                                    </p:set>
                                    <p:animEffect transition="in" filter="fade">
                                      <p:cBhvr>
                                        <p:cTn id="34" dur="2000"/>
                                        <p:tgtEl>
                                          <p:spTgt spid="39941">
                                            <p:txEl>
                                              <p:charRg st="0" end="7"/>
                                            </p:txEl>
                                          </p:spTgt>
                                        </p:tgtEl>
                                      </p:cBhvr>
                                    </p:animEffect>
                                    <p:anim calcmode="lin" valueType="num">
                                      <p:cBhvr>
                                        <p:cTn id="35" dur="2000" fill="hold"/>
                                        <p:tgtEl>
                                          <p:spTgt spid="39941">
                                            <p:txEl>
                                              <p:charRg st="0" end="7"/>
                                            </p:txEl>
                                          </p:spTgt>
                                        </p:tgtEl>
                                        <p:attrNameLst>
                                          <p:attrName>style.rotation</p:attrName>
                                        </p:attrNameLst>
                                      </p:cBhvr>
                                      <p:tavLst>
                                        <p:tav tm="0">
                                          <p:val>
                                            <p:fltVal val="720.000000"/>
                                          </p:val>
                                        </p:tav>
                                        <p:tav tm="100000">
                                          <p:val>
                                            <p:fltVal val="0.000000"/>
                                          </p:val>
                                        </p:tav>
                                      </p:tavLst>
                                    </p:anim>
                                    <p:anim calcmode="lin" valueType="num">
                                      <p:cBhvr>
                                        <p:cTn id="36" dur="2000" fill="hold"/>
                                        <p:tgtEl>
                                          <p:spTgt spid="39941">
                                            <p:txEl>
                                              <p:charRg st="0" end="7"/>
                                            </p:txEl>
                                          </p:spTgt>
                                        </p:tgtEl>
                                        <p:attrNameLst>
                                          <p:attrName>ppt_h</p:attrName>
                                        </p:attrNameLst>
                                      </p:cBhvr>
                                      <p:tavLst>
                                        <p:tav tm="0">
                                          <p:val>
                                            <p:fltVal val="0.000000"/>
                                          </p:val>
                                        </p:tav>
                                        <p:tav tm="100000">
                                          <p:val>
                                            <p:strVal val="#ppt_h"/>
                                          </p:val>
                                        </p:tav>
                                      </p:tavLst>
                                    </p:anim>
                                    <p:anim calcmode="lin" valueType="num">
                                      <p:cBhvr>
                                        <p:cTn id="37" dur="2000" fill="hold"/>
                                        <p:tgtEl>
                                          <p:spTgt spid="39941">
                                            <p:txEl>
                                              <p:charRg st="0" end="7"/>
                                            </p:txEl>
                                          </p:spTgt>
                                        </p:tgtEl>
                                        <p:attrNameLst>
                                          <p:attrName>ppt_w</p:attrName>
                                        </p:attrNameLst>
                                      </p:cBhvr>
                                      <p:tavLst>
                                        <p:tav tm="0">
                                          <p:val>
                                            <p:fltVal val="0.00000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8" grpId="0"/>
      <p:bldP spid="39939" grpId="0" build="p"/>
      <p:bldP spid="39940" grpId="0"/>
      <p:bldP spid="39941"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2" name="标题 40961"/>
          <p:cNvSpPr>
            <a:spLocks noGrp="1"/>
          </p:cNvSpPr>
          <p:nvPr>
            <p:ph type="title"/>
          </p:nvPr>
        </p:nvSpPr>
        <p:spPr>
          <a:xfrm>
            <a:off x="1774825" y="692150"/>
            <a:ext cx="8569325" cy="1143000"/>
          </a:xfrm>
        </p:spPr>
        <p:txBody>
          <a:bodyPr anchor="ctr">
            <a:normAutofit fontScale="90000"/>
          </a:bodyPr>
          <a:p>
            <a:pPr lvl="0" algn="l"/>
            <a:r>
              <a:rPr lang="en-US" altLang="zh-CN" sz="4800" b="1">
                <a:solidFill>
                  <a:srgbClr val="3333CC"/>
                </a:solidFill>
                <a:latin typeface="华文行楷" panose="02010800040101010101" pitchFamily="2" charset="-122"/>
                <a:ea typeface="华文行楷" panose="02010800040101010101" pitchFamily="2" charset="-122"/>
              </a:rPr>
              <a:t>6.</a:t>
            </a:r>
            <a:r>
              <a:rPr lang="zh-CN" altLang="en-US" sz="4800" b="1">
                <a:solidFill>
                  <a:srgbClr val="3333CC"/>
                </a:solidFill>
                <a:latin typeface="华文行楷" panose="02010800040101010101" pitchFamily="2" charset="-122"/>
                <a:ea typeface="华文行楷" panose="02010800040101010101" pitchFamily="2" charset="-122"/>
              </a:rPr>
              <a:t>四处都是报警的烟火，指边疆不平静。　</a:t>
            </a:r>
            <a:r>
              <a:rPr lang="zh-CN" altLang="en-US" sz="4800"/>
              <a:t> </a:t>
            </a:r>
            <a:endParaRPr lang="zh-CN" altLang="en-US" sz="4800"/>
          </a:p>
        </p:txBody>
      </p:sp>
      <p:sp>
        <p:nvSpPr>
          <p:cNvPr id="40963" name="文本占位符 40962"/>
          <p:cNvSpPr>
            <a:spLocks noGrp="1"/>
          </p:cNvSpPr>
          <p:nvPr>
            <p:ph type="body"/>
          </p:nvPr>
        </p:nvSpPr>
        <p:spPr>
          <a:xfrm>
            <a:off x="4186873" y="1524000"/>
            <a:ext cx="4319587" cy="1227138"/>
          </a:xfrm>
        </p:spPr>
        <p:txBody>
          <a:bodyPr/>
          <a:p>
            <a:pPr lvl="0">
              <a:buNone/>
            </a:pPr>
            <a:r>
              <a:rPr lang="zh-CN" altLang="en-US" sz="4800" b="1">
                <a:latin typeface="华文行楷" panose="02010800040101010101" pitchFamily="2" charset="-122"/>
                <a:ea typeface="华文行楷" panose="02010800040101010101" pitchFamily="2" charset="-122"/>
              </a:rPr>
              <a:t>狼烟四起 </a:t>
            </a:r>
            <a:endParaRPr lang="zh-CN" altLang="en-US" sz="4800" b="1">
              <a:latin typeface="华文行楷" panose="02010800040101010101" pitchFamily="2" charset="-122"/>
              <a:ea typeface="华文行楷" panose="02010800040101010101" pitchFamily="2" charset="-122"/>
            </a:endParaRPr>
          </a:p>
        </p:txBody>
      </p:sp>
      <p:sp>
        <p:nvSpPr>
          <p:cNvPr id="40964" name="矩形 40963"/>
          <p:cNvSpPr/>
          <p:nvPr/>
        </p:nvSpPr>
        <p:spPr>
          <a:xfrm>
            <a:off x="1774825" y="3500438"/>
            <a:ext cx="9144000" cy="762000"/>
          </a:xfrm>
          <a:prstGeom prst="rect">
            <a:avLst/>
          </a:prstGeom>
          <a:noFill/>
          <a:ln w="9525">
            <a:noFill/>
          </a:ln>
        </p:spPr>
        <p:txBody>
          <a:bodyPr>
            <a:spAutoFit/>
          </a:bodyPr>
          <a:p>
            <a:pPr lvl="0" eaLnBrk="0" hangingPunct="0">
              <a:buClr>
                <a:srgbClr val="000000"/>
              </a:buClr>
            </a:pPr>
            <a:r>
              <a:rPr lang="en-US" altLang="zh-CN" sz="4400" b="1">
                <a:solidFill>
                  <a:srgbClr val="3333CC"/>
                </a:solidFill>
                <a:latin typeface="华文行楷" panose="02010800040101010101" pitchFamily="2" charset="-122"/>
                <a:ea typeface="华文行楷" panose="02010800040101010101" pitchFamily="2" charset="-122"/>
              </a:rPr>
              <a:t>7.</a:t>
            </a:r>
            <a:r>
              <a:rPr lang="zh-CN" altLang="en-US" sz="4400" b="1">
                <a:solidFill>
                  <a:srgbClr val="3333CC"/>
                </a:solidFill>
                <a:latin typeface="华文行楷" panose="02010800040101010101" pitchFamily="2" charset="-122"/>
                <a:ea typeface="华文行楷" panose="02010800040101010101" pitchFamily="2" charset="-122"/>
              </a:rPr>
              <a:t>形容心肠象狼和狗一样凶恶狠毒。</a:t>
            </a:r>
            <a:endParaRPr lang="zh-CN" altLang="en-US" sz="4400" b="1">
              <a:solidFill>
                <a:srgbClr val="3333CC"/>
              </a:solidFill>
              <a:latin typeface="华文行楷" panose="02010800040101010101" pitchFamily="2" charset="-122"/>
              <a:ea typeface="华文行楷" panose="02010800040101010101" pitchFamily="2" charset="-122"/>
            </a:endParaRPr>
          </a:p>
        </p:txBody>
      </p:sp>
      <p:sp>
        <p:nvSpPr>
          <p:cNvPr id="40965" name="矩形 40964"/>
          <p:cNvSpPr/>
          <p:nvPr/>
        </p:nvSpPr>
        <p:spPr>
          <a:xfrm>
            <a:off x="4065905" y="4503103"/>
            <a:ext cx="3234055" cy="822960"/>
          </a:xfrm>
          <a:prstGeom prst="rect">
            <a:avLst/>
          </a:prstGeom>
          <a:noFill/>
          <a:ln w="9525">
            <a:noFill/>
          </a:ln>
        </p:spPr>
        <p:txBody>
          <a:bodyPr wrap="none" anchor="t">
            <a:spAutoFit/>
          </a:bodyPr>
          <a:p>
            <a:pPr lvl="0" eaLnBrk="0" hangingPunct="0">
              <a:buClr>
                <a:srgbClr val="000000"/>
              </a:buClr>
            </a:pPr>
            <a:r>
              <a:rPr lang="zh-CN" altLang="en-US" sz="4800" b="1">
                <a:latin typeface="Times New Roman" panose="02020603050405020304" pitchFamily="2" charset="0"/>
                <a:ea typeface="华文行楷" panose="02010800040101010101" pitchFamily="2" charset="-122"/>
              </a:rPr>
              <a:t>狼心狗肺　</a:t>
            </a:r>
            <a:endParaRPr lang="zh-CN" altLang="en-US" sz="4800" b="1">
              <a:latin typeface="Times New Roman" panose="02020603050405020304" pitchFamily="2" charset="0"/>
              <a:ea typeface="华文行楷" panose="02010800040101010101" pitchFamily="2"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40962"/>
                                        </p:tgtEl>
                                        <p:attrNameLst>
                                          <p:attrName>style.visibility</p:attrName>
                                        </p:attrNameLst>
                                      </p:cBhvr>
                                      <p:to>
                                        <p:strVal val="visible"/>
                                      </p:to>
                                    </p:set>
                                    <p:anim calcmode="lin" valueType="num">
                                      <p:cBhvr>
                                        <p:cTn id="7" dur="250" decel="50000" fill="hold">
                                          <p:stCondLst>
                                            <p:cond delay="0"/>
                                          </p:stCondLst>
                                        </p:cTn>
                                        <p:tgtEl>
                                          <p:spTgt spid="40962"/>
                                        </p:tgtEl>
                                        <p:attrNameLst>
                                          <p:attrName>style.rotation</p:attrName>
                                        </p:attrNameLst>
                                      </p:cBhvr>
                                      <p:tavLst>
                                        <p:tav tm="0">
                                          <p:val>
                                            <p:fltVal val="-90.000000"/>
                                          </p:val>
                                        </p:tav>
                                        <p:tav tm="100000">
                                          <p:val>
                                            <p:fltVal val="0.000000"/>
                                          </p:val>
                                        </p:tav>
                                      </p:tavLst>
                                    </p:anim>
                                    <p:anim calcmode="lin" valueType="num">
                                      <p:cBhvr>
                                        <p:cTn id="8" dur="250" decel="50000" fill="hold">
                                          <p:stCondLst>
                                            <p:cond delay="0"/>
                                          </p:stCondLst>
                                        </p:cTn>
                                        <p:tgtEl>
                                          <p:spTgt spid="40962"/>
                                        </p:tgtEl>
                                        <p:attrNameLst>
                                          <p:attrName>ppt_w</p:attrName>
                                        </p:attrNameLst>
                                      </p:cBhvr>
                                      <p:tavLst>
                                        <p:tav tm="0">
                                          <p:val>
                                            <p:strVal val="#ppt_w"/>
                                          </p:val>
                                        </p:tav>
                                        <p:tav tm="100000">
                                          <p:val>
                                            <p:strVal val="#ppt_w*.05"/>
                                          </p:val>
                                        </p:tav>
                                      </p:tavLst>
                                    </p:anim>
                                    <p:anim calcmode="lin" valueType="num">
                                      <p:cBhvr>
                                        <p:cTn id="9" dur="250" accel="50000" fill="hold">
                                          <p:stCondLst>
                                            <p:cond delay="250"/>
                                          </p:stCondLst>
                                        </p:cTn>
                                        <p:tgtEl>
                                          <p:spTgt spid="40962"/>
                                        </p:tgtEl>
                                        <p:attrNameLst>
                                          <p:attrName>ppt_w</p:attrName>
                                        </p:attrNameLst>
                                      </p:cBhvr>
                                      <p:tavLst>
                                        <p:tav tm="0">
                                          <p:val>
                                            <p:strVal val="#ppt_w*.05"/>
                                          </p:val>
                                        </p:tav>
                                        <p:tav tm="100000">
                                          <p:val>
                                            <p:strVal val="#ppt_w"/>
                                          </p:val>
                                        </p:tav>
                                      </p:tavLst>
                                    </p:anim>
                                    <p:anim calcmode="lin" valueType="num">
                                      <p:cBhvr>
                                        <p:cTn id="10" dur="500" fill="hold"/>
                                        <p:tgtEl>
                                          <p:spTgt spid="40962"/>
                                        </p:tgtEl>
                                        <p:attrNameLst>
                                          <p:attrName>ppt_h</p:attrName>
                                        </p:attrNameLst>
                                      </p:cBhvr>
                                      <p:tavLst>
                                        <p:tav tm="0">
                                          <p:val>
                                            <p:strVal val="#ppt_h"/>
                                          </p:val>
                                        </p:tav>
                                        <p:tav tm="100000">
                                          <p:val>
                                            <p:strVal val="#ppt_h"/>
                                          </p:val>
                                        </p:tav>
                                      </p:tavLst>
                                    </p:anim>
                                    <p:anim calcmode="lin" valueType="num">
                                      <p:cBhvr>
                                        <p:cTn id="11" dur="250" decel="50000" fill="hold">
                                          <p:stCondLst>
                                            <p:cond delay="0"/>
                                          </p:stCondLst>
                                        </p:cTn>
                                        <p:tgtEl>
                                          <p:spTgt spid="40962"/>
                                        </p:tgtEl>
                                        <p:attrNameLst>
                                          <p:attrName>ppt_x</p:attrName>
                                        </p:attrNameLst>
                                      </p:cBhvr>
                                      <p:tavLst>
                                        <p:tav tm="0">
                                          <p:val>
                                            <p:strVal val="#ppt_x+.4"/>
                                          </p:val>
                                        </p:tav>
                                        <p:tav tm="100000">
                                          <p:val>
                                            <p:strVal val="#ppt_x"/>
                                          </p:val>
                                        </p:tav>
                                      </p:tavLst>
                                    </p:anim>
                                    <p:anim calcmode="lin" valueType="num">
                                      <p:cBhvr>
                                        <p:cTn id="12" dur="250" decel="50000" fill="hold">
                                          <p:stCondLst>
                                            <p:cond delay="0"/>
                                          </p:stCondLst>
                                        </p:cTn>
                                        <p:tgtEl>
                                          <p:spTgt spid="40962"/>
                                        </p:tgtEl>
                                        <p:attrNameLst>
                                          <p:attrName>ppt_y</p:attrName>
                                        </p:attrNameLst>
                                      </p:cBhvr>
                                      <p:tavLst>
                                        <p:tav tm="0">
                                          <p:val>
                                            <p:strVal val="#ppt_y-.2"/>
                                          </p:val>
                                        </p:tav>
                                        <p:tav tm="100000">
                                          <p:val>
                                            <p:strVal val="#ppt_y+.1"/>
                                          </p:val>
                                        </p:tav>
                                      </p:tavLst>
                                    </p:anim>
                                    <p:anim calcmode="lin" valueType="num">
                                      <p:cBhvr>
                                        <p:cTn id="13" dur="250" accel="50000" fill="hold">
                                          <p:stCondLst>
                                            <p:cond delay="250"/>
                                          </p:stCondLst>
                                        </p:cTn>
                                        <p:tgtEl>
                                          <p:spTgt spid="40962"/>
                                        </p:tgtEl>
                                        <p:attrNameLst>
                                          <p:attrName>ppt_y</p:attrName>
                                        </p:attrNameLst>
                                      </p:cBhvr>
                                      <p:tavLst>
                                        <p:tav tm="0">
                                          <p:val>
                                            <p:strVal val="#ppt_y+.1"/>
                                          </p:val>
                                        </p:tav>
                                        <p:tav tm="100000">
                                          <p:val>
                                            <p:strVal val="#ppt_y"/>
                                          </p:val>
                                        </p:tav>
                                      </p:tavLst>
                                    </p:anim>
                                    <p:animEffect transition="in" filter="fade">
                                      <p:cBhvr>
                                        <p:cTn id="14" dur="500" decel="50000">
                                          <p:stCondLst>
                                            <p:cond delay="0"/>
                                          </p:stCondLst>
                                        </p:cTn>
                                        <p:tgtEl>
                                          <p:spTgt spid="40962"/>
                                        </p:tgtEl>
                                      </p:cBhvr>
                                    </p:animEffect>
                                  </p:childTnLst>
                                </p:cTn>
                              </p:par>
                            </p:childTnLst>
                          </p:cTn>
                        </p:par>
                      </p:childTnLst>
                    </p:cTn>
                  </p:par>
                  <p:par>
                    <p:cTn id="15" fill="hold">
                      <p:stCondLst>
                        <p:cond delay="indefinite"/>
                      </p:stCondLst>
                      <p:childTnLst>
                        <p:par>
                          <p:cTn id="16" fill="hold">
                            <p:stCondLst>
                              <p:cond delay="0"/>
                            </p:stCondLst>
                            <p:childTnLst>
                              <p:par>
                                <p:cTn id="17" presetID="15" presetClass="entr" presetSubtype="0" fill="hold" grpId="0" nodeType="clickEffect">
                                  <p:stCondLst>
                                    <p:cond delay="0"/>
                                  </p:stCondLst>
                                  <p:childTnLst>
                                    <p:set>
                                      <p:cBhvr>
                                        <p:cTn id="18" dur="1" fill="hold">
                                          <p:stCondLst>
                                            <p:cond delay="0"/>
                                          </p:stCondLst>
                                        </p:cTn>
                                        <p:tgtEl>
                                          <p:spTgt spid="40963">
                                            <p:txEl>
                                              <p:charRg st="0" end="6"/>
                                            </p:txEl>
                                          </p:spTgt>
                                        </p:tgtEl>
                                        <p:attrNameLst>
                                          <p:attrName>style.visibility</p:attrName>
                                        </p:attrNameLst>
                                      </p:cBhvr>
                                      <p:to>
                                        <p:strVal val="visible"/>
                                      </p:to>
                                    </p:set>
                                    <p:anim calcmode="lin" valueType="num">
                                      <p:cBhvr>
                                        <p:cTn id="19" dur="1000" fill="hold"/>
                                        <p:tgtEl>
                                          <p:spTgt spid="40963">
                                            <p:txEl>
                                              <p:charRg st="0" end="6"/>
                                            </p:txEl>
                                          </p:spTgt>
                                        </p:tgtEl>
                                        <p:attrNameLst>
                                          <p:attrName>ppt_w</p:attrName>
                                        </p:attrNameLst>
                                      </p:cBhvr>
                                      <p:tavLst>
                                        <p:tav tm="0">
                                          <p:val>
                                            <p:fltVal val="0.000000"/>
                                          </p:val>
                                        </p:tav>
                                        <p:tav tm="100000">
                                          <p:val>
                                            <p:strVal val="#ppt_w"/>
                                          </p:val>
                                        </p:tav>
                                      </p:tavLst>
                                    </p:anim>
                                    <p:anim calcmode="lin" valueType="num">
                                      <p:cBhvr>
                                        <p:cTn id="20" dur="1000" fill="hold"/>
                                        <p:tgtEl>
                                          <p:spTgt spid="40963">
                                            <p:txEl>
                                              <p:charRg st="0" end="6"/>
                                            </p:txEl>
                                          </p:spTgt>
                                        </p:tgtEl>
                                        <p:attrNameLst>
                                          <p:attrName>ppt_h</p:attrName>
                                        </p:attrNameLst>
                                      </p:cBhvr>
                                      <p:tavLst>
                                        <p:tav tm="0">
                                          <p:val>
                                            <p:fltVal val="0.000000"/>
                                          </p:val>
                                        </p:tav>
                                        <p:tav tm="100000">
                                          <p:val>
                                            <p:strVal val="#ppt_h"/>
                                          </p:val>
                                        </p:tav>
                                      </p:tavLst>
                                    </p:anim>
                                    <p:anim calcmode="lin" valueType="num">
                                      <p:cBhvr>
                                        <p:cTn id="21" dur="1000" fill="hold"/>
                                        <p:tgtEl>
                                          <p:spTgt spid="40963">
                                            <p:txEl>
                                              <p:charRg st="0" end="6"/>
                                            </p:txEl>
                                          </p:spTgt>
                                        </p:tgtEl>
                                        <p:attrNameLst>
                                          <p:attrName>ppt_x</p:attrName>
                                        </p:attrNameLst>
                                      </p:cBhvr>
                                      <p:tavLst>
                                        <p:tav tm="0" fmla="#ppt_x+(cos(-2*pi*(1-$))*-#ppt_x-sin(-2*pi*(1-$))*(1-#ppt_y))*(1-$)">
                                          <p:val>
                                            <p:fltVal val="0.000000"/>
                                          </p:val>
                                        </p:tav>
                                        <p:tav tm="100000">
                                          <p:val>
                                            <p:fltVal val="1.000000"/>
                                          </p:val>
                                        </p:tav>
                                      </p:tavLst>
                                    </p:anim>
                                    <p:anim calcmode="lin" valueType="num">
                                      <p:cBhvr>
                                        <p:cTn id="22" dur="1000" fill="hold"/>
                                        <p:tgtEl>
                                          <p:spTgt spid="40963">
                                            <p:txEl>
                                              <p:charRg st="0" end="6"/>
                                            </p:txEl>
                                          </p:spTgt>
                                        </p:tgtEl>
                                        <p:attrNameLst>
                                          <p:attrName>ppt_y</p:attrName>
                                        </p:attrNameLst>
                                      </p:cBhvr>
                                      <p:tavLst>
                                        <p:tav tm="0" fmla="#ppt_y+(sin(-2*pi*(1-$))*-#ppt_x+cos(-2*pi*(1-$))*(1-#ppt_y))*(1-$)">
                                          <p:val>
                                            <p:fltVal val="0.000000"/>
                                          </p:val>
                                        </p:tav>
                                        <p:tav tm="100000">
                                          <p:val>
                                            <p:fltVal val="1.000000"/>
                                          </p:val>
                                        </p:tav>
                                      </p:tavLst>
                                    </p:anim>
                                  </p:childTnLst>
                                </p:cTn>
                              </p:par>
                            </p:childTnLst>
                          </p:cTn>
                        </p:par>
                        <p:par>
                          <p:cTn id="23" fill="hold">
                            <p:stCondLst>
                              <p:cond delay="1000"/>
                            </p:stCondLst>
                            <p:childTnLst>
                              <p:par>
                                <p:cTn id="24" presetID="27" presetClass="entr" presetSubtype="0" fill="hold" grpId="0" nodeType="afterEffect">
                                  <p:stCondLst>
                                    <p:cond delay="0"/>
                                  </p:stCondLst>
                                  <p:iterate type="lt">
                                    <p:tmPct val="50000"/>
                                  </p:iterate>
                                  <p:childTnLst>
                                    <p:set>
                                      <p:cBhvr>
                                        <p:cTn id="25" dur="1" fill="hold">
                                          <p:stCondLst>
                                            <p:cond delay="0"/>
                                          </p:stCondLst>
                                        </p:cTn>
                                        <p:tgtEl>
                                          <p:spTgt spid="40964"/>
                                        </p:tgtEl>
                                        <p:attrNameLst>
                                          <p:attrName>style.visibility</p:attrName>
                                        </p:attrNameLst>
                                      </p:cBhvr>
                                      <p:to>
                                        <p:strVal val="visible"/>
                                      </p:to>
                                    </p:set>
                                    <p:anim calcmode="discrete" valueType="clr">
                                      <p:cBhvr override="childStyle">
                                        <p:cTn id="26" dur="80"/>
                                        <p:tgtEl>
                                          <p:spTgt spid="40964"/>
                                        </p:tgtEl>
                                        <p:attrNameLst>
                                          <p:attrName>style.color</p:attrName>
                                        </p:attrNameLst>
                                      </p:cBhvr>
                                      <p:tavLst>
                                        <p:tav tm="0">
                                          <p:val>
                                            <p:clrVal>
                                              <a:schemeClr val="accent2"/>
                                            </p:clrVal>
                                          </p:val>
                                        </p:tav>
                                        <p:tav tm="50000">
                                          <p:val>
                                            <p:clrVal>
                                              <a:schemeClr val="hlink"/>
                                            </p:clrVal>
                                          </p:val>
                                        </p:tav>
                                      </p:tavLst>
                                    </p:anim>
                                    <p:anim calcmode="discrete" valueType="clr">
                                      <p:cBhvr>
                                        <p:cTn id="27" dur="80"/>
                                        <p:tgtEl>
                                          <p:spTgt spid="40964"/>
                                        </p:tgtEl>
                                        <p:attrNameLst>
                                          <p:attrName>fillcolor</p:attrName>
                                        </p:attrNameLst>
                                      </p:cBhvr>
                                      <p:tavLst>
                                        <p:tav tm="0">
                                          <p:val>
                                            <p:clrVal>
                                              <a:schemeClr val="accent2"/>
                                            </p:clrVal>
                                          </p:val>
                                        </p:tav>
                                        <p:tav tm="50000">
                                          <p:val>
                                            <p:clrVal>
                                              <a:schemeClr val="hlink"/>
                                            </p:clrVal>
                                          </p:val>
                                        </p:tav>
                                      </p:tavLst>
                                    </p:anim>
                                    <p:set>
                                      <p:cBhvr>
                                        <p:cTn id="28" dur="80"/>
                                        <p:tgtEl>
                                          <p:spTgt spid="40964"/>
                                        </p:tgtEl>
                                        <p:attrNameLst>
                                          <p:attrName>fill.type</p:attrName>
                                        </p:attrNameLst>
                                      </p:cBhvr>
                                      <p:to>
                                        <p:strVal val="solid"/>
                                      </p:to>
                                    </p:set>
                                  </p:childTnLst>
                                </p:cTn>
                              </p:par>
                            </p:childTnLst>
                          </p:cTn>
                        </p:par>
                      </p:childTnLst>
                    </p:cTn>
                  </p:par>
                  <p:par>
                    <p:cTn id="29" fill="hold">
                      <p:stCondLst>
                        <p:cond delay="indefinite"/>
                      </p:stCondLst>
                      <p:childTnLst>
                        <p:par>
                          <p:cTn id="30" fill="hold">
                            <p:stCondLst>
                              <p:cond delay="0"/>
                            </p:stCondLst>
                            <p:childTnLst>
                              <p:par>
                                <p:cTn id="31" presetID="51" presetClass="entr" presetSubtype="0" fill="hold" grpId="0" nodeType="clickEffect">
                                  <p:stCondLst>
                                    <p:cond delay="0"/>
                                  </p:stCondLst>
                                  <p:childTnLst>
                                    <p:set>
                                      <p:cBhvr>
                                        <p:cTn id="32" dur="1" fill="hold">
                                          <p:stCondLst>
                                            <p:cond delay="0"/>
                                          </p:stCondLst>
                                        </p:cTn>
                                        <p:tgtEl>
                                          <p:spTgt spid="40965"/>
                                        </p:tgtEl>
                                        <p:attrNameLst>
                                          <p:attrName>style.visibility</p:attrName>
                                        </p:attrNameLst>
                                      </p:cBhvr>
                                      <p:to>
                                        <p:strVal val="visible"/>
                                      </p:to>
                                    </p:set>
                                    <p:animEffect transition="in" filter="fade">
                                      <p:cBhvr>
                                        <p:cTn id="33" dur="770" decel="100000"/>
                                        <p:tgtEl>
                                          <p:spTgt spid="40965"/>
                                        </p:tgtEl>
                                      </p:cBhvr>
                                    </p:animEffect>
                                    <p:animScale>
                                      <p:cBhvr>
                                        <p:cTn id="34" dur="770" decel="100000"/>
                                        <p:tgtEl>
                                          <p:spTgt spid="40965"/>
                                        </p:tgtEl>
                                      </p:cBhvr>
                                      <p:from x="10000" y="10000"/>
                                      <p:to x="200000" y="450000"/>
                                    </p:animScale>
                                    <p:animScale>
                                      <p:cBhvr>
                                        <p:cTn id="35" dur="1230" accel="100000" fill="hold">
                                          <p:stCondLst>
                                            <p:cond delay="770"/>
                                          </p:stCondLst>
                                        </p:cTn>
                                        <p:tgtEl>
                                          <p:spTgt spid="40965"/>
                                        </p:tgtEl>
                                      </p:cBhvr>
                                      <p:from x="200000" y="450000"/>
                                      <p:to x="100000" y="100000"/>
                                    </p:animScale>
                                    <p:set>
                                      <p:cBhvr>
                                        <p:cTn id="36" dur="770" fill="hold"/>
                                        <p:tgtEl>
                                          <p:spTgt spid="40965"/>
                                        </p:tgtEl>
                                        <p:attrNameLst>
                                          <p:attrName>ppt_x</p:attrName>
                                        </p:attrNameLst>
                                      </p:cBhvr>
                                      <p:to>
                                        <p:strVal val="(0.5)"/>
                                      </p:to>
                                    </p:set>
                                    <p:anim from="(0.5)" to="(#ppt_x)" calcmode="lin" valueType="num">
                                      <p:cBhvr>
                                        <p:cTn id="37" dur="1230" accel="100000" fill="hold">
                                          <p:stCondLst>
                                            <p:cond delay="770"/>
                                          </p:stCondLst>
                                        </p:cTn>
                                        <p:tgtEl>
                                          <p:spTgt spid="40965"/>
                                        </p:tgtEl>
                                        <p:attrNameLst>
                                          <p:attrName>ppt_x</p:attrName>
                                        </p:attrNameLst>
                                      </p:cBhvr>
                                    </p:anim>
                                    <p:set>
                                      <p:cBhvr>
                                        <p:cTn id="38" dur="770" fill="hold"/>
                                        <p:tgtEl>
                                          <p:spTgt spid="40965"/>
                                        </p:tgtEl>
                                        <p:attrNameLst>
                                          <p:attrName>ppt_y</p:attrName>
                                        </p:attrNameLst>
                                      </p:cBhvr>
                                      <p:to>
                                        <p:strVal val="(#ppt_y+0.4)"/>
                                      </p:to>
                                    </p:set>
                                    <p:anim from="(#ppt_y+0.4)" to="(#ppt_y)" calcmode="lin" valueType="num">
                                      <p:cBhvr>
                                        <p:cTn id="39" dur="1230" accel="100000" fill="hold">
                                          <p:stCondLst>
                                            <p:cond delay="770"/>
                                          </p:stCondLst>
                                        </p:cTn>
                                        <p:tgtEl>
                                          <p:spTgt spid="40965"/>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2" grpId="0"/>
      <p:bldP spid="40963" grpId="0" build="p"/>
      <p:bldP spid="40964" grpId="0"/>
      <p:bldP spid="4096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1986" name="标题 41985"/>
          <p:cNvSpPr>
            <a:spLocks noGrp="1"/>
          </p:cNvSpPr>
          <p:nvPr>
            <p:ph type="title"/>
          </p:nvPr>
        </p:nvSpPr>
        <p:spPr>
          <a:xfrm>
            <a:off x="1774825" y="1557338"/>
            <a:ext cx="8532813" cy="1143000"/>
          </a:xfrm>
        </p:spPr>
        <p:txBody>
          <a:bodyPr anchor="ctr">
            <a:normAutofit fontScale="90000"/>
          </a:bodyPr>
          <a:p>
            <a:r>
              <a:rPr lang="en-US" altLang="zh-CN" sz="4800" b="1">
                <a:solidFill>
                  <a:srgbClr val="3333CC"/>
                </a:solidFill>
                <a:latin typeface="华文行楷" panose="02010800040101010101" pitchFamily="2" charset="-122"/>
                <a:ea typeface="华文行楷" panose="02010800040101010101" pitchFamily="2" charset="-122"/>
              </a:rPr>
              <a:t>8.</a:t>
            </a:r>
            <a:r>
              <a:rPr lang="zh-CN" altLang="en-US" sz="4800" b="1">
                <a:solidFill>
                  <a:srgbClr val="3333CC"/>
                </a:solidFill>
                <a:latin typeface="华文行楷" panose="02010800040101010101" pitchFamily="2" charset="-122"/>
                <a:ea typeface="华文行楷" panose="02010800040101010101" pitchFamily="2" charset="-122"/>
              </a:rPr>
              <a:t>杯子盘子乱七八糟地放着。形容吃喝以后桌面杂乱的样子。</a:t>
            </a:r>
            <a:r>
              <a:rPr lang="zh-CN" altLang="en-US" sz="4800"/>
              <a:t> </a:t>
            </a:r>
            <a:endParaRPr lang="zh-CN" altLang="en-US" sz="4800"/>
          </a:p>
        </p:txBody>
      </p:sp>
      <p:sp>
        <p:nvSpPr>
          <p:cNvPr id="41987" name="文本占位符 41986"/>
          <p:cNvSpPr>
            <a:spLocks noGrp="1"/>
          </p:cNvSpPr>
          <p:nvPr>
            <p:ph type="body" idx="1"/>
          </p:nvPr>
        </p:nvSpPr>
        <p:spPr>
          <a:xfrm>
            <a:off x="4367213" y="3357563"/>
            <a:ext cx="3743325" cy="1082675"/>
          </a:xfrm>
        </p:spPr>
        <p:txBody>
          <a:bodyPr/>
          <a:p>
            <a:pPr>
              <a:buNone/>
            </a:pPr>
            <a:r>
              <a:rPr lang="zh-CN" altLang="en-US" sz="6000" b="1">
                <a:ea typeface="华文行楷" panose="02010800040101010101" pitchFamily="2" charset="-122"/>
              </a:rPr>
              <a:t>杯盘狼藉　</a:t>
            </a:r>
            <a:endParaRPr lang="zh-CN" altLang="en-US" sz="6000" b="1">
              <a:ea typeface="华文行楷" panose="02010800040101010101" pitchFamily="2"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grpId="0" nodeType="afterEffect">
                                  <p:stCondLst>
                                    <p:cond delay="0"/>
                                  </p:stCondLst>
                                  <p:childTnLst>
                                    <p:set>
                                      <p:cBhvr>
                                        <p:cTn id="6" dur="1" fill="hold">
                                          <p:stCondLst>
                                            <p:cond delay="0"/>
                                          </p:stCondLst>
                                        </p:cTn>
                                        <p:tgtEl>
                                          <p:spTgt spid="41986"/>
                                        </p:tgtEl>
                                        <p:attrNameLst>
                                          <p:attrName>style.visibility</p:attrName>
                                        </p:attrNameLst>
                                      </p:cBhvr>
                                      <p:to>
                                        <p:strVal val="visible"/>
                                      </p:to>
                                    </p:set>
                                    <p:anim calcmode="lin" valueType="num">
                                      <p:cBhvr>
                                        <p:cTn id="7" dur="500" fill="hold"/>
                                        <p:tgtEl>
                                          <p:spTgt spid="41986"/>
                                        </p:tgtEl>
                                        <p:attrNameLst>
                                          <p:attrName>style.rotation</p:attrName>
                                        </p:attrNameLst>
                                      </p:cBhvr>
                                      <p:tavLst>
                                        <p:tav tm="0">
                                          <p:val>
                                            <p:fltVal val="90.000000"/>
                                          </p:val>
                                        </p:tav>
                                        <p:tav tm="80000">
                                          <p:val>
                                            <p:fltVal val="90.000000"/>
                                          </p:val>
                                        </p:tav>
                                        <p:tav tm="80000">
                                          <p:val>
                                            <p:fltVal val="90.000000"/>
                                          </p:val>
                                        </p:tav>
                                        <p:tav tm="100000">
                                          <p:val>
                                            <p:fltVal val="0.000000"/>
                                          </p:val>
                                        </p:tav>
                                      </p:tavLst>
                                    </p:anim>
                                    <p:anim calcmode="lin" valueType="num">
                                      <p:cBhvr>
                                        <p:cTn id="8" dur="500" fill="hold"/>
                                        <p:tgtEl>
                                          <p:spTgt spid="41986"/>
                                        </p:tgtEl>
                                        <p:attrNameLst>
                                          <p:attrName>ppt_x</p:attrName>
                                        </p:attrNameLst>
                                      </p:cBhvr>
                                      <p:tavLst>
                                        <p:tav tm="0">
                                          <p:val>
                                            <p:fltVal val="-1.000000"/>
                                          </p:val>
                                        </p:tav>
                                        <p:tav tm="50000">
                                          <p:val>
                                            <p:fltVal val="0.950000"/>
                                          </p:val>
                                        </p:tav>
                                        <p:tav tm="100000">
                                          <p:val>
                                            <p:strVal val="#ppt_x"/>
                                          </p:val>
                                        </p:tav>
                                      </p:tavLst>
                                    </p:anim>
                                    <p:anim calcmode="lin" valueType="num">
                                      <p:cBhvr>
                                        <p:cTn id="9" dur="500" fill="hold"/>
                                        <p:tgtEl>
                                          <p:spTgt spid="41986"/>
                                        </p:tgtEl>
                                        <p:attrNameLst>
                                          <p:attrName>ppt_y</p:attrName>
                                        </p:attrNameLst>
                                      </p:cBhvr>
                                      <p:tavLst>
                                        <p:tav tm="0">
                                          <p:val>
                                            <p:strVal val="#ppt_y"/>
                                          </p:val>
                                        </p:tav>
                                        <p:tav tm="100000">
                                          <p:val>
                                            <p:strVal val="#ppt_y"/>
                                          </p:val>
                                        </p:tav>
                                      </p:tavLst>
                                    </p:anim>
                                    <p:animEffect transition="in" filter="fade">
                                      <p:cBhvr>
                                        <p:cTn id="10" dur="500"/>
                                        <p:tgtEl>
                                          <p:spTgt spid="41986"/>
                                        </p:tgtEl>
                                      </p:cBhvr>
                                    </p:animEffect>
                                  </p:childTnLst>
                                </p:cTn>
                              </p:par>
                            </p:childTnLst>
                          </p:cTn>
                        </p:par>
                      </p:childTnLst>
                    </p:cTn>
                  </p:par>
                  <p:par>
                    <p:cTn id="11" fill="hold">
                      <p:stCondLst>
                        <p:cond delay="indefinite"/>
                      </p:stCondLst>
                      <p:childTnLst>
                        <p:par>
                          <p:cTn id="12" fill="hold">
                            <p:stCondLst>
                              <p:cond delay="0"/>
                            </p:stCondLst>
                            <p:childTnLst>
                              <p:par>
                                <p:cTn id="13" presetID="38" presetClass="entr" presetSubtype="0" accel="50000" fill="hold" grpId="0" nodeType="clickEffect">
                                  <p:stCondLst>
                                    <p:cond delay="0"/>
                                  </p:stCondLst>
                                  <p:iterate type="lt">
                                    <p:tmPct val="50000"/>
                                  </p:iterate>
                                  <p:childTnLst>
                                    <p:set>
                                      <p:cBhvr>
                                        <p:cTn id="14" dur="1" fill="hold">
                                          <p:stCondLst>
                                            <p:cond delay="0"/>
                                          </p:stCondLst>
                                        </p:cTn>
                                        <p:tgtEl>
                                          <p:spTgt spid="41987">
                                            <p:txEl>
                                              <p:charRg st="0" end="6"/>
                                            </p:txEl>
                                          </p:spTgt>
                                        </p:tgtEl>
                                        <p:attrNameLst>
                                          <p:attrName>style.visibility</p:attrName>
                                        </p:attrNameLst>
                                      </p:cBhvr>
                                      <p:to>
                                        <p:strVal val="visible"/>
                                      </p:to>
                                    </p:set>
                                    <p:set>
                                      <p:cBhvr>
                                        <p:cTn id="15" dur="455" fill="hold">
                                          <p:stCondLst>
                                            <p:cond delay="0"/>
                                          </p:stCondLst>
                                        </p:cTn>
                                        <p:tgtEl>
                                          <p:spTgt spid="41987">
                                            <p:txEl>
                                              <p:charRg st="0" end="6"/>
                                            </p:txEl>
                                          </p:spTgt>
                                        </p:tgtEl>
                                        <p:attrNameLst>
                                          <p:attrName>style.rotation</p:attrName>
                                        </p:attrNameLst>
                                      </p:cBhvr>
                                      <p:to>
                                        <p:strVal val="-45.0"/>
                                      </p:to>
                                    </p:set>
                                    <p:anim calcmode="lin" valueType="num">
                                      <p:cBhvr>
                                        <p:cTn id="16" dur="455" fill="hold">
                                          <p:stCondLst>
                                            <p:cond delay="455"/>
                                          </p:stCondLst>
                                        </p:cTn>
                                        <p:tgtEl>
                                          <p:spTgt spid="41987">
                                            <p:txEl>
                                              <p:charRg st="0" end="6"/>
                                            </p:txEl>
                                          </p:spTgt>
                                        </p:tgtEl>
                                        <p:attrNameLst>
                                          <p:attrName>style.rotation</p:attrName>
                                        </p:attrNameLst>
                                      </p:cBhvr>
                                      <p:tavLst>
                                        <p:tav tm="0">
                                          <p:val>
                                            <p:fltVal val="-45.000000"/>
                                          </p:val>
                                        </p:tav>
                                        <p:tav tm="69900">
                                          <p:val>
                                            <p:fltVal val="45.000000"/>
                                          </p:val>
                                        </p:tav>
                                        <p:tav tm="100000">
                                          <p:val>
                                            <p:fltVal val="0.000000"/>
                                          </p:val>
                                        </p:tav>
                                      </p:tavLst>
                                    </p:anim>
                                    <p:anim calcmode="lin" valueType="num">
                                      <p:cBhvr>
                                        <p:cTn id="17" dur="455" fill="hold">
                                          <p:stCondLst>
                                            <p:cond delay="0"/>
                                          </p:stCondLst>
                                        </p:cTn>
                                        <p:tgtEl>
                                          <p:spTgt spid="41987">
                                            <p:txEl>
                                              <p:charRg st="0" end="6"/>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41987">
                                            <p:txEl>
                                              <p:charRg st="0" end="6"/>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41987">
                                            <p:txEl>
                                              <p:charRg st="0" end="6"/>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p:bldP spid="41987"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3010" name="文本框 43009"/>
          <p:cNvSpPr txBox="1"/>
          <p:nvPr/>
        </p:nvSpPr>
        <p:spPr>
          <a:xfrm>
            <a:off x="1919288" y="981075"/>
            <a:ext cx="8208962" cy="1920240"/>
          </a:xfrm>
          <a:prstGeom prst="rect">
            <a:avLst/>
          </a:prstGeom>
          <a:noFill/>
          <a:ln w="9525">
            <a:noFill/>
          </a:ln>
        </p:spPr>
        <p:txBody>
          <a:bodyPr>
            <a:spAutoFit/>
          </a:bodyPr>
          <a:p>
            <a:pPr lvl="0" eaLnBrk="0" hangingPunct="0">
              <a:spcBef>
                <a:spcPct val="50000"/>
              </a:spcBef>
              <a:buClr>
                <a:srgbClr val="000000"/>
              </a:buClr>
            </a:pPr>
            <a:r>
              <a:rPr lang="en-US" altLang="zh-CN" sz="4800" b="1">
                <a:solidFill>
                  <a:srgbClr val="3333CC"/>
                </a:solidFill>
                <a:latin typeface="华文行楷" panose="02010800040101010101" pitchFamily="2" charset="-122"/>
                <a:ea typeface="华文行楷" panose="02010800040101010101" pitchFamily="2" charset="-122"/>
              </a:rPr>
              <a:t>9.</a:t>
            </a:r>
            <a:r>
              <a:rPr lang="zh-CN" altLang="en-US" sz="4800" b="1">
                <a:solidFill>
                  <a:srgbClr val="3333CC"/>
                </a:solidFill>
                <a:latin typeface="华文行楷" panose="02010800040101010101" pitchFamily="2" charset="-122"/>
                <a:ea typeface="华文行楷" panose="02010800040101010101" pitchFamily="2" charset="-122"/>
              </a:rPr>
              <a:t>比喻赶走了一个敌人，</a:t>
            </a:r>
            <a:endParaRPr lang="zh-CN" altLang="en-US" sz="4800" b="1">
              <a:solidFill>
                <a:srgbClr val="3333CC"/>
              </a:solidFill>
              <a:latin typeface="华文行楷" panose="02010800040101010101" pitchFamily="2" charset="-122"/>
              <a:ea typeface="华文行楷" panose="02010800040101010101" pitchFamily="2" charset="-122"/>
            </a:endParaRPr>
          </a:p>
          <a:p>
            <a:pPr lvl="0" eaLnBrk="0" hangingPunct="0">
              <a:spcBef>
                <a:spcPct val="50000"/>
              </a:spcBef>
              <a:buClr>
                <a:srgbClr val="000000"/>
              </a:buClr>
            </a:pPr>
            <a:r>
              <a:rPr lang="zh-CN" altLang="en-US" sz="4800">
                <a:solidFill>
                  <a:srgbClr val="3333CC"/>
                </a:solidFill>
                <a:latin typeface="华文行楷" panose="02010800040101010101" pitchFamily="2" charset="-122"/>
                <a:ea typeface="华文行楷" panose="02010800040101010101" pitchFamily="2" charset="-122"/>
              </a:rPr>
              <a:t>     </a:t>
            </a:r>
            <a:r>
              <a:rPr lang="zh-CN" altLang="en-US" sz="4800" b="1">
                <a:solidFill>
                  <a:srgbClr val="3333CC"/>
                </a:solidFill>
                <a:latin typeface="华文行楷" panose="02010800040101010101" pitchFamily="2" charset="-122"/>
                <a:ea typeface="华文行楷" panose="02010800040101010101" pitchFamily="2" charset="-122"/>
              </a:rPr>
              <a:t>又来了一个敌人。</a:t>
            </a:r>
            <a:endParaRPr lang="zh-CN" altLang="en-US" sz="4800" b="1">
              <a:solidFill>
                <a:srgbClr val="3333CC"/>
              </a:solidFill>
              <a:latin typeface="华文行楷" panose="02010800040101010101" pitchFamily="2" charset="-122"/>
              <a:ea typeface="华文行楷" panose="02010800040101010101" pitchFamily="2" charset="-122"/>
            </a:endParaRPr>
          </a:p>
        </p:txBody>
      </p:sp>
      <p:sp>
        <p:nvSpPr>
          <p:cNvPr id="43011" name="文本框 43010"/>
          <p:cNvSpPr txBox="1"/>
          <p:nvPr/>
        </p:nvSpPr>
        <p:spPr>
          <a:xfrm>
            <a:off x="2566988" y="3644900"/>
            <a:ext cx="6192837" cy="762000"/>
          </a:xfrm>
          <a:prstGeom prst="rect">
            <a:avLst/>
          </a:prstGeom>
          <a:noFill/>
          <a:ln w="9525">
            <a:noFill/>
          </a:ln>
        </p:spPr>
        <p:txBody>
          <a:bodyPr>
            <a:spAutoFit/>
          </a:bodyPr>
          <a:p>
            <a:pPr lvl="0" eaLnBrk="0" hangingPunct="0">
              <a:spcBef>
                <a:spcPct val="50000"/>
              </a:spcBef>
              <a:buClr>
                <a:srgbClr val="000000"/>
              </a:buClr>
            </a:pPr>
            <a:r>
              <a:rPr lang="zh-CN" altLang="en-US" sz="4400" b="1">
                <a:latin typeface="Times New Roman" panose="02020603050405020304" pitchFamily="2" charset="0"/>
                <a:ea typeface="华文行楷" panose="02010800040101010101" pitchFamily="2" charset="-122"/>
              </a:rPr>
              <a:t>前门拒虎，后门进狼</a:t>
            </a:r>
            <a:r>
              <a:rPr lang="zh-CN" altLang="en-US" sz="4400">
                <a:latin typeface="Times New Roman" panose="02020603050405020304" pitchFamily="2" charset="0"/>
                <a:ea typeface="华文行楷" panose="02010800040101010101" pitchFamily="2" charset="-122"/>
              </a:rPr>
              <a:t>　</a:t>
            </a:r>
            <a:endParaRPr lang="zh-CN" altLang="en-US" sz="4400">
              <a:latin typeface="Times New Roman" panose="02020603050405020304" pitchFamily="2" charset="0"/>
              <a:ea typeface="华文行楷" panose="02010800040101010101" pitchFamily="2"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grpId="0" nodeType="clickEffect">
                                  <p:stCondLst>
                                    <p:cond delay="0"/>
                                  </p:stCondLst>
                                  <p:iterate type="lt">
                                    <p:tmPct val="50000"/>
                                  </p:iterate>
                                  <p:childTnLst>
                                    <p:set>
                                      <p:cBhvr>
                                        <p:cTn id="6" dur="1" fill="hold">
                                          <p:stCondLst>
                                            <p:cond delay="0"/>
                                          </p:stCondLst>
                                        </p:cTn>
                                        <p:tgtEl>
                                          <p:spTgt spid="43010"/>
                                        </p:tgtEl>
                                        <p:attrNameLst>
                                          <p:attrName>style.visibility</p:attrName>
                                        </p:attrNameLst>
                                      </p:cBhvr>
                                      <p:to>
                                        <p:strVal val="visible"/>
                                      </p:to>
                                    </p:set>
                                    <p:set>
                                      <p:cBhvr>
                                        <p:cTn id="7" dur="455" fill="hold">
                                          <p:stCondLst>
                                            <p:cond delay="0"/>
                                          </p:stCondLst>
                                        </p:cTn>
                                        <p:tgtEl>
                                          <p:spTgt spid="43010"/>
                                        </p:tgtEl>
                                        <p:attrNameLst>
                                          <p:attrName>style.rotation</p:attrName>
                                        </p:attrNameLst>
                                      </p:cBhvr>
                                      <p:to>
                                        <p:strVal val="-45.0"/>
                                      </p:to>
                                    </p:set>
                                    <p:anim calcmode="lin" valueType="num">
                                      <p:cBhvr>
                                        <p:cTn id="8" dur="455" fill="hold">
                                          <p:stCondLst>
                                            <p:cond delay="455"/>
                                          </p:stCondLst>
                                        </p:cTn>
                                        <p:tgtEl>
                                          <p:spTgt spid="43010"/>
                                        </p:tgtEl>
                                        <p:attrNameLst>
                                          <p:attrName>style.rotation</p:attrName>
                                        </p:attrNameLst>
                                      </p:cBhvr>
                                      <p:tavLst>
                                        <p:tav tm="0">
                                          <p:val>
                                            <p:fltVal val="-45.000000"/>
                                          </p:val>
                                        </p:tav>
                                        <p:tav tm="69900">
                                          <p:val>
                                            <p:fltVal val="45.000000"/>
                                          </p:val>
                                        </p:tav>
                                        <p:tav tm="100000">
                                          <p:val>
                                            <p:fltVal val="0.000000"/>
                                          </p:val>
                                        </p:tav>
                                      </p:tavLst>
                                    </p:anim>
                                    <p:anim calcmode="lin" valueType="num">
                                      <p:cBhvr>
                                        <p:cTn id="9" dur="455" fill="hold">
                                          <p:stCondLst>
                                            <p:cond delay="0"/>
                                          </p:stCondLst>
                                        </p:cTn>
                                        <p:tgtEl>
                                          <p:spTgt spid="43010"/>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3010"/>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3010"/>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9" presetClass="entr" presetSubtype="0" accel="100000" fill="hold" grpId="0" nodeType="clickEffect">
                                  <p:stCondLst>
                                    <p:cond delay="0"/>
                                  </p:stCondLst>
                                  <p:childTnLst>
                                    <p:set>
                                      <p:cBhvr>
                                        <p:cTn id="15" dur="1" fill="hold">
                                          <p:stCondLst>
                                            <p:cond delay="0"/>
                                          </p:stCondLst>
                                        </p:cTn>
                                        <p:tgtEl>
                                          <p:spTgt spid="43011"/>
                                        </p:tgtEl>
                                        <p:attrNameLst>
                                          <p:attrName>style.visibility</p:attrName>
                                        </p:attrNameLst>
                                      </p:cBhvr>
                                      <p:to>
                                        <p:strVal val="visible"/>
                                      </p:to>
                                    </p:set>
                                    <p:anim calcmode="lin" valueType="num">
                                      <p:cBhvr>
                                        <p:cTn id="16" dur="500" fill="hold"/>
                                        <p:tgtEl>
                                          <p:spTgt spid="43011"/>
                                        </p:tgtEl>
                                        <p:attrNameLst>
                                          <p:attrName>ppt_h</p:attrName>
                                        </p:attrNameLst>
                                      </p:cBhvr>
                                      <p:tavLst>
                                        <p:tav tm="0">
                                          <p:val>
                                            <p:strVal val="#ppt_h/20"/>
                                          </p:val>
                                        </p:tav>
                                        <p:tav tm="50000">
                                          <p:val>
                                            <p:strVal val="#ppt_h/20"/>
                                          </p:val>
                                        </p:tav>
                                        <p:tav tm="100000">
                                          <p:val>
                                            <p:strVal val="#ppt_h"/>
                                          </p:val>
                                        </p:tav>
                                      </p:tavLst>
                                    </p:anim>
                                    <p:anim calcmode="lin" valueType="num">
                                      <p:cBhvr>
                                        <p:cTn id="17" dur="500" fill="hold"/>
                                        <p:tgtEl>
                                          <p:spTgt spid="43011"/>
                                        </p:tgtEl>
                                        <p:attrNameLst>
                                          <p:attrName>ppt_w</p:attrName>
                                        </p:attrNameLst>
                                      </p:cBhvr>
                                      <p:tavLst>
                                        <p:tav tm="0">
                                          <p:val>
                                            <p:strVal val="#ppt_w+.3"/>
                                          </p:val>
                                        </p:tav>
                                        <p:tav tm="50000">
                                          <p:val>
                                            <p:strVal val="#ppt_w+.3"/>
                                          </p:val>
                                        </p:tav>
                                        <p:tav tm="100000">
                                          <p:val>
                                            <p:strVal val="#ppt_w"/>
                                          </p:val>
                                        </p:tav>
                                      </p:tavLst>
                                    </p:anim>
                                    <p:anim calcmode="lin" valueType="num">
                                      <p:cBhvr>
                                        <p:cTn id="18" dur="500" fill="hold"/>
                                        <p:tgtEl>
                                          <p:spTgt spid="43011"/>
                                        </p:tgtEl>
                                        <p:attrNameLst>
                                          <p:attrName>ppt_x</p:attrName>
                                        </p:attrNameLst>
                                      </p:cBhvr>
                                      <p:tavLst>
                                        <p:tav tm="0">
                                          <p:val>
                                            <p:strVal val="#ppt_x-.3"/>
                                          </p:val>
                                        </p:tav>
                                        <p:tav tm="50000">
                                          <p:val>
                                            <p:strVal val="#ppt_x"/>
                                          </p:val>
                                        </p:tav>
                                        <p:tav tm="100000">
                                          <p:val>
                                            <p:strVal val="#ppt_x"/>
                                          </p:val>
                                        </p:tav>
                                      </p:tavLst>
                                    </p:anim>
                                    <p:anim calcmode="lin" valueType="num">
                                      <p:cBhvr>
                                        <p:cTn id="19" dur="500" fill="hold"/>
                                        <p:tgtEl>
                                          <p:spTgt spid="430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p:bldP spid="43011"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5058" name="矩形 45057"/>
          <p:cNvSpPr/>
          <p:nvPr/>
        </p:nvSpPr>
        <p:spPr>
          <a:xfrm>
            <a:off x="2135188" y="1052513"/>
            <a:ext cx="7772400" cy="1143000"/>
          </a:xfrm>
          <a:prstGeom prst="rect">
            <a:avLst/>
          </a:prstGeom>
          <a:noFill/>
          <a:ln w="9525">
            <a:noFill/>
          </a:ln>
        </p:spPr>
        <p:txBody>
          <a:bodyPr anchor="ctr"/>
          <a:lstStyle>
            <a:lvl1pPr marL="0" lvl="0" indent="0" algn="ctr" defTabSz="914400" eaLnBrk="1" fontAlgn="base" latinLnBrk="0" hangingPunct="1">
              <a:lnSpc>
                <a:spcPct val="100000"/>
              </a:lnSpc>
              <a:spcBef>
                <a:spcPct val="0"/>
              </a:spcBef>
              <a:spcAft>
                <a:spcPct val="0"/>
              </a:spcAft>
              <a:buClr>
                <a:srgbClr val="000000"/>
              </a:buClr>
              <a:buNone/>
              <a:defRPr sz="4400" b="0" i="0" u="none" kern="1200" baseline="0">
                <a:solidFill>
                  <a:schemeClr val="tx2"/>
                </a:solidFill>
                <a:latin typeface="Times New Roman" panose="02020603050405020304" pitchFamily="2" charset="0"/>
                <a:ea typeface="宋体" panose="02010600030101010101" pitchFamily="2" charset="-122"/>
              </a:defRPr>
            </a:lvl1pPr>
          </a:lstStyle>
          <a:p>
            <a:pPr lvl="0"/>
            <a:r>
              <a:rPr lang="en-US" altLang="zh-CN" sz="5400" b="1">
                <a:solidFill>
                  <a:srgbClr val="3333CC"/>
                </a:solidFill>
                <a:latin typeface="华文行楷" panose="02010800040101010101" pitchFamily="2" charset="-122"/>
                <a:ea typeface="华文行楷" panose="02010800040101010101" pitchFamily="2" charset="-122"/>
              </a:rPr>
              <a:t>10.</a:t>
            </a:r>
            <a:r>
              <a:rPr lang="zh-CN" altLang="en-US" sz="5400" b="1">
                <a:solidFill>
                  <a:srgbClr val="3333CC"/>
                </a:solidFill>
                <a:latin typeface="华文行楷" panose="02010800040101010101" pitchFamily="2" charset="-122"/>
                <a:ea typeface="华文行楷" panose="02010800040101010101" pitchFamily="2" charset="-122"/>
              </a:rPr>
              <a:t>形容人相貌凶恶。</a:t>
            </a:r>
            <a:r>
              <a:rPr lang="zh-CN" altLang="en-US"/>
              <a:t> </a:t>
            </a:r>
            <a:endParaRPr lang="zh-CN" altLang="en-US"/>
          </a:p>
        </p:txBody>
      </p:sp>
      <p:sp>
        <p:nvSpPr>
          <p:cNvPr id="45059" name="矩形 45058"/>
          <p:cNvSpPr/>
          <p:nvPr/>
        </p:nvSpPr>
        <p:spPr>
          <a:xfrm>
            <a:off x="3648075" y="2708275"/>
            <a:ext cx="3810000" cy="1276350"/>
          </a:xfrm>
          <a:prstGeom prst="rect">
            <a:avLst/>
          </a:prstGeom>
          <a:noFill/>
          <a:ln w="9525">
            <a:noFill/>
          </a:ln>
        </p:spPr>
        <p: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Times New Roman" panose="02020603050405020304" pitchFamily="2"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lvl="0">
              <a:buNone/>
            </a:pPr>
            <a:r>
              <a:rPr lang="zh-CN" altLang="en-US" sz="5400" b="1">
                <a:latin typeface="华文行楷" panose="02010800040101010101" pitchFamily="2" charset="-122"/>
                <a:ea typeface="华文行楷" panose="02010800040101010101" pitchFamily="2" charset="-122"/>
              </a:rPr>
              <a:t>狼眼鼠眉</a:t>
            </a:r>
            <a:r>
              <a:rPr lang="zh-CN" altLang="en-US" sz="4800">
                <a:latin typeface="华文行楷" panose="02010800040101010101" pitchFamily="2" charset="-122"/>
                <a:ea typeface="华文行楷" panose="02010800040101010101" pitchFamily="2" charset="-122"/>
              </a:rPr>
              <a:t> </a:t>
            </a:r>
            <a:endParaRPr lang="zh-CN" altLang="en-US" sz="4800">
              <a:latin typeface="华文行楷" panose="02010800040101010101" pitchFamily="2" charset="-122"/>
              <a:ea typeface="华文行楷" panose="02010800040101010101" pitchFamily="2" charset="-122"/>
            </a:endParaRPr>
          </a:p>
        </p:txBody>
      </p:sp>
      <p:pic>
        <p:nvPicPr>
          <p:cNvPr id="45060" name="图片 45059" descr="BT052-01"/>
          <p:cNvPicPr>
            <a:picLocks noChangeAspect="1"/>
          </p:cNvPicPr>
          <p:nvPr/>
        </p:nvPicPr>
        <p:blipFill>
          <a:blip r:embed="rId1"/>
          <a:stretch>
            <a:fillRect/>
          </a:stretch>
        </p:blipFill>
        <p:spPr>
          <a:xfrm>
            <a:off x="6383338" y="3789363"/>
            <a:ext cx="3810000" cy="2266950"/>
          </a:xfrm>
          <a:prstGeom prst="rect">
            <a:avLst/>
          </a:prstGeom>
          <a:noFill/>
          <a:ln w="9525">
            <a:noFill/>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0" presetClass="entr" presetSubtype="0" fill="hold" grpId="0" nodeType="afterEffect">
                                  <p:stCondLst>
                                    <p:cond delay="0"/>
                                  </p:stCondLst>
                                  <p:iterate type="lt">
                                    <p:tmPct val="10000"/>
                                  </p:iterate>
                                  <p:childTnLst>
                                    <p:set>
                                      <p:cBhvr>
                                        <p:cTn id="6" dur="1" fill="hold">
                                          <p:stCondLst>
                                            <p:cond delay="0"/>
                                          </p:stCondLst>
                                        </p:cTn>
                                        <p:tgtEl>
                                          <p:spTgt spid="45058"/>
                                        </p:tgtEl>
                                        <p:attrNameLst>
                                          <p:attrName>style.visibility</p:attrName>
                                        </p:attrNameLst>
                                      </p:cBhvr>
                                      <p:to>
                                        <p:strVal val="visible"/>
                                      </p:to>
                                    </p:set>
                                    <p:animEffect transition="in" filter="fade">
                                      <p:cBhvr>
                                        <p:cTn id="7" dur="500"/>
                                        <p:tgtEl>
                                          <p:spTgt spid="45058"/>
                                        </p:tgtEl>
                                      </p:cBhvr>
                                    </p:animEffect>
                                    <p:anim calcmode="lin" valueType="num">
                                      <p:cBhvr>
                                        <p:cTn id="8" dur="500" fill="hold"/>
                                        <p:tgtEl>
                                          <p:spTgt spid="45058"/>
                                        </p:tgtEl>
                                        <p:attrNameLst>
                                          <p:attrName>ppt_x</p:attrName>
                                        </p:attrNameLst>
                                      </p:cBhvr>
                                      <p:tavLst>
                                        <p:tav tm="0">
                                          <p:val>
                                            <p:strVal val="#ppt_x-.1"/>
                                          </p:val>
                                        </p:tav>
                                        <p:tav tm="100000">
                                          <p:val>
                                            <p:strVal val="#ppt_x"/>
                                          </p:val>
                                        </p:tav>
                                      </p:tavLst>
                                    </p:anim>
                                    <p:anim calcmode="lin" valueType="num">
                                      <p:cBhvr>
                                        <p:cTn id="9" dur="500" fill="hold"/>
                                        <p:tgtEl>
                                          <p:spTgt spid="45058"/>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8" presetClass="entr" presetSubtype="0" accel="50000" fill="hold" grpId="0" nodeType="clickEffect">
                                  <p:stCondLst>
                                    <p:cond delay="0"/>
                                  </p:stCondLst>
                                  <p:childTnLst>
                                    <p:set>
                                      <p:cBhvr>
                                        <p:cTn id="13" dur="1" fill="hold">
                                          <p:stCondLst>
                                            <p:cond delay="0"/>
                                          </p:stCondLst>
                                        </p:cTn>
                                        <p:tgtEl>
                                          <p:spTgt spid="45059">
                                            <p:txEl>
                                              <p:charRg st="0" end="6"/>
                                            </p:txEl>
                                          </p:spTgt>
                                        </p:tgtEl>
                                        <p:attrNameLst>
                                          <p:attrName>style.visibility</p:attrName>
                                        </p:attrNameLst>
                                      </p:cBhvr>
                                      <p:to>
                                        <p:strVal val="visible"/>
                                      </p:to>
                                    </p:set>
                                    <p:anim calcmode="lin" valueType="num">
                                      <p:cBhvr>
                                        <p:cTn id="14" dur="1000" fill="hold"/>
                                        <p:tgtEl>
                                          <p:spTgt spid="45059">
                                            <p:txEl>
                                              <p:charRg st="0" end="6"/>
                                            </p:txEl>
                                          </p:spTgt>
                                        </p:tgtEl>
                                        <p:attrNameLst>
                                          <p:attrName>style.rotation</p:attrName>
                                        </p:attrNameLst>
                                      </p:cBhvr>
                                      <p:tavLst>
                                        <p:tav tm="0">
                                          <p:val>
                                            <p:fltVal val="90.000000"/>
                                          </p:val>
                                        </p:tav>
                                        <p:tav tm="80000">
                                          <p:val>
                                            <p:fltVal val="90.000000"/>
                                          </p:val>
                                        </p:tav>
                                        <p:tav tm="80000">
                                          <p:val>
                                            <p:fltVal val="90.000000"/>
                                          </p:val>
                                        </p:tav>
                                        <p:tav tm="100000">
                                          <p:val>
                                            <p:fltVal val="0.000000"/>
                                          </p:val>
                                        </p:tav>
                                      </p:tavLst>
                                    </p:anim>
                                    <p:anim calcmode="lin" valueType="num">
                                      <p:cBhvr>
                                        <p:cTn id="15" dur="1000" fill="hold"/>
                                        <p:tgtEl>
                                          <p:spTgt spid="45059">
                                            <p:txEl>
                                              <p:charRg st="0" end="6"/>
                                            </p:txEl>
                                          </p:spTgt>
                                        </p:tgtEl>
                                        <p:attrNameLst>
                                          <p:attrName>ppt_x</p:attrName>
                                        </p:attrNameLst>
                                      </p:cBhvr>
                                      <p:tavLst>
                                        <p:tav tm="0">
                                          <p:val>
                                            <p:fltVal val="-1.000000"/>
                                          </p:val>
                                        </p:tav>
                                        <p:tav tm="50000">
                                          <p:val>
                                            <p:fltVal val="0.950000"/>
                                          </p:val>
                                        </p:tav>
                                        <p:tav tm="100000">
                                          <p:val>
                                            <p:strVal val="#ppt_x"/>
                                          </p:val>
                                        </p:tav>
                                      </p:tavLst>
                                    </p:anim>
                                    <p:anim calcmode="lin" valueType="num">
                                      <p:cBhvr>
                                        <p:cTn id="16" dur="1000" fill="hold"/>
                                        <p:tgtEl>
                                          <p:spTgt spid="45059">
                                            <p:txEl>
                                              <p:charRg st="0" end="6"/>
                                            </p:txEl>
                                          </p:spTgt>
                                        </p:tgtEl>
                                        <p:attrNameLst>
                                          <p:attrName>ppt_y</p:attrName>
                                        </p:attrNameLst>
                                      </p:cBhvr>
                                      <p:tavLst>
                                        <p:tav tm="0">
                                          <p:val>
                                            <p:strVal val="#ppt_y"/>
                                          </p:val>
                                        </p:tav>
                                        <p:tav tm="100000">
                                          <p:val>
                                            <p:strVal val="#ppt_y"/>
                                          </p:val>
                                        </p:tav>
                                      </p:tavLst>
                                    </p:anim>
                                    <p:animEffect transition="in" filter="fade">
                                      <p:cBhvr>
                                        <p:cTn id="17" dur="1000"/>
                                        <p:tgtEl>
                                          <p:spTgt spid="45059">
                                            <p:txEl>
                                              <p:charRg st="0" end="6"/>
                                            </p:txEl>
                                          </p:spTgt>
                                        </p:tgtEl>
                                      </p:cBhvr>
                                    </p:animEffect>
                                  </p:childTnLst>
                                </p:cTn>
                              </p:par>
                              <p:par>
                                <p:cTn id="18" presetID="48" presetClass="entr" presetSubtype="0" accel="50000" fill="hold" nodeType="withEffect">
                                  <p:stCondLst>
                                    <p:cond delay="0"/>
                                  </p:stCondLst>
                                  <p:childTnLst>
                                    <p:set>
                                      <p:cBhvr>
                                        <p:cTn id="19" dur="1" fill="hold">
                                          <p:stCondLst>
                                            <p:cond delay="0"/>
                                          </p:stCondLst>
                                        </p:cTn>
                                        <p:tgtEl>
                                          <p:spTgt spid="45060"/>
                                        </p:tgtEl>
                                        <p:attrNameLst>
                                          <p:attrName>style.visibility</p:attrName>
                                        </p:attrNameLst>
                                      </p:cBhvr>
                                      <p:to>
                                        <p:strVal val="visible"/>
                                      </p:to>
                                    </p:set>
                                    <p:anim calcmode="lin" valueType="num">
                                      <p:cBhvr>
                                        <p:cTn id="20" dur="1000" fill="hold"/>
                                        <p:tgtEl>
                                          <p:spTgt spid="45060"/>
                                        </p:tgtEl>
                                        <p:attrNameLst>
                                          <p:attrName>style.rotation</p:attrName>
                                        </p:attrNameLst>
                                      </p:cBhvr>
                                      <p:tavLst>
                                        <p:tav tm="0">
                                          <p:val>
                                            <p:fltVal val="90.000000"/>
                                          </p:val>
                                        </p:tav>
                                        <p:tav tm="80000">
                                          <p:val>
                                            <p:fltVal val="90.000000"/>
                                          </p:val>
                                        </p:tav>
                                        <p:tav tm="80000">
                                          <p:val>
                                            <p:fltVal val="90.000000"/>
                                          </p:val>
                                        </p:tav>
                                        <p:tav tm="100000">
                                          <p:val>
                                            <p:fltVal val="0.000000"/>
                                          </p:val>
                                        </p:tav>
                                      </p:tavLst>
                                    </p:anim>
                                    <p:anim calcmode="lin" valueType="num">
                                      <p:cBhvr>
                                        <p:cTn id="21" dur="1000" fill="hold"/>
                                        <p:tgtEl>
                                          <p:spTgt spid="45060"/>
                                        </p:tgtEl>
                                        <p:attrNameLst>
                                          <p:attrName>ppt_x</p:attrName>
                                        </p:attrNameLst>
                                      </p:cBhvr>
                                      <p:tavLst>
                                        <p:tav tm="0">
                                          <p:val>
                                            <p:fltVal val="-1.000000"/>
                                          </p:val>
                                        </p:tav>
                                        <p:tav tm="50000">
                                          <p:val>
                                            <p:fltVal val="0.950000"/>
                                          </p:val>
                                        </p:tav>
                                        <p:tav tm="100000">
                                          <p:val>
                                            <p:strVal val="#ppt_x"/>
                                          </p:val>
                                        </p:tav>
                                      </p:tavLst>
                                    </p:anim>
                                    <p:anim calcmode="lin" valueType="num">
                                      <p:cBhvr>
                                        <p:cTn id="22" dur="1000" fill="hold"/>
                                        <p:tgtEl>
                                          <p:spTgt spid="45060"/>
                                        </p:tgtEl>
                                        <p:attrNameLst>
                                          <p:attrName>ppt_y</p:attrName>
                                        </p:attrNameLst>
                                      </p:cBhvr>
                                      <p:tavLst>
                                        <p:tav tm="0">
                                          <p:val>
                                            <p:strVal val="#ppt_y"/>
                                          </p:val>
                                        </p:tav>
                                        <p:tav tm="100000">
                                          <p:val>
                                            <p:strVal val="#ppt_y"/>
                                          </p:val>
                                        </p:tav>
                                      </p:tavLst>
                                    </p:anim>
                                    <p:animEffect transition="in" filter="fade">
                                      <p:cBhvr>
                                        <p:cTn id="23" dur="1000"/>
                                        <p:tgtEl>
                                          <p:spTgt spid="450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8" grpId="0"/>
      <p:bldP spid="45059"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6082" name="标题 46081"/>
          <p:cNvSpPr>
            <a:spLocks noGrp="1"/>
          </p:cNvSpPr>
          <p:nvPr>
            <p:ph type="title"/>
          </p:nvPr>
        </p:nvSpPr>
        <p:spPr>
          <a:xfrm>
            <a:off x="1847850" y="3933825"/>
            <a:ext cx="6697663" cy="863600"/>
          </a:xfrm>
        </p:spPr>
        <p:txBody>
          <a:bodyPr anchor="ctr"/>
          <a:p>
            <a:pPr algn="l"/>
            <a:r>
              <a:rPr lang="en-US" altLang="zh-CN" sz="4800" b="1">
                <a:solidFill>
                  <a:srgbClr val="3333CC"/>
                </a:solidFill>
                <a:latin typeface="华文行楷" panose="02010800040101010101" pitchFamily="2" charset="-122"/>
                <a:ea typeface="华文行楷" panose="02010800040101010101" pitchFamily="2" charset="-122"/>
              </a:rPr>
              <a:t>12.</a:t>
            </a:r>
            <a:r>
              <a:rPr lang="zh-CN" altLang="en-US" sz="4800" b="1">
                <a:solidFill>
                  <a:srgbClr val="3333CC"/>
                </a:solidFill>
                <a:latin typeface="华文行楷" panose="02010800040101010101" pitchFamily="2" charset="-122"/>
                <a:ea typeface="华文行楷" panose="02010800040101010101" pitchFamily="2" charset="-122"/>
              </a:rPr>
              <a:t>比喻坏人当权</a:t>
            </a:r>
            <a:r>
              <a:rPr lang="zh-CN" altLang="en-US" sz="4800" b="1">
                <a:solidFill>
                  <a:srgbClr val="3333CC"/>
                </a:solidFill>
              </a:rPr>
              <a:t> 。</a:t>
            </a:r>
            <a:endParaRPr lang="zh-CN" altLang="en-US" sz="4800" b="1">
              <a:solidFill>
                <a:srgbClr val="3333CC"/>
              </a:solidFill>
            </a:endParaRPr>
          </a:p>
        </p:txBody>
      </p:sp>
      <p:sp>
        <p:nvSpPr>
          <p:cNvPr id="46083" name="文本占位符 46082"/>
          <p:cNvSpPr>
            <a:spLocks noGrp="1"/>
          </p:cNvSpPr>
          <p:nvPr>
            <p:ph type="body" idx="1"/>
          </p:nvPr>
        </p:nvSpPr>
        <p:spPr>
          <a:xfrm>
            <a:off x="3240088" y="5084763"/>
            <a:ext cx="3876675" cy="596900"/>
          </a:xfrm>
        </p:spPr>
        <p:txBody>
          <a:bodyPr>
            <a:normAutofit fontScale="40000"/>
          </a:bodyPr>
          <a:p>
            <a:pPr>
              <a:buNone/>
            </a:pPr>
            <a:r>
              <a:rPr lang="en-US" altLang="zh-CN" sz="4800">
                <a:latin typeface="华文行楷" panose="02010800040101010101" pitchFamily="2" charset="-122"/>
                <a:ea typeface="华文行楷" panose="02010800040101010101" pitchFamily="2" charset="-122"/>
              </a:rPr>
              <a:t>  </a:t>
            </a:r>
            <a:r>
              <a:rPr lang="en-US" altLang="zh-CN" sz="8800">
                <a:latin typeface="华文行楷" panose="02010800040101010101" pitchFamily="2" charset="-122"/>
                <a:ea typeface="华文行楷" panose="02010800040101010101" pitchFamily="2" charset="-122"/>
              </a:rPr>
              <a:t>  </a:t>
            </a:r>
            <a:r>
              <a:rPr lang="zh-CN" altLang="en-US" sz="8800" b="1">
                <a:latin typeface="华文行楷" panose="02010800040101010101" pitchFamily="2" charset="-122"/>
                <a:ea typeface="华文行楷" panose="02010800040101010101" pitchFamily="2" charset="-122"/>
              </a:rPr>
              <a:t>豺狼当道</a:t>
            </a:r>
            <a:r>
              <a:rPr lang="zh-CN" altLang="en-US" sz="8800">
                <a:latin typeface="华文行楷" panose="02010800040101010101" pitchFamily="2" charset="-122"/>
                <a:ea typeface="华文行楷" panose="02010800040101010101" pitchFamily="2" charset="-122"/>
              </a:rPr>
              <a:t> </a:t>
            </a:r>
            <a:endParaRPr lang="zh-CN" altLang="en-US" sz="8800">
              <a:latin typeface="华文行楷" panose="02010800040101010101" pitchFamily="2" charset="-122"/>
              <a:ea typeface="华文行楷" panose="02010800040101010101" pitchFamily="2" charset="-122"/>
            </a:endParaRPr>
          </a:p>
        </p:txBody>
      </p:sp>
      <p:sp>
        <p:nvSpPr>
          <p:cNvPr id="46084" name="文本框 46083"/>
          <p:cNvSpPr txBox="1"/>
          <p:nvPr/>
        </p:nvSpPr>
        <p:spPr>
          <a:xfrm>
            <a:off x="1703388" y="620713"/>
            <a:ext cx="9324975" cy="1767840"/>
          </a:xfrm>
          <a:prstGeom prst="rect">
            <a:avLst/>
          </a:prstGeom>
          <a:noFill/>
          <a:ln w="9525">
            <a:noFill/>
          </a:ln>
        </p:spPr>
        <p:txBody>
          <a:bodyPr>
            <a:spAutoFit/>
          </a:bodyPr>
          <a:p>
            <a:pPr lvl="0" eaLnBrk="0" hangingPunct="0">
              <a:spcBef>
                <a:spcPct val="50000"/>
              </a:spcBef>
              <a:buClr>
                <a:srgbClr val="000000"/>
              </a:buClr>
            </a:pPr>
            <a:r>
              <a:rPr lang="en-US" altLang="zh-CN" sz="4400" b="1">
                <a:solidFill>
                  <a:srgbClr val="3333CC"/>
                </a:solidFill>
                <a:latin typeface="华文行楷" panose="02010800040101010101" pitchFamily="2" charset="-122"/>
                <a:ea typeface="华文行楷" panose="02010800040101010101" pitchFamily="2" charset="-122"/>
              </a:rPr>
              <a:t>11.</a:t>
            </a:r>
            <a:r>
              <a:rPr lang="zh-CN" altLang="en-US" sz="4400" b="1">
                <a:solidFill>
                  <a:srgbClr val="3333CC"/>
                </a:solidFill>
                <a:latin typeface="华文行楷" panose="02010800040101010101" pitchFamily="2" charset="-122"/>
                <a:ea typeface="华文行楷" panose="02010800040101010101" pitchFamily="2" charset="-122"/>
              </a:rPr>
              <a:t>象豺狼一样凶恶残暴成了习性。</a:t>
            </a:r>
            <a:endParaRPr lang="zh-CN" altLang="en-US" sz="4400" b="1">
              <a:solidFill>
                <a:srgbClr val="3333CC"/>
              </a:solidFill>
              <a:latin typeface="华文行楷" panose="02010800040101010101" pitchFamily="2" charset="-122"/>
              <a:ea typeface="华文行楷" panose="02010800040101010101" pitchFamily="2" charset="-122"/>
            </a:endParaRPr>
          </a:p>
          <a:p>
            <a:pPr lvl="0" eaLnBrk="0" hangingPunct="0">
              <a:spcBef>
                <a:spcPct val="50000"/>
              </a:spcBef>
              <a:buClr>
                <a:srgbClr val="000000"/>
              </a:buClr>
            </a:pPr>
            <a:r>
              <a:rPr lang="zh-CN" altLang="en-US" sz="4400" b="1">
                <a:solidFill>
                  <a:srgbClr val="3333CC"/>
                </a:solidFill>
                <a:latin typeface="华文行楷" panose="02010800040101010101" pitchFamily="2" charset="-122"/>
                <a:ea typeface="华文行楷" panose="02010800040101010101" pitchFamily="2" charset="-122"/>
              </a:rPr>
              <a:t>   形容为人残暴。</a:t>
            </a:r>
            <a:endParaRPr lang="zh-CN" altLang="en-US" sz="4400" b="1">
              <a:solidFill>
                <a:srgbClr val="3333CC"/>
              </a:solidFill>
              <a:latin typeface="华文行楷" panose="02010800040101010101" pitchFamily="2" charset="-122"/>
              <a:ea typeface="华文行楷" panose="02010800040101010101" pitchFamily="2" charset="-122"/>
            </a:endParaRPr>
          </a:p>
        </p:txBody>
      </p:sp>
      <p:sp>
        <p:nvSpPr>
          <p:cNvPr id="46085" name="文本框 46084"/>
          <p:cNvSpPr txBox="1"/>
          <p:nvPr/>
        </p:nvSpPr>
        <p:spPr>
          <a:xfrm>
            <a:off x="3000375" y="2781300"/>
            <a:ext cx="4608513" cy="822960"/>
          </a:xfrm>
          <a:prstGeom prst="rect">
            <a:avLst/>
          </a:prstGeom>
          <a:noFill/>
          <a:ln w="9525">
            <a:noFill/>
          </a:ln>
        </p:spPr>
        <p:txBody>
          <a:bodyPr>
            <a:spAutoFit/>
          </a:bodyPr>
          <a:p>
            <a:pPr lvl="3" eaLnBrk="0" hangingPunct="0">
              <a:spcBef>
                <a:spcPct val="20000"/>
              </a:spcBef>
              <a:buClr>
                <a:srgbClr val="000000"/>
              </a:buClr>
            </a:pPr>
            <a:r>
              <a:rPr lang="zh-CN" altLang="en-US" sz="4800" b="1">
                <a:latin typeface="华文行楷" panose="02010800040101010101" pitchFamily="2" charset="-122"/>
                <a:ea typeface="华文行楷" panose="02010800040101010101" pitchFamily="2" charset="-122"/>
              </a:rPr>
              <a:t>豺狼成性　 </a:t>
            </a:r>
            <a:endParaRPr lang="zh-CN" altLang="en-US" sz="4800" b="1">
              <a:latin typeface="华文行楷" panose="02010800040101010101" pitchFamily="2" charset="-122"/>
              <a:ea typeface="华文行楷" panose="02010800040101010101" pitchFamily="2"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0" presetClass="entr" presetSubtype="0" fill="hold" grpId="0" nodeType="afterEffect">
                                  <p:stCondLst>
                                    <p:cond delay="0"/>
                                  </p:stCondLst>
                                  <p:iterate type="lt">
                                    <p:tmPct val="10000"/>
                                  </p:iterate>
                                  <p:childTnLst>
                                    <p:set>
                                      <p:cBhvr>
                                        <p:cTn id="6" dur="1" fill="hold">
                                          <p:stCondLst>
                                            <p:cond delay="0"/>
                                          </p:stCondLst>
                                        </p:cTn>
                                        <p:tgtEl>
                                          <p:spTgt spid="46084"/>
                                        </p:tgtEl>
                                        <p:attrNameLst>
                                          <p:attrName>style.visibility</p:attrName>
                                        </p:attrNameLst>
                                      </p:cBhvr>
                                      <p:to>
                                        <p:strVal val="visible"/>
                                      </p:to>
                                    </p:set>
                                    <p:animEffect transition="in" filter="fade">
                                      <p:cBhvr>
                                        <p:cTn id="7" dur="500"/>
                                        <p:tgtEl>
                                          <p:spTgt spid="46084"/>
                                        </p:tgtEl>
                                      </p:cBhvr>
                                    </p:animEffect>
                                    <p:anim calcmode="lin" valueType="num">
                                      <p:cBhvr>
                                        <p:cTn id="8" dur="500" fill="hold"/>
                                        <p:tgtEl>
                                          <p:spTgt spid="46084"/>
                                        </p:tgtEl>
                                        <p:attrNameLst>
                                          <p:attrName>ppt_x</p:attrName>
                                        </p:attrNameLst>
                                      </p:cBhvr>
                                      <p:tavLst>
                                        <p:tav tm="0">
                                          <p:val>
                                            <p:strVal val="#ppt_x-.1"/>
                                          </p:val>
                                        </p:tav>
                                        <p:tav tm="100000">
                                          <p:val>
                                            <p:strVal val="#ppt_x"/>
                                          </p:val>
                                        </p:tav>
                                      </p:tavLst>
                                    </p:anim>
                                    <p:anim calcmode="lin" valueType="num">
                                      <p:cBhvr>
                                        <p:cTn id="9" dur="500" fill="hold"/>
                                        <p:tgtEl>
                                          <p:spTgt spid="46084"/>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5" presetClass="entr" presetSubtype="0" fill="hold" grpId="0" nodeType="clickEffect">
                                  <p:stCondLst>
                                    <p:cond delay="0"/>
                                  </p:stCondLst>
                                  <p:childTnLst>
                                    <p:set>
                                      <p:cBhvr>
                                        <p:cTn id="13" dur="1" fill="hold">
                                          <p:stCondLst>
                                            <p:cond delay="0"/>
                                          </p:stCondLst>
                                        </p:cTn>
                                        <p:tgtEl>
                                          <p:spTgt spid="46085"/>
                                        </p:tgtEl>
                                        <p:attrNameLst>
                                          <p:attrName>style.visibility</p:attrName>
                                        </p:attrNameLst>
                                      </p:cBhvr>
                                      <p:to>
                                        <p:strVal val="visible"/>
                                      </p:to>
                                    </p:set>
                                    <p:anim calcmode="lin" valueType="num">
                                      <p:cBhvr>
                                        <p:cTn id="14" dur="1000" fill="hold"/>
                                        <p:tgtEl>
                                          <p:spTgt spid="46085"/>
                                        </p:tgtEl>
                                        <p:attrNameLst>
                                          <p:attrName>ppt_w</p:attrName>
                                        </p:attrNameLst>
                                      </p:cBhvr>
                                      <p:tavLst>
                                        <p:tav tm="0">
                                          <p:val>
                                            <p:fltVal val="0.000000"/>
                                          </p:val>
                                        </p:tav>
                                        <p:tav tm="100000">
                                          <p:val>
                                            <p:strVal val="#ppt_w"/>
                                          </p:val>
                                        </p:tav>
                                      </p:tavLst>
                                    </p:anim>
                                    <p:anim calcmode="lin" valueType="num">
                                      <p:cBhvr>
                                        <p:cTn id="15" dur="1000" fill="hold"/>
                                        <p:tgtEl>
                                          <p:spTgt spid="46085"/>
                                        </p:tgtEl>
                                        <p:attrNameLst>
                                          <p:attrName>ppt_h</p:attrName>
                                        </p:attrNameLst>
                                      </p:cBhvr>
                                      <p:tavLst>
                                        <p:tav tm="0">
                                          <p:val>
                                            <p:fltVal val="0.000000"/>
                                          </p:val>
                                        </p:tav>
                                        <p:tav tm="100000">
                                          <p:val>
                                            <p:strVal val="#ppt_h"/>
                                          </p:val>
                                        </p:tav>
                                      </p:tavLst>
                                    </p:anim>
                                    <p:anim calcmode="lin" valueType="num">
                                      <p:cBhvr>
                                        <p:cTn id="16" dur="1000" fill="hold"/>
                                        <p:tgtEl>
                                          <p:spTgt spid="46085"/>
                                        </p:tgtEl>
                                        <p:attrNameLst>
                                          <p:attrName>ppt_x</p:attrName>
                                        </p:attrNameLst>
                                      </p:cBhvr>
                                      <p:tavLst>
                                        <p:tav tm="0" fmla="#ppt_x+(cos(-2*pi*(1-$))*-#ppt_x-sin(-2*pi*(1-$))*(1-#ppt_y))*(1-$)">
                                          <p:val>
                                            <p:fltVal val="0.000000"/>
                                          </p:val>
                                        </p:tav>
                                        <p:tav tm="100000">
                                          <p:val>
                                            <p:fltVal val="1.000000"/>
                                          </p:val>
                                        </p:tav>
                                      </p:tavLst>
                                    </p:anim>
                                    <p:anim calcmode="lin" valueType="num">
                                      <p:cBhvr>
                                        <p:cTn id="17" dur="1000" fill="hold"/>
                                        <p:tgtEl>
                                          <p:spTgt spid="46085"/>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par>
                    <p:cTn id="18" fill="hold">
                      <p:stCondLst>
                        <p:cond delay="indefinite"/>
                      </p:stCondLst>
                      <p:childTnLst>
                        <p:par>
                          <p:cTn id="19" fill="hold">
                            <p:stCondLst>
                              <p:cond delay="0"/>
                            </p:stCondLst>
                            <p:childTnLst>
                              <p:par>
                                <p:cTn id="20" presetID="38" presetClass="entr" presetSubtype="0" accel="50000" fill="hold" grpId="0" nodeType="clickEffect">
                                  <p:stCondLst>
                                    <p:cond delay="0"/>
                                  </p:stCondLst>
                                  <p:iterate type="lt">
                                    <p:tmPct val="50000"/>
                                  </p:iterate>
                                  <p:childTnLst>
                                    <p:set>
                                      <p:cBhvr>
                                        <p:cTn id="21" dur="1" fill="hold">
                                          <p:stCondLst>
                                            <p:cond delay="0"/>
                                          </p:stCondLst>
                                        </p:cTn>
                                        <p:tgtEl>
                                          <p:spTgt spid="46082"/>
                                        </p:tgtEl>
                                        <p:attrNameLst>
                                          <p:attrName>style.visibility</p:attrName>
                                        </p:attrNameLst>
                                      </p:cBhvr>
                                      <p:to>
                                        <p:strVal val="visible"/>
                                      </p:to>
                                    </p:set>
                                    <p:set>
                                      <p:cBhvr>
                                        <p:cTn id="22" dur="455" fill="hold">
                                          <p:stCondLst>
                                            <p:cond delay="0"/>
                                          </p:stCondLst>
                                        </p:cTn>
                                        <p:tgtEl>
                                          <p:spTgt spid="46082"/>
                                        </p:tgtEl>
                                        <p:attrNameLst>
                                          <p:attrName>style.rotation</p:attrName>
                                        </p:attrNameLst>
                                      </p:cBhvr>
                                      <p:to>
                                        <p:strVal val="-45.0"/>
                                      </p:to>
                                    </p:set>
                                    <p:anim calcmode="lin" valueType="num">
                                      <p:cBhvr>
                                        <p:cTn id="23" dur="455" fill="hold">
                                          <p:stCondLst>
                                            <p:cond delay="455"/>
                                          </p:stCondLst>
                                        </p:cTn>
                                        <p:tgtEl>
                                          <p:spTgt spid="46082"/>
                                        </p:tgtEl>
                                        <p:attrNameLst>
                                          <p:attrName>style.rotation</p:attrName>
                                        </p:attrNameLst>
                                      </p:cBhvr>
                                      <p:tavLst>
                                        <p:tav tm="0">
                                          <p:val>
                                            <p:fltVal val="-45.000000"/>
                                          </p:val>
                                        </p:tav>
                                        <p:tav tm="69900">
                                          <p:val>
                                            <p:fltVal val="45.000000"/>
                                          </p:val>
                                        </p:tav>
                                        <p:tav tm="100000">
                                          <p:val>
                                            <p:fltVal val="0.000000"/>
                                          </p:val>
                                        </p:tav>
                                      </p:tavLst>
                                    </p:anim>
                                    <p:anim calcmode="lin" valueType="num">
                                      <p:cBhvr>
                                        <p:cTn id="24" dur="455" fill="hold">
                                          <p:stCondLst>
                                            <p:cond delay="0"/>
                                          </p:stCondLst>
                                        </p:cTn>
                                        <p:tgtEl>
                                          <p:spTgt spid="46082"/>
                                        </p:tgtEl>
                                        <p:attrNameLst>
                                          <p:attrName>ppt_y</p:attrName>
                                        </p:attrNameLst>
                                      </p:cBhvr>
                                      <p:tavLst>
                                        <p:tav tm="0">
                                          <p:val>
                                            <p:strVal val="#ppt_y-1"/>
                                          </p:val>
                                        </p:tav>
                                        <p:tav tm="100000">
                                          <p:val>
                                            <p:strVal val="#ppt_y-(0.354*#ppt_w-0.172*#ppt_h)"/>
                                          </p:val>
                                        </p:tav>
                                      </p:tavLst>
                                    </p:anim>
                                    <p:anim calcmode="lin" valueType="num">
                                      <p:cBhvr>
                                        <p:cTn id="25" dur="156" decel="50000" autoRev="1" fill="hold">
                                          <p:stCondLst>
                                            <p:cond delay="455"/>
                                          </p:stCondLst>
                                        </p:cTn>
                                        <p:tgtEl>
                                          <p:spTgt spid="46082"/>
                                        </p:tgtEl>
                                        <p:attrNameLst>
                                          <p:attrName>ppt_y</p:attrName>
                                        </p:attrNameLst>
                                      </p:cBhvr>
                                      <p:tavLst>
                                        <p:tav tm="0">
                                          <p:val>
                                            <p:strVal val="#ppt_y-(0.354*#ppt_w-0.172*#ppt_h)"/>
                                          </p:val>
                                        </p:tav>
                                        <p:tav tm="100000">
                                          <p:val>
                                            <p:strVal val="#ppt_y-(0.354*#ppt_w-0.172*#ppt_h)-#ppt_h/2"/>
                                          </p:val>
                                        </p:tav>
                                      </p:tavLst>
                                    </p:anim>
                                    <p:anim calcmode="lin" valueType="num">
                                      <p:cBhvr>
                                        <p:cTn id="26" dur="136" fill="hold">
                                          <p:stCondLst>
                                            <p:cond delay="864"/>
                                          </p:stCondLst>
                                        </p:cTn>
                                        <p:tgtEl>
                                          <p:spTgt spid="46082"/>
                                        </p:tgtEl>
                                        <p:attrNameLst>
                                          <p:attrName>ppt_y</p:attrName>
                                        </p:attrNameLst>
                                      </p:cBhvr>
                                      <p:tavLst>
                                        <p:tav tm="0">
                                          <p:val>
                                            <p:strVal val="#ppt_y-(0.354*#ppt_w-0.172*#ppt_h)"/>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9" presetClass="entr" presetSubtype="0" accel="100000" fill="hold" grpId="0" nodeType="clickEffect">
                                  <p:stCondLst>
                                    <p:cond delay="0"/>
                                  </p:stCondLst>
                                  <p:childTnLst>
                                    <p:set>
                                      <p:cBhvr>
                                        <p:cTn id="30" dur="1" fill="hold">
                                          <p:stCondLst>
                                            <p:cond delay="0"/>
                                          </p:stCondLst>
                                        </p:cTn>
                                        <p:tgtEl>
                                          <p:spTgt spid="46083">
                                            <p:txEl>
                                              <p:charRg st="0" end="10"/>
                                            </p:txEl>
                                          </p:spTgt>
                                        </p:tgtEl>
                                        <p:attrNameLst>
                                          <p:attrName>style.visibility</p:attrName>
                                        </p:attrNameLst>
                                      </p:cBhvr>
                                      <p:to>
                                        <p:strVal val="visible"/>
                                      </p:to>
                                    </p:set>
                                    <p:anim calcmode="lin" valueType="num">
                                      <p:cBhvr>
                                        <p:cTn id="31" dur="500" fill="hold"/>
                                        <p:tgtEl>
                                          <p:spTgt spid="46083">
                                            <p:txEl>
                                              <p:charRg st="0" end="10"/>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32" dur="500" fill="hold"/>
                                        <p:tgtEl>
                                          <p:spTgt spid="46083">
                                            <p:txEl>
                                              <p:charRg st="0" end="10"/>
                                            </p:txEl>
                                          </p:spTgt>
                                        </p:tgtEl>
                                        <p:attrNameLst>
                                          <p:attrName>ppt_w</p:attrName>
                                        </p:attrNameLst>
                                      </p:cBhvr>
                                      <p:tavLst>
                                        <p:tav tm="0">
                                          <p:val>
                                            <p:strVal val="#ppt_w+.3"/>
                                          </p:val>
                                        </p:tav>
                                        <p:tav tm="50000">
                                          <p:val>
                                            <p:strVal val="#ppt_w+.3"/>
                                          </p:val>
                                        </p:tav>
                                        <p:tav tm="100000">
                                          <p:val>
                                            <p:strVal val="#ppt_w"/>
                                          </p:val>
                                        </p:tav>
                                      </p:tavLst>
                                    </p:anim>
                                    <p:anim calcmode="lin" valueType="num">
                                      <p:cBhvr>
                                        <p:cTn id="33" dur="500" fill="hold"/>
                                        <p:tgtEl>
                                          <p:spTgt spid="46083">
                                            <p:txEl>
                                              <p:charRg st="0" end="10"/>
                                            </p:txEl>
                                          </p:spTgt>
                                        </p:tgtEl>
                                        <p:attrNameLst>
                                          <p:attrName>ppt_x</p:attrName>
                                        </p:attrNameLst>
                                      </p:cBhvr>
                                      <p:tavLst>
                                        <p:tav tm="0">
                                          <p:val>
                                            <p:strVal val="#ppt_x-.3"/>
                                          </p:val>
                                        </p:tav>
                                        <p:tav tm="50000">
                                          <p:val>
                                            <p:strVal val="#ppt_x"/>
                                          </p:val>
                                        </p:tav>
                                        <p:tav tm="100000">
                                          <p:val>
                                            <p:strVal val="#ppt_x"/>
                                          </p:val>
                                        </p:tav>
                                      </p:tavLst>
                                    </p:anim>
                                    <p:anim calcmode="lin" valueType="num">
                                      <p:cBhvr>
                                        <p:cTn id="34" dur="500" fill="hold"/>
                                        <p:tgtEl>
                                          <p:spTgt spid="46083">
                                            <p:txEl>
                                              <p:charRg st="0" end="1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2" grpId="0"/>
      <p:bldP spid="46083" grpId="0" build="p"/>
      <p:bldP spid="46084" grpId="0"/>
      <p:bldP spid="4608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0178" name="Rectangle 2"/>
          <p:cNvSpPr/>
          <p:nvPr/>
        </p:nvSpPr>
        <p:spPr>
          <a:xfrm>
            <a:off x="3886200" y="1905000"/>
            <a:ext cx="4816475" cy="1554480"/>
          </a:xfrm>
          <a:prstGeom prst="rect">
            <a:avLst/>
          </a:prstGeom>
          <a:noFill/>
          <a:ln w="9525">
            <a:noFill/>
          </a:ln>
        </p:spPr>
        <p:txBody>
          <a:bodyPr>
            <a:spAutoFit/>
          </a:bodyPr>
          <a:p>
            <a:pPr lvl="0" eaLnBrk="1" hangingPunct="1"/>
            <a:r>
              <a:rPr lang="zh-CN" altLang="en-US" sz="9600" dirty="0">
                <a:solidFill>
                  <a:srgbClr val="FF0000"/>
                </a:solidFill>
                <a:latin typeface="Arial" panose="020B0604020202020204" pitchFamily="34" charset="0"/>
                <a:ea typeface="华文新魏" pitchFamily="2" charset="-122"/>
              </a:rPr>
              <a:t>感受狼</a:t>
            </a:r>
            <a:endParaRPr lang="zh-CN" altLang="en-US" sz="9600" dirty="0">
              <a:solidFill>
                <a:srgbClr val="FF0000"/>
              </a:solidFill>
              <a:latin typeface="Arial" panose="020B0604020202020204" pitchFamily="34" charset="0"/>
              <a:ea typeface="华文新魏" pitchFamily="2" charset="-122"/>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1202" name="Picture 2" descr="C:\Documents and Settings\R30\My Documents\My Pictures\MB3886.jpg"/>
          <p:cNvPicPr>
            <a:picLocks noChangeAspect="1"/>
          </p:cNvPicPr>
          <p:nvPr/>
        </p:nvPicPr>
        <p:blipFill>
          <a:blip r:embed="rId1"/>
          <a:srcRect b="5556"/>
          <a:stretch>
            <a:fillRect/>
          </a:stretch>
        </p:blipFill>
        <p:spPr>
          <a:xfrm>
            <a:off x="1524000" y="0"/>
            <a:ext cx="9144000" cy="6858000"/>
          </a:xfrm>
          <a:prstGeom prst="rect">
            <a:avLst/>
          </a:prstGeom>
          <a:noFill/>
          <a:ln w="9525">
            <a:noFill/>
          </a:ln>
        </p:spPr>
      </p:pic>
      <p:sp>
        <p:nvSpPr>
          <p:cNvPr id="51203" name="Text Box 3"/>
          <p:cNvSpPr txBox="1"/>
          <p:nvPr/>
        </p:nvSpPr>
        <p:spPr>
          <a:xfrm>
            <a:off x="5448300" y="549275"/>
            <a:ext cx="4838700" cy="5943600"/>
          </a:xfrm>
          <a:prstGeom prst="rect">
            <a:avLst/>
          </a:prstGeom>
          <a:noFill/>
          <a:ln w="9525">
            <a:noFill/>
          </a:ln>
        </p:spPr>
        <p:txBody>
          <a:bodyPr wrap="square">
            <a:spAutoFit/>
          </a:bodyPr>
          <a:p>
            <a:pPr lvl="0" eaLnBrk="1" hangingPunct="1">
              <a:spcBef>
                <a:spcPct val="50000"/>
              </a:spcBef>
            </a:pPr>
            <a:r>
              <a:rPr lang="en-US" altLang="x-none" sz="2400" dirty="0">
                <a:solidFill>
                  <a:srgbClr val="000000"/>
                </a:solidFill>
                <a:latin typeface="宋体" panose="02010600030101010101" pitchFamily="2" charset="-122"/>
                <a:ea typeface="宋体" panose="02010600030101010101" pitchFamily="2" charset="-122"/>
              </a:rPr>
              <a:t>    </a:t>
            </a:r>
            <a:r>
              <a:rPr lang="zh-CN" altLang="en-US" sz="2400" b="1" dirty="0">
                <a:solidFill>
                  <a:schemeClr val="bg1"/>
                </a:solidFill>
                <a:latin typeface="宋体" panose="02010600030101010101" pitchFamily="2" charset="-122"/>
                <a:ea typeface="宋体" panose="02010600030101010101" pitchFamily="2" charset="-122"/>
              </a:rPr>
              <a:t>狼，是陆地上生物最高的食物链终结者之一。由于有狼的存在，其他野生动物才得以淘汰老、弱、病、残的不良族群；也因为有狼的威胁存在，其他野生动物才被迫进化得更优秀，以免被狼淘汰，所以狼使生态处于一种平衡状态。没有狼的存在，生态上将出现莨莠不齐、传染病众生的局面，不利于生命的稳定、健康的平衡发展。况且狼是群居动物中最有秩序、纪律的族群。</a:t>
            </a:r>
            <a:endParaRPr lang="zh-CN" altLang="en-US" sz="2400" b="1" dirty="0">
              <a:solidFill>
                <a:schemeClr val="bg1"/>
              </a:solidFill>
              <a:latin typeface="宋体" panose="02010600030101010101" pitchFamily="2" charset="-122"/>
              <a:ea typeface="宋体" panose="02010600030101010101" pitchFamily="2" charset="-122"/>
            </a:endParaRPr>
          </a:p>
          <a:p>
            <a:pPr lvl="0" eaLnBrk="1" hangingPunct="1">
              <a:spcBef>
                <a:spcPct val="50000"/>
              </a:spcBef>
            </a:pPr>
            <a:br>
              <a:rPr lang="zh-CN" altLang="en-US" sz="2400" b="1" dirty="0">
                <a:solidFill>
                  <a:schemeClr val="bg1"/>
                </a:solidFill>
                <a:latin typeface="宋体" panose="02010600030101010101" pitchFamily="2" charset="-122"/>
                <a:ea typeface="宋体" panose="02010600030101010101" pitchFamily="2" charset="-122"/>
              </a:rPr>
            </a:br>
            <a:r>
              <a:rPr lang="zh-CN" altLang="en-US" sz="2400" b="1" dirty="0">
                <a:solidFill>
                  <a:schemeClr val="bg1"/>
                </a:solidFill>
                <a:latin typeface="宋体" panose="02010600030101010101" pitchFamily="2" charset="-122"/>
                <a:ea typeface="宋体" panose="02010600030101010101" pitchFamily="2" charset="-122"/>
              </a:rPr>
              <a:t>       </a:t>
            </a:r>
            <a:r>
              <a:rPr lang="en-US" altLang="x-none" sz="2400" b="1" dirty="0">
                <a:solidFill>
                  <a:schemeClr val="bg1"/>
                </a:solidFill>
                <a:latin typeface="华文行楷" panose="02010800040101010101" pitchFamily="2" charset="-122"/>
                <a:ea typeface="华文行楷" panose="02010800040101010101" pitchFamily="2" charset="-122"/>
              </a:rPr>
              <a:t>--</a:t>
            </a:r>
            <a:r>
              <a:rPr lang="zh-CN" altLang="en-US" sz="2400" b="1" dirty="0">
                <a:solidFill>
                  <a:schemeClr val="bg1"/>
                </a:solidFill>
                <a:latin typeface="华文行楷" panose="02010800040101010101" pitchFamily="2" charset="-122"/>
                <a:ea typeface="华文行楷" panose="02010800040101010101" pitchFamily="2" charset="-122"/>
              </a:rPr>
              <a:t>阿奎利斯</a:t>
            </a:r>
            <a:r>
              <a:rPr lang="en-US" altLang="x-none" sz="2400" b="1" dirty="0">
                <a:solidFill>
                  <a:schemeClr val="bg1"/>
                </a:solidFill>
                <a:latin typeface="Arial" panose="020B0604020202020204" pitchFamily="34" charset="0"/>
                <a:ea typeface="华文行楷" panose="02010800040101010101" pitchFamily="2" charset="-122"/>
              </a:rPr>
              <a:t>·</a:t>
            </a:r>
            <a:r>
              <a:rPr lang="zh-CN" altLang="en-US" sz="2400" b="1" dirty="0">
                <a:solidFill>
                  <a:schemeClr val="bg1"/>
                </a:solidFill>
                <a:latin typeface="华文行楷" panose="02010800040101010101" pitchFamily="2" charset="-122"/>
                <a:ea typeface="华文行楷" panose="02010800040101010101" pitchFamily="2" charset="-122"/>
              </a:rPr>
              <a:t>爱克斯</a:t>
            </a:r>
            <a:br>
              <a:rPr lang="zh-CN" altLang="en-US" sz="2400" b="1" dirty="0">
                <a:latin typeface="宋体" panose="02010600030101010101" pitchFamily="2" charset="-122"/>
                <a:ea typeface="宋体" panose="02010600030101010101" pitchFamily="2" charset="-122"/>
              </a:rPr>
            </a:br>
            <a:endParaRPr lang="zh-CN" altLang="en-US" sz="2400" b="1" dirty="0">
              <a:latin typeface="宋体" panose="02010600030101010101" pitchFamily="2" charset="-122"/>
              <a:ea typeface="宋体" panose="02010600030101010101" pitchFamily="2" charset="-122"/>
            </a:endParaRPr>
          </a:p>
          <a:p>
            <a:pPr lvl="0" eaLnBrk="1" hangingPunct="1">
              <a:spcBef>
                <a:spcPct val="50000"/>
              </a:spcBef>
            </a:pPr>
            <a:endParaRPr lang="en-US" altLang="x-none" sz="2400" b="1" dirty="0">
              <a:latin typeface="Arial" panose="020B0604020202020204" pitchFamily="34" charset="0"/>
              <a:ea typeface="宋体" panose="02010600030101010101" pitchFamily="2" charset="-122"/>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2226" name="Picture 2" descr="C:\Documents and Settings\R30\My Documents\My Pictures\PAN2865.jpg"/>
          <p:cNvPicPr>
            <a:picLocks noChangeAspect="1"/>
          </p:cNvPicPr>
          <p:nvPr/>
        </p:nvPicPr>
        <p:blipFill>
          <a:blip r:embed="rId1"/>
          <a:stretch>
            <a:fillRect/>
          </a:stretch>
        </p:blipFill>
        <p:spPr>
          <a:xfrm>
            <a:off x="1524000" y="0"/>
            <a:ext cx="9144000" cy="6858000"/>
          </a:xfrm>
          <a:prstGeom prst="rect">
            <a:avLst/>
          </a:prstGeom>
          <a:noFill/>
          <a:ln w="9525">
            <a:noFill/>
          </a:ln>
        </p:spPr>
      </p:pic>
      <p:sp>
        <p:nvSpPr>
          <p:cNvPr id="52227" name="Text Box 3"/>
          <p:cNvSpPr txBox="1"/>
          <p:nvPr/>
        </p:nvSpPr>
        <p:spPr>
          <a:xfrm>
            <a:off x="2286000" y="3352800"/>
            <a:ext cx="8001000" cy="1188720"/>
          </a:xfrm>
          <a:prstGeom prst="rect">
            <a:avLst/>
          </a:prstGeom>
          <a:noFill/>
          <a:ln w="9525">
            <a:noFill/>
          </a:ln>
        </p:spPr>
        <p:txBody>
          <a:bodyPr>
            <a:spAutoFit/>
          </a:bodyPr>
          <a:p>
            <a:pPr lvl="0" eaLnBrk="1" hangingPunct="1">
              <a:spcBef>
                <a:spcPct val="50000"/>
              </a:spcBef>
            </a:pPr>
            <a:r>
              <a:rPr lang="zh-CN" altLang="en-US" sz="7200" b="1" dirty="0">
                <a:solidFill>
                  <a:srgbClr val="FFFF00"/>
                </a:solidFill>
                <a:latin typeface="Arial" panose="020B0604020202020204" pitchFamily="34" charset="0"/>
                <a:ea typeface="宋体" panose="02010600030101010101" pitchFamily="2" charset="-122"/>
              </a:rPr>
              <a:t>狼的十大处世哲学</a:t>
            </a:r>
            <a:endParaRPr lang="zh-CN" altLang="en-US" sz="7200" b="1" dirty="0">
              <a:solidFill>
                <a:srgbClr val="FFFF00"/>
              </a:solidFill>
              <a:latin typeface="Arial" panose="020B0604020202020204" pitchFamily="34" charset="0"/>
              <a:ea typeface="宋体" panose="02010600030101010101" pitchFamily="2" charset="-122"/>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3250" name="Picture 2" descr="C:\Documents and Settings\R30\My Documents\My Pictures\MIN123054.jpg"/>
          <p:cNvPicPr>
            <a:picLocks noChangeAspect="1"/>
          </p:cNvPicPr>
          <p:nvPr/>
        </p:nvPicPr>
        <p:blipFill>
          <a:blip r:embed="rId1"/>
          <a:stretch>
            <a:fillRect/>
          </a:stretch>
        </p:blipFill>
        <p:spPr>
          <a:xfrm>
            <a:off x="1524000" y="0"/>
            <a:ext cx="9144000" cy="6858000"/>
          </a:xfrm>
          <a:prstGeom prst="rect">
            <a:avLst/>
          </a:prstGeom>
          <a:noFill/>
          <a:ln w="9525">
            <a:noFill/>
          </a:ln>
        </p:spPr>
      </p:pic>
      <p:sp>
        <p:nvSpPr>
          <p:cNvPr id="53251" name="Text Box 3"/>
          <p:cNvSpPr txBox="1"/>
          <p:nvPr/>
        </p:nvSpPr>
        <p:spPr>
          <a:xfrm>
            <a:off x="3048000" y="1066800"/>
            <a:ext cx="6553200" cy="2529840"/>
          </a:xfrm>
          <a:prstGeom prst="rect">
            <a:avLst/>
          </a:prstGeom>
          <a:noFill/>
          <a:ln w="9525">
            <a:noFill/>
          </a:ln>
        </p:spPr>
        <p:txBody>
          <a:bodyPr>
            <a:spAutoFit/>
          </a:bodyPr>
          <a:p>
            <a:pPr lvl="0" eaLnBrk="1" hangingPunct="1">
              <a:spcBef>
                <a:spcPct val="50000"/>
              </a:spcBef>
            </a:pPr>
            <a:r>
              <a:rPr lang="zh-CN" altLang="en-US" sz="4800" b="1" dirty="0">
                <a:solidFill>
                  <a:schemeClr val="bg1"/>
                </a:solidFill>
                <a:latin typeface="宋体" panose="02010600030101010101" pitchFamily="2" charset="-122"/>
                <a:ea typeface="宋体" panose="02010600030101010101" pitchFamily="2" charset="-122"/>
              </a:rPr>
              <a:t>一、卧薪尝胆：</a:t>
            </a:r>
            <a:endParaRPr lang="zh-CN" altLang="en-US" sz="4800" b="1" dirty="0">
              <a:solidFill>
                <a:schemeClr val="bg1"/>
              </a:solidFill>
              <a:latin typeface="宋体" panose="02010600030101010101" pitchFamily="2" charset="-122"/>
              <a:ea typeface="宋体" panose="02010600030101010101" pitchFamily="2" charset="-122"/>
            </a:endParaRPr>
          </a:p>
          <a:p>
            <a:pPr lvl="0" eaLnBrk="1" hangingPunct="1">
              <a:spcBef>
                <a:spcPct val="50000"/>
              </a:spcBef>
            </a:pPr>
            <a:r>
              <a:rPr lang="zh-CN" altLang="en-US" dirty="0">
                <a:solidFill>
                  <a:schemeClr val="bg1"/>
                </a:solidFill>
                <a:latin typeface="宋体" panose="02010600030101010101" pitchFamily="2" charset="-122"/>
                <a:ea typeface="宋体" panose="02010600030101010101" pitchFamily="2" charset="-122"/>
              </a:rPr>
              <a:t>    </a:t>
            </a:r>
            <a:r>
              <a:rPr lang="zh-CN" altLang="en-US" sz="2800" b="1" dirty="0">
                <a:solidFill>
                  <a:schemeClr val="bg1"/>
                </a:solidFill>
                <a:latin typeface="宋体" panose="02010600030101010101" pitchFamily="2" charset="-122"/>
                <a:ea typeface="宋体" panose="02010600030101010101" pitchFamily="2" charset="-122"/>
              </a:rPr>
              <a:t>狼不会为了所谓的尊严在自己弱小时攻击比自己强大的东西。</a:t>
            </a:r>
            <a:endParaRPr lang="zh-CN" altLang="en-US" sz="2800" b="1" dirty="0">
              <a:solidFill>
                <a:schemeClr val="bg1"/>
              </a:solidFill>
              <a:latin typeface="宋体" panose="02010600030101010101" pitchFamily="2" charset="-122"/>
              <a:ea typeface="宋体" panose="02010600030101010101" pitchFamily="2" charset="-122"/>
            </a:endParaRPr>
          </a:p>
          <a:p>
            <a:pPr lvl="0" eaLnBrk="1" hangingPunct="1">
              <a:spcBef>
                <a:spcPct val="50000"/>
              </a:spcBef>
            </a:pPr>
            <a:endParaRPr lang="en-US" altLang="x-none" sz="2800" b="1" dirty="0">
              <a:solidFill>
                <a:schemeClr val="bg1"/>
              </a:solidFill>
              <a:latin typeface="Arial" panose="020B0604020202020204" pitchFamily="34" charset="0"/>
              <a:ea typeface="宋体" panose="02010600030101010101" pitchFamily="2" charset="-122"/>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4274" name="Picture 2" descr="C:\Documents and Settings\R30\My Documents\My Pictures\BT086-06.jpg"/>
          <p:cNvPicPr>
            <a:picLocks noChangeAspect="1"/>
          </p:cNvPicPr>
          <p:nvPr/>
        </p:nvPicPr>
        <p:blipFill>
          <a:blip r:embed="rId1"/>
          <a:stretch>
            <a:fillRect/>
          </a:stretch>
        </p:blipFill>
        <p:spPr>
          <a:xfrm>
            <a:off x="1524000" y="0"/>
            <a:ext cx="9144000" cy="6858000"/>
          </a:xfrm>
          <a:prstGeom prst="rect">
            <a:avLst/>
          </a:prstGeom>
          <a:noFill/>
          <a:ln w="9525">
            <a:noFill/>
          </a:ln>
        </p:spPr>
      </p:pic>
      <p:sp>
        <p:nvSpPr>
          <p:cNvPr id="54275" name="Text Box 3"/>
          <p:cNvSpPr txBox="1"/>
          <p:nvPr/>
        </p:nvSpPr>
        <p:spPr>
          <a:xfrm>
            <a:off x="2286000" y="1371600"/>
            <a:ext cx="8382000" cy="3627120"/>
          </a:xfrm>
          <a:prstGeom prst="rect">
            <a:avLst/>
          </a:prstGeom>
          <a:noFill/>
          <a:ln w="9525">
            <a:noFill/>
          </a:ln>
        </p:spPr>
        <p:txBody>
          <a:bodyPr>
            <a:spAutoFit/>
          </a:bodyPr>
          <a:p>
            <a:pPr lvl="0" eaLnBrk="1" hangingPunct="1">
              <a:spcBef>
                <a:spcPct val="50000"/>
              </a:spcBef>
            </a:pPr>
            <a:r>
              <a:rPr lang="zh-CN" altLang="en-US" sz="4800" b="1" dirty="0">
                <a:solidFill>
                  <a:schemeClr val="bg1"/>
                </a:solidFill>
                <a:latin typeface="宋体" panose="02010600030101010101" pitchFamily="2" charset="-122"/>
                <a:ea typeface="宋体" panose="02010600030101010101" pitchFamily="2" charset="-122"/>
              </a:rPr>
              <a:t>二、众狼一心：</a:t>
            </a:r>
            <a:endParaRPr lang="zh-CN" altLang="en-US" sz="4800" b="1" dirty="0">
              <a:solidFill>
                <a:schemeClr val="bg1"/>
              </a:solidFill>
              <a:latin typeface="宋体" panose="02010600030101010101" pitchFamily="2" charset="-122"/>
              <a:ea typeface="宋体" panose="02010600030101010101" pitchFamily="2" charset="-122"/>
            </a:endParaRPr>
          </a:p>
          <a:p>
            <a:pPr lvl="0" eaLnBrk="1" hangingPunct="1">
              <a:spcBef>
                <a:spcPct val="50000"/>
              </a:spcBef>
            </a:pPr>
            <a:endParaRPr lang="zh-CN" altLang="en-US" sz="4800" dirty="0">
              <a:solidFill>
                <a:schemeClr val="bg1"/>
              </a:solidFill>
              <a:latin typeface="宋体" panose="02010600030101010101" pitchFamily="2" charset="-122"/>
              <a:ea typeface="宋体" panose="02010600030101010101" pitchFamily="2" charset="-122"/>
            </a:endParaRPr>
          </a:p>
          <a:p>
            <a:pPr lvl="0" eaLnBrk="1" hangingPunct="1">
              <a:spcBef>
                <a:spcPct val="50000"/>
              </a:spcBef>
            </a:pPr>
            <a:r>
              <a:rPr lang="zh-CN" altLang="en-US" sz="2800" b="1" dirty="0">
                <a:solidFill>
                  <a:schemeClr val="bg1"/>
                </a:solidFill>
                <a:latin typeface="宋体" panose="02010600030101010101" pitchFamily="2" charset="-122"/>
                <a:ea typeface="宋体" panose="02010600030101010101" pitchFamily="2" charset="-122"/>
              </a:rPr>
              <a:t>狼如果不得不面对比自己强大的东西，必群而攻之。</a:t>
            </a:r>
            <a:br>
              <a:rPr lang="zh-CN" altLang="en-US" sz="2800" b="1" dirty="0">
                <a:solidFill>
                  <a:schemeClr val="bg1"/>
                </a:solidFill>
                <a:latin typeface="宋体" panose="02010600030101010101" pitchFamily="2" charset="-122"/>
                <a:ea typeface="宋体" panose="02010600030101010101" pitchFamily="2" charset="-122"/>
              </a:rPr>
            </a:br>
            <a:endParaRPr lang="zh-CN" altLang="en-US" sz="2800" b="1" dirty="0">
              <a:solidFill>
                <a:schemeClr val="bg1"/>
              </a:solidFill>
              <a:latin typeface="宋体" panose="02010600030101010101" pitchFamily="2" charset="-122"/>
              <a:ea typeface="宋体" panose="02010600030101010101" pitchFamily="2" charset="-122"/>
            </a:endParaRPr>
          </a:p>
          <a:p>
            <a:pPr lvl="0" eaLnBrk="1" hangingPunct="1">
              <a:spcBef>
                <a:spcPct val="50000"/>
              </a:spcBef>
            </a:pPr>
            <a:endParaRPr lang="en-US" altLang="x-none" sz="2800" b="1" dirty="0">
              <a:solidFill>
                <a:schemeClr val="bg1"/>
              </a:solidFill>
              <a:latin typeface="Arial" panose="020B0604020202020204" pitchFamily="34" charset="0"/>
              <a:ea typeface="宋体" panose="02010600030101010101" pitchFamily="2" charset="-122"/>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5298" name="Picture 2" descr="C:\Documents and Settings\R30\My Documents\My Pictures\BT125-03.jpg"/>
          <p:cNvPicPr>
            <a:picLocks noChangeAspect="1"/>
          </p:cNvPicPr>
          <p:nvPr/>
        </p:nvPicPr>
        <p:blipFill>
          <a:blip r:embed="rId1"/>
          <a:stretch>
            <a:fillRect/>
          </a:stretch>
        </p:blipFill>
        <p:spPr>
          <a:xfrm>
            <a:off x="1524000" y="0"/>
            <a:ext cx="9144000" cy="6858000"/>
          </a:xfrm>
          <a:prstGeom prst="rect">
            <a:avLst/>
          </a:prstGeom>
          <a:noFill/>
          <a:ln w="9525">
            <a:noFill/>
          </a:ln>
        </p:spPr>
      </p:pic>
      <p:sp>
        <p:nvSpPr>
          <p:cNvPr id="55299" name="Text Box 3"/>
          <p:cNvSpPr txBox="1"/>
          <p:nvPr/>
        </p:nvSpPr>
        <p:spPr>
          <a:xfrm>
            <a:off x="2286000" y="1066800"/>
            <a:ext cx="7620000" cy="2529840"/>
          </a:xfrm>
          <a:prstGeom prst="rect">
            <a:avLst/>
          </a:prstGeom>
          <a:noFill/>
          <a:ln w="9525">
            <a:noFill/>
          </a:ln>
        </p:spPr>
        <p:txBody>
          <a:bodyPr>
            <a:spAutoFit/>
          </a:bodyPr>
          <a:p>
            <a:pPr lvl="0" eaLnBrk="1" hangingPunct="1">
              <a:spcBef>
                <a:spcPct val="50000"/>
              </a:spcBef>
            </a:pPr>
            <a:r>
              <a:rPr lang="zh-CN" altLang="en-US" sz="4800" b="1" dirty="0">
                <a:solidFill>
                  <a:schemeClr val="bg1"/>
                </a:solidFill>
                <a:latin typeface="宋体" panose="02010600030101010101" pitchFamily="2" charset="-122"/>
                <a:ea typeface="宋体" panose="02010600030101010101" pitchFamily="2" charset="-122"/>
              </a:rPr>
              <a:t>三、自知之明：</a:t>
            </a:r>
            <a:endParaRPr lang="zh-CN" altLang="en-US" sz="4800" b="1" dirty="0">
              <a:solidFill>
                <a:schemeClr val="bg1"/>
              </a:solidFill>
              <a:latin typeface="宋体" panose="02010600030101010101" pitchFamily="2" charset="-122"/>
              <a:ea typeface="宋体" panose="02010600030101010101" pitchFamily="2" charset="-122"/>
            </a:endParaRPr>
          </a:p>
          <a:p>
            <a:pPr lvl="0" eaLnBrk="1" hangingPunct="1">
              <a:spcBef>
                <a:spcPct val="50000"/>
              </a:spcBef>
            </a:pPr>
            <a:r>
              <a:rPr lang="zh-CN" altLang="en-US" sz="2800" b="1" dirty="0">
                <a:solidFill>
                  <a:schemeClr val="bg1"/>
                </a:solidFill>
                <a:latin typeface="宋体" panose="02010600030101010101" pitchFamily="2" charset="-122"/>
                <a:ea typeface="宋体" panose="02010600030101010101" pitchFamily="2" charset="-122"/>
              </a:rPr>
              <a:t>狼也很想当兽王，但狼知道自己是狼不是老虎。</a:t>
            </a:r>
            <a:br>
              <a:rPr lang="zh-CN" altLang="en-US" sz="2800" b="1" dirty="0">
                <a:solidFill>
                  <a:schemeClr val="bg1"/>
                </a:solidFill>
                <a:latin typeface="宋体" panose="02010600030101010101" pitchFamily="2" charset="-122"/>
                <a:ea typeface="宋体" panose="02010600030101010101" pitchFamily="2" charset="-122"/>
              </a:rPr>
            </a:br>
            <a:endParaRPr lang="zh-CN" altLang="en-US" sz="2800" b="1" dirty="0">
              <a:solidFill>
                <a:schemeClr val="bg1"/>
              </a:solidFill>
              <a:latin typeface="宋体" panose="02010600030101010101" pitchFamily="2" charset="-122"/>
              <a:ea typeface="宋体" panose="02010600030101010101" pitchFamily="2" charset="-122"/>
            </a:endParaRPr>
          </a:p>
          <a:p>
            <a:pPr lvl="0" eaLnBrk="1" hangingPunct="1">
              <a:spcBef>
                <a:spcPct val="50000"/>
              </a:spcBef>
            </a:pPr>
            <a:endParaRPr lang="en-US" altLang="x-none" sz="2800" b="1" dirty="0">
              <a:solidFill>
                <a:schemeClr val="bg1"/>
              </a:solidFill>
              <a:latin typeface="Arial" panose="020B0604020202020204" pitchFamily="34" charset="0"/>
              <a:ea typeface="宋体" panose="02010600030101010101" pitchFamily="2" charset="-122"/>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6322" name="Picture 2" descr="C:\Documents and Settings\R30\My Documents\My Pictures\MIN109275.jpg"/>
          <p:cNvPicPr>
            <a:picLocks noChangeAspect="1"/>
          </p:cNvPicPr>
          <p:nvPr/>
        </p:nvPicPr>
        <p:blipFill>
          <a:blip r:embed="rId1"/>
          <a:stretch>
            <a:fillRect/>
          </a:stretch>
        </p:blipFill>
        <p:spPr>
          <a:xfrm>
            <a:off x="1524000" y="0"/>
            <a:ext cx="9144000" cy="6858000"/>
          </a:xfrm>
          <a:prstGeom prst="rect">
            <a:avLst/>
          </a:prstGeom>
          <a:noFill/>
          <a:ln w="9525">
            <a:noFill/>
          </a:ln>
        </p:spPr>
      </p:pic>
      <p:sp>
        <p:nvSpPr>
          <p:cNvPr id="56323" name="Text Box 3"/>
          <p:cNvSpPr txBox="1"/>
          <p:nvPr/>
        </p:nvSpPr>
        <p:spPr>
          <a:xfrm>
            <a:off x="2743200" y="914400"/>
            <a:ext cx="7086600" cy="2103120"/>
          </a:xfrm>
          <a:prstGeom prst="rect">
            <a:avLst/>
          </a:prstGeom>
          <a:noFill/>
          <a:ln w="9525">
            <a:noFill/>
          </a:ln>
        </p:spPr>
        <p:txBody>
          <a:bodyPr>
            <a:spAutoFit/>
          </a:bodyPr>
          <a:p>
            <a:pPr lvl="0" eaLnBrk="1" hangingPunct="1">
              <a:spcBef>
                <a:spcPct val="50000"/>
              </a:spcBef>
            </a:pPr>
            <a:r>
              <a:rPr lang="zh-CN" altLang="en-US" sz="4800" b="1" dirty="0">
                <a:solidFill>
                  <a:srgbClr val="FFFF00"/>
                </a:solidFill>
                <a:latin typeface="宋体" panose="02010600030101010101" pitchFamily="2" charset="-122"/>
                <a:ea typeface="宋体" panose="02010600030101010101" pitchFamily="2" charset="-122"/>
              </a:rPr>
              <a:t>四、顺水行舟：</a:t>
            </a:r>
            <a:endParaRPr lang="zh-CN" altLang="en-US" sz="4800" b="1" dirty="0">
              <a:solidFill>
                <a:srgbClr val="FFFF00"/>
              </a:solidFill>
              <a:latin typeface="宋体" panose="02010600030101010101" pitchFamily="2" charset="-122"/>
              <a:ea typeface="宋体" panose="02010600030101010101" pitchFamily="2" charset="-122"/>
            </a:endParaRPr>
          </a:p>
          <a:p>
            <a:pPr lvl="0" eaLnBrk="1" hangingPunct="1">
              <a:spcBef>
                <a:spcPct val="50000"/>
              </a:spcBef>
            </a:pPr>
            <a:r>
              <a:rPr lang="zh-CN" altLang="en-US" sz="2800" b="1" dirty="0">
                <a:solidFill>
                  <a:srgbClr val="FFFF00"/>
                </a:solidFill>
                <a:latin typeface="宋体" panose="02010600030101010101" pitchFamily="2" charset="-122"/>
                <a:ea typeface="宋体" panose="02010600030101010101" pitchFamily="2" charset="-122"/>
              </a:rPr>
              <a:t>狼知道如何用最小的代价，换取最大的回报。</a:t>
            </a:r>
            <a:endParaRPr lang="zh-CN" altLang="en-US" sz="2800" b="1" dirty="0">
              <a:solidFill>
                <a:srgbClr val="FFFF00"/>
              </a:solidFill>
              <a:latin typeface="宋体" panose="02010600030101010101" pitchFamily="2" charset="-122"/>
              <a:ea typeface="宋体" panose="02010600030101010101" pitchFamily="2" charset="-122"/>
            </a:endParaRPr>
          </a:p>
          <a:p>
            <a:pPr lvl="0" eaLnBrk="1" hangingPunct="1">
              <a:spcBef>
                <a:spcPct val="50000"/>
              </a:spcBef>
            </a:pPr>
            <a:endParaRPr lang="en-US" altLang="x-none" sz="2800" b="1" dirty="0">
              <a:solidFill>
                <a:srgbClr val="FFFF00"/>
              </a:solidFill>
              <a:latin typeface="Arial" panose="020B0604020202020204" pitchFamily="34" charset="0"/>
              <a:ea typeface="宋体" panose="02010600030101010101" pitchFamily="2" charset="-122"/>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7346" name="Picture 2" descr="C:\Documents and Settings\R30\My Documents\My Pictures\BT067-07.jpg"/>
          <p:cNvPicPr>
            <a:picLocks noChangeAspect="1"/>
          </p:cNvPicPr>
          <p:nvPr/>
        </p:nvPicPr>
        <p:blipFill>
          <a:blip r:embed="rId1"/>
          <a:stretch>
            <a:fillRect/>
          </a:stretch>
        </p:blipFill>
        <p:spPr>
          <a:xfrm>
            <a:off x="1524000" y="0"/>
            <a:ext cx="9144000" cy="6858000"/>
          </a:xfrm>
          <a:prstGeom prst="rect">
            <a:avLst/>
          </a:prstGeom>
          <a:noFill/>
          <a:ln w="9525">
            <a:noFill/>
          </a:ln>
        </p:spPr>
      </p:pic>
      <p:sp>
        <p:nvSpPr>
          <p:cNvPr id="57347" name="Text Box 3"/>
          <p:cNvSpPr txBox="1"/>
          <p:nvPr/>
        </p:nvSpPr>
        <p:spPr>
          <a:xfrm>
            <a:off x="2743200" y="762000"/>
            <a:ext cx="7162800" cy="3383280"/>
          </a:xfrm>
          <a:prstGeom prst="rect">
            <a:avLst/>
          </a:prstGeom>
          <a:noFill/>
          <a:ln w="9525">
            <a:noFill/>
          </a:ln>
        </p:spPr>
        <p:txBody>
          <a:bodyPr>
            <a:spAutoFit/>
          </a:bodyPr>
          <a:p>
            <a:pPr lvl="0" eaLnBrk="1" hangingPunct="1">
              <a:spcBef>
                <a:spcPct val="50000"/>
              </a:spcBef>
            </a:pPr>
            <a:r>
              <a:rPr lang="zh-CN" altLang="en-US" sz="4800" b="1" dirty="0">
                <a:solidFill>
                  <a:srgbClr val="FFFF00"/>
                </a:solidFill>
                <a:latin typeface="宋体" panose="02010600030101010101" pitchFamily="2" charset="-122"/>
                <a:ea typeface="宋体" panose="02010600030101010101" pitchFamily="2" charset="-122"/>
              </a:rPr>
              <a:t>五、同进同退：</a:t>
            </a:r>
            <a:endParaRPr lang="zh-CN" altLang="en-US" sz="4800" b="1" dirty="0">
              <a:solidFill>
                <a:srgbClr val="FFFF00"/>
              </a:solidFill>
              <a:latin typeface="宋体" panose="02010600030101010101" pitchFamily="2" charset="-122"/>
              <a:ea typeface="宋体" panose="02010600030101010101" pitchFamily="2" charset="-122"/>
            </a:endParaRPr>
          </a:p>
          <a:p>
            <a:pPr lvl="0" eaLnBrk="1" hangingPunct="1">
              <a:spcBef>
                <a:spcPct val="50000"/>
              </a:spcBef>
            </a:pPr>
            <a:r>
              <a:rPr lang="zh-CN" altLang="en-US" sz="2800" b="1" dirty="0">
                <a:solidFill>
                  <a:srgbClr val="FFFF00"/>
                </a:solidFill>
                <a:latin typeface="宋体" panose="02010600030101010101" pitchFamily="2" charset="-122"/>
                <a:ea typeface="宋体" panose="02010600030101010101" pitchFamily="2" charset="-122"/>
              </a:rPr>
              <a:t>    狼虽然通常独自活动，但狼却是最团结的动物，你不会发现有哪只狼在同伴受伤时独自逃走。</a:t>
            </a:r>
            <a:br>
              <a:rPr lang="zh-CN" altLang="en-US" sz="2800" b="1" dirty="0">
                <a:solidFill>
                  <a:srgbClr val="FFFF00"/>
                </a:solidFill>
                <a:latin typeface="宋体" panose="02010600030101010101" pitchFamily="2" charset="-122"/>
                <a:ea typeface="宋体" panose="02010600030101010101" pitchFamily="2" charset="-122"/>
              </a:rPr>
            </a:br>
            <a:endParaRPr lang="zh-CN" altLang="en-US" sz="2800" b="1" dirty="0">
              <a:solidFill>
                <a:srgbClr val="FFFF00"/>
              </a:solidFill>
              <a:latin typeface="宋体" panose="02010600030101010101" pitchFamily="2" charset="-122"/>
              <a:ea typeface="宋体" panose="02010600030101010101" pitchFamily="2" charset="-122"/>
            </a:endParaRPr>
          </a:p>
          <a:p>
            <a:pPr lvl="0" eaLnBrk="1" hangingPunct="1">
              <a:spcBef>
                <a:spcPct val="50000"/>
              </a:spcBef>
            </a:pPr>
            <a:endParaRPr lang="en-US" altLang="x-none" sz="2800" b="1" dirty="0">
              <a:latin typeface="Arial" panose="020B0604020202020204" pitchFamily="34" charset="0"/>
              <a:ea typeface="宋体" panose="02010600030101010101" pitchFamily="2" charset="-122"/>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8370" name="Picture 2" descr="C:\Documents and Settings\R30\My Documents\My Pictures\MIN106085.jpg"/>
          <p:cNvPicPr>
            <a:picLocks noChangeAspect="1"/>
          </p:cNvPicPr>
          <p:nvPr/>
        </p:nvPicPr>
        <p:blipFill>
          <a:blip r:embed="rId1"/>
          <a:stretch>
            <a:fillRect/>
          </a:stretch>
        </p:blipFill>
        <p:spPr>
          <a:xfrm>
            <a:off x="1524000" y="0"/>
            <a:ext cx="9144000" cy="6858000"/>
          </a:xfrm>
          <a:prstGeom prst="rect">
            <a:avLst/>
          </a:prstGeom>
          <a:noFill/>
          <a:ln w="9525">
            <a:noFill/>
          </a:ln>
        </p:spPr>
      </p:pic>
      <p:sp>
        <p:nvSpPr>
          <p:cNvPr id="58371" name="Text Box 3"/>
          <p:cNvSpPr txBox="1"/>
          <p:nvPr/>
        </p:nvSpPr>
        <p:spPr>
          <a:xfrm>
            <a:off x="2286000" y="914400"/>
            <a:ext cx="7696200" cy="4114800"/>
          </a:xfrm>
          <a:prstGeom prst="rect">
            <a:avLst/>
          </a:prstGeom>
          <a:noFill/>
          <a:ln w="9525">
            <a:noFill/>
          </a:ln>
        </p:spPr>
        <p:txBody>
          <a:bodyPr>
            <a:spAutoFit/>
          </a:bodyPr>
          <a:p>
            <a:pPr lvl="0" eaLnBrk="1" hangingPunct="1">
              <a:spcBef>
                <a:spcPct val="50000"/>
              </a:spcBef>
            </a:pPr>
            <a:r>
              <a:rPr lang="zh-CN" altLang="en-US" sz="4800" dirty="0">
                <a:solidFill>
                  <a:srgbClr val="FFFF00"/>
                </a:solidFill>
                <a:latin typeface="宋体" panose="02010600030101010101" pitchFamily="2" charset="-122"/>
                <a:ea typeface="宋体" panose="02010600030101010101" pitchFamily="2" charset="-122"/>
              </a:rPr>
              <a:t>六、表里如一：</a:t>
            </a:r>
            <a:endParaRPr lang="zh-CN" altLang="en-US" sz="4800" dirty="0">
              <a:solidFill>
                <a:srgbClr val="FFFF00"/>
              </a:solidFill>
              <a:latin typeface="宋体" panose="02010600030101010101" pitchFamily="2" charset="-122"/>
              <a:ea typeface="宋体" panose="02010600030101010101" pitchFamily="2" charset="-122"/>
            </a:endParaRPr>
          </a:p>
          <a:p>
            <a:pPr lvl="0" eaLnBrk="1" hangingPunct="1">
              <a:spcBef>
                <a:spcPct val="50000"/>
              </a:spcBef>
            </a:pPr>
            <a:endParaRPr lang="zh-CN" altLang="en-US" dirty="0">
              <a:solidFill>
                <a:srgbClr val="FFFF00"/>
              </a:solidFill>
              <a:latin typeface="宋体" panose="02010600030101010101" pitchFamily="2" charset="-122"/>
              <a:ea typeface="宋体" panose="02010600030101010101" pitchFamily="2" charset="-122"/>
            </a:endParaRPr>
          </a:p>
          <a:p>
            <a:pPr lvl="0" eaLnBrk="1" hangingPunct="1">
              <a:spcBef>
                <a:spcPct val="50000"/>
              </a:spcBef>
            </a:pPr>
            <a:endParaRPr lang="zh-CN" altLang="en-US" dirty="0">
              <a:solidFill>
                <a:srgbClr val="FFFF00"/>
              </a:solidFill>
              <a:latin typeface="宋体" panose="02010600030101010101" pitchFamily="2" charset="-122"/>
              <a:ea typeface="宋体" panose="02010600030101010101" pitchFamily="2" charset="-122"/>
            </a:endParaRPr>
          </a:p>
          <a:p>
            <a:pPr lvl="0" eaLnBrk="1" hangingPunct="1">
              <a:spcBef>
                <a:spcPct val="50000"/>
              </a:spcBef>
            </a:pPr>
            <a:endParaRPr lang="zh-CN" altLang="en-US" dirty="0">
              <a:solidFill>
                <a:srgbClr val="FFFF00"/>
              </a:solidFill>
              <a:latin typeface="宋体" panose="02010600030101010101" pitchFamily="2" charset="-122"/>
              <a:ea typeface="宋体" panose="02010600030101010101" pitchFamily="2" charset="-122"/>
            </a:endParaRPr>
          </a:p>
          <a:p>
            <a:pPr lvl="0" eaLnBrk="1" hangingPunct="1">
              <a:spcBef>
                <a:spcPct val="50000"/>
              </a:spcBef>
            </a:pPr>
            <a:r>
              <a:rPr lang="zh-CN" altLang="en-US" b="1" dirty="0">
                <a:solidFill>
                  <a:srgbClr val="FFFF00"/>
                </a:solidFill>
                <a:latin typeface="宋体" panose="02010600030101010101" pitchFamily="2" charset="-122"/>
                <a:ea typeface="宋体" panose="02010600030101010101" pitchFamily="2" charset="-122"/>
              </a:rPr>
              <a:t>    </a:t>
            </a:r>
            <a:endParaRPr lang="zh-CN" altLang="en-US" b="1" dirty="0">
              <a:solidFill>
                <a:srgbClr val="FFFF00"/>
              </a:solidFill>
              <a:latin typeface="宋体" panose="02010600030101010101" pitchFamily="2" charset="-122"/>
              <a:ea typeface="宋体" panose="02010600030101010101" pitchFamily="2" charset="-122"/>
            </a:endParaRPr>
          </a:p>
          <a:p>
            <a:pPr lvl="0" eaLnBrk="1" hangingPunct="1">
              <a:spcBef>
                <a:spcPct val="50000"/>
              </a:spcBef>
            </a:pPr>
            <a:r>
              <a:rPr lang="zh-CN" altLang="en-US" b="1" dirty="0">
                <a:solidFill>
                  <a:srgbClr val="FFFF00"/>
                </a:solidFill>
                <a:latin typeface="宋体" panose="02010600030101010101" pitchFamily="2" charset="-122"/>
                <a:ea typeface="宋体" panose="02010600030101010101" pitchFamily="2" charset="-122"/>
              </a:rPr>
              <a:t>    狼也很想当一个善良的动物，但狼也知道自己的胃只能消化肉，所以狼唯一能做的只有干干净净的吃掉每次猎物，而某些自认为是善良的动物却总在酒店饭庄里做一些不是</a:t>
            </a:r>
            <a:r>
              <a:rPr lang="zh-CN" altLang="en-US" b="1" dirty="0">
                <a:solidFill>
                  <a:srgbClr val="FFFF00"/>
                </a:solidFill>
                <a:latin typeface="Arial" panose="020B0604020202020204" pitchFamily="34" charset="0"/>
                <a:ea typeface="宋体" panose="02010600030101010101" pitchFamily="2" charset="-122"/>
              </a:rPr>
              <a:t>“</a:t>
            </a:r>
            <a:r>
              <a:rPr lang="zh-CN" altLang="en-US" b="1" dirty="0">
                <a:solidFill>
                  <a:srgbClr val="FFFF00"/>
                </a:solidFill>
                <a:latin typeface="宋体" panose="02010600030101010101" pitchFamily="2" charset="-122"/>
                <a:ea typeface="宋体" panose="02010600030101010101" pitchFamily="2" charset="-122"/>
              </a:rPr>
              <a:t>太善良</a:t>
            </a:r>
            <a:r>
              <a:rPr lang="zh-CN" altLang="en-US" b="1" dirty="0">
                <a:solidFill>
                  <a:srgbClr val="FFFF00"/>
                </a:solidFill>
                <a:latin typeface="Arial" panose="020B0604020202020204" pitchFamily="34" charset="0"/>
                <a:ea typeface="宋体" panose="02010600030101010101" pitchFamily="2" charset="-122"/>
              </a:rPr>
              <a:t>”</a:t>
            </a:r>
            <a:r>
              <a:rPr lang="zh-CN" altLang="en-US" b="1" dirty="0">
                <a:solidFill>
                  <a:srgbClr val="FFFF00"/>
                </a:solidFill>
                <a:latin typeface="宋体" panose="02010600030101010101" pitchFamily="2" charset="-122"/>
                <a:ea typeface="宋体" panose="02010600030101010101" pitchFamily="2" charset="-122"/>
              </a:rPr>
              <a:t>的事。</a:t>
            </a:r>
            <a:br>
              <a:rPr lang="zh-CN" altLang="en-US" dirty="0">
                <a:solidFill>
                  <a:srgbClr val="FFFF00"/>
                </a:solidFill>
                <a:latin typeface="宋体" panose="02010600030101010101" pitchFamily="2" charset="-122"/>
                <a:ea typeface="宋体" panose="02010600030101010101" pitchFamily="2" charset="-122"/>
              </a:rPr>
            </a:br>
            <a:endParaRPr lang="zh-CN" altLang="en-US" dirty="0">
              <a:solidFill>
                <a:srgbClr val="FFFF00"/>
              </a:solidFill>
              <a:latin typeface="宋体" panose="02010600030101010101" pitchFamily="2" charset="-122"/>
              <a:ea typeface="宋体" panose="02010600030101010101" pitchFamily="2" charset="-122"/>
            </a:endParaRPr>
          </a:p>
          <a:p>
            <a:pPr lvl="0" eaLnBrk="1" hangingPunct="1">
              <a:spcBef>
                <a:spcPct val="50000"/>
              </a:spcBef>
            </a:pPr>
            <a:endParaRPr lang="en-US" altLang="x-none" dirty="0">
              <a:latin typeface="Arial" panose="020B0604020202020204" pitchFamily="34" charset="0"/>
              <a:ea typeface="宋体" panose="02010600030101010101" pitchFamily="2" charset="-122"/>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9394" name="Picture 2" descr="C:\Documents and Settings\R30\My Documents\My Pictures\UN262-03.jpg"/>
          <p:cNvPicPr>
            <a:picLocks noChangeAspect="1"/>
          </p:cNvPicPr>
          <p:nvPr/>
        </p:nvPicPr>
        <p:blipFill>
          <a:blip r:embed="rId1"/>
          <a:stretch>
            <a:fillRect/>
          </a:stretch>
        </p:blipFill>
        <p:spPr>
          <a:xfrm>
            <a:off x="1524000" y="0"/>
            <a:ext cx="9144000" cy="6858000"/>
          </a:xfrm>
          <a:prstGeom prst="rect">
            <a:avLst/>
          </a:prstGeom>
          <a:noFill/>
          <a:ln w="9525">
            <a:noFill/>
          </a:ln>
        </p:spPr>
      </p:pic>
      <p:sp>
        <p:nvSpPr>
          <p:cNvPr id="59395" name="Text Box 3"/>
          <p:cNvSpPr txBox="1"/>
          <p:nvPr/>
        </p:nvSpPr>
        <p:spPr>
          <a:xfrm>
            <a:off x="2743200" y="762000"/>
            <a:ext cx="7239000" cy="3383280"/>
          </a:xfrm>
          <a:prstGeom prst="rect">
            <a:avLst/>
          </a:prstGeom>
          <a:noFill/>
          <a:ln w="9525">
            <a:noFill/>
          </a:ln>
        </p:spPr>
        <p:txBody>
          <a:bodyPr>
            <a:spAutoFit/>
          </a:bodyPr>
          <a:p>
            <a:pPr lvl="0" eaLnBrk="1" hangingPunct="1">
              <a:spcBef>
                <a:spcPct val="50000"/>
              </a:spcBef>
            </a:pPr>
            <a:r>
              <a:rPr lang="zh-CN" altLang="en-US" sz="4800" b="1" dirty="0">
                <a:solidFill>
                  <a:srgbClr val="FFFF00"/>
                </a:solidFill>
                <a:latin typeface="宋体" panose="02010600030101010101" pitchFamily="2" charset="-122"/>
                <a:ea typeface="宋体" panose="02010600030101010101" pitchFamily="2" charset="-122"/>
              </a:rPr>
              <a:t>七、知己知彼：</a:t>
            </a:r>
            <a:endParaRPr lang="zh-CN" altLang="en-US" sz="4800" b="1" dirty="0">
              <a:solidFill>
                <a:srgbClr val="FFFF00"/>
              </a:solidFill>
              <a:latin typeface="宋体" panose="02010600030101010101" pitchFamily="2" charset="-122"/>
              <a:ea typeface="宋体" panose="02010600030101010101" pitchFamily="2" charset="-122"/>
            </a:endParaRPr>
          </a:p>
          <a:p>
            <a:pPr lvl="0" eaLnBrk="1" hangingPunct="1">
              <a:spcBef>
                <a:spcPct val="50000"/>
              </a:spcBef>
            </a:pPr>
            <a:r>
              <a:rPr lang="zh-CN" altLang="en-US" b="1" dirty="0">
                <a:solidFill>
                  <a:srgbClr val="FFFF00"/>
                </a:solidFill>
                <a:latin typeface="宋体" panose="02010600030101010101" pitchFamily="2" charset="-122"/>
                <a:ea typeface="宋体" panose="02010600030101010101" pitchFamily="2" charset="-122"/>
              </a:rPr>
              <a:t>   </a:t>
            </a:r>
            <a:r>
              <a:rPr lang="zh-CN" altLang="en-US" sz="2800" b="1" dirty="0">
                <a:solidFill>
                  <a:srgbClr val="FFFF00"/>
                </a:solidFill>
                <a:latin typeface="宋体" panose="02010600030101010101" pitchFamily="2" charset="-122"/>
                <a:ea typeface="宋体" panose="02010600030101010101" pitchFamily="2" charset="-122"/>
              </a:rPr>
              <a:t>狼尊重每个对手，狼在每次攻击前都会去了解对手，而不会轻视它，所以狼一生的攻击很少失误。</a:t>
            </a:r>
            <a:br>
              <a:rPr lang="zh-CN" altLang="en-US" sz="2800" b="1" dirty="0">
                <a:solidFill>
                  <a:srgbClr val="FFFF00"/>
                </a:solidFill>
                <a:latin typeface="宋体" panose="02010600030101010101" pitchFamily="2" charset="-122"/>
                <a:ea typeface="宋体" panose="02010600030101010101" pitchFamily="2" charset="-122"/>
              </a:rPr>
            </a:br>
            <a:endParaRPr lang="zh-CN" altLang="en-US" sz="2800" b="1" dirty="0">
              <a:solidFill>
                <a:srgbClr val="FFFF00"/>
              </a:solidFill>
              <a:latin typeface="宋体" panose="02010600030101010101" pitchFamily="2" charset="-122"/>
              <a:ea typeface="宋体" panose="02010600030101010101" pitchFamily="2" charset="-122"/>
            </a:endParaRPr>
          </a:p>
          <a:p>
            <a:pPr lvl="0" eaLnBrk="1" hangingPunct="1">
              <a:spcBef>
                <a:spcPct val="50000"/>
              </a:spcBef>
            </a:pPr>
            <a:endParaRPr lang="en-US" altLang="x-none" sz="2800" dirty="0">
              <a:latin typeface="Arial" panose="020B0604020202020204" pitchFamily="34" charset="0"/>
              <a:ea typeface="宋体" panose="02010600030101010101" pitchFamily="2" charset="-122"/>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0418" name="Picture 2" descr="C:\Documents and Settings\R30\My Documents\My Pictures\BT025-01.jpg"/>
          <p:cNvPicPr>
            <a:picLocks noChangeAspect="1"/>
          </p:cNvPicPr>
          <p:nvPr/>
        </p:nvPicPr>
        <p:blipFill>
          <a:blip r:embed="rId1"/>
          <a:stretch>
            <a:fillRect/>
          </a:stretch>
        </p:blipFill>
        <p:spPr>
          <a:xfrm>
            <a:off x="1524000" y="0"/>
            <a:ext cx="9144000" cy="6858000"/>
          </a:xfrm>
          <a:prstGeom prst="rect">
            <a:avLst/>
          </a:prstGeom>
          <a:noFill/>
          <a:ln w="9525">
            <a:noFill/>
          </a:ln>
        </p:spPr>
      </p:pic>
      <p:sp>
        <p:nvSpPr>
          <p:cNvPr id="60419" name="Text Box 3"/>
          <p:cNvSpPr txBox="1"/>
          <p:nvPr/>
        </p:nvSpPr>
        <p:spPr>
          <a:xfrm>
            <a:off x="4038600" y="4191000"/>
            <a:ext cx="6629400" cy="2286000"/>
          </a:xfrm>
          <a:prstGeom prst="rect">
            <a:avLst/>
          </a:prstGeom>
          <a:noFill/>
          <a:ln w="9525">
            <a:noFill/>
          </a:ln>
        </p:spPr>
        <p:txBody>
          <a:bodyPr>
            <a:spAutoFit/>
          </a:bodyPr>
          <a:p>
            <a:pPr lvl="0" eaLnBrk="1" hangingPunct="1">
              <a:spcBef>
                <a:spcPct val="50000"/>
              </a:spcBef>
            </a:pPr>
            <a:endParaRPr lang="en-US" altLang="x-none" dirty="0">
              <a:solidFill>
                <a:srgbClr val="000000"/>
              </a:solidFill>
              <a:latin typeface="宋体" panose="02010600030101010101" pitchFamily="2" charset="-122"/>
              <a:ea typeface="宋体" panose="02010600030101010101" pitchFamily="2" charset="-122"/>
            </a:endParaRPr>
          </a:p>
          <a:p>
            <a:pPr lvl="0" eaLnBrk="1" hangingPunct="1">
              <a:spcBef>
                <a:spcPct val="50000"/>
              </a:spcBef>
            </a:pPr>
            <a:r>
              <a:rPr lang="en-US" altLang="x-none" dirty="0">
                <a:solidFill>
                  <a:srgbClr val="000000"/>
                </a:solidFill>
                <a:latin typeface="宋体" panose="02010600030101010101" pitchFamily="2" charset="-122"/>
                <a:ea typeface="宋体" panose="02010600030101010101" pitchFamily="2" charset="-122"/>
              </a:rPr>
              <a:t>    </a:t>
            </a:r>
            <a:r>
              <a:rPr lang="zh-CN" altLang="en-US" b="1" dirty="0">
                <a:solidFill>
                  <a:srgbClr val="0033CC"/>
                </a:solidFill>
                <a:latin typeface="宋体" panose="02010600030101010101" pitchFamily="2" charset="-122"/>
                <a:ea typeface="宋体" panose="02010600030101010101" pitchFamily="2" charset="-122"/>
              </a:rPr>
              <a:t>公狼会在母狼怀孕后，一直保护母狼，直到小狼有独立能力。而不像某些自诩为</a:t>
            </a:r>
            <a:r>
              <a:rPr lang="zh-CN" altLang="en-US" b="1" dirty="0">
                <a:solidFill>
                  <a:srgbClr val="0033CC"/>
                </a:solidFill>
                <a:latin typeface="Arial" panose="020B0604020202020204" pitchFamily="34" charset="0"/>
                <a:ea typeface="宋体" panose="02010600030101010101" pitchFamily="2" charset="-122"/>
              </a:rPr>
              <a:t>“</a:t>
            </a:r>
            <a:r>
              <a:rPr lang="zh-CN" altLang="en-US" b="1" dirty="0">
                <a:solidFill>
                  <a:srgbClr val="0033CC"/>
                </a:solidFill>
                <a:latin typeface="宋体" panose="02010600030101010101" pitchFamily="2" charset="-122"/>
                <a:ea typeface="宋体" panose="02010600030101010101" pitchFamily="2" charset="-122"/>
              </a:rPr>
              <a:t>唯一有感情</a:t>
            </a:r>
            <a:r>
              <a:rPr lang="zh-CN" altLang="en-US" b="1" dirty="0">
                <a:solidFill>
                  <a:srgbClr val="0033CC"/>
                </a:solidFill>
                <a:latin typeface="Arial" panose="020B0604020202020204" pitchFamily="34" charset="0"/>
                <a:ea typeface="宋体" panose="02010600030101010101" pitchFamily="2" charset="-122"/>
              </a:rPr>
              <a:t>”</a:t>
            </a:r>
            <a:r>
              <a:rPr lang="zh-CN" altLang="en-US" b="1" dirty="0">
                <a:solidFill>
                  <a:srgbClr val="0033CC"/>
                </a:solidFill>
                <a:latin typeface="宋体" panose="02010600030101010101" pitchFamily="2" charset="-122"/>
                <a:ea typeface="宋体" panose="02010600030101010101" pitchFamily="2" charset="-122"/>
              </a:rPr>
              <a:t>的动物，在妻子怀孕后，在外花天酒地。所以狼很不满人把那些不钟情的人称之为狼心狗肺！因为这不公平！！</a:t>
            </a:r>
            <a:br>
              <a:rPr lang="zh-CN" altLang="en-US" b="1" dirty="0">
                <a:solidFill>
                  <a:srgbClr val="0033CC"/>
                </a:solidFill>
                <a:latin typeface="宋体" panose="02010600030101010101" pitchFamily="2" charset="-122"/>
                <a:ea typeface="宋体" panose="02010600030101010101" pitchFamily="2" charset="-122"/>
              </a:rPr>
            </a:br>
            <a:endParaRPr lang="zh-CN" altLang="en-US" b="1" dirty="0">
              <a:solidFill>
                <a:srgbClr val="0033CC"/>
              </a:solidFill>
              <a:latin typeface="宋体" panose="02010600030101010101" pitchFamily="2" charset="-122"/>
              <a:ea typeface="宋体" panose="02010600030101010101" pitchFamily="2" charset="-122"/>
            </a:endParaRPr>
          </a:p>
          <a:p>
            <a:pPr lvl="0" eaLnBrk="1" hangingPunct="1">
              <a:spcBef>
                <a:spcPct val="50000"/>
              </a:spcBef>
            </a:pPr>
            <a:endParaRPr lang="en-US" altLang="x-none" dirty="0">
              <a:latin typeface="Arial" panose="020B0604020202020204" pitchFamily="34" charset="0"/>
              <a:ea typeface="宋体" panose="02010600030101010101" pitchFamily="2" charset="-122"/>
            </a:endParaRPr>
          </a:p>
        </p:txBody>
      </p:sp>
      <p:sp>
        <p:nvSpPr>
          <p:cNvPr id="60420" name="Text Box 4"/>
          <p:cNvSpPr txBox="1"/>
          <p:nvPr/>
        </p:nvSpPr>
        <p:spPr>
          <a:xfrm>
            <a:off x="1905000" y="762000"/>
            <a:ext cx="4191000" cy="822960"/>
          </a:xfrm>
          <a:prstGeom prst="rect">
            <a:avLst/>
          </a:prstGeom>
          <a:noFill/>
          <a:ln w="9525">
            <a:noFill/>
          </a:ln>
        </p:spPr>
        <p:txBody>
          <a:bodyPr>
            <a:spAutoFit/>
          </a:bodyPr>
          <a:p>
            <a:pPr lvl="0" eaLnBrk="1" hangingPunct="1">
              <a:spcBef>
                <a:spcPct val="50000"/>
              </a:spcBef>
            </a:pPr>
            <a:r>
              <a:rPr lang="zh-CN" altLang="en-US" sz="4800" b="1" dirty="0">
                <a:solidFill>
                  <a:schemeClr val="bg1"/>
                </a:solidFill>
                <a:latin typeface="Arial" panose="020B0604020202020204" pitchFamily="34" charset="0"/>
                <a:ea typeface="宋体" panose="02010600030101010101" pitchFamily="2" charset="-122"/>
              </a:rPr>
              <a:t>八、狼亦钟情</a:t>
            </a:r>
            <a:endParaRPr lang="zh-CN" altLang="en-US" sz="4800" b="1" dirty="0">
              <a:solidFill>
                <a:schemeClr val="bg1"/>
              </a:solidFill>
              <a:latin typeface="Arial" panose="020B0604020202020204" pitchFamily="34" charset="0"/>
              <a:ea typeface="宋体" panose="02010600030101010101" pitchFamily="2" charset="-122"/>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1442" name="Picture 2" descr="C:\Documents and Settings\R30\My Documents\My Pictures\MIN170049.jpg"/>
          <p:cNvPicPr>
            <a:picLocks noChangeAspect="1"/>
          </p:cNvPicPr>
          <p:nvPr/>
        </p:nvPicPr>
        <p:blipFill>
          <a:blip r:embed="rId1"/>
          <a:stretch>
            <a:fillRect/>
          </a:stretch>
        </p:blipFill>
        <p:spPr>
          <a:xfrm>
            <a:off x="1524000" y="0"/>
            <a:ext cx="9144000" cy="6858000"/>
          </a:xfrm>
          <a:prstGeom prst="rect">
            <a:avLst/>
          </a:prstGeom>
          <a:noFill/>
          <a:ln w="9525">
            <a:noFill/>
          </a:ln>
        </p:spPr>
      </p:pic>
      <p:sp>
        <p:nvSpPr>
          <p:cNvPr id="61443" name="Text Box 3"/>
          <p:cNvSpPr txBox="1"/>
          <p:nvPr/>
        </p:nvSpPr>
        <p:spPr>
          <a:xfrm>
            <a:off x="2057400" y="1447800"/>
            <a:ext cx="7924800" cy="4602480"/>
          </a:xfrm>
          <a:prstGeom prst="rect">
            <a:avLst/>
          </a:prstGeom>
          <a:noFill/>
          <a:ln w="9525">
            <a:noFill/>
          </a:ln>
        </p:spPr>
        <p:txBody>
          <a:bodyPr>
            <a:spAutoFit/>
          </a:bodyPr>
          <a:p>
            <a:pPr lvl="0" eaLnBrk="1" hangingPunct="1">
              <a:spcBef>
                <a:spcPct val="50000"/>
              </a:spcBef>
            </a:pPr>
            <a:r>
              <a:rPr lang="zh-CN" altLang="en-US" sz="4800" b="1" dirty="0">
                <a:solidFill>
                  <a:schemeClr val="bg1"/>
                </a:solidFill>
                <a:latin typeface="宋体" panose="02010600030101010101" pitchFamily="2" charset="-122"/>
                <a:ea typeface="宋体" panose="02010600030101010101" pitchFamily="2" charset="-122"/>
              </a:rPr>
              <a:t>九、授狼以渔：</a:t>
            </a:r>
            <a:endParaRPr lang="zh-CN" altLang="en-US" sz="4800" b="1" dirty="0">
              <a:solidFill>
                <a:schemeClr val="bg1"/>
              </a:solidFill>
              <a:latin typeface="宋体" panose="02010600030101010101" pitchFamily="2" charset="-122"/>
              <a:ea typeface="宋体" panose="02010600030101010101" pitchFamily="2" charset="-122"/>
            </a:endParaRPr>
          </a:p>
          <a:p>
            <a:pPr lvl="0" eaLnBrk="1" hangingPunct="1">
              <a:spcBef>
                <a:spcPct val="50000"/>
              </a:spcBef>
            </a:pPr>
            <a:r>
              <a:rPr lang="zh-CN" altLang="en-US" b="1" dirty="0">
                <a:solidFill>
                  <a:schemeClr val="bg1"/>
                </a:solidFill>
                <a:latin typeface="宋体" panose="02010600030101010101" pitchFamily="2" charset="-122"/>
                <a:ea typeface="宋体" panose="02010600030101010101" pitchFamily="2" charset="-122"/>
              </a:rPr>
              <a:t>    </a:t>
            </a:r>
            <a:endParaRPr lang="zh-CN" altLang="en-US" b="1" dirty="0">
              <a:solidFill>
                <a:schemeClr val="bg1"/>
              </a:solidFill>
              <a:latin typeface="宋体" panose="02010600030101010101" pitchFamily="2" charset="-122"/>
              <a:ea typeface="宋体" panose="02010600030101010101" pitchFamily="2" charset="-122"/>
            </a:endParaRPr>
          </a:p>
          <a:p>
            <a:pPr lvl="0" eaLnBrk="1" hangingPunct="1">
              <a:spcBef>
                <a:spcPct val="50000"/>
              </a:spcBef>
            </a:pPr>
            <a:endParaRPr lang="zh-CN" altLang="en-US" b="1" dirty="0">
              <a:solidFill>
                <a:schemeClr val="bg1"/>
              </a:solidFill>
              <a:latin typeface="宋体" panose="02010600030101010101" pitchFamily="2" charset="-122"/>
              <a:ea typeface="宋体" panose="02010600030101010101" pitchFamily="2" charset="-122"/>
            </a:endParaRPr>
          </a:p>
          <a:p>
            <a:pPr lvl="0" eaLnBrk="1" hangingPunct="1">
              <a:spcBef>
                <a:spcPct val="50000"/>
              </a:spcBef>
            </a:pPr>
            <a:endParaRPr lang="zh-CN" altLang="en-US" b="1" dirty="0">
              <a:solidFill>
                <a:schemeClr val="bg1"/>
              </a:solidFill>
              <a:latin typeface="宋体" panose="02010600030101010101" pitchFamily="2" charset="-122"/>
              <a:ea typeface="宋体" panose="02010600030101010101" pitchFamily="2" charset="-122"/>
            </a:endParaRPr>
          </a:p>
          <a:p>
            <a:pPr lvl="0" eaLnBrk="1" hangingPunct="1">
              <a:spcBef>
                <a:spcPct val="50000"/>
              </a:spcBef>
            </a:pPr>
            <a:endParaRPr lang="zh-CN" altLang="en-US" b="1" dirty="0">
              <a:solidFill>
                <a:schemeClr val="bg1"/>
              </a:solidFill>
              <a:latin typeface="宋体" panose="02010600030101010101" pitchFamily="2" charset="-122"/>
              <a:ea typeface="宋体" panose="02010600030101010101" pitchFamily="2" charset="-122"/>
            </a:endParaRPr>
          </a:p>
          <a:p>
            <a:pPr lvl="0" eaLnBrk="1" hangingPunct="1">
              <a:spcBef>
                <a:spcPct val="50000"/>
              </a:spcBef>
            </a:pPr>
            <a:r>
              <a:rPr lang="zh-CN" altLang="en-US" sz="2800" b="1" dirty="0">
                <a:solidFill>
                  <a:schemeClr val="bg1"/>
                </a:solidFill>
                <a:latin typeface="宋体" panose="02010600030101010101" pitchFamily="2" charset="-122"/>
                <a:ea typeface="宋体" panose="02010600030101010101" pitchFamily="2" charset="-122"/>
              </a:rPr>
              <a:t>    狼会在小狼有独立能力的时候坚决离开它，因为狼知道，如果当不成狼，就只能当羊了。</a:t>
            </a:r>
            <a:br>
              <a:rPr lang="zh-CN" altLang="en-US" sz="2800" b="1" dirty="0">
                <a:solidFill>
                  <a:schemeClr val="bg1"/>
                </a:solidFill>
                <a:latin typeface="宋体" panose="02010600030101010101" pitchFamily="2" charset="-122"/>
                <a:ea typeface="宋体" panose="02010600030101010101" pitchFamily="2" charset="-122"/>
              </a:rPr>
            </a:br>
            <a:endParaRPr lang="zh-CN" altLang="en-US" sz="2800" b="1" dirty="0">
              <a:solidFill>
                <a:schemeClr val="bg1"/>
              </a:solidFill>
              <a:latin typeface="宋体" panose="02010600030101010101" pitchFamily="2" charset="-122"/>
              <a:ea typeface="宋体" panose="02010600030101010101" pitchFamily="2" charset="-122"/>
            </a:endParaRPr>
          </a:p>
          <a:p>
            <a:pPr lvl="0" eaLnBrk="1" hangingPunct="1">
              <a:spcBef>
                <a:spcPct val="50000"/>
              </a:spcBef>
            </a:pPr>
            <a:endParaRPr lang="en-US" altLang="x-none" sz="2800" b="1" dirty="0">
              <a:solidFill>
                <a:schemeClr val="bg1"/>
              </a:solidFill>
              <a:latin typeface="Arial" panose="020B0604020202020204" pitchFamily="34" charset="0"/>
              <a:ea typeface="宋体" panose="02010600030101010101" pitchFamily="2" charset="-122"/>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2466" name="Picture 2" descr="C:\Documents and Settings\R30\My Documents\My Pictures\75205.jpg"/>
          <p:cNvPicPr>
            <a:picLocks noChangeAspect="1"/>
          </p:cNvPicPr>
          <p:nvPr/>
        </p:nvPicPr>
        <p:blipFill>
          <a:blip r:embed="rId1"/>
          <a:stretch>
            <a:fillRect/>
          </a:stretch>
        </p:blipFill>
        <p:spPr>
          <a:xfrm>
            <a:off x="1524000" y="0"/>
            <a:ext cx="9144000" cy="6858000"/>
          </a:xfrm>
          <a:prstGeom prst="rect">
            <a:avLst/>
          </a:prstGeom>
          <a:noFill/>
          <a:ln w="9525">
            <a:noFill/>
          </a:ln>
        </p:spPr>
      </p:pic>
      <p:sp>
        <p:nvSpPr>
          <p:cNvPr id="62467" name="Text Box 3"/>
          <p:cNvSpPr txBox="1"/>
          <p:nvPr/>
        </p:nvSpPr>
        <p:spPr>
          <a:xfrm>
            <a:off x="2487295" y="245110"/>
            <a:ext cx="7467600" cy="6050280"/>
          </a:xfrm>
          <a:prstGeom prst="rect">
            <a:avLst/>
          </a:prstGeom>
          <a:noFill/>
          <a:ln w="9525">
            <a:noFill/>
          </a:ln>
        </p:spPr>
        <p:txBody>
          <a:bodyPr>
            <a:spAutoFit/>
          </a:bodyPr>
          <a:p>
            <a:pPr lvl="0" eaLnBrk="1" hangingPunct="1">
              <a:spcBef>
                <a:spcPct val="50000"/>
              </a:spcBef>
            </a:pPr>
            <a:r>
              <a:rPr lang="zh-CN" altLang="en-US" sz="4800" b="1" dirty="0">
                <a:solidFill>
                  <a:schemeClr val="bg1"/>
                </a:solidFill>
                <a:latin typeface="宋体" panose="02010600030101010101" pitchFamily="2" charset="-122"/>
                <a:ea typeface="宋体" panose="02010600030101010101" pitchFamily="2" charset="-122"/>
              </a:rPr>
              <a:t>十、自由可贵：</a:t>
            </a:r>
            <a:endParaRPr lang="zh-CN" altLang="en-US" sz="4800" b="1" dirty="0">
              <a:solidFill>
                <a:schemeClr val="bg1"/>
              </a:solidFill>
              <a:latin typeface="宋体" panose="02010600030101010101" pitchFamily="2" charset="-122"/>
              <a:ea typeface="宋体" panose="02010600030101010101" pitchFamily="2" charset="-122"/>
            </a:endParaRPr>
          </a:p>
          <a:p>
            <a:pPr lvl="0" eaLnBrk="1" hangingPunct="1">
              <a:spcBef>
                <a:spcPct val="50000"/>
              </a:spcBef>
            </a:pPr>
            <a:r>
              <a:rPr lang="zh-CN" altLang="en-US" b="1" dirty="0">
                <a:solidFill>
                  <a:srgbClr val="000000"/>
                </a:solidFill>
                <a:latin typeface="宋体" panose="02010600030101010101" pitchFamily="2" charset="-122"/>
                <a:ea typeface="宋体" panose="02010600030101010101" pitchFamily="2" charset="-122"/>
              </a:rPr>
              <a:t>    </a:t>
            </a:r>
            <a:endParaRPr lang="zh-CN" altLang="en-US" b="1" dirty="0">
              <a:solidFill>
                <a:srgbClr val="000000"/>
              </a:solidFill>
              <a:latin typeface="宋体" panose="02010600030101010101" pitchFamily="2" charset="-122"/>
              <a:ea typeface="宋体" panose="02010600030101010101" pitchFamily="2" charset="-122"/>
            </a:endParaRPr>
          </a:p>
          <a:p>
            <a:pPr lvl="0" eaLnBrk="1" hangingPunct="1">
              <a:spcBef>
                <a:spcPct val="50000"/>
              </a:spcBef>
            </a:pPr>
            <a:endParaRPr lang="zh-CN" altLang="en-US" b="1" dirty="0">
              <a:solidFill>
                <a:srgbClr val="000000"/>
              </a:solidFill>
              <a:latin typeface="宋体" panose="02010600030101010101" pitchFamily="2" charset="-122"/>
              <a:ea typeface="宋体" panose="02010600030101010101" pitchFamily="2" charset="-122"/>
            </a:endParaRPr>
          </a:p>
          <a:p>
            <a:pPr lvl="0" eaLnBrk="1" hangingPunct="1">
              <a:spcBef>
                <a:spcPct val="50000"/>
              </a:spcBef>
            </a:pPr>
            <a:endParaRPr lang="zh-CN" altLang="en-US" b="1" dirty="0">
              <a:solidFill>
                <a:srgbClr val="000000"/>
              </a:solidFill>
              <a:latin typeface="宋体" panose="02010600030101010101" pitchFamily="2" charset="-122"/>
              <a:ea typeface="宋体" panose="02010600030101010101" pitchFamily="2" charset="-122"/>
            </a:endParaRPr>
          </a:p>
          <a:p>
            <a:pPr lvl="0" eaLnBrk="1" hangingPunct="1">
              <a:spcBef>
                <a:spcPct val="50000"/>
              </a:spcBef>
            </a:pPr>
            <a:endParaRPr lang="zh-CN" altLang="en-US" b="1" dirty="0">
              <a:solidFill>
                <a:srgbClr val="000000"/>
              </a:solidFill>
              <a:latin typeface="宋体" panose="02010600030101010101" pitchFamily="2" charset="-122"/>
              <a:ea typeface="宋体" panose="02010600030101010101" pitchFamily="2" charset="-122"/>
            </a:endParaRPr>
          </a:p>
          <a:p>
            <a:pPr lvl="0" eaLnBrk="1" hangingPunct="1">
              <a:spcBef>
                <a:spcPct val="50000"/>
              </a:spcBef>
            </a:pPr>
            <a:endParaRPr lang="zh-CN" altLang="en-US" b="1" dirty="0">
              <a:solidFill>
                <a:srgbClr val="000000"/>
              </a:solidFill>
              <a:latin typeface="宋体" panose="02010600030101010101" pitchFamily="2" charset="-122"/>
              <a:ea typeface="宋体" panose="02010600030101010101" pitchFamily="2" charset="-122"/>
            </a:endParaRPr>
          </a:p>
          <a:p>
            <a:pPr lvl="0" eaLnBrk="1" hangingPunct="1">
              <a:spcBef>
                <a:spcPct val="50000"/>
              </a:spcBef>
            </a:pPr>
            <a:endParaRPr lang="zh-CN" altLang="en-US" b="1" dirty="0">
              <a:solidFill>
                <a:srgbClr val="000000"/>
              </a:solidFill>
              <a:latin typeface="宋体" panose="02010600030101010101" pitchFamily="2" charset="-122"/>
              <a:ea typeface="宋体" panose="02010600030101010101" pitchFamily="2" charset="-122"/>
            </a:endParaRPr>
          </a:p>
          <a:p>
            <a:pPr lvl="0" eaLnBrk="1" hangingPunct="1">
              <a:spcBef>
                <a:spcPct val="50000"/>
              </a:spcBef>
            </a:pPr>
            <a:r>
              <a:rPr lang="zh-CN" altLang="en-US" b="1" dirty="0">
                <a:solidFill>
                  <a:srgbClr val="000000"/>
                </a:solidFill>
                <a:latin typeface="宋体" panose="02010600030101010101" pitchFamily="2" charset="-122"/>
                <a:ea typeface="宋体" panose="02010600030101010101" pitchFamily="2" charset="-122"/>
              </a:rPr>
              <a:t>    </a:t>
            </a:r>
            <a:r>
              <a:rPr lang="zh-CN" altLang="en-US" sz="2800" b="1" dirty="0">
                <a:solidFill>
                  <a:schemeClr val="accent2"/>
                </a:solidFill>
                <a:latin typeface="宋体" panose="02010600030101010101" pitchFamily="2" charset="-122"/>
                <a:ea typeface="宋体" panose="02010600030101010101" pitchFamily="2" charset="-122"/>
              </a:rPr>
              <a:t>狼不会为了嗟来之食而不顾尊严的向主人摇头晃尾。因为狼知道，决不可有傲气，但不可无傲骨，所以狼有时也会独自哼哼自由歌。</a:t>
            </a:r>
            <a:br>
              <a:rPr lang="zh-CN" altLang="en-US" sz="2800" b="1" dirty="0">
                <a:solidFill>
                  <a:schemeClr val="accent2"/>
                </a:solidFill>
                <a:latin typeface="宋体" panose="02010600030101010101" pitchFamily="2" charset="-122"/>
                <a:ea typeface="宋体" panose="02010600030101010101" pitchFamily="2" charset="-122"/>
              </a:rPr>
            </a:br>
            <a:br>
              <a:rPr lang="zh-CN" altLang="en-US" sz="2800" b="1" dirty="0">
                <a:solidFill>
                  <a:schemeClr val="accent2"/>
                </a:solidFill>
                <a:latin typeface="宋体" panose="02010600030101010101" pitchFamily="2" charset="-122"/>
                <a:ea typeface="宋体" panose="02010600030101010101" pitchFamily="2" charset="-122"/>
              </a:rPr>
            </a:br>
            <a:endParaRPr lang="zh-CN" altLang="en-US" sz="2800" b="1" dirty="0">
              <a:solidFill>
                <a:schemeClr val="accent2"/>
              </a:solidFill>
              <a:latin typeface="宋体" panose="02010600030101010101" pitchFamily="2" charset="-122"/>
              <a:ea typeface="宋体" panose="02010600030101010101" pitchFamily="2" charset="-122"/>
            </a:endParaRPr>
          </a:p>
          <a:p>
            <a:pPr lvl="0" eaLnBrk="1" hangingPunct="1">
              <a:spcBef>
                <a:spcPct val="50000"/>
              </a:spcBef>
            </a:pPr>
            <a:endParaRPr lang="en-US" altLang="x-none" dirty="0">
              <a:latin typeface="Arial" panose="020B0604020202020204" pitchFamily="34" charset="0"/>
              <a:ea typeface="宋体" panose="02010600030101010101" pitchFamily="2" charset="-122"/>
            </a:endParaRPr>
          </a:p>
        </p:txBody>
      </p:sp>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3539</Words>
  <Application>WPS 演示</Application>
  <PresentationFormat>宽屏</PresentationFormat>
  <Paragraphs>284</Paragraphs>
  <Slides>48</Slides>
  <Notes>0</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48</vt:i4>
      </vt:variant>
    </vt:vector>
  </HeadingPairs>
  <TitlesOfParts>
    <vt:vector size="62" baseType="lpstr">
      <vt:lpstr>Arial</vt:lpstr>
      <vt:lpstr>宋体</vt:lpstr>
      <vt:lpstr>Wingdings</vt:lpstr>
      <vt:lpstr>楷体_GB2312</vt:lpstr>
      <vt:lpstr>Times New Roman</vt:lpstr>
      <vt:lpstr>黑体</vt:lpstr>
      <vt:lpstr>华文行楷</vt:lpstr>
      <vt:lpstr>楷体</vt:lpstr>
      <vt:lpstr>幼圆</vt:lpstr>
      <vt:lpstr>华文新魏</vt:lpstr>
      <vt:lpstr>微软雅黑</vt:lpstr>
      <vt:lpstr>Calibri Light</vt:lpstr>
      <vt:lpstr>Calibri</vt:lpstr>
      <vt:lpstr>Office 主题</vt:lpstr>
      <vt:lpstr>PowerPoint 演示文稿</vt:lpstr>
      <vt:lpstr>PowerPoint 演示文稿</vt:lpstr>
      <vt:lpstr>PowerPoint 演示文稿</vt:lpstr>
      <vt:lpstr>PowerPoint 演示文稿</vt:lpstr>
      <vt:lpstr>【学习目标】</vt:lpstr>
      <vt:lpstr>PowerPoint 演示文稿</vt:lpstr>
      <vt:lpstr>PowerPoint 演示文稿</vt:lpstr>
      <vt:lpstr>PowerPoint 演示文稿</vt:lpstr>
      <vt:lpstr>PowerPoint 演示文稿</vt:lpstr>
      <vt:lpstr>PowerPoint 演示文稿</vt:lpstr>
      <vt:lpstr>精妙成语</vt:lpstr>
      <vt:lpstr>PowerPoint 演示文稿</vt:lpstr>
      <vt:lpstr>结对读！ 在 读出韵味！</vt:lpstr>
      <vt:lpstr>PowerPoint 演示文稿</vt:lpstr>
      <vt:lpstr>PowerPoint 演示文稿</vt:lpstr>
      <vt:lpstr>PowerPoint 演示文稿</vt:lpstr>
      <vt:lpstr>PowerPoint 演示文稿</vt:lpstr>
      <vt:lpstr>PowerPoint 演示文稿</vt:lpstr>
      <vt:lpstr>PowerPoint 演示文稿</vt:lpstr>
      <vt:lpstr>认识一种语法现象：倒装句</vt:lpstr>
      <vt:lpstr>PowerPoint 演示文稿</vt:lpstr>
      <vt:lpstr>在横线处填写一个字，补充本文结构：</vt:lpstr>
      <vt:lpstr>PowerPoint 演示文稿</vt:lpstr>
      <vt:lpstr>精要地品读</vt:lpstr>
      <vt:lpstr>探究人物形象。（请用如下句式谈谈自己的看法）</vt:lpstr>
      <vt:lpstr>《狼》总结积累：</vt:lpstr>
      <vt:lpstr>1.形容大声哭叫，声音凄厉。　 </vt:lpstr>
      <vt:lpstr>2.象狼那样奔跑，象猪那   样冲撞。形容成群的坏人乱冲乱撞，到处搔扰。 </vt:lpstr>
      <vt:lpstr>   3.比喻把坏人或敌人引入内部。 </vt:lpstr>
      <vt:lpstr>4.比喻胆小怕事，顾虑太多。 </vt:lpstr>
      <vt:lpstr>6.四处都是报警的烟火，指边疆不平静。　 </vt:lpstr>
      <vt:lpstr>8.杯子盘子乱七八糟地放着。形容吃喝以后桌面杂乱的样子。 </vt:lpstr>
      <vt:lpstr>PowerPoint 演示文稿</vt:lpstr>
      <vt:lpstr>PowerPoint 演示文稿</vt:lpstr>
      <vt:lpstr>12.比喻坏人当权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Administrator</cp:lastModifiedBy>
  <cp:revision>29</cp:revision>
  <dcterms:created xsi:type="dcterms:W3CDTF">2016-12-22T15:05:00Z</dcterms:created>
  <dcterms:modified xsi:type="dcterms:W3CDTF">2016-12-24T14:09:55Z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2052-10.1.0.6065</vt:lpwstr>
  </property>
</Properties>
</file>