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8" r:id="rId2"/>
    <p:sldId id="257" r:id="rId3"/>
    <p:sldId id="260" r:id="rId4"/>
    <p:sldId id="256" r:id="rId5"/>
    <p:sldId id="269" r:id="rId6"/>
    <p:sldId id="259" r:id="rId7"/>
    <p:sldId id="271" r:id="rId8"/>
    <p:sldId id="261" r:id="rId9"/>
    <p:sldId id="272" r:id="rId10"/>
    <p:sldId id="273" r:id="rId11"/>
    <p:sldId id="274" r:id="rId12"/>
    <p:sldId id="262" r:id="rId13"/>
    <p:sldId id="263" r:id="rId14"/>
    <p:sldId id="264" r:id="rId15"/>
    <p:sldId id="265" r:id="rId16"/>
    <p:sldId id="266" r:id="rId17"/>
    <p:sldId id="270" r:id="rId18"/>
    <p:sldId id="268" r:id="rId19"/>
  </p:sldIdLst>
  <p:sldSz cx="9144000" cy="6858000" type="screen4x3"/>
  <p:notesSz cx="6858000" cy="9144000"/>
  <p:defaultTextStyle>
    <a:defPPr>
      <a:defRPr lang="zh-CN"/>
    </a:defPPr>
    <a:lvl1pPr algn="l" rtl="0" fontAlgn="base">
      <a:spcBef>
        <a:spcPct val="0"/>
      </a:spcBef>
      <a:spcAft>
        <a:spcPct val="0"/>
      </a:spcAft>
      <a:defRPr kumimoji="1" sz="2400" kern="1200">
        <a:solidFill>
          <a:schemeClr val="tx1"/>
        </a:solidFill>
        <a:latin typeface="Times New Roman" pitchFamily="18" charset="0"/>
        <a:ea typeface="宋体" pitchFamily="2" charset="-122"/>
        <a:cs typeface="+mn-cs"/>
      </a:defRPr>
    </a:lvl1pPr>
    <a:lvl2pPr marL="457200" algn="l" rtl="0" fontAlgn="base">
      <a:spcBef>
        <a:spcPct val="0"/>
      </a:spcBef>
      <a:spcAft>
        <a:spcPct val="0"/>
      </a:spcAft>
      <a:defRPr kumimoji="1" sz="2400" kern="1200">
        <a:solidFill>
          <a:schemeClr val="tx1"/>
        </a:solidFill>
        <a:latin typeface="Times New Roman" pitchFamily="18" charset="0"/>
        <a:ea typeface="宋体" pitchFamily="2" charset="-122"/>
        <a:cs typeface="+mn-cs"/>
      </a:defRPr>
    </a:lvl2pPr>
    <a:lvl3pPr marL="914400" algn="l" rtl="0" fontAlgn="base">
      <a:spcBef>
        <a:spcPct val="0"/>
      </a:spcBef>
      <a:spcAft>
        <a:spcPct val="0"/>
      </a:spcAft>
      <a:defRPr kumimoji="1" sz="2400" kern="1200">
        <a:solidFill>
          <a:schemeClr val="tx1"/>
        </a:solidFill>
        <a:latin typeface="Times New Roman" pitchFamily="18" charset="0"/>
        <a:ea typeface="宋体" pitchFamily="2" charset="-122"/>
        <a:cs typeface="+mn-cs"/>
      </a:defRPr>
    </a:lvl3pPr>
    <a:lvl4pPr marL="1371600" algn="l" rtl="0" fontAlgn="base">
      <a:spcBef>
        <a:spcPct val="0"/>
      </a:spcBef>
      <a:spcAft>
        <a:spcPct val="0"/>
      </a:spcAft>
      <a:defRPr kumimoji="1" sz="2400" kern="1200">
        <a:solidFill>
          <a:schemeClr val="tx1"/>
        </a:solidFill>
        <a:latin typeface="Times New Roman" pitchFamily="18" charset="0"/>
        <a:ea typeface="宋体" pitchFamily="2" charset="-122"/>
        <a:cs typeface="+mn-cs"/>
      </a:defRPr>
    </a:lvl4pPr>
    <a:lvl5pPr marL="1828800" algn="l" rtl="0" fontAlgn="base">
      <a:spcBef>
        <a:spcPct val="0"/>
      </a:spcBef>
      <a:spcAft>
        <a:spcPct val="0"/>
      </a:spcAft>
      <a:defRPr kumimoji="1" sz="2400" kern="1200">
        <a:solidFill>
          <a:schemeClr val="tx1"/>
        </a:solidFill>
        <a:latin typeface="Times New Roman" pitchFamily="18" charset="0"/>
        <a:ea typeface="宋体" pitchFamily="2" charset="-122"/>
        <a:cs typeface="+mn-cs"/>
      </a:defRPr>
    </a:lvl5pPr>
    <a:lvl6pPr marL="2286000" algn="l" defTabSz="914400" rtl="0" eaLnBrk="1" latinLnBrk="0" hangingPunct="1">
      <a:defRPr kumimoji="1" sz="2400" kern="1200">
        <a:solidFill>
          <a:schemeClr val="tx1"/>
        </a:solidFill>
        <a:latin typeface="Times New Roman" pitchFamily="18" charset="0"/>
        <a:ea typeface="宋体" pitchFamily="2" charset="-122"/>
        <a:cs typeface="+mn-cs"/>
      </a:defRPr>
    </a:lvl6pPr>
    <a:lvl7pPr marL="2743200" algn="l" defTabSz="914400" rtl="0" eaLnBrk="1" latinLnBrk="0" hangingPunct="1">
      <a:defRPr kumimoji="1" sz="2400" kern="1200">
        <a:solidFill>
          <a:schemeClr val="tx1"/>
        </a:solidFill>
        <a:latin typeface="Times New Roman" pitchFamily="18" charset="0"/>
        <a:ea typeface="宋体" pitchFamily="2" charset="-122"/>
        <a:cs typeface="+mn-cs"/>
      </a:defRPr>
    </a:lvl7pPr>
    <a:lvl8pPr marL="3200400" algn="l" defTabSz="914400" rtl="0" eaLnBrk="1" latinLnBrk="0" hangingPunct="1">
      <a:defRPr kumimoji="1" sz="2400" kern="1200">
        <a:solidFill>
          <a:schemeClr val="tx1"/>
        </a:solidFill>
        <a:latin typeface="Times New Roman" pitchFamily="18" charset="0"/>
        <a:ea typeface="宋体" pitchFamily="2" charset="-122"/>
        <a:cs typeface="+mn-cs"/>
      </a:defRPr>
    </a:lvl8pPr>
    <a:lvl9pPr marL="3657600" algn="l" defTabSz="914400" rtl="0" eaLnBrk="1" latinLnBrk="0" hangingPunct="1">
      <a:defRPr kumimoji="1" sz="2400" kern="1200">
        <a:solidFill>
          <a:schemeClr val="tx1"/>
        </a:solidFill>
        <a:latin typeface="Times New Roman" pitchFamily="18"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66FF"/>
    <a:srgbClr val="FFFFFF"/>
    <a:srgbClr val="003300"/>
    <a:srgbClr val="663300"/>
    <a:srgbClr val="800000"/>
    <a:srgbClr val="99FFCC"/>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71" d="100"/>
          <a:sy n="71" d="100"/>
        </p:scale>
        <p:origin x="-135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3365500"/>
            <a:chOff x="0" y="0"/>
            <a:chExt cx="5760" cy="2120"/>
          </a:xfrm>
        </p:grpSpPr>
        <p:pic>
          <p:nvPicPr>
            <p:cNvPr id="4099" name="Picture 3" descr="ARTBANNA"/>
            <p:cNvPicPr>
              <a:picLocks noChangeAspect="1" noChangeArrowheads="1"/>
            </p:cNvPicPr>
            <p:nvPr userDrawn="1"/>
          </p:nvPicPr>
          <p:blipFill>
            <a:blip r:embed="rId2">
              <a:extLst>
                <a:ext uri="{28A0092B-C50C-407E-A947-70E740481C1C}">
                  <a14:useLocalDpi xmlns:a14="http://schemas.microsoft.com/office/drawing/2010/main" val="0"/>
                </a:ext>
              </a:extLst>
            </a:blip>
            <a:srcRect l="8125"/>
            <a:stretch>
              <a:fillRect/>
            </a:stretch>
          </p:blipFill>
          <p:spPr bwMode="invGray">
            <a:xfrm>
              <a:off x="0" y="0"/>
              <a:ext cx="5760" cy="57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rthsepa"/>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688" y="2059"/>
              <a:ext cx="2832" cy="61"/>
            </a:xfrm>
            <a:prstGeom prst="rect">
              <a:avLst/>
            </a:prstGeom>
            <a:noFill/>
            <a:extLst>
              <a:ext uri="{909E8E84-426E-40DD-AFC4-6F175D3DCCD1}">
                <a14:hiddenFill xmlns:a14="http://schemas.microsoft.com/office/drawing/2010/main">
                  <a:solidFill>
                    <a:srgbClr val="FFFFFF"/>
                  </a:solidFill>
                </a14:hiddenFill>
              </a:ext>
            </a:extLst>
          </p:spPr>
        </p:pic>
      </p:grpSp>
      <p:sp>
        <p:nvSpPr>
          <p:cNvPr id="4101" name="Rectangle 5"/>
          <p:cNvSpPr>
            <a:spLocks noGrp="1" noChangeArrowheads="1"/>
          </p:cNvSpPr>
          <p:nvPr>
            <p:ph type="ctrTitle"/>
          </p:nvPr>
        </p:nvSpPr>
        <p:spPr>
          <a:xfrm>
            <a:off x="990600" y="1905000"/>
            <a:ext cx="7772400" cy="1143000"/>
          </a:xfrm>
        </p:spPr>
        <p:txBody>
          <a:bodyPr/>
          <a:lstStyle>
            <a:lvl1pPr algn="r">
              <a:defRPr/>
            </a:lvl1pPr>
          </a:lstStyle>
          <a:p>
            <a:pPr lvl="0"/>
            <a:r>
              <a:rPr lang="zh-CN" altLang="en-US" noProof="0" smtClean="0"/>
              <a:t>单击此处编辑母版标题样式</a:t>
            </a:r>
          </a:p>
        </p:txBody>
      </p:sp>
      <p:sp>
        <p:nvSpPr>
          <p:cNvPr id="4102" name="Rectangle 6"/>
          <p:cNvSpPr>
            <a:spLocks noGrp="1" noChangeArrowheads="1"/>
          </p:cNvSpPr>
          <p:nvPr>
            <p:ph type="subTitle" idx="1"/>
          </p:nvPr>
        </p:nvSpPr>
        <p:spPr>
          <a:xfrm>
            <a:off x="2686050" y="3492500"/>
            <a:ext cx="6102350" cy="1752600"/>
          </a:xfrm>
        </p:spPr>
        <p:txBody>
          <a:bodyPr/>
          <a:lstStyle>
            <a:lvl1pPr marL="0" indent="0" algn="r">
              <a:buFont typeface="Wingdings" pitchFamily="2" charset="2"/>
              <a:buNone/>
              <a:defRPr/>
            </a:lvl1pPr>
          </a:lstStyle>
          <a:p>
            <a:pPr lvl="0"/>
            <a:r>
              <a:rPr lang="zh-CN" altLang="en-US" noProof="0" smtClean="0"/>
              <a:t>单击此处编辑母版副标题样式</a:t>
            </a:r>
          </a:p>
        </p:txBody>
      </p:sp>
      <p:sp>
        <p:nvSpPr>
          <p:cNvPr id="4103" name="Rectangle 7"/>
          <p:cNvSpPr>
            <a:spLocks noGrp="1" noChangeArrowheads="1"/>
          </p:cNvSpPr>
          <p:nvPr>
            <p:ph type="dt" sz="half" idx="2"/>
          </p:nvPr>
        </p:nvSpPr>
        <p:spPr>
          <a:xfrm>
            <a:off x="3359150" y="6343650"/>
            <a:ext cx="1905000" cy="457200"/>
          </a:xfrm>
        </p:spPr>
        <p:txBody>
          <a:bodyPr/>
          <a:lstStyle>
            <a:lvl1pPr>
              <a:defRPr/>
            </a:lvl1pPr>
          </a:lstStyle>
          <a:p>
            <a:endParaRPr lang="en-US" altLang="zh-CN"/>
          </a:p>
        </p:txBody>
      </p:sp>
      <p:sp>
        <p:nvSpPr>
          <p:cNvPr id="4104" name="Rectangle 8"/>
          <p:cNvSpPr>
            <a:spLocks noGrp="1" noChangeArrowheads="1"/>
          </p:cNvSpPr>
          <p:nvPr>
            <p:ph type="ftr" sz="quarter" idx="3"/>
          </p:nvPr>
        </p:nvSpPr>
        <p:spPr>
          <a:xfrm>
            <a:off x="6019800" y="6343650"/>
            <a:ext cx="2895600" cy="457200"/>
          </a:xfrm>
        </p:spPr>
        <p:txBody>
          <a:bodyPr/>
          <a:lstStyle>
            <a:lvl1pPr>
              <a:defRPr/>
            </a:lvl1pPr>
          </a:lstStyle>
          <a:p>
            <a:endParaRPr lang="en-US" altLang="zh-CN"/>
          </a:p>
        </p:txBody>
      </p:sp>
      <p:sp>
        <p:nvSpPr>
          <p:cNvPr id="4105" name="Rectangle 9"/>
          <p:cNvSpPr>
            <a:spLocks noGrp="1" noChangeArrowheads="1"/>
          </p:cNvSpPr>
          <p:nvPr>
            <p:ph type="sldNum" sz="quarter" idx="4"/>
          </p:nvPr>
        </p:nvSpPr>
        <p:spPr>
          <a:xfrm>
            <a:off x="125413" y="6361113"/>
            <a:ext cx="1905000" cy="457200"/>
          </a:xfrm>
        </p:spPr>
        <p:txBody>
          <a:bodyPr/>
          <a:lstStyle>
            <a:lvl1pPr>
              <a:defRPr/>
            </a:lvl1pPr>
          </a:lstStyle>
          <a:p>
            <a:fld id="{C71D055A-F410-4016-9D6B-519569F26DF3}"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E68C151-1487-4456-958A-A424A47C6D1D}" type="slidenum">
              <a:rPr lang="en-US" altLang="zh-CN"/>
              <a:pPr/>
              <a:t>‹#›</a:t>
            </a:fld>
            <a:endParaRPr lang="en-US" altLang="zh-CN"/>
          </a:p>
        </p:txBody>
      </p:sp>
    </p:spTree>
    <p:extLst>
      <p:ext uri="{BB962C8B-B14F-4D97-AF65-F5344CB8AC3E}">
        <p14:creationId xmlns:p14="http://schemas.microsoft.com/office/powerpoint/2010/main" val="3227923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B46DEE3-C911-4891-871C-86D57C200769}" type="slidenum">
              <a:rPr lang="en-US" altLang="zh-CN"/>
              <a:pPr/>
              <a:t>‹#›</a:t>
            </a:fld>
            <a:endParaRPr lang="en-US" altLang="zh-CN"/>
          </a:p>
        </p:txBody>
      </p:sp>
    </p:spTree>
    <p:extLst>
      <p:ext uri="{BB962C8B-B14F-4D97-AF65-F5344CB8AC3E}">
        <p14:creationId xmlns:p14="http://schemas.microsoft.com/office/powerpoint/2010/main" val="1267042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28613" y="1941513"/>
            <a:ext cx="402748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508500" y="1941513"/>
            <a:ext cx="4029075"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CED04369-79D8-4F13-9C06-861E41FAED03}" type="slidenum">
              <a:rPr lang="en-US" altLang="zh-CN"/>
              <a:pPr/>
              <a:t>‹#›</a:t>
            </a:fld>
            <a:endParaRPr lang="en-US" altLang="zh-CN"/>
          </a:p>
        </p:txBody>
      </p:sp>
    </p:spTree>
    <p:extLst>
      <p:ext uri="{BB962C8B-B14F-4D97-AF65-F5344CB8AC3E}">
        <p14:creationId xmlns:p14="http://schemas.microsoft.com/office/powerpoint/2010/main" val="4060522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BB96F1B9-63B1-4686-9153-2E96DD425D76}" type="slidenum">
              <a:rPr lang="en-US" altLang="zh-CN"/>
              <a:pPr/>
              <a:t>‹#›</a:t>
            </a:fld>
            <a:endParaRPr lang="en-US" altLang="zh-CN"/>
          </a:p>
        </p:txBody>
      </p:sp>
    </p:spTree>
    <p:extLst>
      <p:ext uri="{BB962C8B-B14F-4D97-AF65-F5344CB8AC3E}">
        <p14:creationId xmlns:p14="http://schemas.microsoft.com/office/powerpoint/2010/main" val="3556485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75E1ACAD-F585-42B9-8EE9-CC5407F1E88F}" type="slidenum">
              <a:rPr lang="en-US" altLang="zh-CN"/>
              <a:pPr/>
              <a:t>‹#›</a:t>
            </a:fld>
            <a:endParaRPr lang="en-US" altLang="zh-CN"/>
          </a:p>
        </p:txBody>
      </p:sp>
    </p:spTree>
    <p:extLst>
      <p:ext uri="{BB962C8B-B14F-4D97-AF65-F5344CB8AC3E}">
        <p14:creationId xmlns:p14="http://schemas.microsoft.com/office/powerpoint/2010/main" val="843902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380B4AC8-9804-47AE-92AA-552133F337AA}" type="slidenum">
              <a:rPr lang="en-US" altLang="zh-CN"/>
              <a:pPr/>
              <a:t>‹#›</a:t>
            </a:fld>
            <a:endParaRPr lang="en-US" altLang="zh-CN"/>
          </a:p>
        </p:txBody>
      </p:sp>
    </p:spTree>
    <p:extLst>
      <p:ext uri="{BB962C8B-B14F-4D97-AF65-F5344CB8AC3E}">
        <p14:creationId xmlns:p14="http://schemas.microsoft.com/office/powerpoint/2010/main" val="3846383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23632D47-7251-4E89-AE3E-5D4DD131F431}" type="slidenum">
              <a:rPr lang="en-US" altLang="zh-CN"/>
              <a:pPr/>
              <a:t>‹#›</a:t>
            </a:fld>
            <a:endParaRPr lang="en-US" altLang="zh-CN"/>
          </a:p>
        </p:txBody>
      </p:sp>
    </p:spTree>
    <p:extLst>
      <p:ext uri="{BB962C8B-B14F-4D97-AF65-F5344CB8AC3E}">
        <p14:creationId xmlns:p14="http://schemas.microsoft.com/office/powerpoint/2010/main" val="2447802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39C43017-066E-4BCF-B731-183F46F5EFC8}" type="slidenum">
              <a:rPr lang="en-US" altLang="zh-CN"/>
              <a:pPr/>
              <a:t>‹#›</a:t>
            </a:fld>
            <a:endParaRPr lang="en-US" altLang="zh-CN"/>
          </a:p>
        </p:txBody>
      </p:sp>
    </p:spTree>
    <p:extLst>
      <p:ext uri="{BB962C8B-B14F-4D97-AF65-F5344CB8AC3E}">
        <p14:creationId xmlns:p14="http://schemas.microsoft.com/office/powerpoint/2010/main" val="1287300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E8789C5-440F-4710-BCA5-38612F34221C}" type="slidenum">
              <a:rPr lang="en-US" altLang="zh-CN"/>
              <a:pPr/>
              <a:t>‹#›</a:t>
            </a:fld>
            <a:endParaRPr lang="en-US" altLang="zh-CN"/>
          </a:p>
        </p:txBody>
      </p:sp>
    </p:spTree>
    <p:extLst>
      <p:ext uri="{BB962C8B-B14F-4D97-AF65-F5344CB8AC3E}">
        <p14:creationId xmlns:p14="http://schemas.microsoft.com/office/powerpoint/2010/main" val="2930096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96088" y="722313"/>
            <a:ext cx="2159000" cy="533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17500" y="722313"/>
            <a:ext cx="6326188" cy="533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FEE1F08-0985-42DD-A019-A7C45C9B96BC}" type="slidenum">
              <a:rPr lang="en-US" altLang="zh-CN"/>
              <a:pPr/>
              <a:t>‹#›</a:t>
            </a:fld>
            <a:endParaRPr lang="en-US" altLang="zh-CN"/>
          </a:p>
        </p:txBody>
      </p:sp>
    </p:spTree>
    <p:extLst>
      <p:ext uri="{BB962C8B-B14F-4D97-AF65-F5344CB8AC3E}">
        <p14:creationId xmlns:p14="http://schemas.microsoft.com/office/powerpoint/2010/main" val="1648462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317500" y="722313"/>
            <a:ext cx="8637588" cy="53340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3433763" y="6343650"/>
            <a:ext cx="1905000" cy="457200"/>
          </a:xfrm>
        </p:spPr>
        <p:txBody>
          <a:bodyPr/>
          <a:lstStyle>
            <a:lvl1pPr>
              <a:defRPr/>
            </a:lvl1pPr>
          </a:lstStyle>
          <a:p>
            <a:endParaRPr lang="en-US" altLang="zh-CN"/>
          </a:p>
        </p:txBody>
      </p:sp>
      <p:sp>
        <p:nvSpPr>
          <p:cNvPr id="4" name="页脚占位符 3"/>
          <p:cNvSpPr>
            <a:spLocks noGrp="1"/>
          </p:cNvSpPr>
          <p:nvPr>
            <p:ph type="ftr" sz="quarter" idx="11"/>
          </p:nvPr>
        </p:nvSpPr>
        <p:spPr>
          <a:xfrm>
            <a:off x="6108700" y="6343650"/>
            <a:ext cx="2895600" cy="45720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146050" y="6361113"/>
            <a:ext cx="1905000" cy="457200"/>
          </a:xfrm>
        </p:spPr>
        <p:txBody>
          <a:bodyPr/>
          <a:lstStyle>
            <a:lvl1pPr>
              <a:defRPr/>
            </a:lvl1pPr>
          </a:lstStyle>
          <a:p>
            <a:fld id="{7D2F2C85-3BEA-4F49-92E5-8A75FDA3A380}" type="slidenum">
              <a:rPr lang="en-US" altLang="zh-CN"/>
              <a:pPr/>
              <a:t>‹#›</a:t>
            </a:fld>
            <a:endParaRPr lang="en-US" altLang="zh-CN"/>
          </a:p>
        </p:txBody>
      </p:sp>
    </p:spTree>
    <p:extLst>
      <p:ext uri="{BB962C8B-B14F-4D97-AF65-F5344CB8AC3E}">
        <p14:creationId xmlns:p14="http://schemas.microsoft.com/office/powerpoint/2010/main" val="2892021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074" name="Group 2"/>
          <p:cNvGrpSpPr>
            <a:grpSpLocks/>
          </p:cNvGrpSpPr>
          <p:nvPr/>
        </p:nvGrpSpPr>
        <p:grpSpPr bwMode="auto">
          <a:xfrm>
            <a:off x="-7938" y="1636713"/>
            <a:ext cx="9148763" cy="4618037"/>
            <a:chOff x="-5" y="1031"/>
            <a:chExt cx="5763" cy="2909"/>
          </a:xfrm>
        </p:grpSpPr>
        <p:pic>
          <p:nvPicPr>
            <p:cNvPr id="3075" name="Picture 3" descr="ARTHSEP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3778" y="3893"/>
              <a:ext cx="1980" cy="4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rthsepa"/>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 y="1031"/>
              <a:ext cx="2832" cy="61"/>
            </a:xfrm>
            <a:prstGeom prst="rect">
              <a:avLst/>
            </a:prstGeom>
            <a:noFill/>
            <a:extLst>
              <a:ext uri="{909E8E84-426E-40DD-AFC4-6F175D3DCCD1}">
                <a14:hiddenFill xmlns:a14="http://schemas.microsoft.com/office/drawing/2010/main">
                  <a:solidFill>
                    <a:srgbClr val="FFFFFF"/>
                  </a:solidFill>
                </a14:hiddenFill>
              </a:ext>
            </a:extLst>
          </p:spPr>
        </p:pic>
      </p:grpSp>
      <p:sp>
        <p:nvSpPr>
          <p:cNvPr id="3077" name="Rectangle 5"/>
          <p:cNvSpPr>
            <a:spLocks noGrp="1" noChangeArrowheads="1"/>
          </p:cNvSpPr>
          <p:nvPr>
            <p:ph type="title"/>
          </p:nvPr>
        </p:nvSpPr>
        <p:spPr bwMode="auto">
          <a:xfrm>
            <a:off x="317500" y="722313"/>
            <a:ext cx="86375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89803" dir="2700000" algn="ctr" rotWithShape="0">
                    <a:schemeClr val="bg2"/>
                  </a:outerShdw>
                </a:effectLst>
              </a14:hiddenEffects>
            </a:ext>
          </a:extLst>
        </p:spPr>
        <p:txBody>
          <a:bodyPr vert="horz" wrap="square" lIns="91440" tIns="45720" rIns="91440" bIns="45720" numCol="1" anchor="b" anchorCtr="0" compatLnSpc="1">
            <a:prstTxWarp prst="textNoShape">
              <a:avLst/>
            </a:prstTxWarp>
            <a:spAutoFit/>
          </a:bodyPr>
          <a:lstStyle/>
          <a:p>
            <a:pPr lvl="0"/>
            <a:r>
              <a:rPr lang="zh-CN" altLang="en-US" smtClean="0"/>
              <a:t>单击此处编辑母版标题样式</a:t>
            </a:r>
          </a:p>
        </p:txBody>
      </p:sp>
      <p:sp>
        <p:nvSpPr>
          <p:cNvPr id="3078" name="Rectangle 6"/>
          <p:cNvSpPr>
            <a:spLocks noGrp="1" noChangeArrowheads="1"/>
          </p:cNvSpPr>
          <p:nvPr>
            <p:ph type="body" idx="1"/>
          </p:nvPr>
        </p:nvSpPr>
        <p:spPr bwMode="auto">
          <a:xfrm>
            <a:off x="328613" y="1941513"/>
            <a:ext cx="8208962"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079" name="Rectangle 7"/>
          <p:cNvSpPr>
            <a:spLocks noGrp="1" noChangeArrowheads="1"/>
          </p:cNvSpPr>
          <p:nvPr>
            <p:ph type="dt" sz="half" idx="2"/>
          </p:nvPr>
        </p:nvSpPr>
        <p:spPr bwMode="auto">
          <a:xfrm>
            <a:off x="3433763" y="634365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latin typeface="+mn-lt"/>
              </a:defRPr>
            </a:lvl1pPr>
          </a:lstStyle>
          <a:p>
            <a:endParaRPr lang="en-US" altLang="zh-CN"/>
          </a:p>
        </p:txBody>
      </p:sp>
      <p:sp>
        <p:nvSpPr>
          <p:cNvPr id="3080" name="Rectangle 8"/>
          <p:cNvSpPr>
            <a:spLocks noGrp="1" noChangeArrowheads="1"/>
          </p:cNvSpPr>
          <p:nvPr>
            <p:ph type="ftr" sz="quarter" idx="3"/>
          </p:nvPr>
        </p:nvSpPr>
        <p:spPr bwMode="auto">
          <a:xfrm>
            <a:off x="6108700" y="634365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sz="1400">
                <a:latin typeface="+mn-lt"/>
              </a:defRPr>
            </a:lvl1pPr>
          </a:lstStyle>
          <a:p>
            <a:endParaRPr lang="en-US" altLang="zh-CN"/>
          </a:p>
        </p:txBody>
      </p:sp>
      <p:sp>
        <p:nvSpPr>
          <p:cNvPr id="3081" name="Rectangle 9"/>
          <p:cNvSpPr>
            <a:spLocks noGrp="1" noChangeArrowheads="1"/>
          </p:cNvSpPr>
          <p:nvPr>
            <p:ph type="sldNum" sz="quarter" idx="4"/>
          </p:nvPr>
        </p:nvSpPr>
        <p:spPr bwMode="auto">
          <a:xfrm>
            <a:off x="146050" y="6361113"/>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a:latin typeface="+mn-lt"/>
              </a:defRPr>
            </a:lvl1pPr>
          </a:lstStyle>
          <a:p>
            <a:fld id="{40806CF1-F6B4-4FF8-9DB6-5399B8B91758}" type="slidenum">
              <a:rPr lang="en-US" altLang="zh-CN"/>
              <a:pPr/>
              <a:t>‹#›</a:t>
            </a:fld>
            <a:endParaRPr lang="en-US" altLang="zh-CN"/>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Arial" pitchFamily="34" charset="0"/>
          <a:ea typeface="宋体" pitchFamily="2" charset="-122"/>
        </a:defRPr>
      </a:lvl2pPr>
      <a:lvl3pPr algn="l" rtl="0" fontAlgn="base">
        <a:spcBef>
          <a:spcPct val="0"/>
        </a:spcBef>
        <a:spcAft>
          <a:spcPct val="0"/>
        </a:spcAft>
        <a:defRPr kumimoji="1" sz="4400">
          <a:solidFill>
            <a:schemeClr val="tx2"/>
          </a:solidFill>
          <a:latin typeface="Arial" pitchFamily="34" charset="0"/>
          <a:ea typeface="宋体" pitchFamily="2" charset="-122"/>
        </a:defRPr>
      </a:lvl3pPr>
      <a:lvl4pPr algn="l" rtl="0" fontAlgn="base">
        <a:spcBef>
          <a:spcPct val="0"/>
        </a:spcBef>
        <a:spcAft>
          <a:spcPct val="0"/>
        </a:spcAft>
        <a:defRPr kumimoji="1" sz="4400">
          <a:solidFill>
            <a:schemeClr val="tx2"/>
          </a:solidFill>
          <a:latin typeface="Arial" pitchFamily="34" charset="0"/>
          <a:ea typeface="宋体" pitchFamily="2" charset="-122"/>
        </a:defRPr>
      </a:lvl4pPr>
      <a:lvl5pPr algn="l" rtl="0" fontAlgn="base">
        <a:spcBef>
          <a:spcPct val="0"/>
        </a:spcBef>
        <a:spcAft>
          <a:spcPct val="0"/>
        </a:spcAft>
        <a:defRPr kumimoji="1" sz="4400">
          <a:solidFill>
            <a:schemeClr val="tx2"/>
          </a:solidFill>
          <a:latin typeface="Arial" pitchFamily="34" charset="0"/>
          <a:ea typeface="宋体" pitchFamily="2" charset="-122"/>
        </a:defRPr>
      </a:lvl5pPr>
      <a:lvl6pPr marL="457200" algn="l" rtl="0" fontAlgn="base">
        <a:spcBef>
          <a:spcPct val="0"/>
        </a:spcBef>
        <a:spcAft>
          <a:spcPct val="0"/>
        </a:spcAft>
        <a:defRPr kumimoji="1" sz="4400">
          <a:solidFill>
            <a:schemeClr val="tx2"/>
          </a:solidFill>
          <a:latin typeface="Arial" pitchFamily="34" charset="0"/>
          <a:ea typeface="宋体" pitchFamily="2" charset="-122"/>
        </a:defRPr>
      </a:lvl6pPr>
      <a:lvl7pPr marL="914400" algn="l" rtl="0" fontAlgn="base">
        <a:spcBef>
          <a:spcPct val="0"/>
        </a:spcBef>
        <a:spcAft>
          <a:spcPct val="0"/>
        </a:spcAft>
        <a:defRPr kumimoji="1" sz="4400">
          <a:solidFill>
            <a:schemeClr val="tx2"/>
          </a:solidFill>
          <a:latin typeface="Arial" pitchFamily="34" charset="0"/>
          <a:ea typeface="宋体" pitchFamily="2" charset="-122"/>
        </a:defRPr>
      </a:lvl7pPr>
      <a:lvl8pPr marL="1371600" algn="l" rtl="0" fontAlgn="base">
        <a:spcBef>
          <a:spcPct val="0"/>
        </a:spcBef>
        <a:spcAft>
          <a:spcPct val="0"/>
        </a:spcAft>
        <a:defRPr kumimoji="1" sz="4400">
          <a:solidFill>
            <a:schemeClr val="tx2"/>
          </a:solidFill>
          <a:latin typeface="Arial" pitchFamily="34" charset="0"/>
          <a:ea typeface="宋体" pitchFamily="2" charset="-122"/>
        </a:defRPr>
      </a:lvl8pPr>
      <a:lvl9pPr marL="1828800" algn="l" rtl="0" fontAlgn="base">
        <a:spcBef>
          <a:spcPct val="0"/>
        </a:spcBef>
        <a:spcAft>
          <a:spcPct val="0"/>
        </a:spcAft>
        <a:defRPr kumimoji="1"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rgbClr val="CCFF33"/>
        </a:buClr>
        <a:buSzPct val="7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65000"/>
        <a:buFont typeface="Wingdings" pitchFamily="2" charset="2"/>
        <a:buChar char="n"/>
        <a:defRPr kumimoji="1" sz="2800">
          <a:solidFill>
            <a:schemeClr val="tx1"/>
          </a:solidFill>
          <a:latin typeface="+mn-lt"/>
          <a:ea typeface="+mn-ea"/>
        </a:defRPr>
      </a:lvl2pPr>
      <a:lvl3pPr marL="1143000" indent="-228600" algn="l" rtl="0" fontAlgn="base">
        <a:spcBef>
          <a:spcPct val="20000"/>
        </a:spcBef>
        <a:spcAft>
          <a:spcPct val="0"/>
        </a:spcAft>
        <a:buClr>
          <a:srgbClr val="0099CC"/>
        </a:buClr>
        <a:buSzPct val="65000"/>
        <a:buFont typeface="Wingdings" pitchFamily="2" charset="2"/>
        <a:buChar char="n"/>
        <a:defRPr kumimoji="1" sz="2400">
          <a:solidFill>
            <a:schemeClr val="tx1"/>
          </a:solidFill>
          <a:latin typeface="+mn-lt"/>
          <a:ea typeface="+mn-ea"/>
        </a:defRPr>
      </a:lvl3pPr>
      <a:lvl4pPr marL="1600200" indent="-228600" algn="l" rtl="0" fontAlgn="base">
        <a:spcBef>
          <a:spcPct val="20000"/>
        </a:spcBef>
        <a:spcAft>
          <a:spcPct val="0"/>
        </a:spcAft>
        <a:buClr>
          <a:schemeClr val="tx2"/>
        </a:buClr>
        <a:buSzPct val="75000"/>
        <a:buFont typeface="Wingdings" pitchFamily="2" charset="2"/>
        <a:buChar char="n"/>
        <a:defRPr kumimoji="1" sz="2000">
          <a:solidFill>
            <a:schemeClr val="tx1"/>
          </a:solidFill>
          <a:latin typeface="+mn-lt"/>
          <a:ea typeface="+mn-ea"/>
        </a:defRPr>
      </a:lvl4pPr>
      <a:lvl5pPr marL="2057400" indent="-228600" algn="l" rtl="0" fontAlgn="base">
        <a:spcBef>
          <a:spcPct val="20000"/>
        </a:spcBef>
        <a:spcAft>
          <a:spcPct val="0"/>
        </a:spcAft>
        <a:buClr>
          <a:schemeClr val="hlink"/>
        </a:buClr>
        <a:buSzPct val="65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hlink"/>
        </a:buClr>
        <a:buSzPct val="65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hlink"/>
        </a:buClr>
        <a:buSzPct val="65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hlink"/>
        </a:buClr>
        <a:buSzPct val="65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hlink"/>
        </a:buClr>
        <a:buSzPct val="65000"/>
        <a:buFont typeface="Wingdings" pitchFamily="2" charset="2"/>
        <a:buChar char="n"/>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Text Box 2"/>
          <p:cNvSpPr txBox="1">
            <a:spLocks noChangeArrowheads="1"/>
          </p:cNvSpPr>
          <p:nvPr/>
        </p:nvSpPr>
        <p:spPr bwMode="auto">
          <a:xfrm>
            <a:off x="0" y="509588"/>
            <a:ext cx="8016875" cy="822325"/>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Tx/>
              <a:buChar char="•"/>
            </a:pPr>
            <a:r>
              <a:rPr lang="zh-CN" altLang="en-US">
                <a:solidFill>
                  <a:srgbClr val="FFFFFF"/>
                </a:solidFill>
                <a:latin typeface="方正水柱简体" pitchFamily="65" charset="-122"/>
                <a:ea typeface="方正水柱简体" pitchFamily="65" charset="-122"/>
              </a:rPr>
              <a:t>为什么</a:t>
            </a:r>
            <a:r>
              <a:rPr lang="en-US" altLang="zh-CN">
                <a:solidFill>
                  <a:srgbClr val="FFFFFF"/>
                </a:solidFill>
                <a:latin typeface="方正水柱简体" pitchFamily="65" charset="-122"/>
                <a:ea typeface="方正水柱简体" pitchFamily="65" charset="-122"/>
              </a:rPr>
              <a:t>《</a:t>
            </a:r>
            <a:r>
              <a:rPr lang="zh-CN" altLang="en-US">
                <a:solidFill>
                  <a:srgbClr val="FFFFFF"/>
                </a:solidFill>
                <a:latin typeface="方正水柱简体" pitchFamily="65" charset="-122"/>
                <a:ea typeface="方正水柱简体" pitchFamily="65" charset="-122"/>
              </a:rPr>
              <a:t>蒙娜</a:t>
            </a:r>
            <a:r>
              <a:rPr lang="en-US" altLang="zh-CN">
                <a:solidFill>
                  <a:srgbClr val="FFFFFF"/>
                </a:solidFill>
                <a:latin typeface="Times New Roman"/>
                <a:ea typeface="方正水柱简体" pitchFamily="65" charset="-122"/>
              </a:rPr>
              <a:t>•</a:t>
            </a:r>
            <a:r>
              <a:rPr lang="zh-CN" altLang="en-US">
                <a:solidFill>
                  <a:srgbClr val="FFFFFF"/>
                </a:solidFill>
                <a:latin typeface="方正水柱简体" pitchFamily="65" charset="-122"/>
                <a:ea typeface="方正水柱简体" pitchFamily="65" charset="-122"/>
              </a:rPr>
              <a:t>丽莎</a:t>
            </a:r>
            <a:r>
              <a:rPr lang="en-US" altLang="zh-CN">
                <a:solidFill>
                  <a:srgbClr val="FFFFFF"/>
                </a:solidFill>
                <a:latin typeface="方正水柱简体" pitchFamily="65" charset="-122"/>
                <a:ea typeface="方正水柱简体" pitchFamily="65" charset="-122"/>
              </a:rPr>
              <a:t>》</a:t>
            </a:r>
            <a:r>
              <a:rPr lang="zh-CN" altLang="en-US">
                <a:solidFill>
                  <a:srgbClr val="FFFFFF"/>
                </a:solidFill>
                <a:latin typeface="方正水柱简体" pitchFamily="65" charset="-122"/>
                <a:ea typeface="方正水柱简体" pitchFamily="65" charset="-122"/>
              </a:rPr>
              <a:t>会被世人那么重视？它和其它画相比</a:t>
            </a:r>
          </a:p>
          <a:p>
            <a:r>
              <a:rPr lang="zh-CN" altLang="en-US">
                <a:solidFill>
                  <a:srgbClr val="FFFFFF"/>
                </a:solidFill>
                <a:latin typeface="方正水柱简体" pitchFamily="65" charset="-122"/>
                <a:ea typeface="方正水柱简体" pitchFamily="65" charset="-122"/>
              </a:rPr>
              <a:t>  没什么两样。</a:t>
            </a:r>
          </a:p>
        </p:txBody>
      </p:sp>
      <p:sp>
        <p:nvSpPr>
          <p:cNvPr id="1027" name="Text Box 3"/>
          <p:cNvSpPr txBox="1">
            <a:spLocks noChangeArrowheads="1"/>
          </p:cNvSpPr>
          <p:nvPr/>
        </p:nvSpPr>
        <p:spPr bwMode="auto">
          <a:xfrm>
            <a:off x="1219200" y="1595438"/>
            <a:ext cx="8001000" cy="822325"/>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zh-CN" altLang="en-US">
                <a:solidFill>
                  <a:schemeClr val="bg2"/>
                </a:solidFill>
                <a:latin typeface="方正水柱简体" pitchFamily="65" charset="-122"/>
                <a:ea typeface="方正水柱简体" pitchFamily="65" charset="-122"/>
              </a:rPr>
              <a:t>在意象画中如</a:t>
            </a:r>
            <a:r>
              <a:rPr lang="en-US" altLang="zh-CN">
                <a:solidFill>
                  <a:schemeClr val="bg2"/>
                </a:solidFill>
                <a:latin typeface="方正水柱简体" pitchFamily="65" charset="-122"/>
                <a:ea typeface="方正水柱简体" pitchFamily="65" charset="-122"/>
              </a:rPr>
              <a:t>《</a:t>
            </a:r>
            <a:r>
              <a:rPr lang="zh-CN" altLang="en-US">
                <a:solidFill>
                  <a:schemeClr val="bg2"/>
                </a:solidFill>
                <a:latin typeface="方正水柱简体" pitchFamily="65" charset="-122"/>
                <a:ea typeface="方正水柱简体" pitchFamily="65" charset="-122"/>
              </a:rPr>
              <a:t>星月夜</a:t>
            </a:r>
            <a:r>
              <a:rPr lang="en-US" altLang="zh-CN">
                <a:solidFill>
                  <a:schemeClr val="bg2"/>
                </a:solidFill>
                <a:latin typeface="方正水柱简体" pitchFamily="65" charset="-122"/>
                <a:ea typeface="方正水柱简体" pitchFamily="65" charset="-122"/>
              </a:rPr>
              <a:t>》</a:t>
            </a:r>
            <a:r>
              <a:rPr lang="zh-CN" altLang="en-US">
                <a:solidFill>
                  <a:schemeClr val="bg2"/>
                </a:solidFill>
                <a:latin typeface="方正水柱简体" pitchFamily="65" charset="-122"/>
                <a:ea typeface="方正水柱简体" pitchFamily="65" charset="-122"/>
              </a:rPr>
              <a:t>，那些画就好象用笔乱画的，为什么又说它是名作？</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44450" y="838200"/>
            <a:ext cx="4298950" cy="6413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600">
                <a:solidFill>
                  <a:schemeClr val="bg2"/>
                </a:solidFill>
              </a:rPr>
              <a:t>如实地再现客观世界</a:t>
            </a:r>
          </a:p>
        </p:txBody>
      </p:sp>
      <p:sp>
        <p:nvSpPr>
          <p:cNvPr id="5124" name="WordArt 4"/>
          <p:cNvSpPr>
            <a:spLocks noChangeArrowheads="1" noChangeShapeType="1" noTextEdit="1"/>
          </p:cNvSpPr>
          <p:nvPr/>
        </p:nvSpPr>
        <p:spPr bwMode="auto">
          <a:xfrm>
            <a:off x="0" y="1752600"/>
            <a:ext cx="91440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kern="10">
                <a:ln w="9525">
                  <a:solidFill>
                    <a:schemeClr val="folHlink"/>
                  </a:solidFill>
                  <a:round/>
                  <a:headEnd/>
                  <a:tailEnd/>
                </a:ln>
                <a:solidFill>
                  <a:srgbClr val="FFFFFF"/>
                </a:solidFill>
                <a:latin typeface="Westminster"/>
              </a:rPr>
              <a:t>Rushi de zaixian keguan shijie</a:t>
            </a:r>
            <a:endParaRPr lang="zh-CN" altLang="en-US" sz="3600" kern="10">
              <a:ln w="9525">
                <a:solidFill>
                  <a:schemeClr val="folHlink"/>
                </a:solidFill>
                <a:round/>
                <a:headEnd/>
                <a:tailEnd/>
              </a:ln>
              <a:solidFill>
                <a:srgbClr val="FFFFFF"/>
              </a:solidFill>
              <a:latin typeface="Westminster"/>
            </a:endParaRPr>
          </a:p>
        </p:txBody>
      </p:sp>
      <p:sp>
        <p:nvSpPr>
          <p:cNvPr id="5125" name="WordArt 5"/>
          <p:cNvSpPr>
            <a:spLocks noChangeArrowheads="1" noChangeShapeType="1" noTextEdit="1"/>
          </p:cNvSpPr>
          <p:nvPr/>
        </p:nvSpPr>
        <p:spPr bwMode="auto">
          <a:xfrm>
            <a:off x="914400" y="2819400"/>
            <a:ext cx="7391400" cy="12525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a:ln w="9525">
                  <a:solidFill>
                    <a:srgbClr val="000000"/>
                  </a:solidFill>
                  <a:round/>
                  <a:headEnd/>
                  <a:tailEnd/>
                </a:ln>
                <a:gradFill rotWithShape="0">
                  <a:gsLst>
                    <a:gs pos="0">
                      <a:schemeClr val="tx2"/>
                    </a:gs>
                    <a:gs pos="100000">
                      <a:schemeClr val="tx2">
                        <a:gamma/>
                        <a:shade val="46275"/>
                        <a:invGamma/>
                      </a:schemeClr>
                    </a:gs>
                  </a:gsLst>
                  <a:lin ang="5400000" scaled="1"/>
                </a:gradFill>
                <a:latin typeface="方正综艺简体"/>
              </a:rPr>
              <a:t>走进具象艺术</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 Box 3"/>
          <p:cNvSpPr txBox="1">
            <a:spLocks noChangeArrowheads="1"/>
          </p:cNvSpPr>
          <p:nvPr/>
        </p:nvSpPr>
        <p:spPr bwMode="auto">
          <a:xfrm>
            <a:off x="304800" y="0"/>
            <a:ext cx="854075" cy="2522538"/>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zh-CN" altLang="en-US" sz="4400">
                <a:ea typeface="方正综艺简体" pitchFamily="2" charset="-122"/>
              </a:rPr>
              <a:t>比较</a:t>
            </a:r>
            <a:r>
              <a:rPr lang="en-US" altLang="zh-CN" sz="4400">
                <a:ea typeface="方正综艺简体" pitchFamily="2" charset="-122"/>
              </a:rPr>
              <a:t>•</a:t>
            </a:r>
            <a:r>
              <a:rPr lang="zh-CN" altLang="en-US" sz="4400">
                <a:ea typeface="方正综艺简体" pitchFamily="2" charset="-122"/>
              </a:rPr>
              <a:t>分析</a:t>
            </a:r>
          </a:p>
        </p:txBody>
      </p:sp>
      <p:pic>
        <p:nvPicPr>
          <p:cNvPr id="7172" name="Picture 4" descr="《贝尔坦像》  安格尔"/>
          <p:cNvPicPr>
            <a:picLocks noChangeAspect="1" noChangeArrowheads="1"/>
          </p:cNvPicPr>
          <p:nvPr/>
        </p:nvPicPr>
        <p:blipFill>
          <a:blip r:embed="rId2">
            <a:extLst>
              <a:ext uri="{28A0092B-C50C-407E-A947-70E740481C1C}">
                <a14:useLocalDpi xmlns:a14="http://schemas.microsoft.com/office/drawing/2010/main" val="0"/>
              </a:ext>
            </a:extLst>
          </a:blip>
          <a:srcRect l="22310" r="27924" b="46031"/>
          <a:stretch>
            <a:fillRect/>
          </a:stretch>
        </p:blipFill>
        <p:spPr bwMode="auto">
          <a:xfrm>
            <a:off x="1160463" y="2514600"/>
            <a:ext cx="3640137" cy="4267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174" name="Text Box 6"/>
          <p:cNvSpPr txBox="1">
            <a:spLocks noChangeArrowheads="1"/>
          </p:cNvSpPr>
          <p:nvPr/>
        </p:nvSpPr>
        <p:spPr bwMode="auto">
          <a:xfrm>
            <a:off x="4997450" y="5791200"/>
            <a:ext cx="4146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它们在表现手法上有何异同？</a:t>
            </a:r>
          </a:p>
        </p:txBody>
      </p:sp>
      <p:pic>
        <p:nvPicPr>
          <p:cNvPr id="7175" name="Picture 7" descr="张卿子像 曾鲸（明）"/>
          <p:cNvPicPr>
            <a:picLocks noChangeAspect="1" noChangeArrowheads="1"/>
          </p:cNvPicPr>
          <p:nvPr/>
        </p:nvPicPr>
        <p:blipFill>
          <a:blip r:embed="rId3">
            <a:extLst>
              <a:ext uri="{28A0092B-C50C-407E-A947-70E740481C1C}">
                <a14:useLocalDpi xmlns:a14="http://schemas.microsoft.com/office/drawing/2010/main" val="0"/>
              </a:ext>
            </a:extLst>
          </a:blip>
          <a:srcRect l="26343" t="6339" r="18114" b="63834"/>
          <a:stretch>
            <a:fillRect/>
          </a:stretch>
        </p:blipFill>
        <p:spPr bwMode="auto">
          <a:xfrm>
            <a:off x="5302250" y="304800"/>
            <a:ext cx="3613150" cy="45640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228600" y="76200"/>
            <a:ext cx="8458200" cy="640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5000"/>
              </a:lnSpc>
            </a:pPr>
            <a:r>
              <a:rPr lang="en-US" altLang="zh-CN" sz="2000">
                <a:latin typeface="宋体" pitchFamily="2" charset="-122"/>
              </a:rPr>
              <a:t>    </a:t>
            </a:r>
            <a:r>
              <a:rPr lang="zh-CN" altLang="en-US" sz="2000">
                <a:latin typeface="宋体" pitchFamily="2" charset="-122"/>
              </a:rPr>
              <a:t>在美术领域里，以绘画作品与自然对象相似程度上来划分风格的概念，可分为具象艺术（</a:t>
            </a:r>
            <a:r>
              <a:rPr lang="en-US" altLang="zh-CN" sz="2000">
                <a:latin typeface="宋体" pitchFamily="2" charset="-122"/>
              </a:rPr>
              <a:t>Figurative Art</a:t>
            </a:r>
            <a:r>
              <a:rPr lang="zh-CN" altLang="en-US" sz="2000">
                <a:latin typeface="宋体" pitchFamily="2" charset="-122"/>
              </a:rPr>
              <a:t>）与抽象艺术（</a:t>
            </a:r>
            <a:r>
              <a:rPr lang="en-US" altLang="zh-CN" sz="2000">
                <a:latin typeface="宋体" pitchFamily="2" charset="-122"/>
              </a:rPr>
              <a:t>Abstract Art</a:t>
            </a:r>
            <a:r>
              <a:rPr lang="zh-CN" altLang="en-US" sz="2000">
                <a:latin typeface="宋体" pitchFamily="2" charset="-122"/>
              </a:rPr>
              <a:t>）。</a:t>
            </a:r>
          </a:p>
          <a:p>
            <a:pPr>
              <a:lnSpc>
                <a:spcPct val="115000"/>
              </a:lnSpc>
            </a:pPr>
            <a:endParaRPr lang="zh-CN" altLang="en-US" sz="2000">
              <a:latin typeface="宋体" pitchFamily="2" charset="-122"/>
            </a:endParaRPr>
          </a:p>
          <a:p>
            <a:pPr>
              <a:lnSpc>
                <a:spcPct val="115000"/>
              </a:lnSpc>
            </a:pPr>
            <a:r>
              <a:rPr lang="zh-CN" altLang="en-US" sz="2000">
                <a:latin typeface="宋体" pitchFamily="2" charset="-122"/>
              </a:rPr>
              <a:t>    抽象艺术指艺术形象大幅度偏离或完全抛弃自然对象外观的艺术，抽象艺术是情绪或感觉的映现。</a:t>
            </a:r>
          </a:p>
          <a:p>
            <a:pPr>
              <a:lnSpc>
                <a:spcPct val="115000"/>
              </a:lnSpc>
            </a:pPr>
            <a:endParaRPr lang="zh-CN" altLang="en-US" sz="2000">
              <a:latin typeface="宋体" pitchFamily="2" charset="-122"/>
            </a:endParaRPr>
          </a:p>
          <a:p>
            <a:pPr>
              <a:lnSpc>
                <a:spcPct val="115000"/>
              </a:lnSpc>
            </a:pPr>
            <a:r>
              <a:rPr lang="zh-CN" altLang="en-US" sz="2000">
                <a:latin typeface="宋体" pitchFamily="2" charset="-122"/>
              </a:rPr>
              <a:t>    具象艺术作品因其形象与自然对象十分相似，如希腊的雕塑、近现代的写实主义与级写实主义作品，长期广泛地在于人类美术活动中。</a:t>
            </a:r>
          </a:p>
          <a:p>
            <a:pPr>
              <a:lnSpc>
                <a:spcPct val="115000"/>
              </a:lnSpc>
            </a:pPr>
            <a:r>
              <a:rPr lang="zh-CN" altLang="en-US" sz="2000">
                <a:latin typeface="宋体" pitchFamily="2" charset="-122"/>
              </a:rPr>
              <a:t>    意象艺术、非具象艺术（</a:t>
            </a:r>
            <a:r>
              <a:rPr lang="en-US" altLang="zh-CN" sz="2000">
                <a:latin typeface="宋体" pitchFamily="2" charset="-122"/>
              </a:rPr>
              <a:t>Non-figurative</a:t>
            </a:r>
            <a:r>
              <a:rPr lang="zh-CN" altLang="en-US" sz="2000">
                <a:latin typeface="宋体" pitchFamily="2" charset="-122"/>
              </a:rPr>
              <a:t>）则是指人类对事物非本质因素的舍弃和对本质因素的抽取，通常在形式与造型上介于抽象与具象艺术的两极之间。</a:t>
            </a:r>
          </a:p>
          <a:p>
            <a:pPr>
              <a:lnSpc>
                <a:spcPct val="115000"/>
              </a:lnSpc>
            </a:pPr>
            <a:r>
              <a:rPr lang="zh-CN" altLang="en-US" sz="2000">
                <a:latin typeface="宋体" pitchFamily="2" charset="-122"/>
              </a:rPr>
              <a:t>    非具象艺术的历史远超过具象艺术，从非具象艺术往往是在抽象的笔触、狂奔的意念之间，意旨凝结于具体形象所暗含的隐喻之上。在中国，以文人画为主流的非具象艺术一直是书画家的追求目标。中国画的创作基本理念，是以人物写神、以山水写意、以花鸟写生来体现</a:t>
            </a:r>
            <a:r>
              <a:rPr lang="zh-CN" altLang="en-US" sz="2000">
                <a:latin typeface="Times New Roman"/>
              </a:rPr>
              <a:t>“</a:t>
            </a:r>
            <a:r>
              <a:rPr lang="zh-CN" altLang="en-US" sz="2000">
                <a:latin typeface="宋体" pitchFamily="2" charset="-122"/>
              </a:rPr>
              <a:t>神韵</a:t>
            </a:r>
            <a:r>
              <a:rPr lang="zh-CN" altLang="en-US" sz="2000">
                <a:latin typeface="Times New Roman"/>
              </a:rPr>
              <a:t>”</a:t>
            </a:r>
            <a:r>
              <a:rPr lang="zh-CN" altLang="en-US" sz="2000">
                <a:latin typeface="宋体" pitchFamily="2" charset="-122"/>
              </a:rPr>
              <a:t>、</a:t>
            </a:r>
            <a:r>
              <a:rPr lang="zh-CN" altLang="en-US" sz="2000">
                <a:latin typeface="Times New Roman"/>
              </a:rPr>
              <a:t>“</a:t>
            </a:r>
            <a:r>
              <a:rPr lang="zh-CN" altLang="en-US" sz="2000">
                <a:latin typeface="宋体" pitchFamily="2" charset="-122"/>
              </a:rPr>
              <a:t>意趣</a:t>
            </a:r>
            <a:r>
              <a:rPr lang="zh-CN" altLang="en-US" sz="2000">
                <a:latin typeface="Times New Roman"/>
              </a:rPr>
              <a:t>”</a:t>
            </a:r>
            <a:r>
              <a:rPr lang="zh-CN" altLang="en-US" sz="2000">
                <a:latin typeface="宋体" pitchFamily="2" charset="-122"/>
              </a:rPr>
              <a:t>，文人画家所创造虽有借于具象之物：从松、竹、梅、兰到亭、台、楼、阁，乃至人物、山水、花鸟的表达等精神的隐寓元素总是以某种隐秘的方式牵引欣赏者捕捉种种意境。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533400" y="457200"/>
            <a:ext cx="8229600" cy="573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pPr>
            <a:r>
              <a:rPr lang="en-US" altLang="zh-CN" sz="2800"/>
              <a:t>        </a:t>
            </a:r>
            <a:r>
              <a:rPr lang="zh-CN" altLang="en-US" sz="2800"/>
              <a:t>从哲学的范畴讲，抽象艺术属于形而上。抽象艺术作为一种更关注艺术本体精神的艺术形式，抽象艺术的视觉语言在表达上要比具象艺术难度大得多，而且抽象艺术的审美需要较高的修养，优劣的评判也具有相当的难度。抽象艺术是都市文化与个性文化发展的产物，和当代</a:t>
            </a:r>
            <a:r>
              <a:rPr lang="zh-CN" altLang="en-US" sz="2800" b="1" u="sng">
                <a:solidFill>
                  <a:srgbClr val="FF0000"/>
                </a:solidFill>
              </a:rPr>
              <a:t>自由个性张扬</a:t>
            </a:r>
            <a:r>
              <a:rPr lang="zh-CN" altLang="en-US" sz="2800"/>
              <a:t>的人文主义标志，作为西方现代主义艺术的重要形式，已经被西方大众普遍接受，甚至更接近于艺术本质精神。在西方抽象绘画的范畴之中，不论是蒙得里安之后的几何抽象，还是继康丁斯基之后的抒情抽象表现。常常是以强烈的情绪，主导观众，接受画面全面性的主观表达。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教皇十世"/>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752600"/>
            <a:ext cx="3376613" cy="3914775"/>
          </a:xfrm>
          <a:prstGeom prst="rect">
            <a:avLst/>
          </a:prstGeom>
          <a:noFill/>
          <a:extLst>
            <a:ext uri="{909E8E84-426E-40DD-AFC4-6F175D3DCCD1}">
              <a14:hiddenFill xmlns:a14="http://schemas.microsoft.com/office/drawing/2010/main">
                <a:solidFill>
                  <a:srgbClr val="FFFFFF"/>
                </a:solidFill>
              </a14:hiddenFill>
            </a:ext>
          </a:extLst>
        </p:spPr>
      </p:pic>
      <p:sp>
        <p:nvSpPr>
          <p:cNvPr id="6146" name="Text Box 2"/>
          <p:cNvSpPr txBox="1">
            <a:spLocks noChangeArrowheads="1"/>
          </p:cNvSpPr>
          <p:nvPr/>
        </p:nvSpPr>
        <p:spPr bwMode="auto">
          <a:xfrm>
            <a:off x="0" y="762000"/>
            <a:ext cx="3740150" cy="701675"/>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大黑简体" pitchFamily="2" charset="-122"/>
              </a:rPr>
              <a:t>具象艺术的特点</a:t>
            </a:r>
          </a:p>
        </p:txBody>
      </p:sp>
      <p:sp>
        <p:nvSpPr>
          <p:cNvPr id="6147" name="Text Box 3"/>
          <p:cNvSpPr txBox="1">
            <a:spLocks noChangeArrowheads="1"/>
          </p:cNvSpPr>
          <p:nvPr/>
        </p:nvSpPr>
        <p:spPr bwMode="auto">
          <a:xfrm>
            <a:off x="3803650" y="1455738"/>
            <a:ext cx="3232150" cy="701675"/>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水柱简体" pitchFamily="65" charset="-122"/>
              </a:rPr>
              <a:t>视觉的真实性</a:t>
            </a:r>
          </a:p>
        </p:txBody>
      </p:sp>
      <p:sp>
        <p:nvSpPr>
          <p:cNvPr id="6148" name="Text Box 4"/>
          <p:cNvSpPr txBox="1">
            <a:spLocks noChangeArrowheads="1"/>
          </p:cNvSpPr>
          <p:nvPr/>
        </p:nvSpPr>
        <p:spPr bwMode="auto">
          <a:xfrm>
            <a:off x="3810000" y="2346325"/>
            <a:ext cx="4248150" cy="701675"/>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水柱简体" pitchFamily="65" charset="-122"/>
              </a:rPr>
              <a:t>艺术形象的典型性</a:t>
            </a:r>
          </a:p>
        </p:txBody>
      </p:sp>
      <p:sp>
        <p:nvSpPr>
          <p:cNvPr id="6149" name="Text Box 5"/>
          <p:cNvSpPr txBox="1">
            <a:spLocks noChangeArrowheads="1"/>
          </p:cNvSpPr>
          <p:nvPr/>
        </p:nvSpPr>
        <p:spPr bwMode="auto">
          <a:xfrm>
            <a:off x="3810000" y="3260725"/>
            <a:ext cx="3232150" cy="701675"/>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水柱简体" pitchFamily="65" charset="-122"/>
              </a:rPr>
              <a:t>画面的情节性</a:t>
            </a:r>
          </a:p>
        </p:txBody>
      </p:sp>
      <p:pic>
        <p:nvPicPr>
          <p:cNvPr id="6150" name="Picture 6" descr="罗中立"/>
          <p:cNvPicPr>
            <a:picLocks noChangeAspect="1" noChangeArrowheads="1"/>
          </p:cNvPicPr>
          <p:nvPr/>
        </p:nvPicPr>
        <p:blipFill>
          <a:blip r:embed="rId3">
            <a:extLst>
              <a:ext uri="{28A0092B-C50C-407E-A947-70E740481C1C}">
                <a14:useLocalDpi xmlns:a14="http://schemas.microsoft.com/office/drawing/2010/main" val="0"/>
              </a:ext>
            </a:extLst>
          </a:blip>
          <a:srcRect b="1234"/>
          <a:stretch>
            <a:fillRect/>
          </a:stretch>
        </p:blipFill>
        <p:spPr bwMode="auto">
          <a:xfrm>
            <a:off x="152400" y="1676400"/>
            <a:ext cx="3433763" cy="48768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153" name="Picture 9" descr="伏尔加河上的纤夫   列宾"/>
          <p:cNvPicPr>
            <a:picLocks noChangeAspect="1" noChangeArrowheads="1"/>
          </p:cNvPicPr>
          <p:nvPr/>
        </p:nvPicPr>
        <p:blipFill>
          <a:blip r:embed="rId4">
            <a:extLst>
              <a:ext uri="{28A0092B-C50C-407E-A947-70E740481C1C}">
                <a14:useLocalDpi xmlns:a14="http://schemas.microsoft.com/office/drawing/2010/main" val="0"/>
              </a:ext>
            </a:extLst>
          </a:blip>
          <a:srcRect l="3391" t="7207" r="1695" b="6306"/>
          <a:stretch>
            <a:fillRect/>
          </a:stretch>
        </p:blipFill>
        <p:spPr bwMode="auto">
          <a:xfrm>
            <a:off x="3810000" y="4152900"/>
            <a:ext cx="4800600" cy="24003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154" name="WordArt 10"/>
          <p:cNvSpPr>
            <a:spLocks noChangeArrowheads="1" noChangeShapeType="1" noTextEdit="1"/>
          </p:cNvSpPr>
          <p:nvPr/>
        </p:nvSpPr>
        <p:spPr bwMode="auto">
          <a:xfrm>
            <a:off x="3810000" y="76200"/>
            <a:ext cx="52578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kern="10">
                <a:ln w="9525">
                  <a:solidFill>
                    <a:schemeClr val="folHlink"/>
                  </a:solidFill>
                  <a:round/>
                  <a:headEnd/>
                  <a:tailEnd/>
                </a:ln>
                <a:solidFill>
                  <a:srgbClr val="FFFFFF"/>
                </a:solidFill>
                <a:latin typeface="Britannic Bold"/>
              </a:rPr>
              <a:t>Rushi de zaixian keguan shijie</a:t>
            </a:r>
            <a:endParaRPr lang="zh-CN" altLang="en-US" sz="3600" kern="10">
              <a:ln w="9525">
                <a:solidFill>
                  <a:schemeClr val="folHlink"/>
                </a:solidFill>
                <a:round/>
                <a:headEnd/>
                <a:tailEnd/>
              </a:ln>
              <a:solidFill>
                <a:srgbClr val="FFFFFF"/>
              </a:solidFill>
              <a:latin typeface="Britannic Bold"/>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linds(horizontal)">
                                      <p:cBhvr>
                                        <p:cTn id="7" dur="500"/>
                                        <p:tgtEl>
                                          <p:spTgt spid="61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blinds(horizontal)">
                                      <p:cBhvr>
                                        <p:cTn id="12" dur="500"/>
                                        <p:tgtEl>
                                          <p:spTgt spid="614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149"/>
                                        </p:tgtEl>
                                        <p:attrNameLst>
                                          <p:attrName>style.visibility</p:attrName>
                                        </p:attrNameLst>
                                      </p:cBhvr>
                                      <p:to>
                                        <p:strVal val="visible"/>
                                      </p:to>
                                    </p:set>
                                    <p:animEffect transition="in" filter="blinds(horizontal)">
                                      <p:cBhvr>
                                        <p:cTn id="17" dur="500"/>
                                        <p:tgtEl>
                                          <p:spTgt spid="614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151"/>
                                        </p:tgtEl>
                                        <p:attrNameLst>
                                          <p:attrName>style.visibility</p:attrName>
                                        </p:attrNameLst>
                                      </p:cBhvr>
                                      <p:to>
                                        <p:strVal val="visible"/>
                                      </p:to>
                                    </p:set>
                                    <p:animEffect transition="in" filter="blinds(horizontal)">
                                      <p:cBhvr>
                                        <p:cTn id="22" dur="500"/>
                                        <p:tgtEl>
                                          <p:spTgt spid="61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150"/>
                                        </p:tgtEl>
                                        <p:attrNameLst>
                                          <p:attrName>style.visibility</p:attrName>
                                        </p:attrNameLst>
                                      </p:cBhvr>
                                      <p:to>
                                        <p:strVal val="visible"/>
                                      </p:to>
                                    </p:set>
                                    <p:animEffect transition="in" filter="blinds(horizontal)">
                                      <p:cBhvr>
                                        <p:cTn id="27" dur="500"/>
                                        <p:tgtEl>
                                          <p:spTgt spid="615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153"/>
                                        </p:tgtEl>
                                        <p:attrNameLst>
                                          <p:attrName>style.visibility</p:attrName>
                                        </p:attrNameLst>
                                      </p:cBhvr>
                                      <p:to>
                                        <p:strVal val="visible"/>
                                      </p:to>
                                    </p:set>
                                    <p:animEffect transition="in" filter="blinds(horizontal)">
                                      <p:cBhvr>
                                        <p:cTn id="32" dur="500"/>
                                        <p:tgtEl>
                                          <p:spTgt spid="6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autoUpdateAnimBg="0"/>
      <p:bldP spid="6148" grpId="0" animBg="1" autoUpdateAnimBg="0"/>
      <p:bldP spid="6149"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教皇十世"/>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333375"/>
            <a:ext cx="5216525" cy="6048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4" descr="教皇英诺森十世1"/>
          <p:cNvPicPr>
            <a:picLocks noChangeAspect="1" noChangeArrowheads="1"/>
          </p:cNvPicPr>
          <p:nvPr/>
        </p:nvPicPr>
        <p:blipFill>
          <a:blip r:embed="rId3" cstate="print">
            <a:extLst>
              <a:ext uri="{28A0092B-C50C-407E-A947-70E740481C1C}">
                <a14:useLocalDpi xmlns:a14="http://schemas.microsoft.com/office/drawing/2010/main" val="0"/>
              </a:ext>
            </a:extLst>
          </a:blip>
          <a:srcRect l="7265" t="7137" r="5502" b="5725"/>
          <a:stretch>
            <a:fillRect/>
          </a:stretch>
        </p:blipFill>
        <p:spPr bwMode="auto">
          <a:xfrm>
            <a:off x="5516563" y="333375"/>
            <a:ext cx="3333750" cy="45354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diamond(in)">
                                      <p:cBhvr>
                                        <p:cTn id="7" dur="2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韩熙载夜宴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4800"/>
            <a:ext cx="8305800" cy="42640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K12668~1"/>
          <p:cNvPicPr>
            <a:picLocks noChangeAspect="1" noChangeArrowheads="1"/>
          </p:cNvPicPr>
          <p:nvPr/>
        </p:nvPicPr>
        <p:blipFill>
          <a:blip r:embed="rId2">
            <a:extLst>
              <a:ext uri="{28A0092B-C50C-407E-A947-70E740481C1C}">
                <a14:useLocalDpi xmlns:a14="http://schemas.microsoft.com/office/drawing/2010/main" val="0"/>
              </a:ext>
            </a:extLst>
          </a:blip>
          <a:srcRect t="3694"/>
          <a:stretch>
            <a:fillRect/>
          </a:stretch>
        </p:blipFill>
        <p:spPr bwMode="auto">
          <a:xfrm>
            <a:off x="611188" y="333375"/>
            <a:ext cx="7848600" cy="56689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列宾像  克拉---"/>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15888"/>
            <a:ext cx="4321175" cy="6597650"/>
          </a:xfrm>
          <a:prstGeom prst="rect">
            <a:avLst/>
          </a:prstGeom>
          <a:noFill/>
          <a:extLst>
            <a:ext uri="{909E8E84-426E-40DD-AFC4-6F175D3DCCD1}">
              <a14:hiddenFill xmlns:a14="http://schemas.microsoft.com/office/drawing/2010/main">
                <a:solidFill>
                  <a:srgbClr val="FFFFFF"/>
                </a:solidFill>
              </a14:hiddenFill>
            </a:ext>
          </a:extLst>
        </p:spPr>
      </p:pic>
      <p:sp>
        <p:nvSpPr>
          <p:cNvPr id="20487" name="Text Box 7"/>
          <p:cNvSpPr txBox="1">
            <a:spLocks noChangeArrowheads="1"/>
          </p:cNvSpPr>
          <p:nvPr/>
        </p:nvSpPr>
        <p:spPr bwMode="auto">
          <a:xfrm>
            <a:off x="5651500" y="5229225"/>
            <a:ext cx="30797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a:t>《</a:t>
            </a:r>
            <a:r>
              <a:rPr lang="zh-CN" altLang="en-US"/>
              <a:t>列宾像</a:t>
            </a:r>
            <a:r>
              <a:rPr lang="en-US" altLang="zh-CN"/>
              <a:t>》</a:t>
            </a:r>
          </a:p>
          <a:p>
            <a:r>
              <a:rPr lang="en-US" altLang="zh-CN"/>
              <a:t>  </a:t>
            </a:r>
            <a:r>
              <a:rPr lang="zh-CN" altLang="en-US"/>
              <a:t>克拉姆斯柯依（俄）</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sd9011d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33375"/>
            <a:ext cx="4960938" cy="6011863"/>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SSL1096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625" y="333375"/>
            <a:ext cx="3509963" cy="4679950"/>
          </a:xfrm>
          <a:prstGeom prst="rect">
            <a:avLst/>
          </a:prstGeom>
          <a:noFill/>
          <a:extLst>
            <a:ext uri="{909E8E84-426E-40DD-AFC4-6F175D3DCCD1}">
              <a14:hiddenFill xmlns:a14="http://schemas.microsoft.com/office/drawing/2010/main">
                <a:solidFill>
                  <a:srgbClr val="FFFFFF"/>
                </a:solidFill>
              </a14:hiddenFill>
            </a:ext>
          </a:extLst>
        </p:spPr>
      </p:pic>
      <p:sp>
        <p:nvSpPr>
          <p:cNvPr id="21509" name="Text Box 5"/>
          <p:cNvSpPr txBox="1">
            <a:spLocks noChangeArrowheads="1"/>
          </p:cNvSpPr>
          <p:nvPr/>
        </p:nvSpPr>
        <p:spPr bwMode="auto">
          <a:xfrm>
            <a:off x="5580063" y="5229225"/>
            <a:ext cx="26225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养鸡女</a:t>
            </a:r>
          </a:p>
          <a:p>
            <a:r>
              <a:rPr lang="zh-CN" altLang="en-US"/>
              <a:t>大足石刻（重庆）</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mnls芬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228600"/>
            <a:ext cx="3946525" cy="617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9221" name="Picture 5" descr="《坐着的夫人》安格尔"/>
          <p:cNvPicPr>
            <a:picLocks noChangeAspect="1" noChangeArrowheads="1"/>
          </p:cNvPicPr>
          <p:nvPr/>
        </p:nvPicPr>
        <p:blipFill>
          <a:blip r:embed="rId3">
            <a:extLst>
              <a:ext uri="{28A0092B-C50C-407E-A947-70E740481C1C}">
                <a14:useLocalDpi xmlns:a14="http://schemas.microsoft.com/office/drawing/2010/main" val="0"/>
              </a:ext>
            </a:extLst>
          </a:blip>
          <a:srcRect l="20833" r="20833"/>
          <a:stretch>
            <a:fillRect/>
          </a:stretch>
        </p:blipFill>
        <p:spPr bwMode="auto">
          <a:xfrm>
            <a:off x="4114800" y="228600"/>
            <a:ext cx="4800600" cy="617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夜巡》伦勃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550" y="220663"/>
            <a:ext cx="7893050" cy="64849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森林的早晨  西施金"/>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46075"/>
            <a:ext cx="8534400" cy="55689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K1245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55588"/>
            <a:ext cx="8610600" cy="59753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超元图1"/>
          <p:cNvPicPr>
            <a:picLocks noChangeAspect="1" noChangeArrowheads="1"/>
          </p:cNvPicPr>
          <p:nvPr/>
        </p:nvPicPr>
        <p:blipFill>
          <a:blip r:embed="rId2">
            <a:extLst>
              <a:ext uri="{28A0092B-C50C-407E-A947-70E740481C1C}">
                <a14:useLocalDpi xmlns:a14="http://schemas.microsoft.com/office/drawing/2010/main" val="0"/>
              </a:ext>
            </a:extLst>
          </a:blip>
          <a:srcRect l="1550" t="3159" r="2325" b="2106"/>
          <a:stretch>
            <a:fillRect/>
          </a:stretch>
        </p:blipFill>
        <p:spPr bwMode="auto">
          <a:xfrm>
            <a:off x="304800" y="152400"/>
            <a:ext cx="4462463" cy="6477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3315" name="Picture 3" descr="溪山行旅图"/>
          <p:cNvPicPr>
            <a:picLocks noChangeAspect="1" noChangeArrowheads="1"/>
          </p:cNvPicPr>
          <p:nvPr/>
        </p:nvPicPr>
        <p:blipFill>
          <a:blip r:embed="rId3" cstate="print">
            <a:extLst>
              <a:ext uri="{28A0092B-C50C-407E-A947-70E740481C1C}">
                <a14:useLocalDpi xmlns:a14="http://schemas.microsoft.com/office/drawing/2010/main" val="0"/>
              </a:ext>
            </a:extLst>
          </a:blip>
          <a:srcRect l="674"/>
          <a:stretch>
            <a:fillRect/>
          </a:stretch>
        </p:blipFill>
        <p:spPr bwMode="auto">
          <a:xfrm>
            <a:off x="5257800" y="152400"/>
            <a:ext cx="3276600" cy="647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2057400" y="914400"/>
            <a:ext cx="5029200" cy="3725863"/>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a:ea typeface="黑体" pitchFamily="49" charset="-122"/>
              </a:rPr>
              <a:t>画了什么（看到了什么）？</a:t>
            </a:r>
          </a:p>
          <a:p>
            <a:pPr>
              <a:spcBef>
                <a:spcPct val="50000"/>
              </a:spcBef>
            </a:pPr>
            <a:r>
              <a:rPr lang="zh-CN" altLang="en-US" sz="2800">
                <a:ea typeface="黑体" pitchFamily="49" charset="-122"/>
              </a:rPr>
              <a:t>想到了什么？有什么感受？</a:t>
            </a:r>
          </a:p>
          <a:p>
            <a:pPr>
              <a:spcBef>
                <a:spcPct val="50000"/>
              </a:spcBef>
            </a:pPr>
            <a:r>
              <a:rPr lang="zh-CN" altLang="en-US" sz="2800">
                <a:ea typeface="黑体" pitchFamily="49" charset="-122"/>
              </a:rPr>
              <a:t>怎么画的？相关技法？</a:t>
            </a:r>
          </a:p>
          <a:p>
            <a:pPr>
              <a:spcBef>
                <a:spcPct val="50000"/>
              </a:spcBef>
            </a:pPr>
            <a:r>
              <a:rPr lang="zh-CN" altLang="en-US" sz="2800">
                <a:ea typeface="黑体" pitchFamily="49" charset="-122"/>
              </a:rPr>
              <a:t>为什么这样画？相关背景资料？</a:t>
            </a:r>
          </a:p>
          <a:p>
            <a:pPr>
              <a:spcBef>
                <a:spcPct val="50000"/>
              </a:spcBef>
            </a:pPr>
            <a:r>
              <a:rPr lang="zh-CN" altLang="en-US" sz="2800">
                <a:ea typeface="黑体" pitchFamily="49" charset="-122"/>
              </a:rPr>
              <a:t>怎么样？是否喜欢？为什么？</a:t>
            </a:r>
          </a:p>
          <a:p>
            <a:pPr>
              <a:spcBef>
                <a:spcPct val="50000"/>
              </a:spcBef>
            </a:pPr>
            <a:r>
              <a:rPr lang="en-US" altLang="zh-CN" sz="2800">
                <a:ea typeface="黑体" pitchFamily="49" charset="-122"/>
              </a:rPr>
              <a:t>……</a:t>
            </a:r>
          </a:p>
        </p:txBody>
      </p:sp>
      <p:sp>
        <p:nvSpPr>
          <p:cNvPr id="17411" name="Text Box 3"/>
          <p:cNvSpPr txBox="1">
            <a:spLocks noChangeArrowheads="1"/>
          </p:cNvSpPr>
          <p:nvPr/>
        </p:nvSpPr>
        <p:spPr bwMode="auto">
          <a:xfrm>
            <a:off x="7380288" y="457200"/>
            <a:ext cx="1439862" cy="3990975"/>
          </a:xfrm>
          <a:prstGeom prst="rect">
            <a:avLst/>
          </a:prstGeom>
          <a:noFill/>
          <a:ln>
            <a:noFill/>
          </a:ln>
          <a:effectLst>
            <a:outerShdw dist="35921" dir="2700000"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nSpc>
                <a:spcPct val="160000"/>
              </a:lnSpc>
            </a:pPr>
            <a:r>
              <a:rPr kumimoji="0" lang="zh-CN" altLang="en-US" sz="4000" b="1">
                <a:solidFill>
                  <a:srgbClr val="00CCFF"/>
                </a:solidFill>
                <a:latin typeface="Arial" pitchFamily="34" charset="0"/>
              </a:rPr>
              <a:t>描述</a:t>
            </a:r>
          </a:p>
          <a:p>
            <a:pPr>
              <a:lnSpc>
                <a:spcPct val="160000"/>
              </a:lnSpc>
            </a:pPr>
            <a:r>
              <a:rPr kumimoji="0" lang="zh-CN" altLang="en-US" sz="4000" b="1">
                <a:solidFill>
                  <a:srgbClr val="00CCFF"/>
                </a:solidFill>
                <a:latin typeface="Arial" pitchFamily="34" charset="0"/>
              </a:rPr>
              <a:t>分析</a:t>
            </a:r>
          </a:p>
          <a:p>
            <a:pPr>
              <a:lnSpc>
                <a:spcPct val="160000"/>
              </a:lnSpc>
            </a:pPr>
            <a:r>
              <a:rPr kumimoji="0" lang="zh-CN" altLang="en-US" sz="4000" b="1">
                <a:solidFill>
                  <a:srgbClr val="00CCFF"/>
                </a:solidFill>
                <a:latin typeface="Arial" pitchFamily="34" charset="0"/>
              </a:rPr>
              <a:t>解释</a:t>
            </a:r>
          </a:p>
          <a:p>
            <a:pPr>
              <a:lnSpc>
                <a:spcPct val="160000"/>
              </a:lnSpc>
            </a:pPr>
            <a:r>
              <a:rPr kumimoji="0" lang="zh-CN" altLang="en-US" sz="4000" b="1">
                <a:solidFill>
                  <a:srgbClr val="00CCFF"/>
                </a:solidFill>
                <a:latin typeface="Arial" pitchFamily="34" charset="0"/>
              </a:rPr>
              <a:t>判断</a:t>
            </a:r>
          </a:p>
        </p:txBody>
      </p:sp>
      <p:sp>
        <p:nvSpPr>
          <p:cNvPr id="17412" name="Text Box 4"/>
          <p:cNvSpPr txBox="1">
            <a:spLocks noChangeArrowheads="1"/>
          </p:cNvSpPr>
          <p:nvPr/>
        </p:nvSpPr>
        <p:spPr bwMode="auto">
          <a:xfrm>
            <a:off x="7162800" y="4678363"/>
            <a:ext cx="1600200" cy="2027237"/>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800" b="1">
                <a:solidFill>
                  <a:schemeClr val="hlink"/>
                </a:solidFill>
              </a:rPr>
              <a:t>费德门欣赏法</a:t>
            </a:r>
          </a:p>
          <a:p>
            <a:pPr>
              <a:spcBef>
                <a:spcPct val="50000"/>
              </a:spcBef>
            </a:pPr>
            <a:r>
              <a:rPr lang="en-US" altLang="zh-CN" sz="1800" b="1">
                <a:solidFill>
                  <a:schemeClr val="hlink"/>
                </a:solidFill>
              </a:rPr>
              <a:t>1</a:t>
            </a:r>
            <a:r>
              <a:rPr lang="zh-CN" altLang="en-US" sz="1800" b="1">
                <a:solidFill>
                  <a:schemeClr val="hlink"/>
                </a:solidFill>
              </a:rPr>
              <a:t>、叙述</a:t>
            </a:r>
          </a:p>
          <a:p>
            <a:pPr>
              <a:spcBef>
                <a:spcPct val="50000"/>
              </a:spcBef>
            </a:pPr>
            <a:r>
              <a:rPr lang="en-US" altLang="zh-CN" sz="1800" b="1">
                <a:solidFill>
                  <a:schemeClr val="hlink"/>
                </a:solidFill>
              </a:rPr>
              <a:t>2</a:t>
            </a:r>
            <a:r>
              <a:rPr lang="zh-CN" altLang="en-US" sz="1800" b="1">
                <a:solidFill>
                  <a:schemeClr val="hlink"/>
                </a:solidFill>
              </a:rPr>
              <a:t>、形式分析</a:t>
            </a:r>
          </a:p>
          <a:p>
            <a:pPr>
              <a:spcBef>
                <a:spcPct val="50000"/>
              </a:spcBef>
            </a:pPr>
            <a:r>
              <a:rPr lang="en-US" altLang="zh-CN" sz="1800" b="1">
                <a:solidFill>
                  <a:schemeClr val="hlink"/>
                </a:solidFill>
              </a:rPr>
              <a:t>3</a:t>
            </a:r>
            <a:r>
              <a:rPr lang="zh-CN" altLang="en-US" sz="1800" b="1">
                <a:solidFill>
                  <a:schemeClr val="hlink"/>
                </a:solidFill>
              </a:rPr>
              <a:t>、解释</a:t>
            </a:r>
          </a:p>
          <a:p>
            <a:pPr>
              <a:spcBef>
                <a:spcPct val="50000"/>
              </a:spcBef>
            </a:pPr>
            <a:r>
              <a:rPr lang="en-US" altLang="zh-CN" sz="1800" b="1">
                <a:solidFill>
                  <a:schemeClr val="hlink"/>
                </a:solidFill>
              </a:rPr>
              <a:t>4</a:t>
            </a:r>
            <a:r>
              <a:rPr lang="zh-CN" altLang="en-US" sz="1800" b="1">
                <a:solidFill>
                  <a:schemeClr val="hlink"/>
                </a:solidFill>
              </a:rPr>
              <a:t>、评价</a:t>
            </a:r>
          </a:p>
        </p:txBody>
      </p:sp>
      <p:sp>
        <p:nvSpPr>
          <p:cNvPr id="17413" name="Text Box 5"/>
          <p:cNvSpPr txBox="1">
            <a:spLocks noChangeArrowheads="1"/>
          </p:cNvSpPr>
          <p:nvPr/>
        </p:nvSpPr>
        <p:spPr bwMode="auto">
          <a:xfrm>
            <a:off x="381000" y="609600"/>
            <a:ext cx="1439863" cy="5637213"/>
          </a:xfrm>
          <a:prstGeom prst="rect">
            <a:avLst/>
          </a:prstGeom>
          <a:noFill/>
          <a:ln>
            <a:noFill/>
          </a:ln>
          <a:effectLst>
            <a:outerShdw dist="35921" dir="2700000"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nSpc>
                <a:spcPct val="130000"/>
              </a:lnSpc>
            </a:pPr>
            <a:r>
              <a:rPr kumimoji="0" lang="zh-CN" altLang="en-US" sz="4000" b="1">
                <a:solidFill>
                  <a:srgbClr val="00CCFF"/>
                </a:solidFill>
                <a:latin typeface="Arial" pitchFamily="34" charset="0"/>
              </a:rPr>
              <a:t>题材</a:t>
            </a:r>
          </a:p>
          <a:p>
            <a:pPr>
              <a:lnSpc>
                <a:spcPct val="130000"/>
              </a:lnSpc>
            </a:pPr>
            <a:r>
              <a:rPr kumimoji="0" lang="zh-CN" altLang="en-US" sz="4000" b="1">
                <a:solidFill>
                  <a:srgbClr val="00CCFF"/>
                </a:solidFill>
                <a:latin typeface="Arial" pitchFamily="34" charset="0"/>
              </a:rPr>
              <a:t>情节</a:t>
            </a:r>
          </a:p>
          <a:p>
            <a:pPr>
              <a:lnSpc>
                <a:spcPct val="130000"/>
              </a:lnSpc>
            </a:pPr>
            <a:r>
              <a:rPr kumimoji="0" lang="zh-CN" altLang="en-US" sz="4000" b="1">
                <a:solidFill>
                  <a:srgbClr val="00CCFF"/>
                </a:solidFill>
                <a:latin typeface="Arial" pitchFamily="34" charset="0"/>
              </a:rPr>
              <a:t>形象</a:t>
            </a:r>
          </a:p>
          <a:p>
            <a:pPr>
              <a:lnSpc>
                <a:spcPct val="130000"/>
              </a:lnSpc>
            </a:pPr>
            <a:r>
              <a:rPr kumimoji="0" lang="zh-CN" altLang="en-US" sz="4000" b="1">
                <a:solidFill>
                  <a:srgbClr val="00CCFF"/>
                </a:solidFill>
                <a:latin typeface="Arial" pitchFamily="34" charset="0"/>
              </a:rPr>
              <a:t>构图</a:t>
            </a:r>
          </a:p>
          <a:p>
            <a:pPr>
              <a:lnSpc>
                <a:spcPct val="130000"/>
              </a:lnSpc>
            </a:pPr>
            <a:r>
              <a:rPr kumimoji="0" lang="en-US" altLang="zh-CN" sz="4000" b="1">
                <a:solidFill>
                  <a:srgbClr val="00CCFF"/>
                </a:solidFill>
                <a:latin typeface="Arial" pitchFamily="34" charset="0"/>
              </a:rPr>
              <a:t>……</a:t>
            </a:r>
          </a:p>
          <a:p>
            <a:pPr>
              <a:lnSpc>
                <a:spcPct val="130000"/>
              </a:lnSpc>
            </a:pPr>
            <a:endParaRPr kumimoji="0" lang="en-US" altLang="zh-CN" sz="4000" b="1">
              <a:solidFill>
                <a:srgbClr val="00CCFF"/>
              </a:solidFill>
              <a:latin typeface="Arial" pitchFamily="34" charset="0"/>
            </a:endParaRPr>
          </a:p>
          <a:p>
            <a:pPr>
              <a:lnSpc>
                <a:spcPct val="130000"/>
              </a:lnSpc>
            </a:pPr>
            <a:endParaRPr kumimoji="0" lang="en-US" altLang="zh-CN" sz="4000" b="1">
              <a:solidFill>
                <a:srgbClr val="00CCFF"/>
              </a:solidFill>
              <a:latin typeface="Arial" pitchFamily="34" charset="0"/>
            </a:endParaRPr>
          </a:p>
        </p:txBody>
      </p:sp>
      <p:sp>
        <p:nvSpPr>
          <p:cNvPr id="17414" name="Text Box 6"/>
          <p:cNvSpPr txBox="1">
            <a:spLocks noChangeArrowheads="1"/>
          </p:cNvSpPr>
          <p:nvPr/>
        </p:nvSpPr>
        <p:spPr bwMode="auto">
          <a:xfrm>
            <a:off x="533400" y="5172075"/>
            <a:ext cx="6365875" cy="92392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5400">
                <a:ea typeface="方正大黑简体" pitchFamily="2" charset="-122"/>
              </a:rPr>
              <a:t>如何欣赏具象艺术？</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410">
                                            <p:bg/>
                                          </p:spTgt>
                                        </p:tgtEl>
                                        <p:attrNameLst>
                                          <p:attrName>style.visibility</p:attrName>
                                        </p:attrNameLst>
                                      </p:cBhvr>
                                      <p:to>
                                        <p:strVal val="visible"/>
                                      </p:to>
                                    </p:set>
                                    <p:animEffect transition="in" filter="dissolve">
                                      <p:cBhvr>
                                        <p:cTn id="7" dur="500"/>
                                        <p:tgtEl>
                                          <p:spTgt spid="17410">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7410">
                                            <p:txEl>
                                              <p:pRg st="0" end="0"/>
                                            </p:txEl>
                                          </p:spTgt>
                                        </p:tgtEl>
                                        <p:attrNameLst>
                                          <p:attrName>style.visibility</p:attrName>
                                        </p:attrNameLst>
                                      </p:cBhvr>
                                      <p:to>
                                        <p:strVal val="visible"/>
                                      </p:to>
                                    </p:set>
                                    <p:animEffect transition="in" filter="dissolve">
                                      <p:cBhvr>
                                        <p:cTn id="12" dur="500"/>
                                        <p:tgtEl>
                                          <p:spTgt spid="17410">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7410">
                                            <p:txEl>
                                              <p:pRg st="1" end="1"/>
                                            </p:txEl>
                                          </p:spTgt>
                                        </p:tgtEl>
                                        <p:attrNameLst>
                                          <p:attrName>style.visibility</p:attrName>
                                        </p:attrNameLst>
                                      </p:cBhvr>
                                      <p:to>
                                        <p:strVal val="visible"/>
                                      </p:to>
                                    </p:set>
                                    <p:animEffect transition="in" filter="dissolve">
                                      <p:cBhvr>
                                        <p:cTn id="17" dur="500"/>
                                        <p:tgtEl>
                                          <p:spTgt spid="17410">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7410">
                                            <p:txEl>
                                              <p:pRg st="2" end="2"/>
                                            </p:txEl>
                                          </p:spTgt>
                                        </p:tgtEl>
                                        <p:attrNameLst>
                                          <p:attrName>style.visibility</p:attrName>
                                        </p:attrNameLst>
                                      </p:cBhvr>
                                      <p:to>
                                        <p:strVal val="visible"/>
                                      </p:to>
                                    </p:set>
                                    <p:animEffect transition="in" filter="dissolve">
                                      <p:cBhvr>
                                        <p:cTn id="22" dur="500"/>
                                        <p:tgtEl>
                                          <p:spTgt spid="17410">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7410">
                                            <p:txEl>
                                              <p:pRg st="3" end="3"/>
                                            </p:txEl>
                                          </p:spTgt>
                                        </p:tgtEl>
                                        <p:attrNameLst>
                                          <p:attrName>style.visibility</p:attrName>
                                        </p:attrNameLst>
                                      </p:cBhvr>
                                      <p:to>
                                        <p:strVal val="visible"/>
                                      </p:to>
                                    </p:set>
                                    <p:animEffect transition="in" filter="dissolve">
                                      <p:cBhvr>
                                        <p:cTn id="27" dur="500"/>
                                        <p:tgtEl>
                                          <p:spTgt spid="17410">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7410">
                                            <p:txEl>
                                              <p:pRg st="4" end="4"/>
                                            </p:txEl>
                                          </p:spTgt>
                                        </p:tgtEl>
                                        <p:attrNameLst>
                                          <p:attrName>style.visibility</p:attrName>
                                        </p:attrNameLst>
                                      </p:cBhvr>
                                      <p:to>
                                        <p:strVal val="visible"/>
                                      </p:to>
                                    </p:set>
                                    <p:animEffect transition="in" filter="dissolve">
                                      <p:cBhvr>
                                        <p:cTn id="32" dur="500"/>
                                        <p:tgtEl>
                                          <p:spTgt spid="17410">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7410">
                                            <p:txEl>
                                              <p:pRg st="5" end="5"/>
                                            </p:txEl>
                                          </p:spTgt>
                                        </p:tgtEl>
                                        <p:attrNameLst>
                                          <p:attrName>style.visibility</p:attrName>
                                        </p:attrNameLst>
                                      </p:cBhvr>
                                      <p:to>
                                        <p:strVal val="visible"/>
                                      </p:to>
                                    </p:set>
                                    <p:animEffect transition="in" filter="dissolve">
                                      <p:cBhvr>
                                        <p:cTn id="37" dur="500"/>
                                        <p:tgtEl>
                                          <p:spTgt spid="17410">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7413"/>
                                        </p:tgtEl>
                                        <p:attrNameLst>
                                          <p:attrName>style.visibility</p:attrName>
                                        </p:attrNameLst>
                                      </p:cBhvr>
                                      <p:to>
                                        <p:strVal val="visible"/>
                                      </p:to>
                                    </p:set>
                                    <p:animEffect transition="in" filter="box(in)">
                                      <p:cBhvr>
                                        <p:cTn id="42" dur="500"/>
                                        <p:tgtEl>
                                          <p:spTgt spid="1741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7411"/>
                                        </p:tgtEl>
                                        <p:attrNameLst>
                                          <p:attrName>style.visibility</p:attrName>
                                        </p:attrNameLst>
                                      </p:cBhvr>
                                      <p:to>
                                        <p:strVal val="visible"/>
                                      </p:to>
                                    </p:set>
                                    <p:animEffect transition="in" filter="box(in)">
                                      <p:cBhvr>
                                        <p:cTn id="47" dur="500"/>
                                        <p:tgtEl>
                                          <p:spTgt spid="1741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7412"/>
                                        </p:tgtEl>
                                        <p:attrNameLst>
                                          <p:attrName>style.visibility</p:attrName>
                                        </p:attrNameLst>
                                      </p:cBhvr>
                                      <p:to>
                                        <p:strVal val="visible"/>
                                      </p:to>
                                    </p:set>
                                    <p:animEffect transition="in" filter="box(in)">
                                      <p:cBhvr>
                                        <p:cTn id="52"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animBg="1" autoUpdateAnimBg="0"/>
      <p:bldP spid="17411" grpId="0" autoUpdateAnimBg="0"/>
      <p:bldP spid="17412" grpId="0" animBg="1" autoUpdateAnimBg="0"/>
      <p:bldP spid="17413"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nimg_net_098"/>
          <p:cNvPicPr>
            <a:picLocks noChangeAspect="1" noChangeArrowheads="1" noCrop="1"/>
          </p:cNvPicPr>
          <p:nvPr>
            <p:ph/>
          </p:nvPr>
        </p:nvPicPr>
        <p:blipFill>
          <a:blip r:embed="rId2">
            <a:extLst>
              <a:ext uri="{28A0092B-C50C-407E-A947-70E740481C1C}">
                <a14:useLocalDpi xmlns:a14="http://schemas.microsoft.com/office/drawing/2010/main" val="0"/>
              </a:ext>
            </a:extLst>
          </a:blip>
          <a:srcRect/>
          <a:stretch>
            <a:fillRect/>
          </a:stretch>
        </p:blipFill>
        <p:spPr>
          <a:xfrm>
            <a:off x="3425825" y="2809875"/>
            <a:ext cx="2943225" cy="1385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3" name="Text Box 3"/>
          <p:cNvSpPr txBox="1">
            <a:spLocks noChangeArrowheads="1"/>
          </p:cNvSpPr>
          <p:nvPr/>
        </p:nvSpPr>
        <p:spPr bwMode="auto">
          <a:xfrm>
            <a:off x="6438900" y="5943600"/>
            <a:ext cx="24003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solidFill>
                  <a:schemeClr val="hlink"/>
                </a:solidFill>
                <a:latin typeface="方正水柱简体" pitchFamily="65" charset="-122"/>
                <a:ea typeface="方正水柱简体" pitchFamily="65" charset="-122"/>
              </a:rPr>
              <a:t>中大附中    田强</a:t>
            </a:r>
          </a:p>
        </p:txBody>
      </p:sp>
      <p:sp>
        <p:nvSpPr>
          <p:cNvPr id="15364" name="Text Box 4"/>
          <p:cNvSpPr txBox="1">
            <a:spLocks noChangeArrowheads="1"/>
          </p:cNvSpPr>
          <p:nvPr/>
        </p:nvSpPr>
        <p:spPr bwMode="auto">
          <a:xfrm>
            <a:off x="838200" y="425450"/>
            <a:ext cx="3841750" cy="15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9600" i="1">
                <a:solidFill>
                  <a:srgbClr val="FF3300"/>
                </a:solidFill>
                <a:effectLst>
                  <a:outerShdw blurRad="38100" dist="38100" dir="2700000" algn="tl">
                    <a:srgbClr val="FFFFFF"/>
                  </a:outerShdw>
                </a:effectLst>
                <a:ea typeface="方正大黑简体" pitchFamily="2" charset="-122"/>
              </a:rPr>
              <a:t>再见！</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rtsy">
  <a:themeElements>
    <a:clrScheme name="Artsy 1">
      <a:dk1>
        <a:srgbClr val="000000"/>
      </a:dk1>
      <a:lt1>
        <a:srgbClr val="FFFFCC"/>
      </a:lt1>
      <a:dk2>
        <a:srgbClr val="4D4D4D"/>
      </a:dk2>
      <a:lt2>
        <a:srgbClr val="FFCC00"/>
      </a:lt2>
      <a:accent1>
        <a:srgbClr val="808000"/>
      </a:accent1>
      <a:accent2>
        <a:srgbClr val="CC9900"/>
      </a:accent2>
      <a:accent3>
        <a:srgbClr val="B2B2B2"/>
      </a:accent3>
      <a:accent4>
        <a:srgbClr val="DADAAE"/>
      </a:accent4>
      <a:accent5>
        <a:srgbClr val="C0C0AA"/>
      </a:accent5>
      <a:accent6>
        <a:srgbClr val="B98A00"/>
      </a:accent6>
      <a:hlink>
        <a:srgbClr val="CC6600"/>
      </a:hlink>
      <a:folHlink>
        <a:srgbClr val="969696"/>
      </a:folHlink>
    </a:clrScheme>
    <a:fontScheme name="Artsy">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pitchFamily="18"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pitchFamily="18" charset="0"/>
            <a:ea typeface="宋体" pitchFamily="2" charset="-122"/>
          </a:defRPr>
        </a:defPPr>
      </a:lstStyle>
    </a:lnDef>
  </a:objectDefaults>
  <a:extraClrSchemeLst>
    <a:extraClrScheme>
      <a:clrScheme name="Artsy 1">
        <a:dk1>
          <a:srgbClr val="000000"/>
        </a:dk1>
        <a:lt1>
          <a:srgbClr val="FFFFCC"/>
        </a:lt1>
        <a:dk2>
          <a:srgbClr val="4D4D4D"/>
        </a:dk2>
        <a:lt2>
          <a:srgbClr val="FFCC00"/>
        </a:lt2>
        <a:accent1>
          <a:srgbClr val="808000"/>
        </a:accent1>
        <a:accent2>
          <a:srgbClr val="CC9900"/>
        </a:accent2>
        <a:accent3>
          <a:srgbClr val="B2B2B2"/>
        </a:accent3>
        <a:accent4>
          <a:srgbClr val="DADAAE"/>
        </a:accent4>
        <a:accent5>
          <a:srgbClr val="C0C0AA"/>
        </a:accent5>
        <a:accent6>
          <a:srgbClr val="B98A00"/>
        </a:accent6>
        <a:hlink>
          <a:srgbClr val="CC6600"/>
        </a:hlink>
        <a:folHlink>
          <a:srgbClr val="969696"/>
        </a:folHlink>
      </a:clrScheme>
      <a:clrMap bg1="dk2" tx1="lt1" bg2="dk1" tx2="lt2" accent1="accent1" accent2="accent2" accent3="accent3" accent4="accent4" accent5="accent5" accent6="accent6" hlink="hlink" folHlink="folHlink"/>
    </a:extraClrScheme>
    <a:extraClrScheme>
      <a:clrScheme name="Artsy 2">
        <a:dk1>
          <a:srgbClr val="660033"/>
        </a:dk1>
        <a:lt1>
          <a:srgbClr val="FFFFFF"/>
        </a:lt1>
        <a:dk2>
          <a:srgbClr val="B60009"/>
        </a:dk2>
        <a:lt2>
          <a:srgbClr val="B2B2B2"/>
        </a:lt2>
        <a:accent1>
          <a:srgbClr val="CCCC00"/>
        </a:accent1>
        <a:accent2>
          <a:srgbClr val="DE9ABC"/>
        </a:accent2>
        <a:accent3>
          <a:srgbClr val="FFFFFF"/>
        </a:accent3>
        <a:accent4>
          <a:srgbClr val="56002A"/>
        </a:accent4>
        <a:accent5>
          <a:srgbClr val="E2E2AA"/>
        </a:accent5>
        <a:accent6>
          <a:srgbClr val="C98BAA"/>
        </a:accent6>
        <a:hlink>
          <a:srgbClr val="FFAFAF"/>
        </a:hlink>
        <a:folHlink>
          <a:srgbClr val="969696"/>
        </a:folHlink>
      </a:clrScheme>
      <a:clrMap bg1="lt1" tx1="dk1" bg2="lt2" tx2="dk2" accent1="accent1" accent2="accent2" accent3="accent3" accent4="accent4" accent5="accent5" accent6="accent6" hlink="hlink" folHlink="folHlink"/>
    </a:extraClrScheme>
    <a:extraClrScheme>
      <a:clrScheme name="Artsy 3">
        <a:dk1>
          <a:srgbClr val="000000"/>
        </a:dk1>
        <a:lt1>
          <a:srgbClr val="FFFFFF"/>
        </a:lt1>
        <a:dk2>
          <a:srgbClr val="000000"/>
        </a:dk2>
        <a:lt2>
          <a:srgbClr val="B2B2B2"/>
        </a:lt2>
        <a:accent1>
          <a:srgbClr val="C0C0C0"/>
        </a:accent1>
        <a:accent2>
          <a:srgbClr val="DDDDDD"/>
        </a:accent2>
        <a:accent3>
          <a:srgbClr val="FFFFFF"/>
        </a:accent3>
        <a:accent4>
          <a:srgbClr val="000000"/>
        </a:accent4>
        <a:accent5>
          <a:srgbClr val="DCDCDC"/>
        </a:accent5>
        <a:accent6>
          <a:srgbClr val="C8C8C8"/>
        </a:accent6>
        <a:hlink>
          <a:srgbClr val="808080"/>
        </a:hlink>
        <a:folHlink>
          <a:srgbClr val="969696"/>
        </a:folHlink>
      </a:clrScheme>
      <a:clrMap bg1="lt1" tx1="dk1" bg2="lt2" tx2="dk2" accent1="accent1" accent2="accent2" accent3="accent3" accent4="accent4" accent5="accent5" accent6="accent6" hlink="hlink" folHlink="folHlink"/>
    </a:extraClrScheme>
    <a:extraClrScheme>
      <a:clrScheme name="Artsy 4">
        <a:dk1>
          <a:srgbClr val="2C2C42"/>
        </a:dk1>
        <a:lt1>
          <a:srgbClr val="FFFFCC"/>
        </a:lt1>
        <a:dk2>
          <a:srgbClr val="666699"/>
        </a:dk2>
        <a:lt2>
          <a:srgbClr val="FFCC00"/>
        </a:lt2>
        <a:accent1>
          <a:srgbClr val="FF9933"/>
        </a:accent1>
        <a:accent2>
          <a:srgbClr val="808000"/>
        </a:accent2>
        <a:accent3>
          <a:srgbClr val="B8B8CA"/>
        </a:accent3>
        <a:accent4>
          <a:srgbClr val="DADAAE"/>
        </a:accent4>
        <a:accent5>
          <a:srgbClr val="FFCAAD"/>
        </a:accent5>
        <a:accent6>
          <a:srgbClr val="737300"/>
        </a:accent6>
        <a:hlink>
          <a:srgbClr val="CC6600"/>
        </a:hlink>
        <a:folHlink>
          <a:srgbClr val="333399"/>
        </a:folHlink>
      </a:clrScheme>
      <a:clrMap bg1="dk2" tx1="lt1" bg2="dk1" tx2="lt2" accent1="accent1" accent2="accent2" accent3="accent3" accent4="accent4" accent5="accent5" accent6="accent6" hlink="hlink" folHlink="folHlink"/>
    </a:extraClrScheme>
    <a:extraClrScheme>
      <a:clrScheme name="Artsy 5">
        <a:dk1>
          <a:srgbClr val="50000F"/>
        </a:dk1>
        <a:lt1>
          <a:srgbClr val="FFCC00"/>
        </a:lt1>
        <a:dk2>
          <a:srgbClr val="800000"/>
        </a:dk2>
        <a:lt2>
          <a:srgbClr val="FFFFCC"/>
        </a:lt2>
        <a:accent1>
          <a:srgbClr val="808000"/>
        </a:accent1>
        <a:accent2>
          <a:srgbClr val="993366"/>
        </a:accent2>
        <a:accent3>
          <a:srgbClr val="C0AAAA"/>
        </a:accent3>
        <a:accent4>
          <a:srgbClr val="DAAE00"/>
        </a:accent4>
        <a:accent5>
          <a:srgbClr val="C0C0AA"/>
        </a:accent5>
        <a:accent6>
          <a:srgbClr val="8A2D5C"/>
        </a:accent6>
        <a:hlink>
          <a:srgbClr val="FF5050"/>
        </a:hlink>
        <a:folHlink>
          <a:srgbClr val="993300"/>
        </a:folHlink>
      </a:clrScheme>
      <a:clrMap bg1="dk2" tx1="lt1" bg2="dk1" tx2="lt2" accent1="accent1" accent2="accent2" accent3="accent3" accent4="accent4" accent5="accent5" accent6="accent6" hlink="hlink" folHlink="folHlink"/>
    </a:extraClrScheme>
    <a:extraClrScheme>
      <a:clrScheme name="Artsy 6">
        <a:dk1>
          <a:srgbClr val="333300"/>
        </a:dk1>
        <a:lt1>
          <a:srgbClr val="FFCC00"/>
        </a:lt1>
        <a:dk2>
          <a:srgbClr val="666633"/>
        </a:dk2>
        <a:lt2>
          <a:srgbClr val="FFFFCC"/>
        </a:lt2>
        <a:accent1>
          <a:srgbClr val="8F7401"/>
        </a:accent1>
        <a:accent2>
          <a:srgbClr val="CC6600"/>
        </a:accent2>
        <a:accent3>
          <a:srgbClr val="B8B8AD"/>
        </a:accent3>
        <a:accent4>
          <a:srgbClr val="DAAE00"/>
        </a:accent4>
        <a:accent5>
          <a:srgbClr val="C6BCAA"/>
        </a:accent5>
        <a:accent6>
          <a:srgbClr val="B95C00"/>
        </a:accent6>
        <a:hlink>
          <a:srgbClr val="666699"/>
        </a:hlink>
        <a:folHlink>
          <a:srgbClr val="808000"/>
        </a:folHlink>
      </a:clrScheme>
      <a:clrMap bg1="dk2" tx1="lt1" bg2="dk1" tx2="lt2" accent1="accent1" accent2="accent2" accent3="accent3" accent4="accent4" accent5="accent5" accent6="accent6" hlink="hlink" folHlink="folHlink"/>
    </a:extraClrScheme>
    <a:extraClrScheme>
      <a:clrScheme name="Artsy 7">
        <a:dk1>
          <a:srgbClr val="000000"/>
        </a:dk1>
        <a:lt1>
          <a:srgbClr val="FFFFFF"/>
        </a:lt1>
        <a:dk2>
          <a:srgbClr val="40458C"/>
        </a:dk2>
        <a:lt2>
          <a:srgbClr val="FFFFCC"/>
        </a:lt2>
        <a:accent1>
          <a:srgbClr val="8D8DB3"/>
        </a:accent1>
        <a:accent2>
          <a:srgbClr val="B2B2B2"/>
        </a:accent2>
        <a:accent3>
          <a:srgbClr val="AFB0C5"/>
        </a:accent3>
        <a:accent4>
          <a:srgbClr val="DADADA"/>
        </a:accent4>
        <a:accent5>
          <a:srgbClr val="C5C5D6"/>
        </a:accent5>
        <a:accent6>
          <a:srgbClr val="A1A1A1"/>
        </a:accent6>
        <a:hlink>
          <a:srgbClr val="6F89F7"/>
        </a:hlink>
        <a:folHlink>
          <a:srgbClr val="4F56AD"/>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Designs\Artsy.pot</Template>
  <TotalTime>166</TotalTime>
  <Words>629</Words>
  <Application>Microsoft Office PowerPoint</Application>
  <PresentationFormat>全屏显示(4:3)</PresentationFormat>
  <Paragraphs>48</Paragraphs>
  <Slides>18</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18</vt:i4>
      </vt:variant>
    </vt:vector>
  </HeadingPairs>
  <TitlesOfParts>
    <vt:vector size="27" baseType="lpstr">
      <vt:lpstr>Times New Roman</vt:lpstr>
      <vt:lpstr>宋体</vt:lpstr>
      <vt:lpstr>Arial</vt:lpstr>
      <vt:lpstr>Wingdings</vt:lpstr>
      <vt:lpstr>方正水柱简体</vt:lpstr>
      <vt:lpstr>方正综艺简体</vt:lpstr>
      <vt:lpstr>方正大黑简体</vt:lpstr>
      <vt:lpstr>黑体</vt:lpstr>
      <vt:lpstr>Artsy</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zdfz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走进具象艺术</dc:title>
  <dc:creator>tianqiang</dc:creator>
  <cp:lastModifiedBy>TIANQIANG</cp:lastModifiedBy>
  <cp:revision>21</cp:revision>
  <dcterms:created xsi:type="dcterms:W3CDTF">2005-09-20T01:59:59Z</dcterms:created>
  <dcterms:modified xsi:type="dcterms:W3CDTF">2018-01-04T01:56:23Z</dcterms:modified>
</cp:coreProperties>
</file>