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522" r:id="rId3"/>
    <p:sldId id="523" r:id="rId4"/>
    <p:sldId id="524" r:id="rId5"/>
    <p:sldId id="260" r:id="rId6"/>
    <p:sldId id="529" r:id="rId7"/>
    <p:sldId id="525" r:id="rId8"/>
    <p:sldId id="526" r:id="rId9"/>
    <p:sldId id="527" r:id="rId10"/>
    <p:sldId id="257" r:id="rId11"/>
    <p:sldId id="259" r:id="rId12"/>
    <p:sldId id="521" r:id="rId1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580"/>
    <p:restoredTop sz="95707"/>
  </p:normalViewPr>
  <p:slideViewPr>
    <p:cSldViewPr snapToGrid="0" snapToObjects="1">
      <p:cViewPr varScale="1">
        <p:scale>
          <a:sx n="91" d="100"/>
          <a:sy n="91" d="100"/>
        </p:scale>
        <p:origin x="216" y="5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34A165-D7AD-CC48-9CB8-451970B9DEA3}" type="datetimeFigureOut">
              <a:rPr kumimoji="1" lang="zh-CN" altLang="en-US" smtClean="0"/>
              <a:t>2022/6/18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654E78-C965-BC48-9113-04F42336301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5593145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8BCBFDD-42BD-3A4B-989E-259E55D01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376532EB-51D2-B945-851E-F45D76E4B6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563E845-6147-F247-8FE6-B24C119E63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54F0D-551F-BA48-BAEC-3CFA768669DD}" type="datetimeFigureOut">
              <a:rPr kumimoji="1" lang="zh-CN" altLang="en-US" smtClean="0"/>
              <a:t>2022/6/18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76840FE-5A94-1E41-9424-CFA8AC469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DD59CB7-83A8-6944-9DCA-912B495353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1967B-D514-0D4F-9039-21C4C98CD86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56589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4CAC3FA-2C0E-D248-9FAC-1C6629986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444653A-01AD-6041-AD62-1668F7B5BF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B5DF40D-4426-3945-AC4C-BFEFA6995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54F0D-551F-BA48-BAEC-3CFA768669DD}" type="datetimeFigureOut">
              <a:rPr kumimoji="1" lang="zh-CN" altLang="en-US" smtClean="0"/>
              <a:t>2022/6/18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F2ACA52-DDF1-6D46-8087-BAF12554DD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9BFF80E-C182-DA4C-A75B-AF5CD0642E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1967B-D514-0D4F-9039-21C4C98CD86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779322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B2F0EC7-D40A-4142-8889-7D1C1CEC7A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B43C08B-EE37-A143-AB25-BE6663E69A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8BF8CE4-159A-3C4B-8B25-F644D67FC4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54F0D-551F-BA48-BAEC-3CFA768669DD}" type="datetimeFigureOut">
              <a:rPr kumimoji="1" lang="zh-CN" altLang="en-US" smtClean="0"/>
              <a:t>2022/6/18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867BC73-3BB3-3D4E-80D9-869FFBFA9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63BE3CA-1011-F74F-B123-7E6A31F9DA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1967B-D514-0D4F-9039-21C4C98CD86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880167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F4D99DA-A83C-4A44-BF32-A5262208F8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446E2FD-7334-7440-A6BA-707A62FF73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ACE8E703-7A85-F042-8759-76C68F3213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D46E15EF-9B52-874B-A781-A690977C25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54F0D-551F-BA48-BAEC-3CFA768669DD}" type="datetimeFigureOut">
              <a:rPr kumimoji="1" lang="zh-CN" altLang="en-US" smtClean="0"/>
              <a:t>2022/6/18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8E08536-D9FB-CE45-8103-8D6A0F362C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C3CF2D1-C483-5C46-A404-1FD35F32A8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1967B-D514-0D4F-9039-21C4C98CD86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214132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2C406D1-8740-2340-840C-C2382C67E1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EB9EC51-ADD5-2B45-9E93-8712A1BEBE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D9816E8-172C-6243-9A23-784E7A8465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FF87C0AF-0D63-F946-B646-F54EFB77BBD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1AC4A97E-54F6-BD43-9DF2-DBB4689705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CB540AE2-284D-D64D-B0F6-D50B4C1907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54F0D-551F-BA48-BAEC-3CFA768669DD}" type="datetimeFigureOut">
              <a:rPr kumimoji="1" lang="zh-CN" altLang="en-US" smtClean="0"/>
              <a:t>2022/6/18</a:t>
            </a:fld>
            <a:endParaRPr kumimoji="1"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53D536C0-AA67-2349-981B-8823153ACD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245B41D8-1848-924C-9C98-68BBB08778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1967B-D514-0D4F-9039-21C4C98CD86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168280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F85B816-B262-994D-B129-5C8E0672B5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7A118F52-A4B2-3142-B4C2-3FD3321AAD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54F0D-551F-BA48-BAEC-3CFA768669DD}" type="datetimeFigureOut">
              <a:rPr kumimoji="1" lang="zh-CN" altLang="en-US" smtClean="0"/>
              <a:t>2022/6/18</a:t>
            </a:fld>
            <a:endParaRPr kumimoji="1"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24616DD5-CA71-3944-9C44-57CE40155A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E6F1F1AB-92CF-DF46-9B55-C196DF40F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1967B-D514-0D4F-9039-21C4C98CD86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2325792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75661536-37BD-2B42-B31F-8141E6B8C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54F0D-551F-BA48-BAEC-3CFA768669DD}" type="datetimeFigureOut">
              <a:rPr kumimoji="1" lang="zh-CN" altLang="en-US" smtClean="0"/>
              <a:t>2022/6/18</a:t>
            </a:fld>
            <a:endParaRPr kumimoji="1"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6A176EF7-3C97-9C4F-A9F1-2D64280EC0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DE1BC61-6B19-6846-8DC0-E233D20EDC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1967B-D514-0D4F-9039-21C4C98CD86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174982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AC4C5CF-DC6D-CF4F-BB04-2914207862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DD2259D-30ED-2147-9A77-0E847D830C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D6361892-689D-504A-AA00-638EB72831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E3A8851-24FF-DD49-B89D-3A53811B54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54F0D-551F-BA48-BAEC-3CFA768669DD}" type="datetimeFigureOut">
              <a:rPr kumimoji="1" lang="zh-CN" altLang="en-US" smtClean="0"/>
              <a:t>2022/6/18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1330569-D8AD-244B-A943-37172A9A38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40BF432-5105-674C-B17E-DF2BBEEF4E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1967B-D514-0D4F-9039-21C4C98CD86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123997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D2D1E47-93E8-F747-84BF-F955490F05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E2F71EDD-A814-0645-A39C-8006F5CD807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2F4CFAF3-CEF7-9A4E-99FD-8C861166FB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062F62DD-9578-B94B-AA43-130E97BF8C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54F0D-551F-BA48-BAEC-3CFA768669DD}" type="datetimeFigureOut">
              <a:rPr kumimoji="1" lang="zh-CN" altLang="en-US" smtClean="0"/>
              <a:t>2022/6/18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BEB952E-918B-A34A-A33D-B928FAA030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EBFA24A-5811-7F48-A2A2-555EB54D2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1967B-D514-0D4F-9039-21C4C98CD86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54189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BF1E563-2A79-3E43-B1AA-CC19EC130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EA026495-91ED-B348-8201-2E490C2AB6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BECF57C-136F-A14F-852F-9F8B7FF471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54F0D-551F-BA48-BAEC-3CFA768669DD}" type="datetimeFigureOut">
              <a:rPr kumimoji="1" lang="zh-CN" altLang="en-US" smtClean="0"/>
              <a:t>2022/6/18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FCEEFBE-06DD-924D-9156-53C07FE18E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FEE683D-8582-444A-BF76-69C5D2E33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1967B-D514-0D4F-9039-21C4C98CD86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92709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DFEA4C98-D02E-5C49-BE5B-FCFD75AACA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A77370B-9C0C-1A4E-9B1B-5F8CA9B87A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E25CCE5-EA7D-634F-A513-CEC670773C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54F0D-551F-BA48-BAEC-3CFA768669DD}" type="datetimeFigureOut">
              <a:rPr kumimoji="1" lang="zh-CN" altLang="en-US" smtClean="0"/>
              <a:t>2022/6/18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4D86236-2C40-2346-BDC6-D9500C6F7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9DB7411-DCA2-5F44-A49B-7F9EB0DD93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1967B-D514-0D4F-9039-21C4C98CD86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80033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713084B7-F612-384C-800F-E2F2772364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C966AFCB-5D1B-7546-BF47-05310233D6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8D4C3AE-0C66-8248-9163-CFEB33CCDE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54F0D-551F-BA48-BAEC-3CFA768669DD}" type="datetimeFigureOut">
              <a:rPr kumimoji="1" lang="zh-CN" altLang="en-US" smtClean="0"/>
              <a:t>2022/6/18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1A6DC91-52B0-2243-B511-F247148450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996B19B-14E1-4D45-B016-617FFD0EF3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A1967B-D514-0D4F-9039-21C4C98CD86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40838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2FFBEA4-F6F0-AC48-AD01-514542C800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313797"/>
            <a:ext cx="9144000" cy="2387600"/>
          </a:xfrm>
        </p:spPr>
        <p:txBody>
          <a:bodyPr/>
          <a:lstStyle/>
          <a:p>
            <a:r>
              <a:rPr kumimoji="1" lang="zh-CN" altLang="en-US" b="1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期末模拟卷讲评</a:t>
            </a:r>
          </a:p>
        </p:txBody>
      </p:sp>
    </p:spTree>
    <p:extLst>
      <p:ext uri="{BB962C8B-B14F-4D97-AF65-F5344CB8AC3E}">
        <p14:creationId xmlns:p14="http://schemas.microsoft.com/office/powerpoint/2010/main" val="40224820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C291239A-17E8-B9F3-39C5-87FAB8A39B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4789" y="0"/>
            <a:ext cx="85424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9270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BC79164-AE08-5AF5-CEA2-FCD3820B3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DCB9DBE-0CC6-40DA-16AC-B02C2413E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EDE20F21-6998-38A3-6FAC-45BB82603D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964" y="251312"/>
            <a:ext cx="12283928" cy="6241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4483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E74D593-8594-F841-BA29-64D2F2E705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25EC55D9-38AD-A8D9-C23A-8FEF07BAE7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961" y="0"/>
            <a:ext cx="11182839" cy="5175314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F95A2897-FFB4-C2A5-0397-6061CBF23B8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25" t="14016" r="38013" b="2279"/>
          <a:stretch/>
        </p:blipFill>
        <p:spPr>
          <a:xfrm>
            <a:off x="2456864" y="4997644"/>
            <a:ext cx="3293988" cy="1860356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18278FEB-650B-39B7-961A-F0E950B7430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5399" b="16294"/>
          <a:stretch/>
        </p:blipFill>
        <p:spPr>
          <a:xfrm>
            <a:off x="7625128" y="4968436"/>
            <a:ext cx="1854395" cy="1860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6795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014CF5A7-C0B4-0E8E-370D-36669408D73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334"/>
          <a:stretch/>
        </p:blipFill>
        <p:spPr>
          <a:xfrm>
            <a:off x="3828848" y="3258914"/>
            <a:ext cx="4175670" cy="3599086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936FE0A3-7AF9-C478-2164-86E2B02762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1" y="1406769"/>
            <a:ext cx="12182929" cy="2215078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C51F7EA0-9B5C-9780-8599-50D12DCA28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70" y="136477"/>
            <a:ext cx="11644397" cy="988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5031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FB9434FA-5DD5-B9E5-8EA6-366E1EC4B8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09222"/>
            <a:ext cx="12383536" cy="2987528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9ADA7B32-AD0F-D610-1CF3-E271BC2D04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240" y="308641"/>
            <a:ext cx="2841381" cy="451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5076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4287AFCC-BA99-76C5-0019-6B31245745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057" y="0"/>
            <a:ext cx="11821886" cy="7132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1647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44815148-9A20-3CFC-95F8-8A7D31A39F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12187379" cy="5894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8299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417EB77B-D05D-4E36-EC76-4D8BDA5E31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122" y="247161"/>
            <a:ext cx="9829047" cy="3181839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CEB49C46-C123-7953-37E3-1B2022C615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9497" y="869655"/>
            <a:ext cx="4061762" cy="2912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8494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D7053E1A-0B81-31A5-88BB-7CF6D02433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86" y="85360"/>
            <a:ext cx="12110914" cy="3049304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C03F1460-D295-7DD5-969A-1B6F7B4515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6535" y="2270153"/>
            <a:ext cx="5421911" cy="3643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4343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90E0B2A0-6DB9-74CF-6507-7B0A3EFE4B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8349" y="2815774"/>
            <a:ext cx="3182586" cy="404138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38D84987-9807-AC6E-E9F6-78009F43BE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684" y="0"/>
            <a:ext cx="11266632" cy="2701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6674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E9584D16-A887-C819-946C-1BAA74B54B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4919"/>
            <a:ext cx="12217706" cy="3087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0449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4</Words>
  <Application>Microsoft Macintosh PowerPoint</Application>
  <PresentationFormat>宽屏</PresentationFormat>
  <Paragraphs>1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7" baseType="lpstr">
      <vt:lpstr>等线</vt:lpstr>
      <vt:lpstr>等线 Light</vt:lpstr>
      <vt:lpstr>Microsoft YaHei</vt:lpstr>
      <vt:lpstr>Arial</vt:lpstr>
      <vt:lpstr>Office 主题​​</vt:lpstr>
      <vt:lpstr>期末模拟卷讲评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《平行四边形》 课堂练习讲评</dc:title>
  <dc:creator>Microsoft Office User</dc:creator>
  <cp:lastModifiedBy>Microsoft Office User</cp:lastModifiedBy>
  <cp:revision>18</cp:revision>
  <dcterms:created xsi:type="dcterms:W3CDTF">2022-04-01T07:15:18Z</dcterms:created>
  <dcterms:modified xsi:type="dcterms:W3CDTF">2022-06-18T14:02:17Z</dcterms:modified>
</cp:coreProperties>
</file>