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0009D-F4C2-4A62-923D-7BDFCE604F00}" type="datetimeFigureOut">
              <a:rPr lang="zh-CN" altLang="en-US" smtClean="0"/>
              <a:t>2022/2/21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7BDD2-1F93-4B5D-A7D4-1B267145A5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2567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0009D-F4C2-4A62-923D-7BDFCE604F00}" type="datetimeFigureOut">
              <a:rPr lang="zh-CN" altLang="en-US" smtClean="0"/>
              <a:t>2022/2/21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7BDD2-1F93-4B5D-A7D4-1B267145A5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759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0009D-F4C2-4A62-923D-7BDFCE604F00}" type="datetimeFigureOut">
              <a:rPr lang="zh-CN" altLang="en-US" smtClean="0"/>
              <a:t>2022/2/21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7BDD2-1F93-4B5D-A7D4-1B267145A5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101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0009D-F4C2-4A62-923D-7BDFCE604F00}" type="datetimeFigureOut">
              <a:rPr lang="zh-CN" altLang="en-US" smtClean="0"/>
              <a:t>2022/2/21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7BDD2-1F93-4B5D-A7D4-1B267145A5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9831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0009D-F4C2-4A62-923D-7BDFCE604F00}" type="datetimeFigureOut">
              <a:rPr lang="zh-CN" altLang="en-US" smtClean="0"/>
              <a:t>2022/2/21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7BDD2-1F93-4B5D-A7D4-1B267145A5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77576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0009D-F4C2-4A62-923D-7BDFCE604F00}" type="datetimeFigureOut">
              <a:rPr lang="zh-CN" altLang="en-US" smtClean="0"/>
              <a:t>2022/2/21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7BDD2-1F93-4B5D-A7D4-1B267145A5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54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0009D-F4C2-4A62-923D-7BDFCE604F00}" type="datetimeFigureOut">
              <a:rPr lang="zh-CN" altLang="en-US" smtClean="0"/>
              <a:t>2022/2/21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7BDD2-1F93-4B5D-A7D4-1B267145A5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47122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0009D-F4C2-4A62-923D-7BDFCE604F00}" type="datetimeFigureOut">
              <a:rPr lang="zh-CN" altLang="en-US" smtClean="0"/>
              <a:t>2022/2/21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7BDD2-1F93-4B5D-A7D4-1B267145A5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3556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0009D-F4C2-4A62-923D-7BDFCE604F00}" type="datetimeFigureOut">
              <a:rPr lang="zh-CN" altLang="en-US" smtClean="0"/>
              <a:t>2022/2/21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7BDD2-1F93-4B5D-A7D4-1B267145A5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5304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0009D-F4C2-4A62-923D-7BDFCE604F00}" type="datetimeFigureOut">
              <a:rPr lang="zh-CN" altLang="en-US" smtClean="0"/>
              <a:t>2022/2/21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7BDD2-1F93-4B5D-A7D4-1B267145A5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8817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0009D-F4C2-4A62-923D-7BDFCE604F00}" type="datetimeFigureOut">
              <a:rPr lang="zh-CN" altLang="en-US" smtClean="0"/>
              <a:t>2022/2/21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7BDD2-1F93-4B5D-A7D4-1B267145A5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3652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90009D-F4C2-4A62-923D-7BDFCE604F00}" type="datetimeFigureOut">
              <a:rPr lang="zh-CN" altLang="en-US" smtClean="0"/>
              <a:t>2022/2/21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D7BDD2-1F93-4B5D-A7D4-1B267145A5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2922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854" y="385225"/>
            <a:ext cx="9981747" cy="88978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428" y="1445671"/>
            <a:ext cx="10775338" cy="100131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7908" y="2446985"/>
            <a:ext cx="3913509" cy="4240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443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23741" y="742458"/>
            <a:ext cx="1061648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i="0" dirty="0" smtClean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A group of doctors _________________(train) </a:t>
            </a:r>
            <a:r>
              <a:rPr lang="en-US" altLang="zh-CN" sz="3200" b="1" i="0" dirty="0" smtClean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specially</a:t>
            </a:r>
            <a:r>
              <a:rPr lang="en-US" altLang="zh-CN" sz="3200" b="1" i="0" dirty="0" smtClean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 in skiing skills in China over the last four years ________ preparation for providing medical treatment ________ the Beijing Winter Olympics.</a:t>
            </a:r>
            <a:endParaRPr lang="zh-CN" altLang="en-US" sz="3200" b="1" dirty="0">
              <a:solidFill>
                <a:srgbClr val="7030A0"/>
              </a:solidFill>
              <a:latin typeface="Arial Narrow" panose="020B0606020202030204" pitchFamily="34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5019" y="2832345"/>
            <a:ext cx="5514975" cy="374332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657601" y="725062"/>
            <a:ext cx="31424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have been trained</a:t>
            </a:r>
            <a:endParaRPr lang="zh-CN" altLang="en-US" sz="3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800046" y="1226202"/>
            <a:ext cx="31424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   in</a:t>
            </a:r>
            <a:endParaRPr lang="zh-CN" altLang="en-US" sz="3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872506" y="1683730"/>
            <a:ext cx="31424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    during</a:t>
            </a:r>
            <a:endParaRPr lang="zh-CN" altLang="en-US" sz="3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8075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8608" y="3676785"/>
            <a:ext cx="11847330" cy="296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200"/>
              </a:lnSpc>
            </a:pPr>
            <a:r>
              <a:rPr lang="en-US" altLang="zh-CN" sz="3200" b="1" i="0" dirty="0" smtClean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      In the field, if there's an accident, ski doctors have to be _______ the scene in four minutes with a 10-kilogram medical bag, _______ they have to deal with the injuries and </a:t>
            </a:r>
            <a:r>
              <a:rPr lang="en-US" altLang="zh-CN" sz="3200" b="1" i="0" dirty="0" smtClean="0">
                <a:solidFill>
                  <a:srgbClr val="C00000"/>
                </a:solidFill>
                <a:effectLst/>
                <a:latin typeface="Arial Narrow" panose="020B0606020202030204" pitchFamily="34" charset="0"/>
              </a:rPr>
              <a:t>remove</a:t>
            </a:r>
            <a:r>
              <a:rPr lang="en-US" altLang="zh-CN" sz="3200" b="1" i="0" dirty="0" smtClean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 the __________(injure) athlete </a:t>
            </a:r>
            <a:r>
              <a:rPr lang="en-US" altLang="zh-CN" sz="3200" b="1" i="0" dirty="0" smtClean="0">
                <a:solidFill>
                  <a:srgbClr val="C00000"/>
                </a:solidFill>
                <a:effectLst/>
                <a:latin typeface="Arial Narrow" panose="020B0606020202030204" pitchFamily="34" charset="0"/>
              </a:rPr>
              <a:t>from</a:t>
            </a:r>
            <a:r>
              <a:rPr lang="en-US" altLang="zh-CN" sz="3200" b="1" i="0" dirty="0" smtClean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 the track in just 15 minutes.</a:t>
            </a:r>
          </a:p>
          <a:p>
            <a:pPr>
              <a:lnSpc>
                <a:spcPts val="3200"/>
              </a:lnSpc>
            </a:pPr>
            <a:r>
              <a:rPr lang="en-US" altLang="zh-CN" sz="3200" b="1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     Training </a:t>
            </a:r>
            <a:r>
              <a:rPr lang="en-US" altLang="zh-CN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six hours a day, four weeks in a row, Chinese ski doctors have been doing this kind of intense physical and mental training for four winters.</a:t>
            </a:r>
            <a:endParaRPr lang="zh-CN" altLang="en-US" sz="3200" b="1" dirty="0">
              <a:solidFill>
                <a:srgbClr val="7030A0"/>
              </a:solidFill>
              <a:latin typeface="Arial Narrow" panose="020B060602020203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588" y="238325"/>
            <a:ext cx="4293629" cy="318476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0019" y="238325"/>
            <a:ext cx="4606921" cy="3271234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9929612" y="3541623"/>
            <a:ext cx="17128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on</a:t>
            </a:r>
            <a:endParaRPr lang="zh-CN" altLang="en-US" sz="3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073167" y="4001236"/>
            <a:ext cx="17128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and</a:t>
            </a:r>
            <a:endParaRPr lang="zh-CN" altLang="en-US" sz="3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688429" y="4424092"/>
            <a:ext cx="17128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injured</a:t>
            </a:r>
            <a:endParaRPr lang="zh-CN" altLang="en-US" sz="3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9968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6771" y="3926707"/>
            <a:ext cx="1008845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i="0" dirty="0" smtClean="0">
                <a:effectLst/>
                <a:latin typeface="Arial Narrow" panose="020B0606020202030204" pitchFamily="34" charset="0"/>
              </a:rPr>
              <a:t>The biggest challenge for alpine skiing doctors is not only skiing proficiently on professional mountain courses with a gradient of around 70 degrees, but also _________(stop) accurately on smooth courses, according to media reports. </a:t>
            </a:r>
            <a:endParaRPr lang="zh-CN" altLang="en-US" sz="3200" b="1" dirty="0">
              <a:latin typeface="Arial Narrow" panose="020B060602020203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3478" y="-340821"/>
            <a:ext cx="6334125" cy="349567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984643" y="4841849"/>
            <a:ext cx="17128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stopping</a:t>
            </a:r>
            <a:endParaRPr lang="zh-CN" altLang="en-US" sz="3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3043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160135" y="352718"/>
            <a:ext cx="641797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i="0" dirty="0" smtClean="0">
                <a:solidFill>
                  <a:srgbClr val="002060"/>
                </a:solidFill>
                <a:effectLst/>
                <a:latin typeface="Arial Narrow" panose="020B0606020202030204" pitchFamily="34" charset="0"/>
              </a:rPr>
              <a:t>When foreign ski doctors first came to China before the opening ceremony, they may _______________(have) some doubt</a:t>
            </a:r>
            <a:r>
              <a:rPr lang="en-US" altLang="zh-CN" sz="3200" b="1" i="0" dirty="0" smtClean="0">
                <a:solidFill>
                  <a:srgbClr val="FF0000"/>
                </a:solidFill>
                <a:effectLst/>
                <a:latin typeface="Arial Narrow" panose="020B0606020202030204" pitchFamily="34" charset="0"/>
              </a:rPr>
              <a:t>s</a:t>
            </a:r>
            <a:r>
              <a:rPr lang="en-US" altLang="zh-CN" sz="3200" b="1" i="0" dirty="0" smtClean="0">
                <a:solidFill>
                  <a:srgbClr val="002060"/>
                </a:solidFill>
                <a:effectLst/>
                <a:latin typeface="Arial Narrow" panose="020B0606020202030204" pitchFamily="34" charset="0"/>
              </a:rPr>
              <a:t> because there were no professional ski doctors in China before _______ point. __________ communication and working together, they have seen that our professional and skiing skills were actually very strong, Bai said.</a:t>
            </a:r>
            <a:endParaRPr lang="zh-CN" altLang="en-US" sz="3200" b="1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392" y="1532585"/>
            <a:ext cx="4696861" cy="3471593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842975" y="1351675"/>
            <a:ext cx="21979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 have had</a:t>
            </a:r>
            <a:endParaRPr lang="zh-CN" altLang="en-US" sz="3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480220" y="2775800"/>
            <a:ext cx="21979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 that</a:t>
            </a:r>
            <a:endParaRPr lang="zh-CN" altLang="en-US" sz="3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899302" y="2787703"/>
            <a:ext cx="21979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 After</a:t>
            </a:r>
            <a:endParaRPr lang="zh-CN" altLang="en-US" sz="3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0400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31" y="231421"/>
            <a:ext cx="5155793" cy="347769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9069" y="2677463"/>
            <a:ext cx="6581775" cy="392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613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215</Words>
  <Application>Microsoft Office PowerPoint</Application>
  <PresentationFormat>宽屏</PresentationFormat>
  <Paragraphs>15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2" baseType="lpstr">
      <vt:lpstr>宋体</vt:lpstr>
      <vt:lpstr>Arial</vt:lpstr>
      <vt:lpstr>Arial Narrow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Huawei Technologies Co.,Ltd.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4</cp:revision>
  <dcterms:created xsi:type="dcterms:W3CDTF">2022-02-21T12:16:31Z</dcterms:created>
  <dcterms:modified xsi:type="dcterms:W3CDTF">2022-02-21T13:19:29Z</dcterms:modified>
</cp:coreProperties>
</file>