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vml" ContentType="application/vnd.openxmlformats-officedocument.vmlDrawing"/>
  <Default Extension="doc" ContentType="application/msword"/>
  <Default Extension="docx" ContentType="application/vnd.openxmlformats-officedocument.wordprocessingml.document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Override PartName="/customXml/itemProps256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7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1327" r:id="rId3"/>
    <p:sldId id="1328" r:id="rId4"/>
    <p:sldId id="1239" r:id="rId5"/>
    <p:sldId id="1262" r:id="rId6"/>
    <p:sldId id="1288" r:id="rId7"/>
    <p:sldId id="256" r:id="rId8"/>
    <p:sldId id="1289" r:id="rId9"/>
    <p:sldId id="1263" r:id="rId10"/>
    <p:sldId id="1264" r:id="rId11"/>
    <p:sldId id="1265" r:id="rId12"/>
    <p:sldId id="1266" r:id="rId13"/>
    <p:sldId id="1267" r:id="rId14"/>
    <p:sldId id="1268" r:id="rId15"/>
    <p:sldId id="1269" r:id="rId16"/>
    <p:sldId id="1270" r:id="rId17"/>
    <p:sldId id="1271" r:id="rId18"/>
    <p:sldId id="1272" r:id="rId19"/>
    <p:sldId id="1273" r:id="rId20"/>
    <p:sldId id="1274" r:id="rId21"/>
    <p:sldId id="1275" r:id="rId22"/>
    <p:sldId id="1276" r:id="rId23"/>
    <p:sldId id="1277" r:id="rId24"/>
    <p:sldId id="1278" r:id="rId25"/>
    <p:sldId id="1279" r:id="rId26"/>
    <p:sldId id="1280" r:id="rId27"/>
    <p:sldId id="1281" r:id="rId28"/>
    <p:sldId id="1282" r:id="rId29"/>
    <p:sldId id="1283" r:id="rId30"/>
    <p:sldId id="1284" r:id="rId31"/>
    <p:sldId id="1285" r:id="rId32"/>
    <p:sldId id="1286" r:id="rId33"/>
    <p:sldId id="1300" r:id="rId34"/>
    <p:sldId id="1287" r:id="rId35"/>
    <p:sldId id="1240" r:id="rId36"/>
    <p:sldId id="1290" r:id="rId37"/>
    <p:sldId id="1291" r:id="rId38"/>
    <p:sldId id="1292" r:id="rId39"/>
    <p:sldId id="1293" r:id="rId40"/>
    <p:sldId id="1294" r:id="rId41"/>
    <p:sldId id="1301" r:id="rId42"/>
    <p:sldId id="1295" r:id="rId43"/>
    <p:sldId id="1296" r:id="rId44"/>
    <p:sldId id="1299" r:id="rId45"/>
  </p:sldIdLst>
  <p:sldSz cx="12192000" cy="6858000"/>
  <p:notesSz cx="6858000" cy="9144000"/>
  <p:custDataLst>
    <p:tags r:id="rId5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1" Type="http://schemas.openxmlformats.org/officeDocument/2006/relationships/tags" Target="tags/tag257.xml"/><Relationship Id="rId50" Type="http://schemas.openxmlformats.org/officeDocument/2006/relationships/customXml" Target="../customXml/item1.xml"/><Relationship Id="rId5" Type="http://schemas.openxmlformats.org/officeDocument/2006/relationships/slide" Target="slides/slide3.xml"/><Relationship Id="rId49" Type="http://schemas.openxmlformats.org/officeDocument/2006/relationships/customXmlProps" Target="../customXml/itemProps256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17.wmf"/><Relationship Id="rId8" Type="http://schemas.openxmlformats.org/officeDocument/2006/relationships/image" Target="../media/image16.wmf"/><Relationship Id="rId7" Type="http://schemas.openxmlformats.org/officeDocument/2006/relationships/image" Target="../media/image15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7" Type="http://schemas.openxmlformats.org/officeDocument/2006/relationships/image" Target="../media/image25.wmf"/><Relationship Id="rId16" Type="http://schemas.openxmlformats.org/officeDocument/2006/relationships/image" Target="../media/image24.wmf"/><Relationship Id="rId15" Type="http://schemas.openxmlformats.org/officeDocument/2006/relationships/image" Target="../media/image23.wmf"/><Relationship Id="rId14" Type="http://schemas.openxmlformats.org/officeDocument/2006/relationships/image" Target="../media/image22.wmf"/><Relationship Id="rId13" Type="http://schemas.openxmlformats.org/officeDocument/2006/relationships/image" Target="../media/image21.wmf"/><Relationship Id="rId12" Type="http://schemas.openxmlformats.org/officeDocument/2006/relationships/image" Target="../media/image20.wmf"/><Relationship Id="rId11" Type="http://schemas.openxmlformats.org/officeDocument/2006/relationships/image" Target="../media/image19.wmf"/><Relationship Id="rId10" Type="http://schemas.openxmlformats.org/officeDocument/2006/relationships/image" Target="../media/image18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40.wmf"/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40.wmf"/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4.vml.rels><?xml version="1.0" encoding="UTF-8" standalone="yes"?>
<Relationships xmlns="http://schemas.openxmlformats.org/package/2006/relationships"><Relationship Id="rId5" Type="http://schemas.openxmlformats.org/officeDocument/2006/relationships/image" Target="../media/image61.wmf"/><Relationship Id="rId4" Type="http://schemas.openxmlformats.org/officeDocument/2006/relationships/image" Target="../media/image60.wmf"/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74.emf"/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image" Target="../media/image75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image" Target="../media/image81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15.vml.rels><?xml version="1.0" encoding="UTF-8" standalone="yes"?>
<Relationships xmlns="http://schemas.openxmlformats.org/package/2006/relationships"><Relationship Id="rId9" Type="http://schemas.openxmlformats.org/officeDocument/2006/relationships/image" Target="../media/image98.emf"/><Relationship Id="rId8" Type="http://schemas.openxmlformats.org/officeDocument/2006/relationships/image" Target="../media/image97.emf"/><Relationship Id="rId7" Type="http://schemas.openxmlformats.org/officeDocument/2006/relationships/image" Target="../media/image96.emf"/><Relationship Id="rId6" Type="http://schemas.openxmlformats.org/officeDocument/2006/relationships/image" Target="../media/image95.emf"/><Relationship Id="rId5" Type="http://schemas.openxmlformats.org/officeDocument/2006/relationships/image" Target="../media/image94.emf"/><Relationship Id="rId4" Type="http://schemas.openxmlformats.org/officeDocument/2006/relationships/image" Target="../media/image93.emf"/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1" Type="http://schemas.openxmlformats.org/officeDocument/2006/relationships/image" Target="../media/image100.emf"/><Relationship Id="rId10" Type="http://schemas.openxmlformats.org/officeDocument/2006/relationships/image" Target="../media/image99.emf"/><Relationship Id="rId1" Type="http://schemas.openxmlformats.org/officeDocument/2006/relationships/image" Target="../media/image90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emf"/><Relationship Id="rId1" Type="http://schemas.openxmlformats.org/officeDocument/2006/relationships/image" Target="../media/image103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openxmlformats.org/officeDocument/2006/relationships/tags" Target="../tags/tag3.xml"/><Relationship Id="rId2" Type="http://schemas.openxmlformats.org/officeDocument/2006/relationships/image" Target="../media/image3.png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7.xml"/><Relationship Id="rId4" Type="http://schemas.openxmlformats.org/officeDocument/2006/relationships/image" Target="../media/image6.png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10.xml"/><Relationship Id="rId4" Type="http://schemas.openxmlformats.org/officeDocument/2006/relationships/image" Target="../media/image7.png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8" Type="http://schemas.openxmlformats.org/officeDocument/2006/relationships/vmlDrawing" Target="../drawings/vmlDrawing1.vml"/><Relationship Id="rId87" Type="http://schemas.openxmlformats.org/officeDocument/2006/relationships/slideLayout" Target="../slideLayouts/slideLayout1.xml"/><Relationship Id="rId86" Type="http://schemas.openxmlformats.org/officeDocument/2006/relationships/tags" Target="../tags/tag71.xml"/><Relationship Id="rId85" Type="http://schemas.openxmlformats.org/officeDocument/2006/relationships/image" Target="../media/image26.png"/><Relationship Id="rId84" Type="http://schemas.openxmlformats.org/officeDocument/2006/relationships/tags" Target="../tags/tag70.xml"/><Relationship Id="rId83" Type="http://schemas.openxmlformats.org/officeDocument/2006/relationships/tags" Target="../tags/tag69.xml"/><Relationship Id="rId82" Type="http://schemas.openxmlformats.org/officeDocument/2006/relationships/tags" Target="../tags/tag68.xml"/><Relationship Id="rId81" Type="http://schemas.openxmlformats.org/officeDocument/2006/relationships/tags" Target="../tags/tag67.xml"/><Relationship Id="rId80" Type="http://schemas.openxmlformats.org/officeDocument/2006/relationships/tags" Target="../tags/tag66.xml"/><Relationship Id="rId8" Type="http://schemas.openxmlformats.org/officeDocument/2006/relationships/tags" Target="../tags/tag28.xml"/><Relationship Id="rId79" Type="http://schemas.openxmlformats.org/officeDocument/2006/relationships/tags" Target="../tags/tag65.xml"/><Relationship Id="rId78" Type="http://schemas.openxmlformats.org/officeDocument/2006/relationships/tags" Target="../tags/tag64.xml"/><Relationship Id="rId77" Type="http://schemas.openxmlformats.org/officeDocument/2006/relationships/tags" Target="../tags/tag63.xml"/><Relationship Id="rId76" Type="http://schemas.openxmlformats.org/officeDocument/2006/relationships/image" Target="../media/image25.wmf"/><Relationship Id="rId75" Type="http://schemas.openxmlformats.org/officeDocument/2006/relationships/oleObject" Target="../embeddings/oleObject17.bin"/><Relationship Id="rId74" Type="http://schemas.openxmlformats.org/officeDocument/2006/relationships/tags" Target="../tags/tag62.xml"/><Relationship Id="rId73" Type="http://schemas.openxmlformats.org/officeDocument/2006/relationships/image" Target="../media/image24.wmf"/><Relationship Id="rId72" Type="http://schemas.openxmlformats.org/officeDocument/2006/relationships/oleObject" Target="../embeddings/oleObject16.bin"/><Relationship Id="rId71" Type="http://schemas.openxmlformats.org/officeDocument/2006/relationships/tags" Target="../tags/tag61.xml"/><Relationship Id="rId70" Type="http://schemas.openxmlformats.org/officeDocument/2006/relationships/image" Target="../media/image23.wmf"/><Relationship Id="rId7" Type="http://schemas.openxmlformats.org/officeDocument/2006/relationships/tags" Target="../tags/tag27.xml"/><Relationship Id="rId69" Type="http://schemas.openxmlformats.org/officeDocument/2006/relationships/oleObject" Target="../embeddings/oleObject15.bin"/><Relationship Id="rId68" Type="http://schemas.openxmlformats.org/officeDocument/2006/relationships/tags" Target="../tags/tag60.xml"/><Relationship Id="rId67" Type="http://schemas.openxmlformats.org/officeDocument/2006/relationships/image" Target="../media/image22.wmf"/><Relationship Id="rId66" Type="http://schemas.openxmlformats.org/officeDocument/2006/relationships/oleObject" Target="../embeddings/oleObject14.bin"/><Relationship Id="rId65" Type="http://schemas.openxmlformats.org/officeDocument/2006/relationships/tags" Target="../tags/tag59.xml"/><Relationship Id="rId64" Type="http://schemas.openxmlformats.org/officeDocument/2006/relationships/image" Target="../media/image21.wmf"/><Relationship Id="rId63" Type="http://schemas.openxmlformats.org/officeDocument/2006/relationships/oleObject" Target="../embeddings/oleObject13.bin"/><Relationship Id="rId62" Type="http://schemas.openxmlformats.org/officeDocument/2006/relationships/tags" Target="../tags/tag58.xml"/><Relationship Id="rId61" Type="http://schemas.openxmlformats.org/officeDocument/2006/relationships/image" Target="../media/image20.wmf"/><Relationship Id="rId60" Type="http://schemas.openxmlformats.org/officeDocument/2006/relationships/oleObject" Target="../embeddings/oleObject12.bin"/><Relationship Id="rId6" Type="http://schemas.openxmlformats.org/officeDocument/2006/relationships/tags" Target="../tags/tag26.xml"/><Relationship Id="rId59" Type="http://schemas.openxmlformats.org/officeDocument/2006/relationships/tags" Target="../tags/tag57.xml"/><Relationship Id="rId58" Type="http://schemas.openxmlformats.org/officeDocument/2006/relationships/image" Target="../media/image19.wmf"/><Relationship Id="rId57" Type="http://schemas.openxmlformats.org/officeDocument/2006/relationships/oleObject" Target="../embeddings/oleObject11.bin"/><Relationship Id="rId56" Type="http://schemas.openxmlformats.org/officeDocument/2006/relationships/tags" Target="../tags/tag56.xml"/><Relationship Id="rId55" Type="http://schemas.openxmlformats.org/officeDocument/2006/relationships/image" Target="../media/image18.wmf"/><Relationship Id="rId54" Type="http://schemas.openxmlformats.org/officeDocument/2006/relationships/oleObject" Target="../embeddings/oleObject10.bin"/><Relationship Id="rId53" Type="http://schemas.openxmlformats.org/officeDocument/2006/relationships/tags" Target="../tags/tag55.xml"/><Relationship Id="rId52" Type="http://schemas.openxmlformats.org/officeDocument/2006/relationships/image" Target="../media/image17.wmf"/><Relationship Id="rId51" Type="http://schemas.openxmlformats.org/officeDocument/2006/relationships/oleObject" Target="../embeddings/oleObject9.bin"/><Relationship Id="rId50" Type="http://schemas.openxmlformats.org/officeDocument/2006/relationships/tags" Target="../tags/tag54.xml"/><Relationship Id="rId5" Type="http://schemas.openxmlformats.org/officeDocument/2006/relationships/image" Target="../media/image8.png"/><Relationship Id="rId49" Type="http://schemas.openxmlformats.org/officeDocument/2006/relationships/image" Target="../media/image16.wmf"/><Relationship Id="rId48" Type="http://schemas.openxmlformats.org/officeDocument/2006/relationships/oleObject" Target="../embeddings/oleObject8.bin"/><Relationship Id="rId47" Type="http://schemas.openxmlformats.org/officeDocument/2006/relationships/tags" Target="../tags/tag53.xml"/><Relationship Id="rId46" Type="http://schemas.openxmlformats.org/officeDocument/2006/relationships/image" Target="../media/image15.wmf"/><Relationship Id="rId45" Type="http://schemas.openxmlformats.org/officeDocument/2006/relationships/oleObject" Target="../embeddings/oleObject7.bin"/><Relationship Id="rId44" Type="http://schemas.openxmlformats.org/officeDocument/2006/relationships/tags" Target="../tags/tag52.xml"/><Relationship Id="rId43" Type="http://schemas.openxmlformats.org/officeDocument/2006/relationships/image" Target="../media/image14.wmf"/><Relationship Id="rId42" Type="http://schemas.openxmlformats.org/officeDocument/2006/relationships/oleObject" Target="../embeddings/oleObject6.bin"/><Relationship Id="rId41" Type="http://schemas.openxmlformats.org/officeDocument/2006/relationships/tags" Target="../tags/tag51.xml"/><Relationship Id="rId40" Type="http://schemas.openxmlformats.org/officeDocument/2006/relationships/image" Target="../media/image13.wmf"/><Relationship Id="rId4" Type="http://schemas.openxmlformats.org/officeDocument/2006/relationships/tags" Target="../tags/tag25.xml"/><Relationship Id="rId39" Type="http://schemas.openxmlformats.org/officeDocument/2006/relationships/oleObject" Target="../embeddings/oleObject5.bin"/><Relationship Id="rId38" Type="http://schemas.openxmlformats.org/officeDocument/2006/relationships/tags" Target="../tags/tag50.xml"/><Relationship Id="rId37" Type="http://schemas.openxmlformats.org/officeDocument/2006/relationships/image" Target="../media/image12.wmf"/><Relationship Id="rId36" Type="http://schemas.openxmlformats.org/officeDocument/2006/relationships/oleObject" Target="../embeddings/oleObject4.bin"/><Relationship Id="rId35" Type="http://schemas.openxmlformats.org/officeDocument/2006/relationships/tags" Target="../tags/tag49.xml"/><Relationship Id="rId34" Type="http://schemas.openxmlformats.org/officeDocument/2006/relationships/image" Target="../media/image11.wmf"/><Relationship Id="rId33" Type="http://schemas.openxmlformats.org/officeDocument/2006/relationships/oleObject" Target="../embeddings/oleObject3.bin"/><Relationship Id="rId32" Type="http://schemas.openxmlformats.org/officeDocument/2006/relationships/tags" Target="../tags/tag48.xml"/><Relationship Id="rId31" Type="http://schemas.openxmlformats.org/officeDocument/2006/relationships/image" Target="../media/image10.wmf"/><Relationship Id="rId30" Type="http://schemas.openxmlformats.org/officeDocument/2006/relationships/oleObject" Target="../embeddings/oleObject2.bin"/><Relationship Id="rId3" Type="http://schemas.openxmlformats.org/officeDocument/2006/relationships/tags" Target="../tags/tag24.xml"/><Relationship Id="rId29" Type="http://schemas.openxmlformats.org/officeDocument/2006/relationships/tags" Target="../tags/tag47.xml"/><Relationship Id="rId28" Type="http://schemas.openxmlformats.org/officeDocument/2006/relationships/image" Target="../media/image9.wmf"/><Relationship Id="rId27" Type="http://schemas.openxmlformats.org/officeDocument/2006/relationships/oleObject" Target="../embeddings/oleObject1.bin"/><Relationship Id="rId26" Type="http://schemas.openxmlformats.org/officeDocument/2006/relationships/tags" Target="../tags/tag46.xml"/><Relationship Id="rId25" Type="http://schemas.openxmlformats.org/officeDocument/2006/relationships/tags" Target="../tags/tag45.xml"/><Relationship Id="rId24" Type="http://schemas.openxmlformats.org/officeDocument/2006/relationships/tags" Target="../tags/tag44.xml"/><Relationship Id="rId23" Type="http://schemas.openxmlformats.org/officeDocument/2006/relationships/tags" Target="../tags/tag43.xml"/><Relationship Id="rId22" Type="http://schemas.openxmlformats.org/officeDocument/2006/relationships/tags" Target="../tags/tag42.xml"/><Relationship Id="rId21" Type="http://schemas.openxmlformats.org/officeDocument/2006/relationships/tags" Target="../tags/tag41.xml"/><Relationship Id="rId20" Type="http://schemas.openxmlformats.org/officeDocument/2006/relationships/tags" Target="../tags/tag40.xml"/><Relationship Id="rId2" Type="http://schemas.openxmlformats.org/officeDocument/2006/relationships/tags" Target="../tags/tag23.xml"/><Relationship Id="rId19" Type="http://schemas.openxmlformats.org/officeDocument/2006/relationships/tags" Target="../tags/tag39.xml"/><Relationship Id="rId18" Type="http://schemas.openxmlformats.org/officeDocument/2006/relationships/tags" Target="../tags/tag38.xml"/><Relationship Id="rId17" Type="http://schemas.openxmlformats.org/officeDocument/2006/relationships/tags" Target="../tags/tag37.xml"/><Relationship Id="rId16" Type="http://schemas.openxmlformats.org/officeDocument/2006/relationships/tags" Target="../tags/tag36.xml"/><Relationship Id="rId15" Type="http://schemas.openxmlformats.org/officeDocument/2006/relationships/tags" Target="../tags/tag35.xml"/><Relationship Id="rId14" Type="http://schemas.openxmlformats.org/officeDocument/2006/relationships/tags" Target="../tags/tag34.xml"/><Relationship Id="rId13" Type="http://schemas.openxmlformats.org/officeDocument/2006/relationships/tags" Target="../tags/tag33.xml"/><Relationship Id="rId12" Type="http://schemas.openxmlformats.org/officeDocument/2006/relationships/tags" Target="../tags/tag32.xml"/><Relationship Id="rId11" Type="http://schemas.openxmlformats.org/officeDocument/2006/relationships/tags" Target="../tags/tag31.xml"/><Relationship Id="rId10" Type="http://schemas.openxmlformats.org/officeDocument/2006/relationships/tags" Target="../tags/tag30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image" Target="../media/image27.png"/><Relationship Id="rId7" Type="http://schemas.openxmlformats.org/officeDocument/2006/relationships/tags" Target="../tags/tag77.xml"/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80.xml"/><Relationship Id="rId10" Type="http://schemas.openxmlformats.org/officeDocument/2006/relationships/tags" Target="../tags/tag79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image" Target="../media/image29.png"/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image" Target="../media/image28.png"/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88.xml"/><Relationship Id="rId11" Type="http://schemas.openxmlformats.org/officeDocument/2006/relationships/image" Target="../media/image30.png"/><Relationship Id="rId10" Type="http://schemas.openxmlformats.org/officeDocument/2006/relationships/tags" Target="../tags/tag8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95.xml"/><Relationship Id="rId8" Type="http://schemas.openxmlformats.org/officeDocument/2006/relationships/tags" Target="../tags/tag94.xml"/><Relationship Id="rId7" Type="http://schemas.openxmlformats.org/officeDocument/2006/relationships/image" Target="../media/image31.png"/><Relationship Id="rId6" Type="http://schemas.openxmlformats.org/officeDocument/2006/relationships/tags" Target="../tags/tag93.xml"/><Relationship Id="rId5" Type="http://schemas.openxmlformats.org/officeDocument/2006/relationships/tags" Target="../tags/tag92.xml"/><Relationship Id="rId4" Type="http://schemas.openxmlformats.org/officeDocument/2006/relationships/tags" Target="../tags/tag91.xml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96.xml"/><Relationship Id="rId10" Type="http://schemas.openxmlformats.org/officeDocument/2006/relationships/image" Target="../media/image32.png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image" Target="../media/image34.png"/><Relationship Id="rId7" Type="http://schemas.openxmlformats.org/officeDocument/2006/relationships/tags" Target="../tags/tag101.xml"/><Relationship Id="rId6" Type="http://schemas.openxmlformats.org/officeDocument/2006/relationships/tags" Target="../tags/tag100.xml"/><Relationship Id="rId5" Type="http://schemas.openxmlformats.org/officeDocument/2006/relationships/image" Target="../media/image33.png"/><Relationship Id="rId41" Type="http://schemas.openxmlformats.org/officeDocument/2006/relationships/vmlDrawing" Target="../drawings/vmlDrawing2.vml"/><Relationship Id="rId40" Type="http://schemas.openxmlformats.org/officeDocument/2006/relationships/slideLayout" Target="../slideLayouts/slideLayout1.xml"/><Relationship Id="rId4" Type="http://schemas.openxmlformats.org/officeDocument/2006/relationships/tags" Target="../tags/tag99.xml"/><Relationship Id="rId39" Type="http://schemas.openxmlformats.org/officeDocument/2006/relationships/tags" Target="../tags/tag122.xml"/><Relationship Id="rId38" Type="http://schemas.openxmlformats.org/officeDocument/2006/relationships/tags" Target="../tags/tag121.xml"/><Relationship Id="rId37" Type="http://schemas.openxmlformats.org/officeDocument/2006/relationships/image" Target="../media/image40.wmf"/><Relationship Id="rId36" Type="http://schemas.openxmlformats.org/officeDocument/2006/relationships/oleObject" Target="../embeddings/oleObject21.bin"/><Relationship Id="rId35" Type="http://schemas.openxmlformats.org/officeDocument/2006/relationships/tags" Target="../tags/tag120.xml"/><Relationship Id="rId34" Type="http://schemas.openxmlformats.org/officeDocument/2006/relationships/image" Target="../media/image39.wmf"/><Relationship Id="rId33" Type="http://schemas.openxmlformats.org/officeDocument/2006/relationships/oleObject" Target="../embeddings/oleObject20.bin"/><Relationship Id="rId32" Type="http://schemas.openxmlformats.org/officeDocument/2006/relationships/tags" Target="../tags/tag119.xml"/><Relationship Id="rId31" Type="http://schemas.openxmlformats.org/officeDocument/2006/relationships/image" Target="../media/image38.wmf"/><Relationship Id="rId30" Type="http://schemas.openxmlformats.org/officeDocument/2006/relationships/oleObject" Target="../embeddings/oleObject19.bin"/><Relationship Id="rId3" Type="http://schemas.openxmlformats.org/officeDocument/2006/relationships/tags" Target="../tags/tag98.xml"/><Relationship Id="rId29" Type="http://schemas.openxmlformats.org/officeDocument/2006/relationships/tags" Target="../tags/tag118.xml"/><Relationship Id="rId28" Type="http://schemas.openxmlformats.org/officeDocument/2006/relationships/tags" Target="../tags/tag117.xml"/><Relationship Id="rId27" Type="http://schemas.openxmlformats.org/officeDocument/2006/relationships/image" Target="../media/image37.wmf"/><Relationship Id="rId26" Type="http://schemas.openxmlformats.org/officeDocument/2006/relationships/oleObject" Target="../embeddings/oleObject18.bin"/><Relationship Id="rId25" Type="http://schemas.openxmlformats.org/officeDocument/2006/relationships/tags" Target="../tags/tag116.xml"/><Relationship Id="rId24" Type="http://schemas.openxmlformats.org/officeDocument/2006/relationships/tags" Target="../tags/tag115.xml"/><Relationship Id="rId23" Type="http://schemas.openxmlformats.org/officeDocument/2006/relationships/tags" Target="../tags/tag114.xml"/><Relationship Id="rId22" Type="http://schemas.openxmlformats.org/officeDocument/2006/relationships/tags" Target="../tags/tag113.xml"/><Relationship Id="rId21" Type="http://schemas.openxmlformats.org/officeDocument/2006/relationships/tags" Target="../tags/tag112.xml"/><Relationship Id="rId20" Type="http://schemas.openxmlformats.org/officeDocument/2006/relationships/tags" Target="../tags/tag111.xml"/><Relationship Id="rId2" Type="http://schemas.openxmlformats.org/officeDocument/2006/relationships/tags" Target="../tags/tag97.xml"/><Relationship Id="rId19" Type="http://schemas.openxmlformats.org/officeDocument/2006/relationships/tags" Target="../tags/tag110.xml"/><Relationship Id="rId18" Type="http://schemas.openxmlformats.org/officeDocument/2006/relationships/tags" Target="../tags/tag109.xml"/><Relationship Id="rId17" Type="http://schemas.openxmlformats.org/officeDocument/2006/relationships/tags" Target="../tags/tag108.xml"/><Relationship Id="rId16" Type="http://schemas.openxmlformats.org/officeDocument/2006/relationships/image" Target="../media/image36.png"/><Relationship Id="rId15" Type="http://schemas.openxmlformats.org/officeDocument/2006/relationships/tags" Target="../tags/tag107.xml"/><Relationship Id="rId14" Type="http://schemas.openxmlformats.org/officeDocument/2006/relationships/tags" Target="../tags/tag106.xml"/><Relationship Id="rId13" Type="http://schemas.openxmlformats.org/officeDocument/2006/relationships/tags" Target="../tags/tag105.xml"/><Relationship Id="rId12" Type="http://schemas.openxmlformats.org/officeDocument/2006/relationships/image" Target="../media/image35.png"/><Relationship Id="rId11" Type="http://schemas.openxmlformats.org/officeDocument/2006/relationships/tags" Target="../tags/tag104.xml"/><Relationship Id="rId10" Type="http://schemas.openxmlformats.org/officeDocument/2006/relationships/tags" Target="../tags/tag103.xml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130.xml"/><Relationship Id="rId8" Type="http://schemas.openxmlformats.org/officeDocument/2006/relationships/tags" Target="../tags/tag129.xml"/><Relationship Id="rId7" Type="http://schemas.openxmlformats.org/officeDocument/2006/relationships/tags" Target="../tags/tag128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8" Type="http://schemas.openxmlformats.org/officeDocument/2006/relationships/vmlDrawing" Target="../drawings/vmlDrawing3.vml"/><Relationship Id="rId37" Type="http://schemas.openxmlformats.org/officeDocument/2006/relationships/slideLayout" Target="../slideLayouts/slideLayout1.xml"/><Relationship Id="rId36" Type="http://schemas.openxmlformats.org/officeDocument/2006/relationships/tags" Target="../tags/tag147.xml"/><Relationship Id="rId35" Type="http://schemas.openxmlformats.org/officeDocument/2006/relationships/image" Target="../media/image42.png"/><Relationship Id="rId34" Type="http://schemas.openxmlformats.org/officeDocument/2006/relationships/tags" Target="../tags/tag146.xml"/><Relationship Id="rId33" Type="http://schemas.openxmlformats.org/officeDocument/2006/relationships/tags" Target="../tags/tag145.xml"/><Relationship Id="rId32" Type="http://schemas.openxmlformats.org/officeDocument/2006/relationships/image" Target="../media/image41.png"/><Relationship Id="rId31" Type="http://schemas.openxmlformats.org/officeDocument/2006/relationships/tags" Target="../tags/tag144.xml"/><Relationship Id="rId30" Type="http://schemas.openxmlformats.org/officeDocument/2006/relationships/tags" Target="../tags/tag143.xml"/><Relationship Id="rId3" Type="http://schemas.openxmlformats.org/officeDocument/2006/relationships/tags" Target="../tags/tag124.xml"/><Relationship Id="rId29" Type="http://schemas.openxmlformats.org/officeDocument/2006/relationships/tags" Target="../tags/tag142.xml"/><Relationship Id="rId28" Type="http://schemas.openxmlformats.org/officeDocument/2006/relationships/tags" Target="../tags/tag141.xml"/><Relationship Id="rId27" Type="http://schemas.openxmlformats.org/officeDocument/2006/relationships/tags" Target="../tags/tag140.xml"/><Relationship Id="rId26" Type="http://schemas.openxmlformats.org/officeDocument/2006/relationships/tags" Target="../tags/tag139.xml"/><Relationship Id="rId25" Type="http://schemas.openxmlformats.org/officeDocument/2006/relationships/tags" Target="../tags/tag138.xml"/><Relationship Id="rId24" Type="http://schemas.openxmlformats.org/officeDocument/2006/relationships/tags" Target="../tags/tag137.xml"/><Relationship Id="rId23" Type="http://schemas.openxmlformats.org/officeDocument/2006/relationships/image" Target="../media/image40.wmf"/><Relationship Id="rId22" Type="http://schemas.openxmlformats.org/officeDocument/2006/relationships/oleObject" Target="../embeddings/oleObject25.bin"/><Relationship Id="rId21" Type="http://schemas.openxmlformats.org/officeDocument/2006/relationships/tags" Target="../tags/tag136.xml"/><Relationship Id="rId20" Type="http://schemas.openxmlformats.org/officeDocument/2006/relationships/image" Target="../media/image39.wmf"/><Relationship Id="rId2" Type="http://schemas.openxmlformats.org/officeDocument/2006/relationships/tags" Target="../tags/tag123.xml"/><Relationship Id="rId19" Type="http://schemas.openxmlformats.org/officeDocument/2006/relationships/oleObject" Target="../embeddings/oleObject24.bin"/><Relationship Id="rId18" Type="http://schemas.openxmlformats.org/officeDocument/2006/relationships/tags" Target="../tags/tag135.xml"/><Relationship Id="rId17" Type="http://schemas.openxmlformats.org/officeDocument/2006/relationships/image" Target="../media/image38.wmf"/><Relationship Id="rId16" Type="http://schemas.openxmlformats.org/officeDocument/2006/relationships/oleObject" Target="../embeddings/oleObject23.bin"/><Relationship Id="rId15" Type="http://schemas.openxmlformats.org/officeDocument/2006/relationships/tags" Target="../tags/tag134.xml"/><Relationship Id="rId14" Type="http://schemas.openxmlformats.org/officeDocument/2006/relationships/tags" Target="../tags/tag133.xml"/><Relationship Id="rId13" Type="http://schemas.openxmlformats.org/officeDocument/2006/relationships/image" Target="../media/image37.wmf"/><Relationship Id="rId12" Type="http://schemas.openxmlformats.org/officeDocument/2006/relationships/oleObject" Target="../embeddings/oleObject22.bin"/><Relationship Id="rId11" Type="http://schemas.openxmlformats.org/officeDocument/2006/relationships/tags" Target="../tags/tag132.xml"/><Relationship Id="rId10" Type="http://schemas.openxmlformats.org/officeDocument/2006/relationships/tags" Target="../tags/tag131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53.xml"/><Relationship Id="rId8" Type="http://schemas.openxmlformats.org/officeDocument/2006/relationships/tags" Target="../tags/tag152.xml"/><Relationship Id="rId7" Type="http://schemas.openxmlformats.org/officeDocument/2006/relationships/image" Target="../media/image44.jpeg"/><Relationship Id="rId6" Type="http://schemas.openxmlformats.org/officeDocument/2006/relationships/tags" Target="../tags/tag151.xml"/><Relationship Id="rId5" Type="http://schemas.openxmlformats.org/officeDocument/2006/relationships/image" Target="../media/image43.jpeg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156.xml"/><Relationship Id="rId3" Type="http://schemas.openxmlformats.org/officeDocument/2006/relationships/tags" Target="../tags/tag155.xml"/><Relationship Id="rId2" Type="http://schemas.openxmlformats.org/officeDocument/2006/relationships/tags" Target="../tags/tag154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160.xml"/><Relationship Id="rId4" Type="http://schemas.openxmlformats.org/officeDocument/2006/relationships/tags" Target="../tags/tag159.xml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png"/><Relationship Id="rId8" Type="http://schemas.openxmlformats.org/officeDocument/2006/relationships/tags" Target="../tags/tag168.xml"/><Relationship Id="rId7" Type="http://schemas.openxmlformats.org/officeDocument/2006/relationships/tags" Target="../tags/tag167.xml"/><Relationship Id="rId6" Type="http://schemas.openxmlformats.org/officeDocument/2006/relationships/image" Target="../media/image45.png"/><Relationship Id="rId5" Type="http://schemas.openxmlformats.org/officeDocument/2006/relationships/tags" Target="../tags/tag166.xml"/><Relationship Id="rId4" Type="http://schemas.openxmlformats.org/officeDocument/2006/relationships/tags" Target="../tags/tag165.xml"/><Relationship Id="rId3" Type="http://schemas.openxmlformats.org/officeDocument/2006/relationships/tags" Target="../tags/tag164.xml"/><Relationship Id="rId2" Type="http://schemas.openxmlformats.org/officeDocument/2006/relationships/tags" Target="../tags/tag163.x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172.xml"/><Relationship Id="rId13" Type="http://schemas.openxmlformats.org/officeDocument/2006/relationships/image" Target="../media/image47.png"/><Relationship Id="rId12" Type="http://schemas.openxmlformats.org/officeDocument/2006/relationships/tags" Target="../tags/tag171.xml"/><Relationship Id="rId11" Type="http://schemas.openxmlformats.org/officeDocument/2006/relationships/tags" Target="../tags/tag170.xml"/><Relationship Id="rId10" Type="http://schemas.openxmlformats.org/officeDocument/2006/relationships/tags" Target="../tags/tag169.xml"/><Relationship Id="rId1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178.xml"/><Relationship Id="rId8" Type="http://schemas.openxmlformats.org/officeDocument/2006/relationships/image" Target="../media/image49.png"/><Relationship Id="rId7" Type="http://schemas.openxmlformats.org/officeDocument/2006/relationships/tags" Target="../tags/tag177.xml"/><Relationship Id="rId6" Type="http://schemas.openxmlformats.org/officeDocument/2006/relationships/tags" Target="../tags/tag176.xml"/><Relationship Id="rId5" Type="http://schemas.openxmlformats.org/officeDocument/2006/relationships/tags" Target="../tags/tag175.xml"/><Relationship Id="rId4" Type="http://schemas.openxmlformats.org/officeDocument/2006/relationships/image" Target="../media/image48.png"/><Relationship Id="rId3" Type="http://schemas.openxmlformats.org/officeDocument/2006/relationships/tags" Target="../tags/tag174.xml"/><Relationship Id="rId2" Type="http://schemas.openxmlformats.org/officeDocument/2006/relationships/tags" Target="../tags/tag173.x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52.emf"/><Relationship Id="rId15" Type="http://schemas.openxmlformats.org/officeDocument/2006/relationships/tags" Target="../tags/tag182.xml"/><Relationship Id="rId14" Type="http://schemas.openxmlformats.org/officeDocument/2006/relationships/image" Target="../media/image51.png"/><Relationship Id="rId13" Type="http://schemas.openxmlformats.org/officeDocument/2006/relationships/tags" Target="../tags/tag181.xml"/><Relationship Id="rId12" Type="http://schemas.openxmlformats.org/officeDocument/2006/relationships/tags" Target="../tags/tag180.xml"/><Relationship Id="rId11" Type="http://schemas.openxmlformats.org/officeDocument/2006/relationships/tags" Target="../tags/tag179.xml"/><Relationship Id="rId10" Type="http://schemas.openxmlformats.org/officeDocument/2006/relationships/image" Target="../media/image50.emf"/><Relationship Id="rId1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188.xml"/><Relationship Id="rId8" Type="http://schemas.openxmlformats.org/officeDocument/2006/relationships/tags" Target="../tags/tag187.xml"/><Relationship Id="rId7" Type="http://schemas.openxmlformats.org/officeDocument/2006/relationships/image" Target="../media/image54.png"/><Relationship Id="rId6" Type="http://schemas.openxmlformats.org/officeDocument/2006/relationships/tags" Target="../tags/tag186.xml"/><Relationship Id="rId5" Type="http://schemas.openxmlformats.org/officeDocument/2006/relationships/tags" Target="../tags/tag185.xml"/><Relationship Id="rId4" Type="http://schemas.openxmlformats.org/officeDocument/2006/relationships/image" Target="../media/image53.png"/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191.xml"/><Relationship Id="rId12" Type="http://schemas.openxmlformats.org/officeDocument/2006/relationships/image" Target="../media/image55.png"/><Relationship Id="rId11" Type="http://schemas.openxmlformats.org/officeDocument/2006/relationships/tags" Target="../tags/tag190.xml"/><Relationship Id="rId10" Type="http://schemas.openxmlformats.org/officeDocument/2006/relationships/tags" Target="../tags/tag189.xml"/><Relationship Id="rId1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93.xml"/><Relationship Id="rId2" Type="http://schemas.openxmlformats.org/officeDocument/2006/relationships/tags" Target="../tags/tag192.xml"/><Relationship Id="rId1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199.xml"/><Relationship Id="rId7" Type="http://schemas.openxmlformats.org/officeDocument/2006/relationships/image" Target="../media/image56.png"/><Relationship Id="rId6" Type="http://schemas.openxmlformats.org/officeDocument/2006/relationships/tags" Target="../tags/tag198.xml"/><Relationship Id="rId5" Type="http://schemas.openxmlformats.org/officeDocument/2006/relationships/tags" Target="../tags/tag197.xml"/><Relationship Id="rId4" Type="http://schemas.openxmlformats.org/officeDocument/2006/relationships/tags" Target="../tags/tag196.xml"/><Relationship Id="rId3" Type="http://schemas.openxmlformats.org/officeDocument/2006/relationships/tags" Target="../tags/tag195.xml"/><Relationship Id="rId2" Type="http://schemas.openxmlformats.org/officeDocument/2006/relationships/tags" Target="../tags/tag194.xml"/><Relationship Id="rId1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0.wmf"/><Relationship Id="rId8" Type="http://schemas.openxmlformats.org/officeDocument/2006/relationships/oleObject" Target="../embeddings/oleObject29.bin"/><Relationship Id="rId7" Type="http://schemas.openxmlformats.org/officeDocument/2006/relationships/image" Target="../media/image59.wmf"/><Relationship Id="rId6" Type="http://schemas.openxmlformats.org/officeDocument/2006/relationships/oleObject" Target="../embeddings/oleObject28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27.bin"/><Relationship Id="rId3" Type="http://schemas.openxmlformats.org/officeDocument/2006/relationships/image" Target="../media/image57.wmf"/><Relationship Id="rId2" Type="http://schemas.openxmlformats.org/officeDocument/2006/relationships/oleObject" Target="../embeddings/oleObject26.bin"/><Relationship Id="rId13" Type="http://schemas.openxmlformats.org/officeDocument/2006/relationships/vmlDrawing" Target="../drawings/vmlDrawing4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61.wmf"/><Relationship Id="rId10" Type="http://schemas.openxmlformats.org/officeDocument/2006/relationships/oleObject" Target="../embeddings/oleObject30.bin"/><Relationship Id="rId1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5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64.wmf"/><Relationship Id="rId6" Type="http://schemas.openxmlformats.org/officeDocument/2006/relationships/oleObject" Target="../embeddings/oleObject33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32.bin"/><Relationship Id="rId3" Type="http://schemas.openxmlformats.org/officeDocument/2006/relationships/image" Target="../media/image62.wmf"/><Relationship Id="rId2" Type="http://schemas.openxmlformats.org/officeDocument/2006/relationships/oleObject" Target="../embeddings/oleObject31.bin"/><Relationship Id="rId1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tags" Target="../tags/tag205.xml"/><Relationship Id="rId8" Type="http://schemas.openxmlformats.org/officeDocument/2006/relationships/image" Target="../media/image66.png"/><Relationship Id="rId7" Type="http://schemas.openxmlformats.org/officeDocument/2006/relationships/tags" Target="../tags/tag204.xml"/><Relationship Id="rId6" Type="http://schemas.openxmlformats.org/officeDocument/2006/relationships/image" Target="../media/image65.png"/><Relationship Id="rId5" Type="http://schemas.openxmlformats.org/officeDocument/2006/relationships/tags" Target="../tags/tag203.xml"/><Relationship Id="rId4" Type="http://schemas.openxmlformats.org/officeDocument/2006/relationships/tags" Target="../tags/tag202.xml"/><Relationship Id="rId3" Type="http://schemas.openxmlformats.org/officeDocument/2006/relationships/tags" Target="../tags/tag201.xml"/><Relationship Id="rId2" Type="http://schemas.openxmlformats.org/officeDocument/2006/relationships/tags" Target="../tags/tag200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208.xml"/><Relationship Id="rId11" Type="http://schemas.openxmlformats.org/officeDocument/2006/relationships/tags" Target="../tags/tag207.xml"/><Relationship Id="rId10" Type="http://schemas.openxmlformats.org/officeDocument/2006/relationships/tags" Target="../tags/tag206.xml"/><Relationship Id="rId1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7.jpeg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214.xml"/><Relationship Id="rId5" Type="http://schemas.openxmlformats.org/officeDocument/2006/relationships/tags" Target="../tags/tag213.xml"/><Relationship Id="rId4" Type="http://schemas.openxmlformats.org/officeDocument/2006/relationships/image" Target="../media/image68.png"/><Relationship Id="rId3" Type="http://schemas.openxmlformats.org/officeDocument/2006/relationships/tags" Target="../tags/tag212.xml"/><Relationship Id="rId2" Type="http://schemas.openxmlformats.org/officeDocument/2006/relationships/tags" Target="../tags/tag211.xml"/><Relationship Id="rId1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70.jpeg"/><Relationship Id="rId5" Type="http://schemas.openxmlformats.org/officeDocument/2006/relationships/tags" Target="../tags/tag217.xml"/><Relationship Id="rId4" Type="http://schemas.openxmlformats.org/officeDocument/2006/relationships/image" Target="../media/image69.jpeg"/><Relationship Id="rId3" Type="http://schemas.openxmlformats.org/officeDocument/2006/relationships/tags" Target="../tags/tag216.xml"/><Relationship Id="rId2" Type="http://schemas.openxmlformats.org/officeDocument/2006/relationships/tags" Target="../tags/tag215.xml"/><Relationship Id="rId1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222.xml"/><Relationship Id="rId5" Type="http://schemas.openxmlformats.org/officeDocument/2006/relationships/tags" Target="../tags/tag221.xml"/><Relationship Id="rId4" Type="http://schemas.openxmlformats.org/officeDocument/2006/relationships/tags" Target="../tags/tag220.xml"/><Relationship Id="rId3" Type="http://schemas.openxmlformats.org/officeDocument/2006/relationships/tags" Target="../tags/tag219.xml"/><Relationship Id="rId2" Type="http://schemas.openxmlformats.org/officeDocument/2006/relationships/tags" Target="../tags/tag218.xml"/><Relationship Id="rId1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tags" Target="../tags/tag226.xml"/><Relationship Id="rId8" Type="http://schemas.openxmlformats.org/officeDocument/2006/relationships/image" Target="../media/image72.emf"/><Relationship Id="rId7" Type="http://schemas.openxmlformats.org/officeDocument/2006/relationships/oleObject" Target="../embeddings/oleObject35.bin"/><Relationship Id="rId6" Type="http://schemas.openxmlformats.org/officeDocument/2006/relationships/tags" Target="../tags/tag225.xml"/><Relationship Id="rId5" Type="http://schemas.openxmlformats.org/officeDocument/2006/relationships/image" Target="../media/image71.emf"/><Relationship Id="rId4" Type="http://schemas.openxmlformats.org/officeDocument/2006/relationships/oleObject" Target="../embeddings/oleObject34.bin"/><Relationship Id="rId3" Type="http://schemas.openxmlformats.org/officeDocument/2006/relationships/tags" Target="../tags/tag224.xml"/><Relationship Id="rId2" Type="http://schemas.openxmlformats.org/officeDocument/2006/relationships/tags" Target="../tags/tag223.xml"/><Relationship Id="rId18" Type="http://schemas.openxmlformats.org/officeDocument/2006/relationships/vmlDrawing" Target="../drawings/vmlDrawing6.v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74.emf"/><Relationship Id="rId15" Type="http://schemas.openxmlformats.org/officeDocument/2006/relationships/oleObject" Target="../embeddings/oleObject37.bin"/><Relationship Id="rId14" Type="http://schemas.openxmlformats.org/officeDocument/2006/relationships/tags" Target="../tags/tag229.xml"/><Relationship Id="rId13" Type="http://schemas.openxmlformats.org/officeDocument/2006/relationships/tags" Target="../tags/tag228.xml"/><Relationship Id="rId12" Type="http://schemas.openxmlformats.org/officeDocument/2006/relationships/tags" Target="../tags/tag227.xml"/><Relationship Id="rId11" Type="http://schemas.openxmlformats.org/officeDocument/2006/relationships/image" Target="../media/image73.emf"/><Relationship Id="rId10" Type="http://schemas.openxmlformats.org/officeDocument/2006/relationships/oleObject" Target="../embeddings/oleObject36.bin"/><Relationship Id="rId1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tags" Target="../tags/tag233.xml"/><Relationship Id="rId8" Type="http://schemas.openxmlformats.org/officeDocument/2006/relationships/image" Target="../media/image76.emf"/><Relationship Id="rId7" Type="http://schemas.openxmlformats.org/officeDocument/2006/relationships/oleObject" Target="../embeddings/oleObject39.bin"/><Relationship Id="rId6" Type="http://schemas.openxmlformats.org/officeDocument/2006/relationships/tags" Target="../tags/tag232.xml"/><Relationship Id="rId5" Type="http://schemas.openxmlformats.org/officeDocument/2006/relationships/image" Target="../media/image75.emf"/><Relationship Id="rId4" Type="http://schemas.openxmlformats.org/officeDocument/2006/relationships/oleObject" Target="../embeddings/oleObject38.bin"/><Relationship Id="rId3" Type="http://schemas.openxmlformats.org/officeDocument/2006/relationships/tags" Target="../tags/tag231.xml"/><Relationship Id="rId2" Type="http://schemas.openxmlformats.org/officeDocument/2006/relationships/tags" Target="../tags/tag230.xml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8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79.emf"/><Relationship Id="rId6" Type="http://schemas.openxmlformats.org/officeDocument/2006/relationships/oleObject" Target="../embeddings/Document3.doc"/><Relationship Id="rId5" Type="http://schemas.openxmlformats.org/officeDocument/2006/relationships/image" Target="../media/image78.emf"/><Relationship Id="rId4" Type="http://schemas.openxmlformats.org/officeDocument/2006/relationships/oleObject" Target="../embeddings/Document2.doc"/><Relationship Id="rId3" Type="http://schemas.openxmlformats.org/officeDocument/2006/relationships/image" Target="../media/image77.emf"/><Relationship Id="rId2" Type="http://schemas.openxmlformats.org/officeDocument/2006/relationships/oleObject" Target="../embeddings/Document1.doc"/><Relationship Id="rId1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237.xml"/><Relationship Id="rId4" Type="http://schemas.openxmlformats.org/officeDocument/2006/relationships/tags" Target="../tags/tag236.xml"/><Relationship Id="rId3" Type="http://schemas.openxmlformats.org/officeDocument/2006/relationships/tags" Target="../tags/tag235.xml"/><Relationship Id="rId2" Type="http://schemas.openxmlformats.org/officeDocument/2006/relationships/tags" Target="../tags/tag234.xml"/><Relationship Id="rId1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80.emf"/><Relationship Id="rId5" Type="http://schemas.openxmlformats.org/officeDocument/2006/relationships/oleObject" Target="../embeddings/oleObject40.bin"/><Relationship Id="rId4" Type="http://schemas.openxmlformats.org/officeDocument/2006/relationships/tags" Target="../tags/tag240.xml"/><Relationship Id="rId3" Type="http://schemas.openxmlformats.org/officeDocument/2006/relationships/tags" Target="../tags/tag239.xml"/><Relationship Id="rId2" Type="http://schemas.openxmlformats.org/officeDocument/2006/relationships/tags" Target="../tags/tag238.xml"/><Relationship Id="rId1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0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82.emf"/><Relationship Id="rId6" Type="http://schemas.openxmlformats.org/officeDocument/2006/relationships/oleObject" Target="../embeddings/oleObject42.bin"/><Relationship Id="rId5" Type="http://schemas.openxmlformats.org/officeDocument/2006/relationships/tags" Target="../tags/tag242.xml"/><Relationship Id="rId4" Type="http://schemas.openxmlformats.org/officeDocument/2006/relationships/image" Target="../media/image81.emf"/><Relationship Id="rId3" Type="http://schemas.openxmlformats.org/officeDocument/2006/relationships/oleObject" Target="../embeddings/oleObject41.bin"/><Relationship Id="rId2" Type="http://schemas.openxmlformats.org/officeDocument/2006/relationships/tags" Target="../tags/tag241.xml"/><Relationship Id="rId1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84.emf"/><Relationship Id="rId6" Type="http://schemas.openxmlformats.org/officeDocument/2006/relationships/oleObject" Target="../embeddings/oleObject44.bin"/><Relationship Id="rId5" Type="http://schemas.openxmlformats.org/officeDocument/2006/relationships/tags" Target="../tags/tag244.xml"/><Relationship Id="rId4" Type="http://schemas.openxmlformats.org/officeDocument/2006/relationships/image" Target="../media/image83.emf"/><Relationship Id="rId3" Type="http://schemas.openxmlformats.org/officeDocument/2006/relationships/oleObject" Target="../embeddings/oleObject43.bin"/><Relationship Id="rId2" Type="http://schemas.openxmlformats.org/officeDocument/2006/relationships/tags" Target="../tags/tag243.xml"/><Relationship Id="rId1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2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86.emf"/><Relationship Id="rId6" Type="http://schemas.openxmlformats.org/officeDocument/2006/relationships/oleObject" Target="../embeddings/oleObject46.bin"/><Relationship Id="rId5" Type="http://schemas.openxmlformats.org/officeDocument/2006/relationships/tags" Target="../tags/tag246.xml"/><Relationship Id="rId4" Type="http://schemas.openxmlformats.org/officeDocument/2006/relationships/image" Target="../media/image85.emf"/><Relationship Id="rId3" Type="http://schemas.openxmlformats.org/officeDocument/2006/relationships/oleObject" Target="../embeddings/oleObject45.bin"/><Relationship Id="rId2" Type="http://schemas.openxmlformats.org/officeDocument/2006/relationships/tags" Target="../tags/tag245.xml"/><Relationship Id="rId1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7.emf"/><Relationship Id="rId3" Type="http://schemas.openxmlformats.org/officeDocument/2006/relationships/oleObject" Target="../embeddings/oleObject47.bin"/><Relationship Id="rId2" Type="http://schemas.openxmlformats.org/officeDocument/2006/relationships/tags" Target="../tags/tag247.xml"/><Relationship Id="rId1" Type="http://schemas.openxmlformats.org/officeDocument/2006/relationships/image" Target="../media/image5.jpeg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89.emf"/><Relationship Id="rId7" Type="http://schemas.openxmlformats.org/officeDocument/2006/relationships/oleObject" Target="../embeddings/oleObject49.bin"/><Relationship Id="rId6" Type="http://schemas.openxmlformats.org/officeDocument/2006/relationships/tags" Target="../tags/tag250.xml"/><Relationship Id="rId5" Type="http://schemas.openxmlformats.org/officeDocument/2006/relationships/tags" Target="../tags/tag249.xml"/><Relationship Id="rId4" Type="http://schemas.openxmlformats.org/officeDocument/2006/relationships/image" Target="../media/image88.emf"/><Relationship Id="rId3" Type="http://schemas.openxmlformats.org/officeDocument/2006/relationships/oleObject" Target="../embeddings/oleObject48.bin"/><Relationship Id="rId2" Type="http://schemas.openxmlformats.org/officeDocument/2006/relationships/tags" Target="../tags/tag248.xml"/><Relationship Id="rId10" Type="http://schemas.openxmlformats.org/officeDocument/2006/relationships/vmlDrawing" Target="../drawings/vmlDrawing14.vml"/><Relationship Id="rId1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image" Target="../media/image93.emf"/><Relationship Id="rId8" Type="http://schemas.openxmlformats.org/officeDocument/2006/relationships/package" Target="../embeddings/Document7.docx"/><Relationship Id="rId7" Type="http://schemas.openxmlformats.org/officeDocument/2006/relationships/image" Target="../media/image92.emf"/><Relationship Id="rId6" Type="http://schemas.openxmlformats.org/officeDocument/2006/relationships/package" Target="../embeddings/Document6.docx"/><Relationship Id="rId5" Type="http://schemas.openxmlformats.org/officeDocument/2006/relationships/image" Target="../media/image91.emf"/><Relationship Id="rId4" Type="http://schemas.openxmlformats.org/officeDocument/2006/relationships/package" Target="../embeddings/Document5.docx"/><Relationship Id="rId3" Type="http://schemas.openxmlformats.org/officeDocument/2006/relationships/image" Target="../media/image90.emf"/><Relationship Id="rId25" Type="http://schemas.openxmlformats.org/officeDocument/2006/relationships/vmlDrawing" Target="../drawings/vmlDrawing15.vml"/><Relationship Id="rId24" Type="http://schemas.openxmlformats.org/officeDocument/2006/relationships/slideLayout" Target="../slideLayouts/slideLayout1.xml"/><Relationship Id="rId23" Type="http://schemas.openxmlformats.org/officeDocument/2006/relationships/image" Target="../media/image100.emf"/><Relationship Id="rId22" Type="http://schemas.openxmlformats.org/officeDocument/2006/relationships/package" Target="../embeddings/Document14.docx"/><Relationship Id="rId21" Type="http://schemas.openxmlformats.org/officeDocument/2006/relationships/image" Target="../media/image99.emf"/><Relationship Id="rId20" Type="http://schemas.openxmlformats.org/officeDocument/2006/relationships/package" Target="../embeddings/Document13.docx"/><Relationship Id="rId2" Type="http://schemas.openxmlformats.org/officeDocument/2006/relationships/package" Target="../embeddings/Document4.docx"/><Relationship Id="rId19" Type="http://schemas.openxmlformats.org/officeDocument/2006/relationships/image" Target="../media/image98.emf"/><Relationship Id="rId18" Type="http://schemas.openxmlformats.org/officeDocument/2006/relationships/package" Target="../embeddings/Document12.docx"/><Relationship Id="rId17" Type="http://schemas.openxmlformats.org/officeDocument/2006/relationships/image" Target="../media/image97.emf"/><Relationship Id="rId16" Type="http://schemas.openxmlformats.org/officeDocument/2006/relationships/package" Target="../embeddings/Document11.docx"/><Relationship Id="rId15" Type="http://schemas.openxmlformats.org/officeDocument/2006/relationships/image" Target="../media/image96.emf"/><Relationship Id="rId14" Type="http://schemas.openxmlformats.org/officeDocument/2006/relationships/package" Target="../embeddings/Document10.docx"/><Relationship Id="rId13" Type="http://schemas.openxmlformats.org/officeDocument/2006/relationships/image" Target="../media/image95.emf"/><Relationship Id="rId12" Type="http://schemas.openxmlformats.org/officeDocument/2006/relationships/package" Target="../embeddings/Document9.docx"/><Relationship Id="rId11" Type="http://schemas.openxmlformats.org/officeDocument/2006/relationships/image" Target="../media/image94.emf"/><Relationship Id="rId10" Type="http://schemas.openxmlformats.org/officeDocument/2006/relationships/package" Target="../embeddings/Document8.docx"/><Relationship Id="rId1" Type="http://schemas.openxmlformats.org/officeDocument/2006/relationships/image" Target="../media/image5.jpeg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02.emf"/><Relationship Id="rId7" Type="http://schemas.openxmlformats.org/officeDocument/2006/relationships/oleObject" Target="../embeddings/oleObject51.bin"/><Relationship Id="rId6" Type="http://schemas.openxmlformats.org/officeDocument/2006/relationships/tags" Target="../tags/tag253.xml"/><Relationship Id="rId5" Type="http://schemas.openxmlformats.org/officeDocument/2006/relationships/image" Target="../media/image101.emf"/><Relationship Id="rId4" Type="http://schemas.openxmlformats.org/officeDocument/2006/relationships/oleObject" Target="../embeddings/oleObject50.bin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0" Type="http://schemas.openxmlformats.org/officeDocument/2006/relationships/vmlDrawing" Target="../drawings/vmlDrawing16.vml"/><Relationship Id="rId1" Type="http://schemas.openxmlformats.org/officeDocument/2006/relationships/image" Target="../media/image5.jpeg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7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04.emf"/><Relationship Id="rId6" Type="http://schemas.openxmlformats.org/officeDocument/2006/relationships/oleObject" Target="../embeddings/oleObject53.bin"/><Relationship Id="rId5" Type="http://schemas.openxmlformats.org/officeDocument/2006/relationships/tags" Target="../tags/tag255.xml"/><Relationship Id="rId4" Type="http://schemas.openxmlformats.org/officeDocument/2006/relationships/image" Target="../media/image103.emf"/><Relationship Id="rId3" Type="http://schemas.openxmlformats.org/officeDocument/2006/relationships/oleObject" Target="../embeddings/oleObject52.bin"/><Relationship Id="rId2" Type="http://schemas.openxmlformats.org/officeDocument/2006/relationships/tags" Target="../tags/tag254.xml"/><Relationship Id="rId1" Type="http://schemas.openxmlformats.org/officeDocument/2006/relationships/image" Target="../media/image5.jpeg"/></Relationships>
</file>

<file path=ppt/slides/_rels/slide4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5.emf"/><Relationship Id="rId2" Type="http://schemas.openxmlformats.org/officeDocument/2006/relationships/oleObject" Target="../embeddings/Document15.doc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624330" y="0"/>
            <a:ext cx="4304665" cy="68573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490" y="207645"/>
            <a:ext cx="4518025" cy="50838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46545"/>
          <a:stretch>
            <a:fillRect/>
          </a:stretch>
        </p:blipFill>
        <p:spPr>
          <a:xfrm>
            <a:off x="5972175" y="1832610"/>
            <a:ext cx="5037455" cy="50253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rcRect l="-2685" t="324" r="2685" b="79777"/>
          <a:stretch>
            <a:fillRect/>
          </a:stretch>
        </p:blipFill>
        <p:spPr>
          <a:xfrm>
            <a:off x="5885180" y="170180"/>
            <a:ext cx="5037455" cy="18707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rcRect t="36400"/>
          <a:stretch>
            <a:fillRect/>
          </a:stretch>
        </p:blipFill>
        <p:spPr>
          <a:xfrm>
            <a:off x="645795" y="110490"/>
            <a:ext cx="5239385" cy="66376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57810" y="2705735"/>
            <a:ext cx="11123930" cy="1325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3" tIns="45711" rIns="91423" bIns="4571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zh-CN" sz="8800" b="1">
                <a:solidFill>
                  <a:srgbClr val="C2241C"/>
                </a:solidFill>
                <a:latin typeface="微软雅黑" panose="020B0503020204020204" charset="-122"/>
                <a:ea typeface="微软雅黑" panose="020B0503020204020204" charset="-122"/>
              </a:rPr>
              <a:t>第四章</a:t>
            </a:r>
            <a:r>
              <a:rPr lang="en-US" altLang="zh-CN" sz="8800" b="1">
                <a:solidFill>
                  <a:srgbClr val="C2241C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8800" b="1">
                <a:solidFill>
                  <a:srgbClr val="C2241C"/>
                </a:solidFill>
                <a:latin typeface="微软雅黑" panose="020B0503020204020204" charset="-122"/>
                <a:ea typeface="微软雅黑" panose="020B0503020204020204" charset="-122"/>
              </a:rPr>
              <a:t>数列</a:t>
            </a:r>
            <a:endParaRPr lang="zh-CN" altLang="en-US" sz="8800" b="1">
              <a:solidFill>
                <a:srgbClr val="C2241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0" y="1151255"/>
                <a:ext cx="12192635" cy="27609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indent="720090" fontAlgn="auto">
                  <a:lnSpc>
                    <a:spcPct val="100000"/>
                  </a:lnSpc>
                </a:pPr>
                <a:r>
                  <a:rPr lang="zh-CN" altLang="en-US" sz="2800" b="1">
                    <a:solidFill>
                      <a:srgbClr val="7030A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对数列的研究源于现实生产、生活的需要 </a:t>
                </a:r>
                <a:r>
                  <a:rPr lang="en-US" altLang="zh-CN" sz="2800" b="1">
                    <a:solidFill>
                      <a:srgbClr val="7030A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 </a:t>
                </a:r>
                <a:endParaRPr lang="en-US" altLang="zh-CN" sz="2800" b="1">
                  <a:solidFill>
                    <a:srgbClr val="7030A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 indent="720090" fontAlgn="auto">
                  <a:lnSpc>
                    <a:spcPct val="130000"/>
                  </a:lnSpc>
                </a:pPr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例如，一棵树在某一时刻的高度是</a:t>
                </a:r>
                <a14:m>
                  <m:oMath xmlns:m="http://schemas.openxmlformats.org/officeDocument/2006/math">
                    <m:r>
                      <a:rPr lang="en-US" altLang="zh-CN" sz="2800" b="1"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𝟐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𝒎</m:t>
                    </m:r>
                  </m:oMath>
                </a14:m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，如果在每年的同一时刻都记录下这棵树的高度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, </a:t>
                </a:r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并按先后顺序排列起来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, </a:t>
                </a:r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就得到一列数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 </a:t>
                </a:r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人们常用这样的一列数有序地表达一类事物，或者记录一个过程 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 </a:t>
                </a:r>
                <a:endParaRPr lang="en-US" altLang="zh-CN" sz="28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 indent="720090" fontAlgn="auto">
                  <a:lnSpc>
                    <a:spcPct val="130000"/>
                  </a:lnSpc>
                </a:pPr>
                <a:r>
                  <a:rPr lang="zh-CN" altLang="en-US" sz="2800" b="1">
                    <a:solidFill>
                      <a:schemeClr val="accent6">
                        <a:lumMod val="7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像这样按照确定的顺序排列的一列数称为数列 </a:t>
                </a:r>
                <a:r>
                  <a:rPr lang="en-US" altLang="zh-CN" sz="2800" b="1">
                    <a:solidFill>
                      <a:schemeClr val="accent6">
                        <a:lumMod val="7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  </a:t>
                </a:r>
                <a:endParaRPr lang="en-US" altLang="zh-CN" sz="28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0" y="1151255"/>
                <a:ext cx="12192635" cy="276098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102870" y="3879215"/>
            <a:ext cx="12192000" cy="2330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如果用正整数表示事物发展过程的先后顺序，并且把这样的正整数看作自变量的取值，把事物的对应值看作相应的函数值，那么数列就是定义在正整数集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或正整数集的有限子集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上的一类离散函数，</a:t>
            </a:r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数列无论在理论研究还是在实际应用中都非常重要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 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0" y="1062990"/>
                <a:ext cx="12192000" cy="422529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indent="720090" fontAlgn="auto">
                  <a:lnSpc>
                    <a:spcPct val="120000"/>
                  </a:lnSpc>
                </a:pPr>
                <a:r>
                  <a:rPr lang="zh-CN" altLang="en-US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本章我们将学习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数列的概念</a:t>
                </a:r>
                <a:r>
                  <a:rPr lang="zh-CN" altLang="en-US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和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表示方法</a:t>
                </a:r>
                <a:r>
                  <a:rPr lang="zh-CN" altLang="en-US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，并研究两类特殊的数列</a:t>
                </a:r>
                <a:r>
                  <a:rPr lang="en-US" altLang="zh-CN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—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等差数列和等比数列</a:t>
                </a:r>
                <a:r>
                  <a:rPr lang="zh-CN" altLang="en-US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，探索它们的取值规律，建立它们的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通项公式、前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</m:oMath>
                </a14:m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项和公式</a:t>
                </a:r>
                <a:r>
                  <a:rPr lang="zh-CN" altLang="en-US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，并应用它们解决一些问题</a:t>
                </a:r>
                <a:r>
                  <a:rPr lang="en-US" altLang="zh-CN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</a:t>
                </a:r>
                <a:r>
                  <a:rPr lang="en-US" altLang="zh-CN" sz="3200" b="1">
                    <a:solidFill>
                      <a:schemeClr val="accent6">
                        <a:lumMod val="7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 </a:t>
                </a:r>
                <a:endParaRPr lang="en-US" altLang="zh-CN" sz="3200" b="1">
                  <a:solidFill>
                    <a:schemeClr val="accent6">
                      <a:lumMod val="7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 indent="720090" fontAlgn="auto">
                  <a:lnSpc>
                    <a:spcPct val="120000"/>
                  </a:lnSpc>
                </a:pP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我们将把数列看成一类特殊的函数，并用函数的思想方法研究数列</a:t>
                </a:r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 </a:t>
                </a:r>
                <a:endParaRPr lang="en-US" altLang="zh-CN" sz="32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 indent="720090" fontAlgn="auto">
                  <a:lnSpc>
                    <a:spcPct val="120000"/>
                  </a:lnSpc>
                </a:pP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我们还将学习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数学归纳法</a:t>
                </a:r>
                <a:r>
                  <a:rPr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，这是一种证明与正整数有关的数学命题的特殊方法</a:t>
                </a:r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 </a:t>
                </a:r>
                <a:endParaRPr lang="en-US" altLang="zh-CN" sz="32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0" y="1062990"/>
                <a:ext cx="12192000" cy="422529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1485900" y="5565775"/>
            <a:ext cx="922083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ctr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数学抽象、数学运算、逻辑推理、数学建模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10696575" cy="3519170"/>
          </a:xfrm>
        </p:spPr>
        <p:txBody>
          <a:bodyPr>
            <a:normAutofit/>
          </a:bodyPr>
          <a:lstStyle/>
          <a:p>
            <a:pPr algn="ctr">
              <a:lnSpc>
                <a:spcPct val="130000"/>
              </a:lnSpc>
            </a:pP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4.1数列的概念及表示法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" name="箭头3"/>
          <p:cNvSpPr/>
          <p:nvPr>
            <p:custDataLst>
              <p:tags r:id="rId2"/>
            </p:custDataLst>
          </p:nvPr>
        </p:nvSpPr>
        <p:spPr bwMode="gray">
          <a:xfrm flipV="1">
            <a:off x="1648817" y="3573810"/>
            <a:ext cx="1608305" cy="1876425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2" name="箭头2"/>
          <p:cNvSpPr/>
          <p:nvPr>
            <p:custDataLst>
              <p:tags r:id="rId3"/>
            </p:custDataLst>
          </p:nvPr>
        </p:nvSpPr>
        <p:spPr bwMode="gray">
          <a:xfrm rot="16200000">
            <a:off x="2162810" y="2727960"/>
            <a:ext cx="582295" cy="1911985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3" name="箭头1"/>
          <p:cNvSpPr/>
          <p:nvPr>
            <p:custDataLst>
              <p:tags r:id="rId4"/>
            </p:custDataLst>
          </p:nvPr>
        </p:nvSpPr>
        <p:spPr bwMode="gray">
          <a:xfrm>
            <a:off x="1649095" y="1772920"/>
            <a:ext cx="1608455" cy="2202815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" name="标题1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3298190" y="1186815"/>
            <a:ext cx="1475740" cy="1335405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zh-CN" sz="4800" b="1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一</a:t>
            </a:r>
            <a:endParaRPr kumimoji="0" lang="zh-CN" altLang="zh-CN" sz="4800" b="1" i="0" u="none" strike="noStrike" kern="1200" cap="none" spc="0" normalizeH="0" baseline="0" noProof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7" name="标题2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3298825" y="2797810"/>
            <a:ext cx="1474470" cy="1568450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zh-CN" sz="4800" b="1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二</a:t>
            </a:r>
            <a:endParaRPr kumimoji="0" lang="zh-CN" altLang="zh-CN" sz="4800" b="1" i="0" u="none" strike="noStrike" kern="1200" cap="none" spc="0" normalizeH="0" baseline="0" noProof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9" name="标题3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3257550" y="4651375"/>
            <a:ext cx="1516380" cy="1536700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zh-CN" sz="4800" b="1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三</a:t>
            </a:r>
            <a:endParaRPr kumimoji="0" lang="zh-CN" altLang="zh-CN" sz="4800" b="1" i="0" u="none" strike="noStrike" kern="1200" cap="none" spc="0" normalizeH="0" baseline="0" noProof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0" name="Oval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31215" y="3070225"/>
            <a:ext cx="1922145" cy="1440180"/>
          </a:xfrm>
          <a:prstGeom prst="roundRect">
            <a:avLst/>
          </a:prstGeom>
          <a:solidFill>
            <a:srgbClr val="C00000"/>
          </a:solidFill>
          <a:ln w="3175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6000" rIns="126000" bIns="180000" anchor="ctr"/>
          <a:lstStyle/>
          <a:p>
            <a:pPr algn="ctr">
              <a:lnSpc>
                <a:spcPct val="120000"/>
              </a:lnSpc>
            </a:pPr>
            <a:r>
              <a:rPr lang="zh-CN" altLang="en-US" sz="4400" b="1" kern="0">
                <a:solidFill>
                  <a:srgbClr val="F9F9F9"/>
                </a:solidFill>
                <a:latin typeface="微软雅黑" panose="020B0503020204020204" charset="-122"/>
                <a:ea typeface="微软雅黑" panose="020B0503020204020204" charset="-122"/>
              </a:rPr>
              <a:t>学习目标</a:t>
            </a:r>
            <a:endParaRPr lang="zh-CN" altLang="en-US" sz="4400" b="1" kern="0">
              <a:solidFill>
                <a:srgbClr val="F9F9F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4" name="文本1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4814570" y="1276350"/>
            <a:ext cx="6904355" cy="1155700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prstDash val="sysDot"/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能准确说出数列的概念及其表示方法</a:t>
            </a:r>
            <a:endParaRPr kumimoji="0" lang="zh-CN" altLang="en-US" sz="280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16" name="文本2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4788535" y="2797810"/>
            <a:ext cx="6925945" cy="1568450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prstDash val="sysDot"/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20000"/>
              </a:lnSpc>
              <a:buClrTx/>
              <a:buSzTx/>
              <a:buFontTx/>
              <a:defRPr/>
            </a:pPr>
            <a:r>
              <a:rPr lang="zh-CN" altLang="en-US" sz="2800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会用通项公式写出数列的任意一项</a:t>
            </a:r>
            <a:endParaRPr kumimoji="0" lang="zh-CN" altLang="zh-CN" sz="1600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8" name="文本3"/>
          <p:cNvSpPr>
            <a:spLocks noChangeArrowheads="1"/>
          </p:cNvSpPr>
          <p:nvPr>
            <p:custDataLst>
              <p:tags r:id="rId11"/>
            </p:custDataLst>
          </p:nvPr>
        </p:nvSpPr>
        <p:spPr bwMode="ltGray">
          <a:xfrm>
            <a:off x="4834890" y="4660900"/>
            <a:ext cx="6867525" cy="1487170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prstDash val="sysDot"/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fontAlgn="base">
              <a:lnSpc>
                <a:spcPct val="120000"/>
              </a:lnSpc>
              <a:buClrTx/>
              <a:buSzTx/>
              <a:buFontTx/>
              <a:defRPr/>
            </a:pPr>
            <a:r>
              <a:rPr lang="zh-CN" altLang="en-US" sz="2800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对于比较简单的数列，会根据给定的前几项写出它的一个通项公式</a:t>
            </a:r>
            <a:endParaRPr lang="zh-CN" altLang="en-US" sz="2800"/>
          </a:p>
        </p:txBody>
      </p:sp>
      <p:sp>
        <p:nvSpPr>
          <p:cNvPr id="2" name="爆炸形 2 1"/>
          <p:cNvSpPr/>
          <p:nvPr>
            <p:custDataLst>
              <p:tags r:id="rId12"/>
            </p:custDataLst>
          </p:nvPr>
        </p:nvSpPr>
        <p:spPr>
          <a:xfrm>
            <a:off x="6252845" y="344170"/>
            <a:ext cx="3313430" cy="1440180"/>
          </a:xfrm>
          <a:prstGeom prst="irregularSeal2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chemeClr val="tx1"/>
                </a:solidFill>
              </a:rPr>
              <a:t>难点</a:t>
            </a:r>
            <a:endParaRPr lang="zh-CN" altLang="en-US" sz="3600" b="1">
              <a:solidFill>
                <a:schemeClr val="tx1"/>
              </a:solidFill>
            </a:endParaRPr>
          </a:p>
        </p:txBody>
      </p:sp>
      <p:sp>
        <p:nvSpPr>
          <p:cNvPr id="3" name="爆炸形 2 2"/>
          <p:cNvSpPr/>
          <p:nvPr>
            <p:custDataLst>
              <p:tags r:id="rId13"/>
            </p:custDataLst>
          </p:nvPr>
        </p:nvSpPr>
        <p:spPr>
          <a:xfrm>
            <a:off x="7499985" y="2522220"/>
            <a:ext cx="3891915" cy="1539240"/>
          </a:xfrm>
          <a:prstGeom prst="irregularSeal2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/>
              <a:t>易错点</a:t>
            </a:r>
            <a:endParaRPr lang="zh-CN" altLang="en-US" sz="36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bldLvl="0" animBg="1"/>
      <p:bldP spid="212" grpId="0" bldLvl="0" animBg="1"/>
      <p:bldP spid="213" grpId="0" bldLvl="0" animBg="1"/>
      <p:bldP spid="215" grpId="0" bldLvl="0" animBg="1"/>
      <p:bldP spid="217" grpId="0" bldLvl="0" animBg="1"/>
      <p:bldP spid="219" grpId="0" bldLvl="0" animBg="1"/>
      <p:bldP spid="220" grpId="0" bldLvl="0" animBg="1"/>
      <p:bldP spid="214" grpId="0" bldLvl="0" animBg="1"/>
      <p:bldP spid="216" grpId="0" bldLvl="0" animBg="1"/>
      <p:bldP spid="21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861695" y="128079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41275" y="1030605"/>
                <a:ext cx="12108815" cy="19380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p>
                <a:pPr algn="l">
                  <a:lnSpc>
                    <a:spcPct val="150000"/>
                  </a:lnSpc>
                </a:pP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实例一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：王芳从</a:t>
                </a:r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1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岁到</a:t>
                </a:r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17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岁每年的身高依次排成一列数：</a:t>
                </a:r>
                <a:endParaRPr lang="zh-CN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pPr algn="l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𝟕𝟓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𝟖𝟕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𝟗𝟔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𝟏𝟎𝟑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𝟏𝟏𝟎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𝟏𝟏𝟔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𝟏𝟐𝟎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𝟏𝟐𝟖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𝟏𝟑𝟖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</m:oMath>
                  </m:oMathPara>
                </a14:m>
                <a:endParaRPr lang="en-US" altLang="zh-CN" sz="2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ambria Math" panose="02040503050406030204" charset="0"/>
                  <a:ea typeface="MS Mincho" panose="02020609040205080304" charset="-128"/>
                  <a:cs typeface="Cambria Math" panose="02040503050406030204" charset="0"/>
                </a:endParaRPr>
              </a:p>
              <a:p>
                <a:pPr algn="l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𝟏𝟒𝟓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𝟏𝟓𝟑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𝟏𝟓𝟖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𝟏𝟔𝟎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𝟏𝟔𝟐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𝟏𝟔𝟑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𝟏𝟔𝟓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,</m:t>
                      </m:r>
                      <m:r>
                        <a:rPr lang="en-US" altLang="zh-CN" sz="24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𝟏𝟔𝟖</m:t>
                      </m:r>
                    </m:oMath>
                  </m:oMathPara>
                </a14:m>
                <a:endParaRPr lang="en-US" altLang="zh-CN" sz="2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ambria Math" panose="02040503050406030204" charset="0"/>
                  <a:ea typeface="MS Mincho" panose="02020609040205080304" charset="-128"/>
                  <a:cs typeface="Cambria Math" panose="02040503050406030204" charset="0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41275" y="1030605"/>
                <a:ext cx="12108815" cy="19380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41275" y="3002280"/>
            <a:ext cx="104235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问题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1 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它们之间能否交换位置？具有确定的顺序吗？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grpSp>
        <p:nvGrpSpPr>
          <p:cNvPr id="5" name="组合 4"/>
          <p:cNvGrpSpPr/>
          <p:nvPr>
            <p:custDataLst>
              <p:tags r:id="rId7"/>
            </p:custDataLst>
          </p:nvPr>
        </p:nvGrpSpPr>
        <p:grpSpPr>
          <a:xfrm>
            <a:off x="10411934" y="829493"/>
            <a:ext cx="1669694" cy="5478037"/>
            <a:chOff x="10433584" y="1148898"/>
            <a:chExt cx="1669694" cy="5478037"/>
          </a:xfrm>
          <a:solidFill>
            <a:srgbClr val="FFFF00"/>
          </a:solidFill>
        </p:grpSpPr>
        <p:cxnSp>
          <p:nvCxnSpPr>
            <p:cNvPr id="6" name="直接连接符 5"/>
            <p:cNvCxnSpPr/>
            <p:nvPr>
              <p:custDataLst>
                <p:tags r:id="rId8"/>
              </p:custDataLst>
            </p:nvPr>
          </p:nvCxnSpPr>
          <p:spPr>
            <a:xfrm flipH="1">
              <a:off x="10986655" y="1264543"/>
              <a:ext cx="0" cy="5362392"/>
            </a:xfrm>
            <a:prstGeom prst="line">
              <a:avLst/>
            </a:prstGeom>
            <a:grpFill/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>
              <p:custDataLst>
                <p:tags r:id="rId9"/>
              </p:custDataLst>
            </p:nvPr>
          </p:nvCxnSpPr>
          <p:spPr>
            <a:xfrm>
              <a:off x="10986655" y="5569527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>
              <p:custDataLst>
                <p:tags r:id="rId10"/>
              </p:custDataLst>
            </p:nvPr>
          </p:nvCxnSpPr>
          <p:spPr>
            <a:xfrm>
              <a:off x="10986655" y="5056909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>
              <p:custDataLst>
                <p:tags r:id="rId11"/>
              </p:custDataLst>
            </p:nvPr>
          </p:nvCxnSpPr>
          <p:spPr>
            <a:xfrm>
              <a:off x="10986655" y="4350327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>
              <p:custDataLst>
                <p:tags r:id="rId12"/>
              </p:custDataLst>
            </p:nvPr>
          </p:nvCxnSpPr>
          <p:spPr>
            <a:xfrm>
              <a:off x="10986655" y="4710545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3"/>
              </p:custDataLst>
            </p:nvPr>
          </p:nvCxnSpPr>
          <p:spPr>
            <a:xfrm>
              <a:off x="10986655" y="4087091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>
              <p:custDataLst>
                <p:tags r:id="rId14"/>
              </p:custDataLst>
            </p:nvPr>
          </p:nvCxnSpPr>
          <p:spPr>
            <a:xfrm>
              <a:off x="10986655" y="3796146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>
              <p:custDataLst>
                <p:tags r:id="rId15"/>
              </p:custDataLst>
            </p:nvPr>
          </p:nvCxnSpPr>
          <p:spPr>
            <a:xfrm>
              <a:off x="10986655" y="3629890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>
              <p:custDataLst>
                <p:tags r:id="rId16"/>
              </p:custDataLst>
            </p:nvPr>
          </p:nvCxnSpPr>
          <p:spPr>
            <a:xfrm>
              <a:off x="10986655" y="3311238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>
              <p:custDataLst>
                <p:tags r:id="rId17"/>
              </p:custDataLst>
            </p:nvPr>
          </p:nvCxnSpPr>
          <p:spPr>
            <a:xfrm>
              <a:off x="10986655" y="2867891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>
              <p:custDataLst>
                <p:tags r:id="rId18"/>
              </p:custDataLst>
            </p:nvPr>
          </p:nvCxnSpPr>
          <p:spPr>
            <a:xfrm>
              <a:off x="10986655" y="2493818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>
              <p:custDataLst>
                <p:tags r:id="rId19"/>
              </p:custDataLst>
            </p:nvPr>
          </p:nvCxnSpPr>
          <p:spPr>
            <a:xfrm>
              <a:off x="11000510" y="2133600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>
              <p:custDataLst>
                <p:tags r:id="rId20"/>
              </p:custDataLst>
            </p:nvPr>
          </p:nvCxnSpPr>
          <p:spPr>
            <a:xfrm>
              <a:off x="11000510" y="1939636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>
              <p:custDataLst>
                <p:tags r:id="rId21"/>
              </p:custDataLst>
            </p:nvPr>
          </p:nvCxnSpPr>
          <p:spPr>
            <a:xfrm>
              <a:off x="10986655" y="1856506"/>
              <a:ext cx="1080654" cy="13858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>
              <p:custDataLst>
                <p:tags r:id="rId22"/>
              </p:custDataLst>
            </p:nvPr>
          </p:nvCxnSpPr>
          <p:spPr>
            <a:xfrm>
              <a:off x="11000510" y="1704110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>
              <p:custDataLst>
                <p:tags r:id="rId23"/>
              </p:custDataLst>
            </p:nvPr>
          </p:nvCxnSpPr>
          <p:spPr>
            <a:xfrm>
              <a:off x="11000510" y="1620982"/>
              <a:ext cx="1066799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>
              <p:custDataLst>
                <p:tags r:id="rId24"/>
              </p:custDataLst>
            </p:nvPr>
          </p:nvCxnSpPr>
          <p:spPr>
            <a:xfrm>
              <a:off x="10986655" y="1468581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>
              <p:custDataLst>
                <p:tags r:id="rId25"/>
              </p:custDataLst>
            </p:nvPr>
          </p:nvCxnSpPr>
          <p:spPr>
            <a:xfrm>
              <a:off x="11000510" y="1523999"/>
              <a:ext cx="374073" cy="0"/>
            </a:xfrm>
            <a:prstGeom prst="line">
              <a:avLst/>
            </a:prstGeom>
            <a:grpFill/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6" name="对象 25"/>
            <p:cNvGraphicFramePr>
              <a:graphicFrameLocks noChangeAspect="1"/>
            </p:cNvGraphicFramePr>
            <p:nvPr>
              <p:custDataLst>
                <p:tags r:id="rId26"/>
              </p:custDataLst>
            </p:nvPr>
          </p:nvGraphicFramePr>
          <p:xfrm>
            <a:off x="10551374" y="5428573"/>
            <a:ext cx="408545" cy="3574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Equation" r:id="rId27" imgW="4876800" imgH="4267200" progId="Equation.DSMT4">
                    <p:embed/>
                  </p:oleObj>
                </mc:Choice>
                <mc:Fallback>
                  <p:oleObj name="Equation" r:id="rId27" imgW="4876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10551374" y="5428573"/>
                          <a:ext cx="408545" cy="35747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对象 26"/>
            <p:cNvGraphicFramePr>
              <a:graphicFrameLocks noChangeAspect="1"/>
            </p:cNvGraphicFramePr>
            <p:nvPr>
              <p:custDataLst>
                <p:tags r:id="rId29"/>
              </p:custDataLst>
            </p:nvPr>
          </p:nvGraphicFramePr>
          <p:xfrm>
            <a:off x="10564255" y="4910685"/>
            <a:ext cx="408545" cy="3574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Equation" r:id="rId30" imgW="4876800" imgH="4267200" progId="Equation.DSMT4">
                    <p:embed/>
                  </p:oleObj>
                </mc:Choice>
                <mc:Fallback>
                  <p:oleObj name="Equation" r:id="rId30" imgW="4876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10564255" y="4910685"/>
                          <a:ext cx="408545" cy="35747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" name="对象 27"/>
            <p:cNvGraphicFramePr>
              <a:graphicFrameLocks noChangeAspect="1"/>
            </p:cNvGraphicFramePr>
            <p:nvPr>
              <p:custDataLst>
                <p:tags r:id="rId32"/>
              </p:custDataLst>
            </p:nvPr>
          </p:nvGraphicFramePr>
          <p:xfrm>
            <a:off x="10564255" y="4553208"/>
            <a:ext cx="408545" cy="3574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Equation" r:id="rId33" imgW="4876800" imgH="4267200" progId="Equation.DSMT4">
                    <p:embed/>
                  </p:oleObj>
                </mc:Choice>
                <mc:Fallback>
                  <p:oleObj name="Equation" r:id="rId33" imgW="4876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4"/>
                        <a:stretch>
                          <a:fillRect/>
                        </a:stretch>
                      </p:blipFill>
                      <p:spPr>
                        <a:xfrm>
                          <a:off x="10564255" y="4553208"/>
                          <a:ext cx="408545" cy="35747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对象 28"/>
            <p:cNvGraphicFramePr>
              <a:graphicFrameLocks noChangeAspect="1"/>
            </p:cNvGraphicFramePr>
            <p:nvPr>
              <p:custDataLst>
                <p:tags r:id="rId35"/>
              </p:custDataLst>
            </p:nvPr>
          </p:nvGraphicFramePr>
          <p:xfrm>
            <a:off x="10476817" y="4196022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Equation" r:id="rId36" imgW="6400800" imgH="4267200" progId="Equation.DSMT4">
                    <p:embed/>
                  </p:oleObj>
                </mc:Choice>
                <mc:Fallback>
                  <p:oleObj name="Equation" r:id="rId36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7"/>
                        <a:stretch>
                          <a:fillRect/>
                        </a:stretch>
                      </p:blipFill>
                      <p:spPr>
                        <a:xfrm>
                          <a:off x="10476817" y="4196022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对象 29"/>
            <p:cNvGraphicFramePr>
              <a:graphicFrameLocks noChangeAspect="1"/>
            </p:cNvGraphicFramePr>
            <p:nvPr>
              <p:custDataLst>
                <p:tags r:id="rId38"/>
              </p:custDataLst>
            </p:nvPr>
          </p:nvGraphicFramePr>
          <p:xfrm>
            <a:off x="10476816" y="3937077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Equation" r:id="rId39" imgW="6400800" imgH="4267200" progId="Equation.DSMT4">
                    <p:embed/>
                  </p:oleObj>
                </mc:Choice>
                <mc:Fallback>
                  <p:oleObj name="Equation" r:id="rId39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0"/>
                        <a:stretch>
                          <a:fillRect/>
                        </a:stretch>
                      </p:blipFill>
                      <p:spPr>
                        <a:xfrm>
                          <a:off x="10476816" y="3937077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对象 30"/>
            <p:cNvGraphicFramePr>
              <a:graphicFrameLocks noChangeAspect="1"/>
            </p:cNvGraphicFramePr>
            <p:nvPr>
              <p:custDataLst>
                <p:tags r:id="rId41"/>
              </p:custDataLst>
            </p:nvPr>
          </p:nvGraphicFramePr>
          <p:xfrm>
            <a:off x="10473503" y="3659987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Equation" r:id="rId42" imgW="6400800" imgH="4267200" progId="Equation.DSMT4">
                    <p:embed/>
                  </p:oleObj>
                </mc:Choice>
                <mc:Fallback>
                  <p:oleObj name="Equation" r:id="rId42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3"/>
                        <a:stretch>
                          <a:fillRect/>
                        </a:stretch>
                      </p:blipFill>
                      <p:spPr>
                        <a:xfrm>
                          <a:off x="10473503" y="3659987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" name="对象 31"/>
            <p:cNvGraphicFramePr>
              <a:graphicFrameLocks noChangeAspect="1"/>
            </p:cNvGraphicFramePr>
            <p:nvPr>
              <p:custDataLst>
                <p:tags r:id="rId44"/>
              </p:custDataLst>
            </p:nvPr>
          </p:nvGraphicFramePr>
          <p:xfrm>
            <a:off x="10463935" y="3437279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Equation" r:id="rId45" imgW="6400800" imgH="4267200" progId="Equation.DSMT4">
                    <p:embed/>
                  </p:oleObj>
                </mc:Choice>
                <mc:Fallback>
                  <p:oleObj name="Equation" r:id="rId45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6"/>
                        <a:stretch>
                          <a:fillRect/>
                        </a:stretch>
                      </p:blipFill>
                      <p:spPr>
                        <a:xfrm>
                          <a:off x="10463935" y="3437279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" name="对象 32"/>
            <p:cNvGraphicFramePr>
              <a:graphicFrameLocks noChangeAspect="1"/>
            </p:cNvGraphicFramePr>
            <p:nvPr>
              <p:custDataLst>
                <p:tags r:id="rId47"/>
              </p:custDataLst>
            </p:nvPr>
          </p:nvGraphicFramePr>
          <p:xfrm>
            <a:off x="10436225" y="3116074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Equation" r:id="rId48" imgW="6400800" imgH="4267200" progId="Equation.DSMT4">
                    <p:embed/>
                  </p:oleObj>
                </mc:Choice>
                <mc:Fallback>
                  <p:oleObj name="Equation" r:id="rId48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9"/>
                        <a:stretch>
                          <a:fillRect/>
                        </a:stretch>
                      </p:blipFill>
                      <p:spPr>
                        <a:xfrm>
                          <a:off x="10436225" y="3116074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对象 33"/>
            <p:cNvGraphicFramePr>
              <a:graphicFrameLocks noChangeAspect="1"/>
            </p:cNvGraphicFramePr>
            <p:nvPr>
              <p:custDataLst>
                <p:tags r:id="rId50"/>
              </p:custDataLst>
            </p:nvPr>
          </p:nvGraphicFramePr>
          <p:xfrm>
            <a:off x="10459648" y="2715163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Equation" r:id="rId51" imgW="6400800" imgH="4267200" progId="Equation.DSMT4">
                    <p:embed/>
                  </p:oleObj>
                </mc:Choice>
                <mc:Fallback>
                  <p:oleObj name="Equation" r:id="rId51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2"/>
                        <a:stretch>
                          <a:fillRect/>
                        </a:stretch>
                      </p:blipFill>
                      <p:spPr>
                        <a:xfrm>
                          <a:off x="10459648" y="2715163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对象 34"/>
            <p:cNvGraphicFramePr>
              <a:graphicFrameLocks noChangeAspect="1"/>
            </p:cNvGraphicFramePr>
            <p:nvPr>
              <p:custDataLst>
                <p:tags r:id="rId53"/>
              </p:custDataLst>
            </p:nvPr>
          </p:nvGraphicFramePr>
          <p:xfrm>
            <a:off x="10445295" y="2357136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Equation" r:id="rId54" imgW="6400800" imgH="4267200" progId="Equation.DSMT4">
                    <p:embed/>
                  </p:oleObj>
                </mc:Choice>
                <mc:Fallback>
                  <p:oleObj name="Equation" r:id="rId54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5"/>
                        <a:stretch>
                          <a:fillRect/>
                        </a:stretch>
                      </p:blipFill>
                      <p:spPr>
                        <a:xfrm>
                          <a:off x="10445295" y="2357136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对象 35"/>
            <p:cNvGraphicFramePr>
              <a:graphicFrameLocks noChangeAspect="1"/>
            </p:cNvGraphicFramePr>
            <p:nvPr>
              <p:custDataLst>
                <p:tags r:id="rId56"/>
              </p:custDataLst>
            </p:nvPr>
          </p:nvGraphicFramePr>
          <p:xfrm>
            <a:off x="10445295" y="2016261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Equation" r:id="rId57" imgW="6400800" imgH="4267200" progId="Equation.DSMT4">
                    <p:embed/>
                  </p:oleObj>
                </mc:Choice>
                <mc:Fallback>
                  <p:oleObj name="Equation" r:id="rId57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8"/>
                        <a:stretch>
                          <a:fillRect/>
                        </a:stretch>
                      </p:blipFill>
                      <p:spPr>
                        <a:xfrm>
                          <a:off x="10445295" y="2016261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对象 36"/>
            <p:cNvGraphicFramePr>
              <a:graphicFrameLocks noChangeAspect="1"/>
            </p:cNvGraphicFramePr>
            <p:nvPr>
              <p:custDataLst>
                <p:tags r:id="rId59"/>
              </p:custDataLst>
            </p:nvPr>
          </p:nvGraphicFramePr>
          <p:xfrm>
            <a:off x="10445295" y="1802443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Equation" r:id="rId60" imgW="6400800" imgH="4267200" progId="Equation.DSMT4">
                    <p:embed/>
                  </p:oleObj>
                </mc:Choice>
                <mc:Fallback>
                  <p:oleObj name="Equation" r:id="rId60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1"/>
                        <a:stretch>
                          <a:fillRect/>
                        </a:stretch>
                      </p:blipFill>
                      <p:spPr>
                        <a:xfrm>
                          <a:off x="10445295" y="1802443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对象 37"/>
            <p:cNvGraphicFramePr>
              <a:graphicFrameLocks noChangeAspect="1"/>
            </p:cNvGraphicFramePr>
            <p:nvPr>
              <p:custDataLst>
                <p:tags r:id="rId62"/>
              </p:custDataLst>
            </p:nvPr>
          </p:nvGraphicFramePr>
          <p:xfrm>
            <a:off x="10459648" y="1567039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0" name="Equation" r:id="rId63" imgW="6400800" imgH="4267200" progId="Equation.DSMT4">
                    <p:embed/>
                  </p:oleObj>
                </mc:Choice>
                <mc:Fallback>
                  <p:oleObj name="Equation" r:id="rId63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4"/>
                        <a:stretch>
                          <a:fillRect/>
                        </a:stretch>
                      </p:blipFill>
                      <p:spPr>
                        <a:xfrm>
                          <a:off x="10459648" y="1567039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" name="对象 38"/>
            <p:cNvGraphicFramePr>
              <a:graphicFrameLocks noChangeAspect="1"/>
            </p:cNvGraphicFramePr>
            <p:nvPr>
              <p:custDataLst>
                <p:tags r:id="rId65"/>
              </p:custDataLst>
            </p:nvPr>
          </p:nvGraphicFramePr>
          <p:xfrm>
            <a:off x="10433584" y="1344721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1" name="Equation" r:id="rId66" imgW="6400800" imgH="4267200" progId="Equation.DSMT4">
                    <p:embed/>
                  </p:oleObj>
                </mc:Choice>
                <mc:Fallback>
                  <p:oleObj name="Equation" r:id="rId66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7"/>
                        <a:stretch>
                          <a:fillRect/>
                        </a:stretch>
                      </p:blipFill>
                      <p:spPr>
                        <a:xfrm>
                          <a:off x="10433584" y="1344721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" name="对象 39"/>
            <p:cNvGraphicFramePr>
              <a:graphicFrameLocks noChangeAspect="1"/>
            </p:cNvGraphicFramePr>
            <p:nvPr>
              <p:custDataLst>
                <p:tags r:id="rId68"/>
              </p:custDataLst>
            </p:nvPr>
          </p:nvGraphicFramePr>
          <p:xfrm>
            <a:off x="11556148" y="1582449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2" name="Equation" r:id="rId69" imgW="6400800" imgH="4267200" progId="Equation.DSMT4">
                    <p:embed/>
                  </p:oleObj>
                </mc:Choice>
                <mc:Fallback>
                  <p:oleObj name="Equation" r:id="rId69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0"/>
                        <a:stretch>
                          <a:fillRect/>
                        </a:stretch>
                      </p:blipFill>
                      <p:spPr>
                        <a:xfrm>
                          <a:off x="11556148" y="1582449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" name="对象 40"/>
            <p:cNvGraphicFramePr>
              <a:graphicFrameLocks noChangeAspect="1"/>
            </p:cNvGraphicFramePr>
            <p:nvPr>
              <p:custDataLst>
                <p:tags r:id="rId71"/>
              </p:custDataLst>
            </p:nvPr>
          </p:nvGraphicFramePr>
          <p:xfrm>
            <a:off x="11566703" y="1305869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3" name="Equation" r:id="rId72" imgW="6400800" imgH="4267200" progId="Equation.DSMT4">
                    <p:embed/>
                  </p:oleObj>
                </mc:Choice>
                <mc:Fallback>
                  <p:oleObj name="Equation" r:id="rId72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3"/>
                        <a:stretch>
                          <a:fillRect/>
                        </a:stretch>
                      </p:blipFill>
                      <p:spPr>
                        <a:xfrm>
                          <a:off x="11566703" y="1305869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" name="对象 41"/>
            <p:cNvGraphicFramePr>
              <a:graphicFrameLocks noChangeAspect="1"/>
            </p:cNvGraphicFramePr>
            <p:nvPr>
              <p:custDataLst>
                <p:tags r:id="rId74"/>
              </p:custDataLst>
            </p:nvPr>
          </p:nvGraphicFramePr>
          <p:xfrm>
            <a:off x="10984014" y="1148898"/>
            <a:ext cx="536575" cy="357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Equation" r:id="rId75" imgW="6400800" imgH="4267200" progId="Equation.DSMT4">
                    <p:embed/>
                  </p:oleObj>
                </mc:Choice>
                <mc:Fallback>
                  <p:oleObj name="Equation" r:id="rId75" imgW="64008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6"/>
                        <a:stretch>
                          <a:fillRect/>
                        </a:stretch>
                      </p:blipFill>
                      <p:spPr>
                        <a:xfrm>
                          <a:off x="10984014" y="1148898"/>
                          <a:ext cx="536575" cy="3571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3" name="圆角矩形 42"/>
          <p:cNvSpPr/>
          <p:nvPr>
            <p:custDataLst>
              <p:tags r:id="rId77"/>
            </p:custDataLst>
          </p:nvPr>
        </p:nvSpPr>
        <p:spPr>
          <a:xfrm>
            <a:off x="9189085" y="5109210"/>
            <a:ext cx="1196340" cy="367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/>
              <a:t>第一年</a:t>
            </a:r>
            <a:endParaRPr lang="zh-CN" altLang="en-US" sz="2400" b="1"/>
          </a:p>
        </p:txBody>
      </p:sp>
      <p:sp>
        <p:nvSpPr>
          <p:cNvPr id="44" name="圆角矩形 43"/>
          <p:cNvSpPr/>
          <p:nvPr>
            <p:custDataLst>
              <p:tags r:id="rId78"/>
            </p:custDataLst>
          </p:nvPr>
        </p:nvSpPr>
        <p:spPr>
          <a:xfrm>
            <a:off x="9215755" y="4591050"/>
            <a:ext cx="1196340" cy="367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/>
              <a:t>第二年</a:t>
            </a:r>
            <a:endParaRPr lang="zh-CN" altLang="en-US" sz="2400" b="1"/>
          </a:p>
        </p:txBody>
      </p:sp>
      <p:sp>
        <p:nvSpPr>
          <p:cNvPr id="45" name="圆角矩形 44"/>
          <p:cNvSpPr/>
          <p:nvPr>
            <p:custDataLst>
              <p:tags r:id="rId79"/>
            </p:custDataLst>
          </p:nvPr>
        </p:nvSpPr>
        <p:spPr>
          <a:xfrm>
            <a:off x="9218295" y="4233545"/>
            <a:ext cx="1196340" cy="367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/>
              <a:t>第三年</a:t>
            </a:r>
            <a:endParaRPr lang="zh-CN" altLang="en-US" sz="2400" b="1"/>
          </a:p>
        </p:txBody>
      </p:sp>
      <p:sp>
        <p:nvSpPr>
          <p:cNvPr id="46" name="圆角矩形 45"/>
          <p:cNvSpPr/>
          <p:nvPr>
            <p:custDataLst>
              <p:tags r:id="rId80"/>
            </p:custDataLst>
          </p:nvPr>
        </p:nvSpPr>
        <p:spPr>
          <a:xfrm>
            <a:off x="9218295" y="3663315"/>
            <a:ext cx="1196340" cy="367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b="1"/>
              <a:t>.......</a:t>
            </a:r>
            <a:endParaRPr lang="en-US" altLang="zh-CN" sz="2400" b="1"/>
          </a:p>
        </p:txBody>
      </p:sp>
      <p:sp>
        <p:nvSpPr>
          <p:cNvPr id="48" name="文本框 47"/>
          <p:cNvSpPr txBox="1"/>
          <p:nvPr>
            <p:custDataLst>
              <p:tags r:id="rId81"/>
            </p:custDataLst>
          </p:nvPr>
        </p:nvSpPr>
        <p:spPr>
          <a:xfrm>
            <a:off x="424973" y="5181090"/>
            <a:ext cx="7795846" cy="5219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所以，不能交换位置，并且具有确定的顺序。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0" name="组合 49"/>
          <p:cNvGrpSpPr/>
          <p:nvPr>
            <p:custDataLst>
              <p:tags r:id="rId82"/>
            </p:custDataLst>
          </p:nvPr>
        </p:nvGrpSpPr>
        <p:grpSpPr>
          <a:xfrm>
            <a:off x="163195" y="3697605"/>
            <a:ext cx="8906510" cy="1210310"/>
            <a:chOff x="257" y="5823"/>
            <a:chExt cx="14026" cy="190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7" name="文本框 46"/>
                <p:cNvSpPr txBox="1"/>
                <p:nvPr>
                  <p:custDataLst>
                    <p:tags r:id="rId83"/>
                  </p:custDataLst>
                </p:nvPr>
              </p:nvSpPr>
              <p:spPr>
                <a:xfrm>
                  <a:off x="257" y="5823"/>
                  <a:ext cx="14026" cy="1907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</p:spPr>
              <p:txBody>
                <a:bodyPr wrap="square" rtlCol="0" anchor="t">
                  <a:spAutoFit/>
                </a:bodyPr>
                <a:p>
                  <a:pPr algn="l">
                    <a:lnSpc>
                      <a:spcPct val="130000"/>
                    </a:lnSpc>
                    <a:spcBef>
                      <a:spcPts val="600"/>
                    </a:spcBef>
                    <a:spcAft>
                      <a:spcPts val="600"/>
                    </a:spcAft>
                  </a:pPr>
                  <a:r>
                    <a:rPr lang="ja-JP" altLang="en-US" sz="2800" b="1">
                      <a:solidFill>
                        <a:srgbClr val="7030A0"/>
                      </a:solidFill>
                      <a:effectLst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记王芳第</a:t>
                  </a:r>
                  <a:r>
                    <a:rPr lang="en-US" sz="2800" b="1" err="1">
                      <a:solidFill>
                        <a:srgbClr val="7030A0"/>
                      </a:solidFill>
                      <a:effectLst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i</a:t>
                  </a:r>
                  <a:r>
                    <a:rPr lang="ja-JP" altLang="en-US" sz="2800" b="1">
                      <a:solidFill>
                        <a:srgbClr val="7030A0"/>
                      </a:solidFill>
                      <a:effectLst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岁时的身高为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𝒉</m:t>
                      </m:r>
                      <m:r>
                        <a:rPr lang="en-US" sz="2800" b="1" i="1" baseline="-25000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𝒊</m:t>
                      </m:r>
                    </m:oMath>
                  </a14:m>
                  <a:r>
                    <a:rPr lang="en-US" altLang="zh-CN" sz="2800" b="1">
                      <a:solidFill>
                        <a:srgbClr val="7030A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,</a:t>
                  </a:r>
                  <a:r>
                    <a:rPr lang="ja-JP" altLang="en-US" sz="2800" b="1">
                      <a:solidFill>
                        <a:srgbClr val="7030A0"/>
                      </a:solidFill>
                      <a:effectLst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则有：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𝒉</m:t>
                      </m:r>
                      <m:r>
                        <a:rPr lang="en-US" sz="2800" b="1" i="1" baseline="-25000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𝟏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𝟕𝟓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, 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𝒉</m:t>
                      </m:r>
                      <m:r>
                        <a:rPr lang="en-US" sz="2800" b="1" i="1" baseline="-25000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𝟐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𝟖𝟕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, 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𝒉</m:t>
                      </m:r>
                      <m:r>
                        <a:rPr lang="en-US" sz="2800" b="1" i="1" baseline="-25000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𝟑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𝟗𝟔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, 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𝒉</m:t>
                      </m:r>
                      <m:r>
                        <a:rPr lang="en-US" sz="2800" b="1" i="1" baseline="-25000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𝟒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𝟏𝟎𝟑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,…, 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𝒉</m:t>
                      </m:r>
                      <m:r>
                        <a:rPr lang="en-US" sz="2800" b="1" i="1" baseline="-25000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𝟏𝟕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800" b="1" i="1">
                          <a:solidFill>
                            <a:srgbClr val="7030A0"/>
                          </a:solidFill>
                          <a:effectLst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𝟏𝟒𝟓</m:t>
                      </m:r>
                    </m:oMath>
                  </a14:m>
                  <a:r>
                    <a:rPr lang="en-US" sz="2800" b="1">
                      <a:solidFill>
                        <a:srgbClr val="7030A0"/>
                      </a:solidFill>
                      <a:effectLst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。</a:t>
                  </a:r>
                  <a:endParaRPr lang="en-US" altLang="en-US" sz="2800" b="1">
                    <a:solidFill>
                      <a:srgbClr val="7030A0"/>
                    </a:solidFill>
                    <a:effectLst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47" name="文本框 46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84"/>
                  </p:custDataLst>
                </p:nvPr>
              </p:nvSpPr>
              <p:spPr>
                <a:xfrm>
                  <a:off x="257" y="5823"/>
                  <a:ext cx="14026" cy="1907"/>
                </a:xfrm>
                <a:prstGeom prst="rect">
                  <a:avLst/>
                </a:prstGeom>
                <a:blipFill rotWithShape="1">
                  <a:blip r:embed="rId85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文本框 48"/>
            <p:cNvSpPr txBox="1"/>
            <p:nvPr>
              <p:custDataLst>
                <p:tags r:id="rId86"/>
              </p:custDataLst>
            </p:nvPr>
          </p:nvSpPr>
          <p:spPr>
            <a:xfrm>
              <a:off x="7486" y="6881"/>
              <a:ext cx="64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/>
      <p:bldP spid="44" grpId="0" bldLvl="0" animBg="1"/>
      <p:bldP spid="45" grpId="0" bldLvl="0" animBg="1"/>
      <p:bldP spid="46" grpId="0" bldLvl="0" animBg="1"/>
      <p:bldP spid="3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635" y="1000125"/>
            <a:ext cx="12192000" cy="201104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just">
              <a:lnSpc>
                <a:spcPct val="130000"/>
              </a:lnSpc>
            </a:pPr>
            <a:r>
              <a:rPr lang="zh-CN" altLang="en-US" sz="3200" b="1">
                <a:solidFill>
                  <a:srgbClr val="FF0000"/>
                </a:solidFill>
              </a:rPr>
              <a:t>实例二</a:t>
            </a:r>
            <a:r>
              <a:rPr lang="zh-CN" altLang="en-US" sz="3200" b="1">
                <a:solidFill>
                  <a:schemeClr val="tx1"/>
                </a:solidFill>
              </a:rPr>
              <a:t>：在两河流域发掘的一块泥版上就有一列依次表示一个月中从第</a:t>
            </a:r>
            <a:r>
              <a:rPr lang="en-US" altLang="zh-CN" sz="3200" b="1">
                <a:solidFill>
                  <a:schemeClr val="tx1"/>
                </a:solidFill>
              </a:rPr>
              <a:t>1</a:t>
            </a:r>
            <a:r>
              <a:rPr lang="zh-CN" altLang="en-US" sz="3200" b="1">
                <a:solidFill>
                  <a:schemeClr val="tx1"/>
                </a:solidFill>
              </a:rPr>
              <a:t>天到第</a:t>
            </a:r>
            <a:r>
              <a:rPr lang="en-US" altLang="zh-CN" sz="3200" b="1">
                <a:solidFill>
                  <a:schemeClr val="tx1"/>
                </a:solidFill>
              </a:rPr>
              <a:t>15</a:t>
            </a:r>
            <a:r>
              <a:rPr lang="zh-CN" altLang="en-US" sz="3200" b="1">
                <a:solidFill>
                  <a:schemeClr val="tx1"/>
                </a:solidFill>
              </a:rPr>
              <a:t>天每天月亮可见部分的数∶</a:t>
            </a:r>
            <a:r>
              <a:rPr lang="en-US" altLang="zh-CN" sz="3200" b="1">
                <a:solidFill>
                  <a:schemeClr val="tx1"/>
                </a:solidFill>
              </a:rPr>
              <a:t>5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10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20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40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80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96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112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128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144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160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176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192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208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224</a:t>
            </a:r>
            <a:r>
              <a:rPr lang="zh-CN" altLang="en-US" sz="3200" b="1">
                <a:solidFill>
                  <a:schemeClr val="tx1"/>
                </a:solidFill>
              </a:rPr>
              <a:t>，</a:t>
            </a:r>
            <a:r>
              <a:rPr lang="en-US" altLang="zh-CN" sz="3200" b="1">
                <a:solidFill>
                  <a:schemeClr val="tx1"/>
                </a:solidFill>
              </a:rPr>
              <a:t>240.</a:t>
            </a:r>
            <a:endParaRPr lang="en-US" altLang="zh-CN" sz="3200" b="1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635" y="3053715"/>
            <a:ext cx="104235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问题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2 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它们之间能否交换位置？具有确定的顺序吗？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48" name="文本框 47"/>
          <p:cNvSpPr txBox="1"/>
          <p:nvPr>
            <p:custDataLst>
              <p:tags r:id="rId4"/>
            </p:custDataLst>
          </p:nvPr>
        </p:nvSpPr>
        <p:spPr>
          <a:xfrm>
            <a:off x="930433" y="4279390"/>
            <a:ext cx="7795846" cy="5219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所以，不能交换位置，并且具有确定的顺序。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0" y="3449320"/>
            <a:ext cx="12150725" cy="829945"/>
            <a:chOff x="64" y="5393"/>
            <a:chExt cx="19135" cy="1307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文本框 8"/>
                <p:cNvSpPr txBox="1"/>
                <p:nvPr>
                  <p:custDataLst>
                    <p:tags r:id="rId6"/>
                  </p:custDataLst>
                </p:nvPr>
              </p:nvSpPr>
              <p:spPr>
                <a:xfrm>
                  <a:off x="64" y="5393"/>
                  <a:ext cx="19135" cy="130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p>
                  <a:pPr algn="just">
                    <a:lnSpc>
                      <a:spcPct val="150000"/>
                    </a:lnSpc>
                  </a:pPr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记第</a:t>
                  </a:r>
                  <a14:m>
                    <m:oMath xmlns:m="http://schemas.openxmlformats.org/officeDocument/2006/math">
                      <m:r>
                        <a:rPr lang="en-US" altLang="zh-CN" sz="3200" b="1" i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charset="0"/>
                          <a:cs typeface="Cambria Math" panose="02040503050406030204" charset="0"/>
                        </a:rPr>
                        <m:t>𝒊</m:t>
                      </m:r>
                    </m:oMath>
                  </a14:m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天月亮可见部分的数为</a:t>
                  </a:r>
                  <a14:m>
                    <m:oMath xmlns:m="http://schemas.openxmlformats.org/officeDocument/2006/math">
                      <m:r>
                        <a:rPr lang="en-US" altLang="zh-CN" sz="3200" b="1" i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charset="0"/>
                          <a:cs typeface="Cambria Math" panose="02040503050406030204" charset="0"/>
                        </a:rPr>
                        <m:t>𝒔</m:t>
                      </m:r>
                      <m:r>
                        <a:rPr lang="en-US" altLang="zh-CN" sz="3200" b="1" i="1" baseline="-2500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charset="0"/>
                          <a:cs typeface="Cambria Math" panose="02040503050406030204" charset="0"/>
                        </a:rPr>
                        <m:t>𝒊</m:t>
                      </m:r>
                    </m:oMath>
                  </a14:m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，那么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s</a:t>
                  </a:r>
                  <a:r>
                    <a:rPr lang="en-US" altLang="zh-CN" sz="3200" b="1" baseline="-25000">
                      <a:solidFill>
                        <a:schemeClr val="accent3">
                          <a:lumMod val="50000"/>
                        </a:schemeClr>
                      </a:solidFill>
                    </a:rPr>
                    <a:t>1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=5</a:t>
                  </a:r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，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s</a:t>
                  </a:r>
                  <a:r>
                    <a:rPr lang="en-US" altLang="zh-CN" sz="3200" b="1" baseline="-25000">
                      <a:solidFill>
                        <a:schemeClr val="accent3">
                          <a:lumMod val="50000"/>
                        </a:schemeClr>
                      </a:solidFill>
                    </a:rPr>
                    <a:t>2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=10</a:t>
                  </a:r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，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…</a:t>
                  </a:r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，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s</a:t>
                  </a:r>
                  <a:r>
                    <a:rPr lang="en-US" altLang="zh-CN" sz="3200" b="1" baseline="-25000">
                      <a:solidFill>
                        <a:schemeClr val="accent3">
                          <a:lumMod val="50000"/>
                        </a:schemeClr>
                      </a:solidFill>
                    </a:rPr>
                    <a:t>15</a:t>
                  </a:r>
                  <a:r>
                    <a:rPr lang="en-US" altLang="zh-CN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=240</a:t>
                  </a:r>
                  <a:r>
                    <a:rPr lang="zh-CN" altLang="en-US" sz="3200" b="1">
                      <a:solidFill>
                        <a:schemeClr val="accent3">
                          <a:lumMod val="50000"/>
                        </a:schemeClr>
                      </a:solidFill>
                    </a:rPr>
                    <a:t>。</a:t>
                  </a:r>
                  <a:endParaRPr lang="zh-CN" altLang="en-US" sz="3200" b="1">
                    <a:solidFill>
                      <a:schemeClr val="accent3">
                        <a:lumMod val="50000"/>
                      </a:schemeClr>
                    </a:solidFill>
                  </a:endParaRPr>
                </a:p>
              </p:txBody>
            </p:sp>
          </mc:Choice>
          <mc:Fallback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64" y="5393"/>
                  <a:ext cx="19135" cy="1307"/>
                </a:xfrm>
                <a:prstGeom prst="rect">
                  <a:avLst/>
                </a:prstGeom>
                <a:blipFill rotWithShape="1">
                  <a:blip r:embed="rId8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文本框 4"/>
            <p:cNvSpPr txBox="1"/>
            <p:nvPr>
              <p:custDataLst>
                <p:tags r:id="rId9"/>
              </p:custDataLst>
            </p:nvPr>
          </p:nvSpPr>
          <p:spPr>
            <a:xfrm>
              <a:off x="6121" y="6120"/>
              <a:ext cx="64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>
            <p:custDataLst>
              <p:tags r:id="rId10"/>
            </p:custDataLst>
          </p:nvPr>
        </p:nvSpPr>
        <p:spPr>
          <a:xfrm>
            <a:off x="225425" y="4940300"/>
            <a:ext cx="9415780" cy="5835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 b="1"/>
              <a:t>问题</a:t>
            </a:r>
            <a:r>
              <a:rPr lang="en-US" altLang="zh-CN" sz="3200" b="1"/>
              <a:t>3 </a:t>
            </a:r>
            <a:r>
              <a:rPr lang="zh-CN" altLang="en-US" sz="3200" b="1"/>
              <a:t>上述的两个例子，有什么共同特征呢？</a:t>
            </a:r>
            <a:endParaRPr lang="zh-CN" altLang="en-US" sz="3200" b="1"/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1609090" y="5662930"/>
            <a:ext cx="6096000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不能交换位置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zh-CN" altLang="en-US" sz="28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具有确定的顺序</a:t>
            </a:r>
            <a:endParaRPr lang="zh-CN" altLang="en-US" sz="2800" b="1" u="sng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8" grpId="0"/>
      <p:bldP spid="8" grpId="0" bldLvl="0" animBg="1"/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0" y="883920"/>
                <a:ext cx="12191365" cy="32219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p>
                <a:pPr algn="just">
                  <a:lnSpc>
                    <a:spcPct val="110000"/>
                  </a:lnSpc>
                </a:pPr>
                <a:r>
                  <a:rPr lang="zh-CN" altLang="en-US" sz="32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问题</a:t>
                </a:r>
                <a:r>
                  <a:rPr lang="en-US" altLang="zh-CN" sz="32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3</a:t>
                </a:r>
                <a:r>
                  <a:rPr lang="en-US" altLang="zh-CN" sz="320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−</m:t>
                    </m:r>
                    <m:f>
                      <m:fPr>
                        <m:ctrlPr>
                          <a:rPr lang="en-US" altLang="zh-CN" sz="3200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3200" b="0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1</m:t>
                        </m:r>
                      </m:num>
                      <m:den>
                        <m:r>
                          <a:rPr lang="en-US" altLang="zh-CN" sz="3200" b="0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的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n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次幂按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1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次幂、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2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次幂、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3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次幂、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4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次幂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……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依次排成一列数</a:t>
                </a:r>
                <a:endParaRPr lang="zh-CN" altLang="en-US" sz="3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pPr algn="just">
                  <a:lnSpc>
                    <a:spcPct val="110000"/>
                  </a:lnSpc>
                </a:pP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（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1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）这列数是什么呢？请你列出来；</a:t>
                </a:r>
                <a:endParaRPr lang="zh-CN" altLang="en-US" sz="3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pPr algn="just">
                  <a:lnSpc>
                    <a:spcPct val="130000"/>
                  </a:lnSpc>
                </a:pP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（</a:t>
                </a:r>
                <a:r>
                  <a:rPr lang="en-US" altLang="zh-CN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2</a:t>
                </a:r>
                <a:r>
                  <a: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）这列数是否具有上述的特征？如果是，请你仿照以上的叙述，说明这也是具有确定的顺序的一列数。</a:t>
                </a:r>
                <a:endParaRPr lang="zh-CN" altLang="en-US" sz="32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0" y="883920"/>
                <a:ext cx="12191365" cy="322199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组合 4"/>
          <p:cNvGrpSpPr/>
          <p:nvPr>
            <p:custDataLst>
              <p:tags r:id="rId5"/>
            </p:custDataLst>
          </p:nvPr>
        </p:nvGrpSpPr>
        <p:grpSpPr>
          <a:xfrm>
            <a:off x="693420" y="4110990"/>
            <a:ext cx="11058525" cy="1583690"/>
            <a:chOff x="239" y="6670"/>
            <a:chExt cx="17415" cy="2494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" name="文本框 1"/>
                <p:cNvSpPr txBox="1"/>
                <p:nvPr>
                  <p:custDataLst>
                    <p:tags r:id="rId6"/>
                  </p:custDataLst>
                </p:nvPr>
              </p:nvSpPr>
              <p:spPr>
                <a:xfrm>
                  <a:off x="3671" y="6670"/>
                  <a:ext cx="9600" cy="1247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r>
                    <a:rPr lang="en-US" altLang="zh-CN" sz="32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altLang="zh-CN" sz="3200" b="1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−</m:t>
                      </m:r>
                      <m:f>
                        <m:fPr>
                          <m:ctrlP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𝟏</m:t>
                          </m:r>
                        </m:num>
                        <m:den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𝟐</m:t>
                          </m:r>
                        </m:den>
                      </m:f>
                      <m:r>
                        <a:rPr lang="en-US" altLang="zh-CN" sz="3200" b="1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、</m:t>
                      </m:r>
                      <m:f>
                        <m:fPr>
                          <m:ctrlP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𝟏</m:t>
                          </m:r>
                        </m:num>
                        <m:den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𝟒</m:t>
                          </m:r>
                        </m:den>
                      </m:f>
                      <m:r>
                        <a:rPr lang="en-US" altLang="zh-CN" sz="3200" b="1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、</m:t>
                      </m:r>
                      <m:r>
                        <a:rPr lang="en-US" altLang="zh-CN" sz="3200" b="1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−</m:t>
                      </m:r>
                      <m:f>
                        <m:fPr>
                          <m:ctrlP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𝟏</m:t>
                          </m:r>
                        </m:num>
                        <m:den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𝟖</m:t>
                          </m:r>
                        </m:den>
                      </m:f>
                      <m:r>
                        <a:rPr lang="en-US" altLang="zh-CN" sz="3200" b="1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、</m:t>
                      </m:r>
                      <m:f>
                        <m:fPr>
                          <m:ctrlP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𝟏</m:t>
                          </m:r>
                        </m:num>
                        <m:den>
                          <m:r>
                            <a:rPr lang="en-US" altLang="zh-CN" sz="3200" b="1" i="1">
                              <a:solidFill>
                                <a:srgbClr val="FF0000"/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𝟏𝟔</m:t>
                          </m:r>
                        </m:den>
                      </m:f>
                      <m:r>
                        <a:rPr lang="en-US" altLang="zh-CN" sz="3200" b="1" i="1">
                          <a:solidFill>
                            <a:srgbClr val="FF0000"/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...</m:t>
                      </m:r>
                    </m:oMath>
                  </a14:m>
                  <a:endParaRPr lang="en-US" altLang="zh-CN" sz="3200" b="1" i="1">
                    <a:solidFill>
                      <a:srgbClr val="FF0000"/>
                    </a:solidFill>
                    <a:latin typeface="Cambria Math" panose="02040503050406030204" charset="0"/>
                    <a:ea typeface="MS Mincho" panose="02020609040205080304" charset="-128"/>
                    <a:cs typeface="Cambria Math" panose="02040503050406030204" charset="0"/>
                    <a:sym typeface="+mn-ea"/>
                  </a:endParaRPr>
                </a:p>
              </p:txBody>
            </p:sp>
          </mc:Choice>
          <mc:Fallback>
            <p:sp>
              <p:nvSpPr>
                <p:cNvPr id="2" name="文本框 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3671" y="6670"/>
                  <a:ext cx="9600" cy="1247"/>
                </a:xfrm>
                <a:prstGeom prst="rect">
                  <a:avLst/>
                </a:prstGeom>
                <a:blipFill rotWithShape="1">
                  <a:blip r:embed="rId8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文本框 8"/>
                <p:cNvSpPr txBox="1"/>
                <p:nvPr>
                  <p:custDataLst>
                    <p:tags r:id="rId9"/>
                  </p:custDataLst>
                </p:nvPr>
              </p:nvSpPr>
              <p:spPr>
                <a:xfrm>
                  <a:off x="239" y="7917"/>
                  <a:ext cx="17415" cy="1247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</p:spPr>
              <p:txBody>
                <a:bodyPr wrap="square">
                  <a:spAutoFit/>
                </a:bodyPr>
                <a:p>
                  <a:pPr algn="just">
                    <a:lnSpc>
                      <a:spcPct val="100000"/>
                    </a:lnSpc>
                  </a:pPr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记第</a:t>
                  </a:r>
                  <a:r>
                    <a:rPr lang="en-US" altLang="zh-CN" sz="3200" err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i</a:t>
                  </a:r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个数为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s</a:t>
                  </a:r>
                  <a:r>
                    <a:rPr lang="en-US" altLang="zh-CN" sz="3200" baseline="-250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i</a:t>
                  </a:r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，那么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s</a:t>
                  </a:r>
                  <a:r>
                    <a:rPr lang="en-US" altLang="zh-CN" sz="3200" baseline="-250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1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= </a:t>
                  </a:r>
                  <a14:m>
                    <m:oMath xmlns:m="http://schemas.openxmlformats.org/officeDocument/2006/math">
                      <m:r>
                        <a:rPr lang="en-US" altLang="zh-CN" sz="32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−</m:t>
                      </m:r>
                      <m:f>
                        <m:fPr>
                          <m:ctrlP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32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 </m:t>
                      </m:r>
                    </m:oMath>
                  </a14:m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，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s</a:t>
                  </a:r>
                  <a:r>
                    <a:rPr lang="en-US" altLang="zh-CN" sz="3200" baseline="-250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2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=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32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 </m:t>
                      </m:r>
                    </m:oMath>
                  </a14:m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，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 s</a:t>
                  </a:r>
                  <a:r>
                    <a:rPr lang="en-US" altLang="zh-CN" sz="3200" baseline="-250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3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=</a:t>
                  </a:r>
                  <a14:m>
                    <m:oMath xmlns:m="http://schemas.openxmlformats.org/officeDocument/2006/math">
                      <m:r>
                        <a:rPr lang="en-US" altLang="zh-CN" sz="32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−</m:t>
                      </m:r>
                      <m:f>
                        <m:fPr>
                          <m:ctrlP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8</m:t>
                          </m:r>
                        </m:den>
                      </m:f>
                    </m:oMath>
                  </a14:m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，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 s</a:t>
                  </a:r>
                  <a:r>
                    <a:rPr lang="en-US" altLang="zh-CN" sz="3200" baseline="-250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4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=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微软雅黑" panose="020B0503020204020204" charset="-122"/>
                              <a:cs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charset="0"/>
                              <a:ea typeface="MS Mincho" panose="02020609040205080304" charset="-128"/>
                              <a:cs typeface="Cambria Math" panose="02040503050406030204" charset="0"/>
                            </a:rPr>
                            <m:t>16</m:t>
                          </m:r>
                        </m:den>
                      </m:f>
                    </m:oMath>
                  </a14:m>
                  <a:r>
                    <a:rPr lang="zh-CN" altLang="en-US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，</a:t>
                  </a:r>
                  <a:r>
                    <a:rPr lang="en-US" altLang="zh-CN" sz="32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…</a:t>
                  </a:r>
                  <a:endParaRPr lang="zh-CN" altLang="en-US" sz="3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mc:Choice>
          <mc:Fallback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0"/>
                  </p:custDataLst>
                </p:nvPr>
              </p:nvSpPr>
              <p:spPr>
                <a:xfrm>
                  <a:off x="239" y="7917"/>
                  <a:ext cx="17415" cy="1247"/>
                </a:xfrm>
                <a:prstGeom prst="rect">
                  <a:avLst/>
                </a:prstGeom>
                <a:blipFill rotWithShape="1">
                  <a:blip r:embed="rId11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1" name="文本框 10"/>
          <p:cNvSpPr txBox="1"/>
          <p:nvPr>
            <p:custDataLst>
              <p:tags r:id="rId12"/>
            </p:custDataLst>
          </p:nvPr>
        </p:nvSpPr>
        <p:spPr>
          <a:xfrm>
            <a:off x="2223770" y="5817235"/>
            <a:ext cx="6096000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不能交换位置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zh-CN" altLang="en-US" sz="28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具有确定的顺序</a:t>
            </a:r>
            <a:endParaRPr lang="zh-CN" altLang="en-US" sz="2800" b="1" u="sng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861695" y="128079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79375" y="1051560"/>
            <a:ext cx="112509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问题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上面三个例子的共同特征是什么？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0" y="1750695"/>
            <a:ext cx="12192635" cy="1076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数列的概念：</a:t>
            </a:r>
            <a:r>
              <a:rPr kumimoji="1"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一般地，我们把按照确定的顺序</a:t>
            </a:r>
            <a:r>
              <a:rPr kumimoji="1" lang="zh-CN" altLang="en-US" sz="3200" b="1"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排列的一列数称为</a:t>
            </a:r>
            <a:r>
              <a:rPr kumimoji="1" lang="zh-CN" altLang="en-US" sz="32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</a:t>
            </a:r>
            <a:r>
              <a:rPr kumimoji="1" lang="en-US" altLang="zh-CN" sz="3200" b="1"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</a:t>
            </a:r>
            <a:r>
              <a:rPr kumimoji="1" lang="zh-CN" altLang="en-US" sz="3200" b="1"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数列中的每一个数都叫做数列的</a:t>
            </a:r>
            <a:r>
              <a:rPr kumimoji="1" lang="zh-CN" altLang="en-US" sz="32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</a:t>
            </a:r>
            <a:r>
              <a:rPr kumimoji="1"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0" y="2868295"/>
                <a:ext cx="12192000" cy="156845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r>
                  <a:rPr kumimoji="1"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       </a:t>
                </a:r>
                <a:r>
                  <a:rPr kumimoji="1"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数列的第一个位置上的数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叫做这个数列的</a:t>
                </a:r>
                <a:r>
                  <a:rPr kumimoji="1" lang="zh-CN" altLang="en-US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第1项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 </a:t>
                </a:r>
                <a:r>
                  <a:rPr kumimoji="1" lang="en-US" altLang="zh-CN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(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或</a:t>
                </a:r>
                <a:r>
                  <a:rPr kumimoji="1" lang="zh-CN" altLang="en-US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首项</a:t>
                </a:r>
                <a:r>
                  <a:rPr kumimoji="1" lang="en-US" altLang="zh-CN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)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，常用符号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baseline="-25000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𝟏</m:t>
                    </m:r>
                  </m:oMath>
                </a14:m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表示</a:t>
                </a:r>
                <a:r>
                  <a:rPr kumimoji="1" lang="en-US" altLang="zh-CN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, 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第二个位置上的数叫做这个数列的</a:t>
                </a:r>
                <a:r>
                  <a:rPr kumimoji="1" lang="zh-CN" altLang="en-US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第2项, 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用符号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baseline="-25000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𝟐</m:t>
                    </m:r>
                  </m:oMath>
                </a14:m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表示</a:t>
                </a:r>
                <a:r>
                  <a:rPr kumimoji="1" lang="en-US" altLang="zh-CN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…,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第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</m:oMath>
                </a14:m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个位置上的数叫做这个数列的</a:t>
                </a:r>
                <a:r>
                  <a:rPr kumimoji="1" lang="zh-CN" altLang="en-US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第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</m:oMath>
                </a14:m>
                <a:r>
                  <a:rPr kumimoji="1" lang="zh-CN" altLang="en-US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项</a:t>
                </a:r>
                <a:r>
                  <a:rPr kumimoji="1" lang="en-US" altLang="zh-CN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, 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用符号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rgbClr val="FF0000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</m:oMath>
                </a14:m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表示</a:t>
                </a:r>
                <a:r>
                  <a:rPr kumimoji="1" lang="en-US" altLang="zh-CN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</a:t>
                </a:r>
                <a:endParaRPr kumimoji="1" lang="en-US" altLang="zh-CN" sz="3200" b="1"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0" y="2868295"/>
                <a:ext cx="12192000" cy="1568450"/>
              </a:xfrm>
              <a:prstGeom prst="rect">
                <a:avLst/>
              </a:prstGeom>
              <a:blipFill rotWithShape="1">
                <a:blip r:embed="rId7"/>
                <a:stretch>
                  <a:fillRect b="-13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文本框 13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927100" y="4723765"/>
                <a:ext cx="10596880" cy="5842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p>
                <a:r>
                  <a:rPr kumimoji="1" lang="zh-CN" altLang="en-US" sz="3200" b="1">
                    <a:solidFill>
                      <a:schemeClr val="tx1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数列的一般形式</a:t>
                </a:r>
                <a:r>
                  <a:rPr kumimoji="1"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是 </a:t>
                </a:r>
                <a:r>
                  <a:rPr kumimoji="1"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: 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𝟏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  <m:r>
                      <a:rPr kumimoji="1" lang="en-US" altLang="zh-CN" sz="3200" b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, </m:t>
                    </m:r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𝟐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  <m:r>
                      <a:rPr kumimoji="1" lang="en-US" altLang="zh-CN" sz="3200" b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, ... , </m:t>
                    </m:r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  <m:r>
                      <a:rPr kumimoji="1" lang="en-US" altLang="zh-CN" sz="3200" b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, ... </m:t>
                    </m:r>
                  </m:oMath>
                </a14:m>
                <a:r>
                  <a:rPr kumimoji="1" lang="zh-CN" altLang="en-US" sz="3200" b="1">
                    <a:solidFill>
                      <a:srgbClr val="0000FF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简记为</a:t>
                </a:r>
                <a14:m>
                  <m:oMath xmlns:m="http://schemas.openxmlformats.org/officeDocument/2006/math">
                    <m:r>
                      <a:rPr kumimoji="1" lang="en-US" altLang="zh-CN" sz="3200" b="1" u="sng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{</m:t>
                    </m:r>
                    <m:r>
                      <a:rPr kumimoji="1" lang="en-US" altLang="zh-CN" sz="3200" b="1" i="1" u="sng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u="sng" baseline="-250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 u="sng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}</m:t>
                    </m:r>
                  </m:oMath>
                </a14:m>
                <a:r>
                  <a:rPr kumimoji="1" lang="en-US" altLang="zh-CN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</a:t>
                </a:r>
                <a:endParaRPr kumimoji="1" lang="en-US" altLang="zh-CN" sz="3200" b="1">
                  <a:solidFill>
                    <a:srgbClr val="FF0000"/>
                  </a:solidFill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9"/>
                </p:custDataLst>
              </p:nvPr>
            </p:nvSpPr>
            <p:spPr>
              <a:xfrm>
                <a:off x="927100" y="4723765"/>
                <a:ext cx="10596880" cy="584200"/>
              </a:xfrm>
              <a:prstGeom prst="rect">
                <a:avLst/>
              </a:prstGeom>
              <a:blipFill rotWithShape="1">
                <a:blip r:embed="rId10"/>
                <a:stretch>
                  <a:fillRect b="-93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>
            <p:custDataLst>
              <p:tags r:id="rId11"/>
            </p:custDataLst>
          </p:nvPr>
        </p:nvSpPr>
        <p:spPr>
          <a:xfrm>
            <a:off x="253365" y="5516245"/>
            <a:ext cx="113792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/>
            <a:r>
              <a:rPr kumimoji="1" lang="zh-CN" altLang="en-US" sz="3200" b="1"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项数有限的数列叫做</a:t>
            </a:r>
            <a:r>
              <a:rPr kumimoji="1" lang="zh-CN" altLang="en-US" sz="32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有穷数列</a:t>
            </a:r>
            <a:r>
              <a:rPr kumimoji="1" lang="zh-CN" altLang="en-US" sz="3200" b="1"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，项数无限的数列叫做</a:t>
            </a:r>
            <a:r>
              <a:rPr kumimoji="1" lang="zh-CN" altLang="en-US" sz="32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无穷数列</a:t>
            </a:r>
            <a:endParaRPr kumimoji="1" lang="zh-CN" altLang="en-US" sz="3200" b="1">
              <a:solidFill>
                <a:srgbClr val="FF0000"/>
              </a:solidFill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1007745" y="142684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文本框 13"/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261620" y="1114425"/>
                <a:ext cx="10596880" cy="5842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p>
                <a:r>
                  <a:rPr kumimoji="1" lang="zh-CN" altLang="en-US" sz="3200" b="1">
                    <a:solidFill>
                      <a:schemeClr val="tx1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数列的一般形式</a:t>
                </a:r>
                <a:r>
                  <a:rPr kumimoji="1"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是 </a:t>
                </a:r>
                <a:r>
                  <a:rPr kumimoji="1"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: 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𝟏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  <m:r>
                      <a:rPr kumimoji="1" lang="en-US" altLang="zh-CN" sz="3200" b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, </m:t>
                    </m:r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𝟐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  <m:r>
                      <a:rPr kumimoji="1" lang="en-US" altLang="zh-CN" sz="3200" b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, ... , </m:t>
                    </m:r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  <m:r>
                      <a:rPr kumimoji="1" lang="en-US" altLang="zh-CN" sz="3200" b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, ... </m:t>
                    </m:r>
                  </m:oMath>
                </a14:m>
                <a:r>
                  <a:rPr kumimoji="1" lang="zh-CN" altLang="en-US" sz="3200" b="1">
                    <a:solidFill>
                      <a:srgbClr val="0000FF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</a:t>
                </a:r>
                <a:r>
                  <a:rPr kumimoji="1" lang="zh-CN" altLang="en-US" sz="3200" b="1"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简记为</a:t>
                </a:r>
                <a14:m>
                  <m:oMath xmlns:m="http://schemas.openxmlformats.org/officeDocument/2006/math">
                    <m:r>
                      <a:rPr kumimoji="1" lang="en-US" altLang="zh-CN" sz="3200" b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{</m:t>
                    </m:r>
                    <m:r>
                      <a:rPr kumimoji="1" lang="en-US" altLang="zh-CN" sz="3200" b="1" i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}</m:t>
                    </m:r>
                  </m:oMath>
                </a14:m>
                <a:r>
                  <a:rPr kumimoji="1" lang="en-US" altLang="zh-CN" sz="3200" b="1">
                    <a:solidFill>
                      <a:srgbClr val="FF000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.</a:t>
                </a:r>
                <a:endParaRPr kumimoji="1" lang="en-US" altLang="zh-CN" sz="3200" b="1">
                  <a:solidFill>
                    <a:srgbClr val="FF0000"/>
                  </a:solidFill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261620" y="1114425"/>
                <a:ext cx="10596880" cy="584200"/>
              </a:xfrm>
              <a:prstGeom prst="rect">
                <a:avLst/>
              </a:prstGeom>
              <a:blipFill rotWithShape="1">
                <a:blip r:embed="rId5"/>
                <a:stretch>
                  <a:fillRect b="-53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文本框 11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1445895" y="1809750"/>
                <a:ext cx="6802755" cy="584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3200" b="1"/>
                  <a:t>追问</a:t>
                </a:r>
                <a:r>
                  <a:rPr lang="en-US" altLang="zh-CN" sz="3200" b="1"/>
                  <a:t> </a:t>
                </a:r>
                <a14:m>
                  <m:oMath xmlns:m="http://schemas.openxmlformats.org/officeDocument/2006/math">
                    <m:r>
                      <a:rPr kumimoji="1" lang="en-US" altLang="zh-CN" sz="3200" b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{</m:t>
                    </m:r>
                    <m:r>
                      <a:rPr kumimoji="1" lang="en-US" altLang="zh-CN" sz="3200" b="1" i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}</m:t>
                    </m:r>
                  </m:oMath>
                </a14:m>
                <a:r>
                  <a:rPr kumimoji="1" lang="zh-CN" altLang="en-US" sz="32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Cambria Math" panose="02040503050406030204" charset="0"/>
                    <a:ea typeface="微软雅黑" panose="020B0503020204020204" charset="-122"/>
                    <a:cs typeface="Cambria Math" panose="02040503050406030204" charset="0"/>
                    <a:sym typeface="+mn-ea"/>
                  </a:rPr>
                  <a:t>与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 baseline="-25000">
                        <a:solidFill>
                          <a:srgbClr val="0000FF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 </m:t>
                    </m:r>
                  </m:oMath>
                </a14:m>
                <a:r>
                  <a:rPr lang="en-US" altLang="zh-CN" sz="3200" b="1"/>
                  <a:t> </a:t>
                </a:r>
                <a:r>
                  <a:rPr lang="zh-CN" altLang="en-US" sz="3200" b="1"/>
                  <a:t>一样吗？为什么？</a:t>
                </a:r>
                <a:endParaRPr lang="zh-CN" altLang="en-US" sz="3200" b="1"/>
              </a:p>
            </p:txBody>
          </p:sp>
        </mc:Choice>
        <mc:Fallback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7"/>
                </p:custDataLst>
              </p:nvPr>
            </p:nvSpPr>
            <p:spPr>
              <a:xfrm>
                <a:off x="1445895" y="1809750"/>
                <a:ext cx="6802755" cy="584200"/>
              </a:xfrm>
              <a:prstGeom prst="rect">
                <a:avLst/>
              </a:prstGeom>
              <a:blipFill rotWithShape="1">
                <a:blip r:embed="rId8"/>
                <a:stretch>
                  <a:fillRect b="-53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组合 15"/>
          <p:cNvGrpSpPr/>
          <p:nvPr>
            <p:custDataLst>
              <p:tags r:id="rId9"/>
            </p:custDataLst>
          </p:nvPr>
        </p:nvGrpSpPr>
        <p:grpSpPr>
          <a:xfrm>
            <a:off x="1500505" y="2554605"/>
            <a:ext cx="7266940" cy="1076960"/>
            <a:chOff x="2133" y="3793"/>
            <a:chExt cx="11444" cy="1696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文本框 12"/>
                <p:cNvSpPr txBox="1"/>
                <p:nvPr>
                  <p:custDataLst>
                    <p:tags r:id="rId10"/>
                  </p:custDataLst>
                </p:nvPr>
              </p:nvSpPr>
              <p:spPr>
                <a:xfrm>
                  <a:off x="2133" y="3793"/>
                  <a:ext cx="11445" cy="1696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</p:spPr>
              <p:txBody>
                <a:bodyPr wrap="square" rtlCol="0" anchor="t">
                  <a:spAutoFit/>
                </a:bodyPr>
                <a:p>
                  <a14:m>
                    <m:oMath xmlns:m="http://schemas.openxmlformats.org/officeDocument/2006/math">
                      <m:r>
                        <a:rPr kumimoji="1" lang="en-US" altLang="zh-CN" sz="3200" b="1">
                          <a:solidFill>
                            <a:srgbClr val="FF0000"/>
                          </a:solidFill>
                          <a:effectLst/>
                          <a:uFillTx/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  <a:sym typeface="+mn-ea"/>
                        </a:rPr>
                        <m:t>{</m:t>
                      </m:r>
                      <m:r>
                        <a:rPr kumimoji="1" lang="en-US" altLang="zh-CN" sz="3200" b="1" i="1">
                          <a:solidFill>
                            <a:srgbClr val="FF0000"/>
                          </a:solidFill>
                          <a:effectLst/>
                          <a:uFillTx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𝒂</m:t>
                      </m:r>
                      <m:r>
                        <a:rPr kumimoji="1" lang="en-US" altLang="zh-CN" sz="3200" b="1" i="1" baseline="-25000">
                          <a:solidFill>
                            <a:srgbClr val="FF0000"/>
                          </a:solidFill>
                          <a:effectLst/>
                          <a:uFillTx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𝒏</m:t>
                      </m:r>
                      <m:r>
                        <a:rPr kumimoji="1" lang="en-US" altLang="zh-CN" sz="3200" b="1">
                          <a:solidFill>
                            <a:srgbClr val="FF0000"/>
                          </a:solidFill>
                          <a:effectLst/>
                          <a:uFillTx/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  <a:sym typeface="+mn-ea"/>
                        </a:rPr>
                        <m:t>}</m:t>
                      </m:r>
                    </m:oMath>
                  </a14:m>
                  <a:r>
                    <a:rPr kumimoji="1" lang="zh-CN" altLang="en-US" sz="3200" b="1">
                      <a:solidFill>
                        <a:srgbClr val="FF0000"/>
                      </a:solidFill>
                      <a:effectLst/>
                      <a:uFillTx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：表示数列</a:t>
                  </a:r>
                  <a:endParaRPr kumimoji="1" lang="zh-CN" altLang="en-US" sz="3200" b="1">
                    <a:solidFill>
                      <a:srgbClr val="FF0000"/>
                    </a:solidFill>
                    <a:effectLst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endParaRPr>
                </a:p>
                <a:p>
                  <a14:m>
                    <m:oMath xmlns:m="http://schemas.openxmlformats.org/officeDocument/2006/math">
                      <m:r>
                        <a:rPr kumimoji="1" lang="en-US" altLang="zh-CN" sz="3200" b="1" i="1">
                          <a:solidFill>
                            <a:srgbClr val="0000FF"/>
                          </a:solidFill>
                          <a:uFillTx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𝒂</m:t>
                      </m:r>
                      <m:r>
                        <a:rPr kumimoji="1" lang="en-US" altLang="zh-CN" sz="3200" b="1" i="1" baseline="-25000">
                          <a:solidFill>
                            <a:srgbClr val="0000FF"/>
                          </a:solidFill>
                          <a:uFillTx/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𝒏</m:t>
                      </m:r>
                    </m:oMath>
                  </a14:m>
                  <a:r>
                    <a:rPr kumimoji="1" lang="zh-CN" altLang="en-US" sz="3200" b="1" baseline="-25000">
                      <a:solidFill>
                        <a:srgbClr val="0000FF"/>
                      </a:solidFill>
                      <a:uFillTx/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：</a:t>
                  </a:r>
                  <a:r>
                    <a:rPr lang="zh-CN" altLang="en-US" sz="3200" b="1">
                      <a:solidFill>
                        <a:schemeClr val="accent1">
                          <a:lumMod val="7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仅表示数列中的第</a:t>
                  </a:r>
                  <a:r>
                    <a:rPr lang="en-US" sz="3200" b="1">
                      <a:solidFill>
                        <a:schemeClr val="accent1">
                          <a:lumMod val="7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n</a:t>
                  </a:r>
                  <a:r>
                    <a:rPr lang="zh-CN" altLang="en-US" sz="3200" b="1">
                      <a:solidFill>
                        <a:schemeClr val="accent1">
                          <a:lumMod val="75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项这一个数值</a:t>
                  </a:r>
                  <a:endParaRPr kumimoji="1" lang="zh-CN" altLang="en-US" sz="3200" b="1" baseline="-25000">
                    <a:solidFill>
                      <a:schemeClr val="accent1">
                        <a:lumMod val="75000"/>
                      </a:schemeClr>
                    </a:solidFill>
                    <a:effectLst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13" name="文本框 12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1"/>
                  </p:custDataLst>
                </p:nvPr>
              </p:nvSpPr>
              <p:spPr>
                <a:xfrm>
                  <a:off x="2133" y="3793"/>
                  <a:ext cx="11445" cy="1696"/>
                </a:xfrm>
                <a:prstGeom prst="rect">
                  <a:avLst/>
                </a:prstGeom>
                <a:blipFill rotWithShape="1">
                  <a:blip r:embed="rId12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文本框 14"/>
            <p:cNvSpPr txBox="1"/>
            <p:nvPr>
              <p:custDataLst>
                <p:tags r:id="rId13"/>
              </p:custDataLst>
            </p:nvPr>
          </p:nvSpPr>
          <p:spPr>
            <a:xfrm>
              <a:off x="6962" y="3941"/>
              <a:ext cx="64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文本框 16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306070" y="3792220"/>
                <a:ext cx="11955780" cy="584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32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数列</a:t>
                </a:r>
                <a14:m>
                  <m:oMath xmlns:m="http://schemas.openxmlformats.org/officeDocument/2006/math">
                    <m:r>
                      <a:rPr kumimoji="1" lang="en-US" altLang="zh-CN" sz="3200" b="1">
                        <a:solidFill>
                          <a:schemeClr val="tx1"/>
                        </a:solidFill>
                        <a:effectLst/>
                        <a:uFillTx/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  <a:sym typeface="+mn-ea"/>
                      </a:rPr>
                      <m:t>{</m:t>
                    </m:r>
                    <m:r>
                      <a:rPr kumimoji="1" lang="en-US" altLang="zh-CN" sz="3200" b="1" i="1">
                        <a:solidFill>
                          <a:schemeClr val="tx1"/>
                        </a:solidFill>
                        <a:effectLst/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chemeClr val="tx1"/>
                        </a:solidFill>
                        <a:effectLst/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  <m:r>
                      <a:rPr kumimoji="1" lang="en-US" altLang="zh-CN" sz="3200" b="1">
                        <a:solidFill>
                          <a:schemeClr val="tx1"/>
                        </a:solidFill>
                        <a:effectLst/>
                        <a:uFillTx/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  <a:sym typeface="+mn-ea"/>
                      </a:rPr>
                      <m:t>}</m:t>
                    </m:r>
                  </m:oMath>
                </a14:m>
                <a:r>
                  <a:rPr kumimoji="1" lang="zh-CN" altLang="en-US" sz="3200" b="1">
                    <a:solidFill>
                      <a:schemeClr val="tx1"/>
                    </a:solidFill>
                    <a:effectLst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中的每一项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chemeClr val="tx1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𝒂</m:t>
                    </m:r>
                    <m:r>
                      <a:rPr kumimoji="1" lang="en-US" altLang="zh-CN" sz="3200" b="1" i="1" baseline="-25000">
                        <a:solidFill>
                          <a:schemeClr val="tx1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</m:oMath>
                </a14:m>
                <a:r>
                  <a:rPr kumimoji="1" lang="zh-CN" altLang="en-US" sz="3200" b="1">
                    <a:solidFill>
                      <a:schemeClr val="tx1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与它的序号</a:t>
                </a:r>
                <a14:m>
                  <m:oMath xmlns:m="http://schemas.openxmlformats.org/officeDocument/2006/math">
                    <m:r>
                      <a:rPr kumimoji="1" lang="en-US" altLang="zh-CN" sz="3200" b="1" i="1">
                        <a:solidFill>
                          <a:schemeClr val="tx1"/>
                        </a:solidFill>
                        <a:uFillTx/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  <a:sym typeface="+mn-ea"/>
                      </a:rPr>
                      <m:t>𝒏</m:t>
                    </m:r>
                  </m:oMath>
                </a14:m>
                <a:r>
                  <a:rPr kumimoji="1" lang="en-US" altLang="zh-CN" sz="3200" b="1">
                    <a:solidFill>
                      <a:schemeClr val="tx1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(</a:t>
                </a:r>
                <a:r>
                  <a:rPr kumimoji="1" lang="zh-CN" altLang="en-US" sz="3200" b="1">
                    <a:solidFill>
                      <a:srgbClr val="7030A0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下标</a:t>
                </a:r>
                <a:r>
                  <a:rPr kumimoji="1" lang="en-US" altLang="zh-CN" sz="3200" b="1">
                    <a:solidFill>
                      <a:schemeClr val="tx1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)</a:t>
                </a:r>
                <a:r>
                  <a:rPr kumimoji="1" lang="zh-CN" altLang="en-US" sz="3200" b="1">
                    <a:solidFill>
                      <a:schemeClr val="tx1"/>
                    </a:solidFill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有下列的对应关系：</a:t>
                </a:r>
                <a:endParaRPr kumimoji="1" lang="zh-CN" altLang="en-US" sz="3200" b="1">
                  <a:solidFill>
                    <a:schemeClr val="tx1"/>
                  </a:solidFill>
                  <a:effectLst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</mc:Choice>
        <mc:Fallback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5"/>
                </p:custDataLst>
              </p:nvPr>
            </p:nvSpPr>
            <p:spPr>
              <a:xfrm>
                <a:off x="306070" y="3792220"/>
                <a:ext cx="11955780" cy="584200"/>
              </a:xfrm>
              <a:prstGeom prst="rect">
                <a:avLst/>
              </a:prstGeom>
              <a:blipFill rotWithShape="1">
                <a:blip r:embed="rId16"/>
                <a:stretch>
                  <a:fillRect b="-53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8" name="组合 47"/>
          <p:cNvGrpSpPr/>
          <p:nvPr>
            <p:custDataLst>
              <p:tags r:id="rId17"/>
            </p:custDataLst>
          </p:nvPr>
        </p:nvGrpSpPr>
        <p:grpSpPr>
          <a:xfrm>
            <a:off x="1928222" y="4369249"/>
            <a:ext cx="6759575" cy="1697065"/>
            <a:chOff x="2807" y="6651"/>
            <a:chExt cx="10645" cy="2673"/>
          </a:xfrm>
        </p:grpSpPr>
        <p:grpSp>
          <p:nvGrpSpPr>
            <p:cNvPr id="21" name="组合 20"/>
            <p:cNvGrpSpPr/>
            <p:nvPr>
              <p:custDataLst>
                <p:tags r:id="rId18"/>
              </p:custDataLst>
            </p:nvPr>
          </p:nvGrpSpPr>
          <p:grpSpPr>
            <a:xfrm>
              <a:off x="2807" y="6651"/>
              <a:ext cx="10645" cy="2673"/>
              <a:chOff x="1590402" y="902149"/>
              <a:chExt cx="6759575" cy="1697065"/>
            </a:xfrm>
          </p:grpSpPr>
          <p:sp>
            <p:nvSpPr>
              <p:cNvPr id="25" name="文本框 24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1590402" y="902149"/>
                <a:ext cx="6759575" cy="5835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序号    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1        2          3       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…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     </a:t>
                </a:r>
                <a:r>
                  <a:rPr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n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      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…</a:t>
                </a:r>
                <a:endParaRPr lang="en-US" altLang="zh-CN" sz="32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9" name="直接箭头连接符 28"/>
              <p:cNvCxnSpPr/>
              <p:nvPr>
                <p:custDataLst>
                  <p:tags r:id="rId20"/>
                </p:custDataLst>
              </p:nvPr>
            </p:nvCxnSpPr>
            <p:spPr>
              <a:xfrm flipH="1">
                <a:off x="3052387" y="1513900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箭头连接符 29"/>
              <p:cNvCxnSpPr/>
              <p:nvPr>
                <p:custDataLst>
                  <p:tags r:id="rId21"/>
                </p:custDataLst>
              </p:nvPr>
            </p:nvCxnSpPr>
            <p:spPr>
              <a:xfrm flipH="1">
                <a:off x="4101407" y="1513900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箭头连接符 30"/>
              <p:cNvCxnSpPr/>
              <p:nvPr>
                <p:custDataLst>
                  <p:tags r:id="rId22"/>
                </p:custDataLst>
              </p:nvPr>
            </p:nvCxnSpPr>
            <p:spPr>
              <a:xfrm flipH="1">
                <a:off x="5164397" y="1527755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箭头连接符 31"/>
              <p:cNvCxnSpPr/>
              <p:nvPr>
                <p:custDataLst>
                  <p:tags r:id="rId23"/>
                </p:custDataLst>
              </p:nvPr>
            </p:nvCxnSpPr>
            <p:spPr>
              <a:xfrm flipH="1">
                <a:off x="7013688" y="1486189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6" name="组合 35"/>
              <p:cNvGrpSpPr/>
              <p:nvPr>
                <p:custDataLst>
                  <p:tags r:id="rId24"/>
                </p:custDataLst>
              </p:nvPr>
            </p:nvGrpSpPr>
            <p:grpSpPr>
              <a:xfrm>
                <a:off x="2853904" y="1913820"/>
                <a:ext cx="5496041" cy="685394"/>
                <a:chOff x="2854036" y="2038515"/>
                <a:chExt cx="5495909" cy="685394"/>
              </a:xfrm>
            </p:grpSpPr>
            <p:graphicFrame>
              <p:nvGraphicFramePr>
                <p:cNvPr id="37" name="对象 36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25"/>
                  </p:custDataLst>
                </p:nvPr>
              </p:nvGraphicFramePr>
              <p:xfrm>
                <a:off x="2854036" y="2065523"/>
                <a:ext cx="582439" cy="63870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5" name="Equation" r:id="rId26" imgW="7315200" imgH="10363200" progId="Equation.DSMT4">
                        <p:embed/>
                      </p:oleObj>
                    </mc:Choice>
                    <mc:Fallback>
                      <p:oleObj name="Equation" r:id="rId26" imgW="73152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54036" y="2065523"/>
                              <a:ext cx="582439" cy="638704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39" name="文本框 38"/>
                <p:cNvSpPr txBox="1"/>
                <p:nvPr>
                  <p:custDataLst>
                    <p:tags r:id="rId28"/>
                  </p:custDataLst>
                </p:nvPr>
              </p:nvSpPr>
              <p:spPr>
                <a:xfrm>
                  <a:off x="5821790" y="2057214"/>
                  <a:ext cx="614045" cy="583565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r>
                    <a:rPr lang="zh-CN" altLang="en-US" sz="3200">
                      <a:solidFill>
                        <a:srgbClr val="0000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…</a:t>
                  </a:r>
                  <a:endParaRPr lang="zh-CN" altLang="en-US" sz="3200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  <p:graphicFrame>
              <p:nvGraphicFramePr>
                <p:cNvPr id="40" name="对象 39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29"/>
                  </p:custDataLst>
                </p:nvPr>
              </p:nvGraphicFramePr>
              <p:xfrm>
                <a:off x="3950335" y="2057875"/>
                <a:ext cx="606425" cy="63976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6" name="Equation" r:id="rId30" imgW="7620000" imgH="10363200" progId="Equation.DSMT4">
                        <p:embed/>
                      </p:oleObj>
                    </mc:Choice>
                    <mc:Fallback>
                      <p:oleObj name="Equation" r:id="rId30" imgW="76200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31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950335" y="2057875"/>
                              <a:ext cx="606425" cy="639763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42" name="对象 41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32"/>
                  </p:custDataLst>
                </p:nvPr>
              </p:nvGraphicFramePr>
              <p:xfrm>
                <a:off x="4976287" y="2085734"/>
                <a:ext cx="606425" cy="63817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7" name="Equation" r:id="rId33" imgW="7620000" imgH="10363200" progId="Equation.DSMT4">
                        <p:embed/>
                      </p:oleObj>
                    </mc:Choice>
                    <mc:Fallback>
                      <p:oleObj name="Equation" r:id="rId33" imgW="76200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3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76287" y="2085734"/>
                              <a:ext cx="606425" cy="63817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44" name="对象 43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35"/>
                  </p:custDataLst>
                </p:nvPr>
              </p:nvGraphicFramePr>
              <p:xfrm>
                <a:off x="6793746" y="2065370"/>
                <a:ext cx="630237" cy="63817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8" name="Equation" r:id="rId36" imgW="7924800" imgH="10363200" progId="Equation.DSMT4">
                        <p:embed/>
                      </p:oleObj>
                    </mc:Choice>
                    <mc:Fallback>
                      <p:oleObj name="Equation" r:id="rId36" imgW="79248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3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793746" y="2065370"/>
                              <a:ext cx="630237" cy="63817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46" name="文本框 45"/>
                <p:cNvSpPr txBox="1"/>
                <p:nvPr>
                  <p:custDataLst>
                    <p:tags r:id="rId38"/>
                  </p:custDataLst>
                </p:nvPr>
              </p:nvSpPr>
              <p:spPr>
                <a:xfrm>
                  <a:off x="7735900" y="2038515"/>
                  <a:ext cx="614045" cy="583565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r>
                    <a:rPr lang="zh-CN" altLang="en-US" sz="3200">
                      <a:solidFill>
                        <a:srgbClr val="0000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…</a:t>
                  </a:r>
                  <a:endParaRPr lang="zh-CN" altLang="en-US" sz="3200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47" name="文本框 46"/>
            <p:cNvSpPr txBox="1"/>
            <p:nvPr>
              <p:custDataLst>
                <p:tags r:id="rId39"/>
              </p:custDataLst>
            </p:nvPr>
          </p:nvSpPr>
          <p:spPr>
            <a:xfrm>
              <a:off x="2975" y="8330"/>
              <a:ext cx="12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200" b="1"/>
                <a:t>项</a:t>
              </a:r>
              <a:endParaRPr lang="zh-CN" altLang="en-US" sz="3200" b="1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963930" y="160210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grpSp>
        <p:nvGrpSpPr>
          <p:cNvPr id="48" name="组合 47"/>
          <p:cNvGrpSpPr/>
          <p:nvPr>
            <p:custDataLst>
              <p:tags r:id="rId3"/>
            </p:custDataLst>
          </p:nvPr>
        </p:nvGrpSpPr>
        <p:grpSpPr>
          <a:xfrm>
            <a:off x="101962" y="1205044"/>
            <a:ext cx="6759575" cy="1697065"/>
            <a:chOff x="2807" y="6651"/>
            <a:chExt cx="10645" cy="2673"/>
          </a:xfrm>
        </p:grpSpPr>
        <p:grpSp>
          <p:nvGrpSpPr>
            <p:cNvPr id="21" name="组合 20"/>
            <p:cNvGrpSpPr/>
            <p:nvPr>
              <p:custDataLst>
                <p:tags r:id="rId4"/>
              </p:custDataLst>
            </p:nvPr>
          </p:nvGrpSpPr>
          <p:grpSpPr>
            <a:xfrm>
              <a:off x="2807" y="6651"/>
              <a:ext cx="10645" cy="2673"/>
              <a:chOff x="1590402" y="902149"/>
              <a:chExt cx="6759575" cy="1697065"/>
            </a:xfrm>
          </p:grpSpPr>
          <p:sp>
            <p:nvSpPr>
              <p:cNvPr id="25" name="文本框 24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1590402" y="902149"/>
                <a:ext cx="6759575" cy="5835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序号    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1        2          3       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…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     </a:t>
                </a:r>
                <a:r>
                  <a:rPr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n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      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…</a:t>
                </a:r>
                <a:endParaRPr lang="en-US" altLang="zh-CN" sz="32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9" name="直接箭头连接符 28"/>
              <p:cNvCxnSpPr/>
              <p:nvPr>
                <p:custDataLst>
                  <p:tags r:id="rId6"/>
                </p:custDataLst>
              </p:nvPr>
            </p:nvCxnSpPr>
            <p:spPr>
              <a:xfrm flipH="1">
                <a:off x="3052387" y="1513900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箭头连接符 29"/>
              <p:cNvCxnSpPr/>
              <p:nvPr>
                <p:custDataLst>
                  <p:tags r:id="rId7"/>
                </p:custDataLst>
              </p:nvPr>
            </p:nvCxnSpPr>
            <p:spPr>
              <a:xfrm flipH="1">
                <a:off x="4101407" y="1513900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箭头连接符 30"/>
              <p:cNvCxnSpPr/>
              <p:nvPr>
                <p:custDataLst>
                  <p:tags r:id="rId8"/>
                </p:custDataLst>
              </p:nvPr>
            </p:nvCxnSpPr>
            <p:spPr>
              <a:xfrm flipH="1">
                <a:off x="5164397" y="1527755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箭头连接符 31"/>
              <p:cNvCxnSpPr/>
              <p:nvPr>
                <p:custDataLst>
                  <p:tags r:id="rId9"/>
                </p:custDataLst>
              </p:nvPr>
            </p:nvCxnSpPr>
            <p:spPr>
              <a:xfrm flipH="1">
                <a:off x="7013688" y="1486189"/>
                <a:ext cx="0" cy="50990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6" name="组合 35"/>
              <p:cNvGrpSpPr/>
              <p:nvPr>
                <p:custDataLst>
                  <p:tags r:id="rId10"/>
                </p:custDataLst>
              </p:nvPr>
            </p:nvGrpSpPr>
            <p:grpSpPr>
              <a:xfrm>
                <a:off x="2853904" y="1913820"/>
                <a:ext cx="5496041" cy="685394"/>
                <a:chOff x="2854036" y="2038515"/>
                <a:chExt cx="5495909" cy="685394"/>
              </a:xfrm>
            </p:grpSpPr>
            <p:graphicFrame>
              <p:nvGraphicFramePr>
                <p:cNvPr id="37" name="对象 36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11"/>
                  </p:custDataLst>
                </p:nvPr>
              </p:nvGraphicFramePr>
              <p:xfrm>
                <a:off x="2854036" y="2065523"/>
                <a:ext cx="582439" cy="63870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9" name="Equation" r:id="rId12" imgW="7315200" imgH="10363200" progId="Equation.DSMT4">
                        <p:embed/>
                      </p:oleObj>
                    </mc:Choice>
                    <mc:Fallback>
                      <p:oleObj name="Equation" r:id="rId12" imgW="73152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54036" y="2065523"/>
                              <a:ext cx="582439" cy="638704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39" name="文本框 38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5821790" y="2057214"/>
                  <a:ext cx="614045" cy="583565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r>
                    <a:rPr lang="zh-CN" altLang="en-US" sz="3200">
                      <a:solidFill>
                        <a:srgbClr val="0000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…</a:t>
                  </a:r>
                  <a:endParaRPr lang="zh-CN" altLang="en-US" sz="3200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  <p:graphicFrame>
              <p:nvGraphicFramePr>
                <p:cNvPr id="40" name="对象 39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15"/>
                  </p:custDataLst>
                </p:nvPr>
              </p:nvGraphicFramePr>
              <p:xfrm>
                <a:off x="3950335" y="2057875"/>
                <a:ext cx="606425" cy="63976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60" name="Equation" r:id="rId16" imgW="7620000" imgH="10363200" progId="Equation.DSMT4">
                        <p:embed/>
                      </p:oleObj>
                    </mc:Choice>
                    <mc:Fallback>
                      <p:oleObj name="Equation" r:id="rId16" imgW="76200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950335" y="2057875"/>
                              <a:ext cx="606425" cy="639763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42" name="对象 41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18"/>
                  </p:custDataLst>
                </p:nvPr>
              </p:nvGraphicFramePr>
              <p:xfrm>
                <a:off x="4976287" y="2085734"/>
                <a:ext cx="606425" cy="63817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61" name="Equation" r:id="rId19" imgW="7620000" imgH="10363200" progId="Equation.DSMT4">
                        <p:embed/>
                      </p:oleObj>
                    </mc:Choice>
                    <mc:Fallback>
                      <p:oleObj name="Equation" r:id="rId19" imgW="76200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76287" y="2085734"/>
                              <a:ext cx="606425" cy="63817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44" name="对象 43">
                  <a:hlinkClick r:id="" action="ppaction://ole?verb=0"/>
                </p:cNvPr>
                <p:cNvGraphicFramePr>
                  <a:graphicFrameLocks noChangeAspect="1"/>
                </p:cNvGraphicFramePr>
                <p:nvPr>
                  <p:custDataLst>
                    <p:tags r:id="rId21"/>
                  </p:custDataLst>
                </p:nvPr>
              </p:nvGraphicFramePr>
              <p:xfrm>
                <a:off x="6793746" y="2065370"/>
                <a:ext cx="630237" cy="63817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62" name="Equation" r:id="rId22" imgW="7924800" imgH="10363200" progId="Equation.DSMT4">
                        <p:embed/>
                      </p:oleObj>
                    </mc:Choice>
                    <mc:Fallback>
                      <p:oleObj name="Equation" r:id="rId22" imgW="7924800" imgH="1036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793746" y="2065370"/>
                              <a:ext cx="630237" cy="63817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46" name="文本框 45"/>
                <p:cNvSpPr txBox="1"/>
                <p:nvPr>
                  <p:custDataLst>
                    <p:tags r:id="rId24"/>
                  </p:custDataLst>
                </p:nvPr>
              </p:nvSpPr>
              <p:spPr>
                <a:xfrm>
                  <a:off x="7735900" y="2038515"/>
                  <a:ext cx="614045" cy="583565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p>
                  <a:r>
                    <a:rPr lang="zh-CN" altLang="en-US" sz="3200">
                      <a:solidFill>
                        <a:srgbClr val="0000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…</a:t>
                  </a:r>
                  <a:endParaRPr lang="zh-CN" altLang="en-US" sz="3200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47" name="文本框 46"/>
            <p:cNvSpPr txBox="1"/>
            <p:nvPr>
              <p:custDataLst>
                <p:tags r:id="rId25"/>
              </p:custDataLst>
            </p:nvPr>
          </p:nvSpPr>
          <p:spPr>
            <a:xfrm>
              <a:off x="2975" y="8330"/>
              <a:ext cx="12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200" b="1"/>
                <a:t>项</a:t>
              </a:r>
              <a:endParaRPr lang="zh-CN" altLang="en-US" sz="3200" b="1"/>
            </a:p>
          </p:txBody>
        </p:sp>
      </p:grpSp>
      <p:grpSp>
        <p:nvGrpSpPr>
          <p:cNvPr id="6" name="组合 5"/>
          <p:cNvGrpSpPr/>
          <p:nvPr>
            <p:custDataLst>
              <p:tags r:id="rId26"/>
            </p:custDataLst>
          </p:nvPr>
        </p:nvGrpSpPr>
        <p:grpSpPr>
          <a:xfrm>
            <a:off x="7973695" y="1282700"/>
            <a:ext cx="714375" cy="1571625"/>
            <a:chOff x="13126" y="1458"/>
            <a:chExt cx="1125" cy="2475"/>
          </a:xfrm>
        </p:grpSpPr>
        <p:sp>
          <p:nvSpPr>
            <p:cNvPr id="15" name="矩形 14"/>
            <p:cNvSpPr/>
            <p:nvPr>
              <p:custDataLst>
                <p:tags r:id="rId27"/>
              </p:custDataLst>
            </p:nvPr>
          </p:nvSpPr>
          <p:spPr>
            <a:xfrm>
              <a:off x="13126" y="1458"/>
              <a:ext cx="1125" cy="91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p>
              <a:pPr algn="ctr"/>
              <a:r>
                <a:rPr lang="en-US" altLang="zh-CN" sz="3200" b="1" i="1" cap="none" spc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N*</a:t>
              </a:r>
              <a:endParaRPr lang="en-US" altLang="zh-CN" sz="3200" b="1" i="1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3" name="矩形 2"/>
            <p:cNvSpPr/>
            <p:nvPr>
              <p:custDataLst>
                <p:tags r:id="rId28"/>
              </p:custDataLst>
            </p:nvPr>
          </p:nvSpPr>
          <p:spPr>
            <a:xfrm>
              <a:off x="13126" y="3233"/>
              <a:ext cx="952" cy="70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noAutofit/>
            </a:bodyPr>
            <a:p>
              <a:pPr algn="ctr"/>
              <a:r>
                <a:rPr lang="en-US" altLang="zh-CN" sz="3200" b="1" cap="none" spc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R</a:t>
              </a:r>
              <a:endParaRPr lang="en-US" altLang="zh-CN" sz="3200" b="1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" name="下箭头 4"/>
            <p:cNvSpPr/>
            <p:nvPr>
              <p:custDataLst>
                <p:tags r:id="rId29"/>
              </p:custDataLst>
            </p:nvPr>
          </p:nvSpPr>
          <p:spPr>
            <a:xfrm>
              <a:off x="13426" y="2342"/>
              <a:ext cx="459" cy="717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b="1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矩形 15"/>
              <p:cNvSpPr/>
              <p:nvPr>
                <p:custDataLst>
                  <p:tags r:id="rId30"/>
                </p:custDataLst>
              </p:nvPr>
            </p:nvSpPr>
            <p:spPr>
              <a:xfrm>
                <a:off x="229505" y="3336761"/>
                <a:ext cx="1718945" cy="58356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 wrap="none" lIns="91440" tIns="45720" rIns="91440" bIns="45720">
                <a:spAutoFit/>
              </a:bodyPr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b="1" i="1" kern="100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b="1" i="1" kern="100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3200" b="1" i="1" kern="100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altLang="zh-CN" sz="3200" b="1" cap="none" spc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zh-CN" sz="3200" b="1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𝒇</m:t>
                    </m:r>
                    <m:r>
                      <a:rPr lang="en-US" altLang="zh-CN" sz="3200" b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3200" b="1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𝒏</m:t>
                    </m:r>
                    <m:r>
                      <a:rPr lang="en-US" altLang="zh-CN" sz="3200" b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endParaRPr lang="zh-CN" altLang="en-US" sz="3200" b="1" cap="none" spc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</mc:Choice>
        <mc:Fallback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1"/>
                </p:custDataLst>
              </p:nvPr>
            </p:nvSpPr>
            <p:spPr>
              <a:xfrm>
                <a:off x="229505" y="3336761"/>
                <a:ext cx="1718945" cy="583565"/>
              </a:xfrm>
              <a:prstGeom prst="rect">
                <a:avLst/>
              </a:prstGeom>
              <a:blipFill rotWithShape="1">
                <a:blip r:embed="rId32"/>
                <a:stretch>
                  <a:fillRect l="-16" t="-81" r="-10254" b="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矩形 16"/>
              <p:cNvSpPr/>
              <p:nvPr>
                <p:custDataLst>
                  <p:tags r:id="rId33"/>
                </p:custDataLst>
              </p:nvPr>
            </p:nvSpPr>
            <p:spPr>
              <a:xfrm>
                <a:off x="2113915" y="2992755"/>
                <a:ext cx="10048875" cy="275209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4">
                    <a:lumMod val="50000"/>
                  </a:schemeClr>
                </a:solidFill>
              </a:ln>
            </p:spPr>
            <p:txBody>
              <a:bodyPr wrap="square">
                <a:spAutoFit/>
              </a:bodyPr>
              <a:p>
                <a:pPr>
                  <a:lnSpc>
                    <a:spcPct val="150000"/>
                  </a:lnSpc>
                </a:pPr>
                <a:r>
                  <a:rPr lang="zh-CN" altLang="zh-CN" sz="2800" b="1"/>
                  <a:t>当自变量从</a:t>
                </a:r>
                <a:r>
                  <a:rPr lang="en-US" altLang="zh-CN" sz="2800" b="1"/>
                  <a:t>1</a:t>
                </a:r>
                <a:r>
                  <a:rPr lang="zh-CN" altLang="zh-CN" sz="2800" b="1"/>
                  <a:t>开始，按照从小到大的顺序依次取值时，对应的一列</a:t>
                </a:r>
                <a:r>
                  <a:rPr lang="zh-CN" altLang="zh-CN" sz="2800" b="1" u="sng">
                    <a:solidFill>
                      <a:srgbClr val="FF0000"/>
                    </a:solidFill>
                  </a:rPr>
                  <a:t>函数</a:t>
                </a:r>
                <a:r>
                  <a:rPr lang="zh-CN" altLang="zh-CN" sz="2800" b="1"/>
                  <a:t>值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(1)</a:t>
                </a:r>
                <a:r>
                  <a:rPr lang="zh-CN" altLang="zh-CN" sz="2800" b="1"/>
                  <a:t>，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(2)</a:t>
                </a:r>
                <a:r>
                  <a:rPr lang="zh-CN" altLang="zh-CN" sz="2800" b="1"/>
                  <a:t>，…，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</a:t>
                </a:r>
                <a:r>
                  <a:rPr lang="en-US" altLang="zh-CN" sz="2800" b="1" i="1"/>
                  <a:t>n</a:t>
                </a:r>
                <a:r>
                  <a:rPr lang="en-US" altLang="zh-CN" sz="2800" b="1"/>
                  <a:t>)</a:t>
                </a:r>
                <a:r>
                  <a:rPr lang="zh-CN" altLang="zh-CN" sz="2800" b="1"/>
                  <a:t>，…就是数列</a:t>
                </a:r>
                <a:r>
                  <a:rPr lang="en-US" altLang="zh-CN" sz="2800" b="1"/>
                  <a:t>{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b="1" i="1"/>
                        </m:ctrlPr>
                      </m:sSubPr>
                      <m:e>
                        <m:r>
                          <a:rPr lang="en-US" altLang="zh-CN" sz="2800" b="1" i="1">
                            <a:latin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2800" b="1" i="1">
                            <a:latin typeface="Cambria Math" panose="02040503050406030204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altLang="zh-CN" sz="2800" b="1" smtClean="0"/>
                  <a:t>}.</a:t>
                </a:r>
                <a:endParaRPr lang="en-US" altLang="zh-CN" sz="2800" b="1" smtClean="0"/>
              </a:p>
              <a:p>
                <a:pPr>
                  <a:lnSpc>
                    <a:spcPct val="150000"/>
                  </a:lnSpc>
                </a:pPr>
                <a:r>
                  <a:rPr lang="zh-CN" altLang="zh-CN" sz="2800" b="1" smtClean="0"/>
                  <a:t>另一方面</a:t>
                </a:r>
                <a:r>
                  <a:rPr lang="zh-CN" altLang="zh-CN" sz="2800" b="1"/>
                  <a:t>，对于函数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</a:rPr>
                      <m:t>𝒚</m:t>
                    </m:r>
                    <m:r>
                      <a:rPr lang="en-US" altLang="zh-CN" sz="2800" b="1" i="1">
                        <a:latin typeface="Cambria Math" panose="02040503050406030204" charset="0"/>
                      </a:rPr>
                      <m:t>=</m:t>
                    </m:r>
                    <m:r>
                      <a:rPr lang="en-US" altLang="zh-CN" sz="2800" b="1" i="1">
                        <a:latin typeface="Cambria Math" panose="02040503050406030204" charset="0"/>
                      </a:rPr>
                      <m:t>𝒇</m:t>
                    </m:r>
                    <m:d>
                      <m:dPr>
                        <m:ctrlPr>
                          <a:rPr lang="zh-CN" altLang="zh-CN" sz="2800" b="1" i="1"/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zh-CN" altLang="zh-CN" sz="2800" b="1"/>
                  <a:t>，</a:t>
                </a:r>
                <a:r>
                  <a:rPr lang="zh-CN" altLang="zh-CN" sz="2800" b="1" smtClean="0"/>
                  <a:t>如果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</a:t>
                </a:r>
                <a:r>
                  <a:rPr lang="en-US" altLang="zh-CN" sz="2800" b="1" i="1"/>
                  <a:t>n</a:t>
                </a:r>
                <a:r>
                  <a:rPr lang="en-US" altLang="zh-CN" sz="2800" b="1" smtClean="0"/>
                  <a:t>) (</a:t>
                </a:r>
                <a:r>
                  <a:rPr lang="en-US" altLang="zh-CN" sz="2800" b="1" i="1"/>
                  <a:t>n</a:t>
                </a:r>
                <a:r>
                  <a:rPr lang="zh-CN" altLang="zh-CN" sz="2800" b="1"/>
                  <a:t>∈</a:t>
                </a:r>
                <a:r>
                  <a:rPr lang="en-US" altLang="zh-CN" sz="2800" b="1" smtClean="0"/>
                  <a:t>N*</a:t>
                </a:r>
                <a:r>
                  <a:rPr lang="zh-CN" altLang="zh-CN" sz="2800" b="1" smtClean="0"/>
                  <a:t>）</a:t>
                </a:r>
                <a:r>
                  <a:rPr lang="zh-CN" altLang="zh-CN" sz="2800" b="1"/>
                  <a:t>有意义，那么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(1)</a:t>
                </a:r>
                <a:r>
                  <a:rPr lang="zh-CN" altLang="zh-CN" sz="2800" b="1"/>
                  <a:t>，</a:t>
                </a:r>
                <a:r>
                  <a:rPr lang="en-US" altLang="zh-C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</a:t>
                </a:r>
                <a:r>
                  <a:rPr lang="en-US" altLang="zh-CN" sz="2800" b="1" smtClean="0"/>
                  <a:t>2</a:t>
                </a:r>
                <a:r>
                  <a:rPr lang="en-US" altLang="zh-CN" sz="2800" b="1"/>
                  <a:t>)</a:t>
                </a:r>
                <a:r>
                  <a:rPr lang="zh-CN" altLang="zh-CN" sz="2800" b="1"/>
                  <a:t>，…，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</a:t>
                </a:r>
                <a:r>
                  <a:rPr lang="en-US" altLang="zh-CN" sz="2800" b="1" i="1"/>
                  <a:t>n</a:t>
                </a:r>
                <a:r>
                  <a:rPr lang="en-US" altLang="zh-CN" sz="2800" b="1"/>
                  <a:t>)</a:t>
                </a:r>
                <a:r>
                  <a:rPr lang="zh-CN" altLang="zh-CN" sz="2800" b="1"/>
                  <a:t>，</a:t>
                </a:r>
                <a:r>
                  <a:rPr lang="zh-CN" altLang="zh-CN" sz="2800" b="1" smtClean="0"/>
                  <a:t>…构成</a:t>
                </a:r>
                <a:r>
                  <a:rPr lang="zh-CN" altLang="zh-CN" sz="2800" b="1"/>
                  <a:t>了一个数列</a:t>
                </a:r>
                <a:r>
                  <a:rPr lang="en-US" altLang="zh-CN" sz="2800" b="1"/>
                  <a:t>{</a:t>
                </a: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800" b="1"/>
                  <a:t>(</a:t>
                </a:r>
                <a:r>
                  <a:rPr lang="en-US" altLang="zh-CN" sz="2800" b="1" i="1"/>
                  <a:t>n</a:t>
                </a:r>
                <a:r>
                  <a:rPr lang="en-US" altLang="zh-CN" sz="2800" b="1"/>
                  <a:t>)}</a:t>
                </a:r>
                <a:r>
                  <a:rPr lang="zh-CN" altLang="en-US" sz="2800" b="1"/>
                  <a:t>。</a:t>
                </a:r>
                <a:endParaRPr lang="zh-CN" altLang="en-US" sz="2800" b="1" smtClean="0"/>
              </a:p>
            </p:txBody>
          </p:sp>
        </mc:Choice>
        <mc:Fallback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4"/>
                </p:custDataLst>
              </p:nvPr>
            </p:nvSpPr>
            <p:spPr>
              <a:xfrm>
                <a:off x="2113915" y="2992755"/>
                <a:ext cx="10048875" cy="2752090"/>
              </a:xfrm>
              <a:prstGeom prst="rect">
                <a:avLst/>
              </a:prstGeom>
              <a:blipFill rotWithShape="1">
                <a:blip r:embed="rId35"/>
                <a:stretch>
                  <a:fillRect l="-145" t="-531" r="-139" b="-508"/>
                </a:stretch>
              </a:blipFill>
              <a:ln w="28575">
                <a:solidFill>
                  <a:schemeClr val="accent4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>
            <p:custDataLst>
              <p:tags r:id="rId36"/>
            </p:custDataLst>
          </p:nvPr>
        </p:nvSpPr>
        <p:spPr>
          <a:xfrm>
            <a:off x="3350895" y="1602105"/>
            <a:ext cx="7706995" cy="15684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对比以前我们学习过的函数，它的自变量是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连续变化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而数列是自变量为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离散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的数的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函数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861695" y="128079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1059180"/>
            <a:ext cx="12056110" cy="953135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spcAft>
                <a:spcPct val="0"/>
              </a:spcAft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</a:rPr>
              <a:t>与其他函数一样，数列也可以用表格和图象来表示．</a:t>
            </a:r>
            <a:endParaRPr lang="zh-CN" altLang="zh-CN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spcAft>
                <a:spcPct val="0"/>
              </a:spcAft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</a:rPr>
              <a:t>例如，实例一的王芳身高可以表示表格与图像如下</a:t>
            </a:r>
            <a:endParaRPr lang="zh-CN" altLang="zh-CN" sz="2800" b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 descr="07bce4668f6b6263a0481b08179071c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l="8101" t="82077" r="8199" b="12866"/>
          <a:stretch>
            <a:fillRect/>
          </a:stretch>
        </p:blipFill>
        <p:spPr>
          <a:xfrm>
            <a:off x="187960" y="1962150"/>
            <a:ext cx="8947150" cy="739775"/>
          </a:xfrm>
          <a:prstGeom prst="rect">
            <a:avLst/>
          </a:prstGeom>
        </p:spPr>
      </p:pic>
      <p:pic>
        <p:nvPicPr>
          <p:cNvPr id="6" name="图片 5" descr="fc377fed37395befd17913053b2d1fb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8212" t="6591" r="39008" b="73371"/>
          <a:stretch>
            <a:fillRect/>
          </a:stretch>
        </p:blipFill>
        <p:spPr>
          <a:xfrm>
            <a:off x="136525" y="2431415"/>
            <a:ext cx="7179310" cy="3988435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6665595" y="3564890"/>
            <a:ext cx="5390515" cy="1383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问题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6 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从</a:t>
            </a:r>
            <a:r>
              <a:rPr lang="zh-CN" altLang="zh-CN" sz="28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表和图中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，你能发现数列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中的项随序号的变化呈现出的特点吗</a:t>
            </a:r>
            <a:r>
              <a:rPr lang="zh-CN" altLang="zh-CN" sz="28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？请大家思考一下。</a:t>
            </a:r>
            <a:endParaRPr lang="zh-CN" altLang="zh-CN" sz="2800" b="1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8181340" y="5448300"/>
            <a:ext cx="14808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单调性！</a:t>
            </a:r>
            <a:endParaRPr lang="zh-CN" altLang="en-US" sz="32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315595" y="1816100"/>
            <a:ext cx="8427085" cy="42271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函数类似，我们可以定义数列的</a:t>
            </a: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单调性</a:t>
            </a: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3200" b="1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从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项起，每一项都大于它的前一项的数列叫做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递增数列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</a:t>
            </a:r>
            <a:endParaRPr lang="zh-CN" altLang="zh-CN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从</a:t>
            </a: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项起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，每一项都小于它的前一项的数列叫做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递减</a:t>
            </a:r>
            <a:r>
              <a:rPr lang="zh-CN" altLang="zh-CN" sz="32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</a:t>
            </a:r>
            <a:r>
              <a:rPr lang="zh-CN" altLang="en-US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3200" b="1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特别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地，各项都相等的</a:t>
            </a:r>
            <a:r>
              <a:rPr lang="zh-CN" altLang="zh-CN" sz="3200" b="1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数列叫做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常数列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zh-CN" sz="3200" b="1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1177925" y="1102995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数列单调性</a:t>
            </a:r>
            <a:endParaRPr lang="zh-CN" altLang="en-US" sz="3200" b="1"/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8789670" y="2879725"/>
            <a:ext cx="34899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数列是特殊的函数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861695" y="128079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13030" y="3797300"/>
            <a:ext cx="121119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问题</a:t>
            </a:r>
            <a:r>
              <a:rPr lang="en-US" altLang="zh-CN" sz="3200" b="1"/>
              <a:t>5 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请同学们结合数列的定义，回答上面的问题；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并试着探究数列中的每一个数和集合中的元素有什么区别？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  <a:p>
            <a:endParaRPr lang="zh-CN" altLang="en-US" sz="32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635" y="1010920"/>
            <a:ext cx="12026265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）按照数列定义判断，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1,3,5,7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是一个数列，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7,5,3,1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也是一个数列，这两个数列是不是同一个数列？为什么？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2)1,1,1,1,1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…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是不是一个数列？为什么？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线形标注 1 6"/>
          <p:cNvSpPr/>
          <p:nvPr>
            <p:custDataLst>
              <p:tags r:id="rId5"/>
            </p:custDataLst>
          </p:nvPr>
        </p:nvSpPr>
        <p:spPr>
          <a:xfrm>
            <a:off x="4076065" y="2974340"/>
            <a:ext cx="2188210" cy="768350"/>
          </a:xfrm>
          <a:prstGeom prst="borderCallout1">
            <a:avLst>
              <a:gd name="adj1" fmla="val 18750"/>
              <a:gd name="adj2" fmla="val -8333"/>
              <a:gd name="adj3" fmla="val -6528"/>
              <a:gd name="adj4" fmla="val -824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/>
              <a:t>常数列</a:t>
            </a:r>
            <a:endParaRPr lang="zh-CN" altLang="en-US" sz="32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230505" y="1162050"/>
            <a:ext cx="11797665" cy="35807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 algn="just">
              <a:lnSpc>
                <a:spcPct val="135000"/>
              </a:lnSpc>
              <a:buFont typeface="+mj-lt"/>
              <a:buNone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注意：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14350" indent="-514350" algn="just">
              <a:lnSpc>
                <a:spcPct val="135000"/>
              </a:lnSpc>
              <a:buFont typeface="+mj-lt"/>
              <a:buAutoNum type="arabicPeriod"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数列中的数</a:t>
            </a:r>
            <a:r>
              <a:rPr lang="zh-CN" altLang="en-US" sz="2800" b="1">
                <a:solidFill>
                  <a:srgbClr val="FF0000"/>
                </a:solidFill>
              </a:rPr>
              <a:t>一定是“数”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，而集合中的元素不一定是“数”。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14350" indent="-514350" algn="just">
              <a:lnSpc>
                <a:spcPct val="135000"/>
              </a:lnSpc>
              <a:buFont typeface="+mj-lt"/>
              <a:buAutoNum type="arabicPeriod"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数列中的数是按</a:t>
            </a:r>
            <a:r>
              <a:rPr lang="zh-CN" altLang="en-US" sz="2800" b="1">
                <a:solidFill>
                  <a:srgbClr val="FF0000"/>
                </a:solidFill>
              </a:rPr>
              <a:t>一定次序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排列的，排列次序不同，那么它们就是不同的数列；而集合中的元素是无序的。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14350" indent="-514350" algn="just">
              <a:lnSpc>
                <a:spcPct val="135000"/>
              </a:lnSpc>
              <a:buFont typeface="+mj-lt"/>
              <a:buAutoNum type="arabicPeriod"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数列定义中并没有规定数列中的数必须不同，因此，同一个数在数列中可以</a:t>
            </a:r>
            <a:r>
              <a:rPr lang="zh-CN" altLang="en-US" sz="2800" b="1">
                <a:solidFill>
                  <a:srgbClr val="FF0000"/>
                </a:solidFill>
              </a:rPr>
              <a:t>重复出现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</a:rPr>
              <a:t>；而集合中的元素不能重复出现。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2322830" y="4944745"/>
            <a:ext cx="76123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这就是数列与集合的区别。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5716270" y="626745"/>
            <a:ext cx="4490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/>
              <a:t>探究二：数列通项公式</a:t>
            </a:r>
            <a:endParaRPr lang="zh-CN" altLang="en-US" sz="3200" b="1"/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635" y="1308735"/>
            <a:ext cx="1219200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问题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7 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数列的每一项与这一项的序号是否有一定的对应关系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?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这一关系可否用一个公式表示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?</a:t>
            </a:r>
            <a:endParaRPr lang="en-US" altLang="zh-CN" sz="3200" b="1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文本框 23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48260" y="2404110"/>
                <a:ext cx="12144375" cy="156908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p>
                <a:pPr algn="just">
                  <a:lnSpc>
                    <a:spcPct val="150000"/>
                  </a:lnSpc>
                </a:pP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如果数列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{</m:t>
                    </m:r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𝒂</m:t>
                    </m:r>
                    <m:r>
                      <a:rPr lang="en-US" altLang="zh-CN" sz="3200" b="1" i="1" baseline="-25000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𝒏</m:t>
                    </m:r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}</m:t>
                    </m:r>
                  </m:oMath>
                </a14:m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的第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𝒏</m:t>
                    </m:r>
                  </m:oMath>
                </a14:m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项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𝒂</m:t>
                    </m:r>
                    <m:r>
                      <a:rPr lang="en-US" altLang="zh-CN" sz="3200" b="1" i="1" baseline="-25000">
                        <a:solidFill>
                          <a:srgbClr val="FF0000"/>
                        </a:solidFill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𝒏</m:t>
                    </m:r>
                  </m:oMath>
                </a14:m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与</a:t>
                </a:r>
                <a:r>
                  <a:rPr lang="en-US" altLang="zh-CN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n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之间的关系可以用一个公式来表示，那么这个公式就叫做这个数列的</a:t>
                </a:r>
                <a:r>
                  <a:rPr lang="zh-CN" altLang="en-US" sz="3200" b="1" u="sng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通项公式</a:t>
                </a:r>
                <a:r>
                  <a:rPr lang="zh-CN" altLang="en-US" sz="32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。</a:t>
                </a:r>
                <a:endParaRPr lang="zh-CN" altLang="en-US" sz="32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</mc:Choice>
        <mc:Fallback>
          <p:sp>
            <p:nvSpPr>
              <p:cNvPr id="24" name="文本框 2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48260" y="2404110"/>
                <a:ext cx="12144375" cy="156908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494030" y="3935730"/>
                <a:ext cx="10610850" cy="79184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追问</a:t>
                </a:r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 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你能写出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charset="0"/>
                      </a:rPr>
                      <m:t>−</m:t>
                    </m:r>
                    <m:f>
                      <m:fPr>
                        <m:ctrlP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 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、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3200" b="1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 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、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charset="0"/>
                      </a:rPr>
                      <m:t>−</m:t>
                    </m:r>
                    <m:f>
                      <m:fPr>
                        <m:ctrlP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3200" b="1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𝟖</m:t>
                        </m:r>
                      </m:den>
                    </m:f>
                  </m:oMath>
                </a14:m>
                <a:r>
                  <a:rPr lang="zh-CN" altLang="en-US" sz="3200" b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Cambria Math" panose="02040503050406030204" charset="0"/>
                  </a:rPr>
                  <a:t>、</a:t>
                </a:r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32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3200" b="1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charset="0"/>
                          </a:rPr>
                          <m:t>𝟏𝟔</m:t>
                        </m:r>
                      </m:den>
                    </m:f>
                  </m:oMath>
                </a14:m>
                <a:r>
                  <a:rPr lang="en-US" altLang="zh-CN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...</a:t>
                </a:r>
                <a:r>
                  <a:rPr lang="zh-CN" altLang="en-US" sz="32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，数列的通项公式吗？</a:t>
                </a:r>
                <a:endParaRPr lang="zh-CN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sym typeface="+mn-ea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8"/>
                </p:custDataLst>
              </p:nvPr>
            </p:nvSpPr>
            <p:spPr>
              <a:xfrm>
                <a:off x="494030" y="3935730"/>
                <a:ext cx="10610850" cy="79184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组合 7"/>
          <p:cNvGrpSpPr/>
          <p:nvPr>
            <p:custDataLst>
              <p:tags r:id="rId10"/>
            </p:custDataLst>
          </p:nvPr>
        </p:nvGrpSpPr>
        <p:grpSpPr>
          <a:xfrm>
            <a:off x="1905" y="4754245"/>
            <a:ext cx="12190730" cy="1658620"/>
            <a:chOff x="3" y="7607"/>
            <a:chExt cx="19198" cy="261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文本框 5"/>
                <p:cNvSpPr txBox="1"/>
                <p:nvPr>
                  <p:custDataLst>
                    <p:tags r:id="rId11"/>
                  </p:custDataLst>
                </p:nvPr>
              </p:nvSpPr>
              <p:spPr>
                <a:xfrm>
                  <a:off x="3" y="7607"/>
                  <a:ext cx="19198" cy="2612"/>
                </a:xfrm>
                <a:prstGeom prst="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</p:spPr>
              <p:txBody>
                <a:bodyPr wrap="square" rtl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  <m:t>𝒏</m:t>
                            </m:r>
                          </m:sub>
                        </m:sSub>
                        <m:r>
                          <a:rPr lang="en-US" altLang="zh-CN" sz="3200" b="1" i="1"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=</m:t>
                        </m:r>
                        <m:sSup>
                          <m:sSupPr>
                            <m:ctrlPr>
                              <a:rPr lang="zh-CN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3200" b="1" i="1">
                                    <a:latin typeface="Cambria Math" panose="02040503050406030204" charset="0"/>
                                    <a:ea typeface="微软雅黑" panose="020B0503020204020204" charset="-122"/>
                                    <a:cs typeface="Cambria Math" panose="02040503050406030204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3200" b="1" i="1">
                                    <a:latin typeface="Cambria Math" panose="02040503050406030204" charset="0"/>
                                    <a:ea typeface="MS Mincho" panose="02020609040205080304" charset="-128"/>
                                    <a:cs typeface="Cambria Math" panose="02040503050406030204" charset="0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zh-CN" altLang="zh-CN" sz="3200" b="1" i="1">
                                        <a:latin typeface="Cambria Math" panose="02040503050406030204" charset="0"/>
                                        <a:ea typeface="微软雅黑" panose="020B0503020204020204" charset="-122"/>
                                        <a:cs typeface="Cambria Math" panose="0204050305040603020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3200" b="1" i="1">
                                        <a:latin typeface="Cambria Math" panose="02040503050406030204" charset="0"/>
                                        <a:ea typeface="MS Mincho" panose="02020609040205080304" charset="-128"/>
                                        <a:cs typeface="Cambria Math" panose="02040503050406030204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US" altLang="zh-CN" sz="3200" b="1" i="1">
                                        <a:latin typeface="Cambria Math" panose="02040503050406030204" charset="0"/>
                                        <a:ea typeface="MS Mincho" panose="02020609040205080304" charset="-128"/>
                                        <a:cs typeface="Cambria Math" panose="02040503050406030204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  <m:t>𝒏</m:t>
                            </m:r>
                          </m:sup>
                        </m:sSup>
                      </m:oMath>
                    </m:oMathPara>
                  </a14:m>
                  <a:endParaRPr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  <a:p>
                  <a:pPr>
                    <a:lnSpc>
                      <a:spcPct val="100000"/>
                    </a:lnSpc>
                  </a:pPr>
                  <a:r>
                    <a:rPr lang="zh-CN" altLang="en-US" sz="32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通项公式为数列的函数解析式 </a:t>
                  </a:r>
                  <a:r>
                    <a:rPr lang="en-US" altLang="zh-CN" sz="32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, </a:t>
                  </a:r>
                  <a:r>
                    <a:rPr lang="zh-CN" altLang="en-US" sz="32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根据通项公式可以写出数列各项</a:t>
                  </a:r>
                  <a:endParaRPr lang="zh-CN" altLang="en-US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6" name="文本框 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2"/>
                  </p:custDataLst>
                </p:nvPr>
              </p:nvSpPr>
              <p:spPr>
                <a:xfrm>
                  <a:off x="3" y="7607"/>
                  <a:ext cx="19198" cy="2612"/>
                </a:xfrm>
                <a:prstGeom prst="rect">
                  <a:avLst/>
                </a:prstGeom>
                <a:blipFill rotWithShape="1">
                  <a:blip r:embed="rId13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" name="文本框 6"/>
            <p:cNvSpPr txBox="1"/>
            <p:nvPr>
              <p:custDataLst>
                <p:tags r:id="rId14"/>
              </p:custDataLst>
            </p:nvPr>
          </p:nvSpPr>
          <p:spPr>
            <a:xfrm>
              <a:off x="1774" y="8010"/>
              <a:ext cx="64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46355" y="1158240"/>
                <a:ext cx="12192635" cy="11950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例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1 </a:t>
                </a:r>
                <a:r>
                  <a:rPr lang="zh-CN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根据下列数列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{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}</a:t>
                </a:r>
                <a:r>
                  <a:rPr lang="zh-CN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的通项公式，写出数列的前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5</a:t>
                </a:r>
                <a:r>
                  <a:rPr lang="zh-CN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项，并画出它们的图象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.</a:t>
                </a:r>
                <a:endParaRPr lang="zh-CN" altLang="zh-CN" sz="28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      (1)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8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r>
                              <a:rPr lang="en-US" altLang="zh-CN" sz="28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  <m:t>𝒏</m:t>
                            </m:r>
                          </m:e>
                          <m:sup>
                            <m:r>
                              <a:rPr lang="en-US" altLang="zh-CN" sz="28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 sz="2800" b="1" i="1"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+</m:t>
                        </m:r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sz="2800" b="1" smtClean="0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；</a:t>
                </a:r>
                <a:r>
                  <a:rPr lang="en-US" altLang="zh-CN" sz="2800" b="1" smtClean="0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             (</a:t>
                </a:r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2)</a:t>
                </a:r>
                <a14:m>
                  <m:oMath xmlns:m="http://schemas.openxmlformats.org/officeDocument/2006/math">
                    <m:r>
                      <a:rPr lang="en-US" altLang="zh-CN" sz="2800" b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 </m:t>
                    </m:r>
                    <m:sSub>
                      <m:sSubPr>
                        <m:ctrlPr>
                          <a:rPr lang="zh-CN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=</m:t>
                    </m:r>
                    <m:func>
                      <m:funcPr>
                        <m:ctrlPr>
                          <a:rPr lang="zh-CN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funcPr>
                      <m:fName>
                        <m:r>
                          <a:rPr lang="en-US" altLang="zh-CN" sz="28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𝒄𝒐𝒔</m:t>
                        </m:r>
                      </m:fName>
                      <m:e>
                        <m:f>
                          <m:fPr>
                            <m:ctrlPr>
                              <a:rPr lang="zh-CN" altLang="zh-CN" sz="28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zh-CN" altLang="zh-CN" sz="2800" b="1" i="1">
                                    <a:latin typeface="Cambria Math" panose="02040503050406030204" charset="0"/>
                                    <a:ea typeface="微软雅黑" panose="020B0503020204020204" charset="-122"/>
                                    <a:cs typeface="Cambria Math" panose="02040503050406030204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2800" b="1" i="1">
                                    <a:latin typeface="Cambria Math" panose="02040503050406030204" charset="0"/>
                                    <a:ea typeface="微软雅黑" panose="020B0503020204020204" charset="-122"/>
                                    <a:cs typeface="Cambria Math" panose="02040503050406030204" charset="0"/>
                                  </a:rPr>
                                  <m:t>𝒏</m:t>
                                </m:r>
                                <m:r>
                                  <a:rPr lang="en-US" altLang="zh-CN" sz="2800" b="1" i="1">
                                    <a:latin typeface="Cambria Math" panose="02040503050406030204" charset="0"/>
                                    <a:ea typeface="MS Mincho" panose="02020609040205080304" charset="-128"/>
                                    <a:cs typeface="Cambria Math" panose="02040503050406030204" charset="0"/>
                                  </a:rPr>
                                  <m:t>−</m:t>
                                </m:r>
                                <m:r>
                                  <a:rPr lang="en-US" altLang="zh-CN" sz="2800" b="1" i="1">
                                    <a:latin typeface="Cambria Math" panose="02040503050406030204" charset="0"/>
                                    <a:ea typeface="MS Mincho" panose="02020609040205080304" charset="-128"/>
                                    <a:cs typeface="Cambria Math" panose="02040503050406030204" charset="0"/>
                                  </a:rPr>
                                  <m:t>𝟏</m:t>
                                </m:r>
                              </m:e>
                            </m:d>
                            <m:r>
                              <a:rPr lang="en-US" altLang="zh-CN" sz="28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𝝅</m:t>
                            </m:r>
                          </m:num>
                          <m:den>
                            <m:r>
                              <a:rPr lang="en-US" altLang="zh-CN" sz="28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𝟐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altLang="zh-CN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.</a:t>
                </a:r>
                <a:endParaRPr lang="en-US" altLang="zh-CN" sz="28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46355" y="1158240"/>
                <a:ext cx="12192635" cy="119507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组合 4"/>
          <p:cNvGrpSpPr/>
          <p:nvPr>
            <p:custDataLst>
              <p:tags r:id="rId5"/>
            </p:custDataLst>
          </p:nvPr>
        </p:nvGrpSpPr>
        <p:grpSpPr>
          <a:xfrm>
            <a:off x="31115" y="2432685"/>
            <a:ext cx="6213475" cy="3836670"/>
            <a:chOff x="1" y="4479"/>
            <a:chExt cx="9785" cy="6042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" name="文本框 1"/>
                <p:cNvSpPr txBox="1"/>
                <p:nvPr>
                  <p:custDataLst>
                    <p:tags r:id="rId6"/>
                  </p:custDataLst>
                </p:nvPr>
              </p:nvSpPr>
              <p:spPr>
                <a:xfrm>
                  <a:off x="1" y="4479"/>
                  <a:ext cx="9785" cy="2328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</p:spPr>
              <p:txBody>
                <a:bodyPr wrap="square" rtlCol="0" anchor="t">
                  <a:spAutoFit/>
                </a:bodyPr>
                <a:p>
                  <a:r>
                    <a:rPr lang="en-US" altLang="zh-CN" sz="2800">
                      <a:sym typeface="+mn-ea"/>
                    </a:rPr>
                    <a:t>(</a:t>
                  </a:r>
                  <a:r>
                    <a:rPr lang="en-US" altLang="zh-CN" sz="2800" smtClean="0">
                      <a:sym typeface="+mn-ea"/>
                    </a:rPr>
                    <a:t>1)</a:t>
                  </a:r>
                  <a:r>
                    <a:rPr lang="zh-CN" altLang="zh-CN" sz="2800" smtClean="0">
                      <a:sym typeface="+mn-ea"/>
                    </a:rPr>
                    <a:t>当</a:t>
                  </a:r>
                  <a:r>
                    <a:rPr lang="zh-CN" altLang="zh-CN" sz="2800">
                      <a:sym typeface="+mn-ea"/>
                    </a:rPr>
                    <a:t>通项公式中的</a:t>
                  </a:r>
                  <a:r>
                    <a:rPr lang="en-US" altLang="zh-CN" sz="2800" i="1">
                      <a:latin typeface="Times New Roman" panose="02020603050405020304" pitchFamily="18" charset="0"/>
                      <a:cs typeface="Times New Roman" panose="02020603050405020304" pitchFamily="18" charset="0"/>
                      <a:sym typeface="+mn-ea"/>
                    </a:rPr>
                    <a:t>n</a:t>
                  </a:r>
                  <a:r>
                    <a:rPr lang="en-US" altLang="zh-CN" sz="2800">
                      <a:sym typeface="+mn-ea"/>
                    </a:rPr>
                    <a:t>=1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2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3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4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5</a:t>
                  </a:r>
                  <a:r>
                    <a:rPr lang="zh-CN" altLang="zh-CN" sz="2800">
                      <a:sym typeface="+mn-ea"/>
                    </a:rPr>
                    <a:t>时，数列</a:t>
                  </a:r>
                  <a:r>
                    <a:rPr lang="en-US" altLang="zh-CN" sz="2800">
                      <a:sym typeface="+mn-ea"/>
                    </a:rPr>
                    <a:t>{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zh-CN" altLang="zh-CN" sz="2800" i="1"/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</a:rPr>
                            <m:t>𝑛</m:t>
                          </m:r>
                        </m:sub>
                      </m:sSub>
                    </m:oMath>
                  </a14:m>
                  <a:r>
                    <a:rPr lang="en-US" altLang="zh-CN" sz="2800">
                      <a:sym typeface="+mn-ea"/>
                    </a:rPr>
                    <a:t>}</a:t>
                  </a:r>
                  <a:r>
                    <a:rPr lang="zh-CN" altLang="zh-CN" sz="2800">
                      <a:sym typeface="+mn-ea"/>
                    </a:rPr>
                    <a:t>的前</a:t>
                  </a:r>
                  <a:r>
                    <a:rPr lang="en-US" altLang="zh-CN" sz="2800">
                      <a:sym typeface="+mn-ea"/>
                    </a:rPr>
                    <a:t>5</a:t>
                  </a:r>
                  <a:r>
                    <a:rPr lang="zh-CN" altLang="zh-CN" sz="2800">
                      <a:sym typeface="+mn-ea"/>
                    </a:rPr>
                    <a:t>项依次</a:t>
                  </a:r>
                  <a:r>
                    <a:rPr lang="zh-CN" altLang="zh-CN" sz="2800" smtClean="0">
                      <a:sym typeface="+mn-ea"/>
                    </a:rPr>
                    <a:t>为</a:t>
                  </a:r>
                  <a:r>
                    <a:rPr lang="en-US" altLang="zh-CN" sz="2800" smtClean="0">
                      <a:sym typeface="+mn-ea"/>
                    </a:rPr>
                    <a:t>1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3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6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10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15</a:t>
                  </a:r>
                  <a:r>
                    <a:rPr lang="en-US" altLang="zh-CN" sz="2800" smtClean="0">
                      <a:sym typeface="+mn-ea"/>
                    </a:rPr>
                    <a:t>.</a:t>
                  </a:r>
                  <a:r>
                    <a:rPr lang="en-US" altLang="zh-CN" sz="2800">
                      <a:sym typeface="+mn-ea"/>
                    </a:rPr>
                    <a:t> </a:t>
                  </a:r>
                  <a:r>
                    <a:rPr lang="en-US" altLang="zh-CN" sz="2800" smtClean="0">
                      <a:sym typeface="+mn-ea"/>
                    </a:rPr>
                    <a:t> </a:t>
                  </a:r>
                  <a:r>
                    <a:rPr lang="zh-CN" altLang="zh-CN" sz="2800" smtClean="0">
                      <a:sym typeface="+mn-ea"/>
                    </a:rPr>
                    <a:t>图象</a:t>
                  </a:r>
                  <a:r>
                    <a:rPr lang="zh-CN" altLang="zh-CN" sz="2800">
                      <a:sym typeface="+mn-ea"/>
                    </a:rPr>
                    <a:t>如</a:t>
                  </a:r>
                  <a:r>
                    <a:rPr lang="zh-CN" altLang="zh-CN" sz="2800" smtClean="0">
                      <a:sym typeface="+mn-ea"/>
                    </a:rPr>
                    <a:t>图</a:t>
                  </a:r>
                  <a:r>
                    <a:rPr lang="en-US" altLang="zh-CN" sz="2800" smtClean="0">
                      <a:sym typeface="+mn-ea"/>
                    </a:rPr>
                    <a:t> (</a:t>
                  </a:r>
                  <a:r>
                    <a:rPr lang="en-US" altLang="zh-CN" sz="2800">
                      <a:sym typeface="+mn-ea"/>
                    </a:rPr>
                    <a:t>1)</a:t>
                  </a:r>
                  <a:r>
                    <a:rPr lang="zh-CN" altLang="zh-CN" sz="2800">
                      <a:sym typeface="+mn-ea"/>
                    </a:rPr>
                    <a:t>所示</a:t>
                  </a:r>
                  <a:r>
                    <a:rPr lang="en-US" altLang="zh-CN" sz="2800" smtClean="0">
                      <a:sym typeface="+mn-ea"/>
                    </a:rPr>
                    <a:t>.</a:t>
                  </a:r>
                  <a:endParaRPr lang="en-US" altLang="zh-CN" sz="2800" smtClean="0">
                    <a:sym typeface="+mn-ea"/>
                  </a:endParaRPr>
                </a:p>
              </p:txBody>
            </p:sp>
          </mc:Choice>
          <mc:Fallback>
            <p:sp>
              <p:nvSpPr>
                <p:cNvPr id="2" name="文本框 1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" y="4479"/>
                  <a:ext cx="9785" cy="2328"/>
                </a:xfrm>
                <a:prstGeom prst="rect">
                  <a:avLst/>
                </a:prstGeom>
                <a:blipFill rotWithShape="1">
                  <a:blip r:embed="rId8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4" name="图片 1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1262" y="7023"/>
              <a:ext cx="3807" cy="3498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>
            <p:custDataLst>
              <p:tags r:id="rId11"/>
            </p:custDataLst>
          </p:nvPr>
        </p:nvGrpSpPr>
        <p:grpSpPr>
          <a:xfrm>
            <a:off x="6430010" y="2432685"/>
            <a:ext cx="5597525" cy="3806190"/>
            <a:chOff x="10078" y="4479"/>
            <a:chExt cx="8815" cy="5994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文本框 5"/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10078" y="4479"/>
                  <a:ext cx="8815" cy="2328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</p:spPr>
              <p:txBody>
                <a:bodyPr wrap="square" rtlCol="0" anchor="t">
                  <a:spAutoFit/>
                </a:bodyPr>
                <a:p>
                  <a:r>
                    <a:rPr lang="en-US" altLang="zh-CN" sz="2800">
                      <a:sym typeface="+mn-ea"/>
                    </a:rPr>
                    <a:t>(2)</a:t>
                  </a:r>
                  <a:r>
                    <a:rPr lang="zh-CN" altLang="zh-CN" sz="2800">
                      <a:sym typeface="+mn-ea"/>
                    </a:rPr>
                    <a:t>当通项公式中的</a:t>
                  </a:r>
                  <a:r>
                    <a:rPr lang="en-US" altLang="zh-CN" sz="2800" i="1">
                      <a:latin typeface="Times New Roman" panose="02020603050405020304" pitchFamily="18" charset="0"/>
                      <a:cs typeface="Times New Roman" panose="02020603050405020304" pitchFamily="18" charset="0"/>
                      <a:sym typeface="+mn-ea"/>
                    </a:rPr>
                    <a:t>n</a:t>
                  </a:r>
                  <a:r>
                    <a:rPr lang="en-US" altLang="zh-CN" sz="2800">
                      <a:sym typeface="+mn-ea"/>
                    </a:rPr>
                    <a:t>=1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2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3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4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5</a:t>
                  </a:r>
                  <a:r>
                    <a:rPr lang="zh-CN" altLang="zh-CN" sz="2800">
                      <a:sym typeface="+mn-ea"/>
                    </a:rPr>
                    <a:t>时，数列</a:t>
                  </a:r>
                  <a:r>
                    <a:rPr lang="en-US" altLang="zh-CN" sz="2800">
                      <a:sym typeface="+mn-ea"/>
                    </a:rPr>
                    <a:t>{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zh-CN" altLang="zh-CN" sz="2800" i="1"/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zh-CN" sz="2800" i="1">
                              <a:latin typeface="Cambria Math" panose="02040503050406030204" charset="0"/>
                            </a:rPr>
                            <m:t>𝑛</m:t>
                          </m:r>
                        </m:sub>
                      </m:sSub>
                    </m:oMath>
                  </a14:m>
                  <a:r>
                    <a:rPr lang="en-US" altLang="zh-CN" sz="2800">
                      <a:sym typeface="+mn-ea"/>
                    </a:rPr>
                    <a:t>}</a:t>
                  </a:r>
                  <a:r>
                    <a:rPr lang="zh-CN" altLang="zh-CN" sz="2800">
                      <a:sym typeface="+mn-ea"/>
                    </a:rPr>
                    <a:t>的前</a:t>
                  </a:r>
                  <a:r>
                    <a:rPr lang="en-US" altLang="zh-CN" sz="2800">
                      <a:sym typeface="+mn-ea"/>
                    </a:rPr>
                    <a:t>5</a:t>
                  </a:r>
                  <a:r>
                    <a:rPr lang="zh-CN" altLang="zh-CN" sz="2800">
                      <a:sym typeface="+mn-ea"/>
                    </a:rPr>
                    <a:t>项依次</a:t>
                  </a:r>
                  <a:r>
                    <a:rPr lang="zh-CN" altLang="zh-CN" sz="2800" smtClean="0">
                      <a:sym typeface="+mn-ea"/>
                    </a:rPr>
                    <a:t>为</a:t>
                  </a:r>
                  <a:r>
                    <a:rPr lang="en-US" altLang="zh-CN" sz="2800" smtClean="0">
                      <a:sym typeface="+mn-ea"/>
                    </a:rPr>
                    <a:t>1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0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14:m>
                    <m:oMath xmlns:m="http://schemas.openxmlformats.org/officeDocument/2006/math">
                      <m:r>
                        <a:rPr lang="en-US" altLang="zh-CN" sz="2800" i="1">
                          <a:latin typeface="Cambria Math" panose="02040503050406030204" charset="0"/>
                        </a:rPr>
                        <m:t>−</m:t>
                      </m:r>
                    </m:oMath>
                  </a14:m>
                  <a:r>
                    <a:rPr lang="en-US" altLang="zh-CN" sz="2800">
                      <a:sym typeface="+mn-ea"/>
                    </a:rPr>
                    <a:t>1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0</a:t>
                  </a:r>
                  <a:r>
                    <a:rPr lang="zh-CN" altLang="zh-CN" sz="2800">
                      <a:sym typeface="+mn-ea"/>
                    </a:rPr>
                    <a:t>，</a:t>
                  </a:r>
                  <a:r>
                    <a:rPr lang="en-US" altLang="zh-CN" sz="2800">
                      <a:sym typeface="+mn-ea"/>
                    </a:rPr>
                    <a:t>1</a:t>
                  </a:r>
                  <a:r>
                    <a:rPr lang="en-US" altLang="zh-CN" sz="2800" smtClean="0">
                      <a:sym typeface="+mn-ea"/>
                    </a:rPr>
                    <a:t>.</a:t>
                  </a:r>
                  <a:r>
                    <a:rPr lang="en-US" altLang="zh-CN" sz="2800">
                      <a:sym typeface="+mn-ea"/>
                    </a:rPr>
                    <a:t> </a:t>
                  </a:r>
                  <a:r>
                    <a:rPr lang="en-US" altLang="zh-CN" sz="2800" smtClean="0">
                      <a:sym typeface="+mn-ea"/>
                    </a:rPr>
                    <a:t> </a:t>
                  </a:r>
                  <a:r>
                    <a:rPr lang="zh-CN" altLang="zh-CN" sz="2800" smtClean="0">
                      <a:sym typeface="+mn-ea"/>
                    </a:rPr>
                    <a:t>图象</a:t>
                  </a:r>
                  <a:r>
                    <a:rPr lang="zh-CN" altLang="zh-CN" sz="2800">
                      <a:sym typeface="+mn-ea"/>
                    </a:rPr>
                    <a:t>如</a:t>
                  </a:r>
                  <a:r>
                    <a:rPr lang="zh-CN" altLang="zh-CN" sz="2800" smtClean="0">
                      <a:sym typeface="+mn-ea"/>
                    </a:rPr>
                    <a:t>图</a:t>
                  </a:r>
                  <a:r>
                    <a:rPr lang="en-US" altLang="zh-CN" sz="2800" smtClean="0">
                      <a:sym typeface="+mn-ea"/>
                    </a:rPr>
                    <a:t> (</a:t>
                  </a:r>
                  <a:r>
                    <a:rPr lang="en-US" altLang="zh-CN" sz="2800">
                      <a:sym typeface="+mn-ea"/>
                    </a:rPr>
                    <a:t>2)</a:t>
                  </a:r>
                  <a:r>
                    <a:rPr lang="zh-CN" altLang="zh-CN" sz="2800">
                      <a:sym typeface="+mn-ea"/>
                    </a:rPr>
                    <a:t>所示</a:t>
                  </a:r>
                  <a:r>
                    <a:rPr lang="en-US" altLang="zh-CN" sz="2800" smtClean="0">
                      <a:sym typeface="+mn-ea"/>
                    </a:rPr>
                    <a:t>.</a:t>
                  </a:r>
                  <a:endParaRPr lang="en-US" altLang="zh-CN" sz="2800" smtClean="0">
                    <a:sym typeface="+mn-ea"/>
                  </a:endParaRPr>
                </a:p>
              </p:txBody>
            </p:sp>
          </mc:Choice>
          <mc:Fallback>
            <p:sp>
              <p:nvSpPr>
                <p:cNvPr id="6" name="文本框 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3"/>
                  </p:custDataLst>
                </p:nvPr>
              </p:nvSpPr>
              <p:spPr>
                <a:xfrm>
                  <a:off x="10078" y="4479"/>
                  <a:ext cx="8815" cy="2328"/>
                </a:xfrm>
                <a:prstGeom prst="rect">
                  <a:avLst/>
                </a:prstGeom>
                <a:blipFill rotWithShape="1">
                  <a:blip r:embed="rId14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6" name="图片 15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6"/>
            <a:stretch>
              <a:fillRect/>
            </a:stretch>
          </p:blipFill>
          <p:spPr>
            <a:xfrm>
              <a:off x="11390" y="6942"/>
              <a:ext cx="3974" cy="3531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208915" y="1093470"/>
                <a:ext cx="9994265" cy="27597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zh-CN" sz="3200" b="1"/>
                  <a:t>例</a:t>
                </a:r>
                <a:r>
                  <a:rPr lang="en-US" altLang="zh-CN" sz="3200" b="1"/>
                  <a:t>2 </a:t>
                </a:r>
                <a:r>
                  <a:rPr lang="zh-CN" altLang="zh-CN" sz="3200" b="1"/>
                  <a:t>根据下列数列的前</a:t>
                </a:r>
                <a:r>
                  <a:rPr lang="en-US" altLang="zh-CN" sz="3200" b="1"/>
                  <a:t>4</a:t>
                </a:r>
                <a:r>
                  <a:rPr lang="zh-CN" altLang="zh-CN" sz="3200" b="1"/>
                  <a:t>项，写出数列的个通项公式：</a:t>
                </a:r>
                <a:endParaRPr lang="zh-CN" altLang="zh-CN" sz="3200" b="1"/>
              </a:p>
              <a:p>
                <a:r>
                  <a:rPr lang="en-US" altLang="zh-CN" sz="3200" b="1"/>
                  <a:t>(1)1,1,1,1,...</a:t>
                </a:r>
                <a:endParaRPr lang="en-US" altLang="zh-CN" sz="3200" b="1"/>
              </a:p>
              <a:p>
                <a:r>
                  <a:rPr lang="en-US" altLang="zh-CN" sz="3200" b="1"/>
                  <a:t>(2)1,-1,1,-1,1,-1...</a:t>
                </a:r>
                <a:endParaRPr lang="en-US" altLang="zh-CN" sz="3200" b="1"/>
              </a:p>
              <a:p>
                <a:r>
                  <a:rPr lang="en-US" altLang="zh-CN" sz="3200" b="1"/>
                  <a:t>(1) 1</a:t>
                </a:r>
                <a:r>
                  <a:rPr lang="zh-CN" altLang="zh-CN" sz="3200" b="1"/>
                  <a:t>，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latin typeface="Cambria Math" panose="02040503050406030204" charset="0"/>
                      </a:rPr>
                      <m:t>−</m:t>
                    </m:r>
                    <m:f>
                      <m:fPr>
                        <m:ctrlPr>
                          <a:rPr lang="zh-CN" altLang="zh-CN" sz="3200" b="1" i="1"/>
                        </m:ctrlPr>
                      </m:fPr>
                      <m:num>
                        <m:r>
                          <a:rPr lang="en-US" altLang="zh-CN" sz="3200" b="1" i="1">
                            <a:latin typeface="Cambria Math" panose="02040503050406030204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3200" b="1" i="1">
                            <a:latin typeface="Cambria Math" panose="02040503050406030204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sz="3200" b="1"/>
                  <a:t>，</a:t>
                </a:r>
                <a:r>
                  <a:rPr lang="en-US" altLang="zh-CN" sz="3200" b="1"/>
                  <a:t>3</a:t>
                </a:r>
                <a:r>
                  <a:rPr lang="zh-CN" altLang="zh-CN" sz="3200" b="1"/>
                  <a:t>，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latin typeface="Cambria Math" panose="02040503050406030204" charset="0"/>
                      </a:rPr>
                      <m:t>−</m:t>
                    </m:r>
                    <m:f>
                      <m:fPr>
                        <m:ctrlPr>
                          <a:rPr lang="zh-CN" altLang="zh-CN" sz="3200" b="1" i="1"/>
                        </m:ctrlPr>
                      </m:fPr>
                      <m:num>
                        <m:r>
                          <a:rPr lang="en-US" altLang="zh-CN" sz="3200" b="1" i="1">
                            <a:latin typeface="Cambria Math" panose="02040503050406030204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3200" b="1" i="1">
                            <a:latin typeface="Cambria Math" panose="02040503050406030204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zh-CN" sz="3200" b="1"/>
                  <a:t>，…；</a:t>
                </a:r>
                <a:endParaRPr lang="zh-CN" altLang="zh-CN" sz="3200" b="1"/>
              </a:p>
              <a:p>
                <a:r>
                  <a:rPr lang="en-US" altLang="zh-CN" sz="3200" b="1"/>
                  <a:t>(</a:t>
                </a:r>
                <a:r>
                  <a:rPr lang="en-US" altLang="zh-CN" sz="3200" b="1" smtClean="0"/>
                  <a:t>2) 2</a:t>
                </a:r>
                <a:r>
                  <a:rPr lang="zh-CN" altLang="zh-CN" sz="3200" b="1"/>
                  <a:t>，</a:t>
                </a:r>
                <a:r>
                  <a:rPr lang="en-US" altLang="zh-CN" sz="3200" b="1"/>
                  <a:t>0</a:t>
                </a:r>
                <a:r>
                  <a:rPr lang="zh-CN" altLang="zh-CN" sz="3200" b="1"/>
                  <a:t>，</a:t>
                </a:r>
                <a:r>
                  <a:rPr lang="en-US" altLang="zh-CN" sz="3200" b="1"/>
                  <a:t>2</a:t>
                </a:r>
                <a:r>
                  <a:rPr lang="zh-CN" altLang="zh-CN" sz="3200" b="1"/>
                  <a:t>，</a:t>
                </a:r>
                <a:r>
                  <a:rPr lang="en-US" altLang="zh-CN" sz="3200" b="1"/>
                  <a:t>0</a:t>
                </a:r>
                <a:r>
                  <a:rPr lang="zh-CN" altLang="zh-CN" sz="3200" b="1"/>
                  <a:t>，…</a:t>
                </a:r>
                <a:r>
                  <a:rPr lang="en-US" altLang="zh-CN" sz="3200" b="1"/>
                  <a:t>.</a:t>
                </a:r>
                <a:endParaRPr lang="en-US" altLang="zh-CN" sz="3200" b="1"/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208915" y="1093470"/>
                <a:ext cx="9994265" cy="275971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2866390" y="3921760"/>
                <a:ext cx="4064000" cy="237172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p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(1)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=</m:t>
                    </m:r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𝟏</m:t>
                    </m:r>
                  </m:oMath>
                </a14:m>
                <a:endParaRPr lang="en-US" altLang="zh-CN" sz="3200" b="1" i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(2)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=(</m:t>
                    </m:r>
                    <m:r>
                      <a:rPr lang="en-US" altLang="zh-CN" sz="3200" b="1" i="1"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−</m:t>
                    </m:r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𝟏</m:t>
                    </m:r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)</m:t>
                    </m:r>
                    <m:r>
                      <a:rPr lang="en-US" altLang="zh-CN" sz="3200" b="1" i="1" baseline="30000">
                        <a:latin typeface="Cambria Math" panose="02040503050406030204" charset="0"/>
                        <a:ea typeface="微软雅黑" panose="020B0503020204020204" charset="-122"/>
                        <a:cs typeface="Cambria Math" panose="02040503050406030204" charset="0"/>
                      </a:rPr>
                      <m:t>𝒏</m:t>
                    </m:r>
                    <m:r>
                      <a:rPr lang="en-US" altLang="zh-CN" sz="3200" b="1" i="1" baseline="30000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+</m:t>
                    </m:r>
                    <m:r>
                      <a:rPr lang="en-US" altLang="zh-CN" sz="3200" b="1" i="1" baseline="30000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𝟏</m:t>
                    </m:r>
                  </m:oMath>
                </a14:m>
                <a:endParaRPr lang="en-US" altLang="zh-CN" sz="3200" b="1" i="1" baseline="300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(3)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=</m:t>
                    </m:r>
                    <m:f>
                      <m:fPr>
                        <m:ctrlPr>
                          <a:rPr lang="zh-CN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3200" b="1" i="1">
                                    <a:latin typeface="Cambria Math" panose="02040503050406030204" charset="0"/>
                                    <a:ea typeface="微软雅黑" panose="020B0503020204020204" charset="-122"/>
                                    <a:cs typeface="Cambria Math" panose="02040503050406030204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3200" b="1" i="1">
                                    <a:latin typeface="Cambria Math" panose="02040503050406030204" charset="0"/>
                                    <a:ea typeface="MS Mincho" panose="02020609040205080304" charset="-128"/>
                                    <a:cs typeface="Cambria Math" panose="02040503050406030204" charset="0"/>
                                  </a:rPr>
                                  <m:t>−</m:t>
                                </m:r>
                                <m:r>
                                  <a:rPr lang="en-US" altLang="zh-CN" sz="3200" b="1" i="1">
                                    <a:latin typeface="Cambria Math" panose="02040503050406030204" charset="0"/>
                                    <a:ea typeface="MS Mincho" panose="02020609040205080304" charset="-128"/>
                                    <a:cs typeface="Cambria Math" panose="02040503050406030204" charset="0"/>
                                  </a:rPr>
                                  <m:t>𝟏</m:t>
                                </m:r>
                              </m:e>
                            </m:d>
                          </m:e>
                          <m:sup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  <m:t>𝒏</m:t>
                            </m:r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+</m:t>
                            </m:r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𝟏</m:t>
                            </m:r>
                          </m:sup>
                        </m:sSup>
                      </m:num>
                      <m:den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den>
                    </m:f>
                  </m:oMath>
                </a14:m>
                <a:endParaRPr lang="en-US" altLang="zh-CN" sz="3200" b="1" i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  <a:p>
                <a:r>
                  <a:rPr lang="en-US" altLang="zh-CN" sz="32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(4)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𝒂</m:t>
                        </m:r>
                      </m:e>
                      <m:sub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</m:sub>
                    </m:sSub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=</m:t>
                    </m:r>
                    <m:sSup>
                      <m:sSupPr>
                        <m:ctrlPr>
                          <a:rPr lang="zh-CN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3200" b="1" i="1">
                                <a:latin typeface="Cambria Math" panose="02040503050406030204" charset="0"/>
                                <a:ea typeface="微软雅黑" panose="020B0503020204020204" charset="-122"/>
                                <a:cs typeface="Cambria Math" panose="02040503050406030204" charset="0"/>
                              </a:rPr>
                            </m:ctrlPr>
                          </m:dPr>
                          <m:e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−</m:t>
                            </m:r>
                            <m:r>
                              <a:rPr lang="en-US" altLang="zh-CN" sz="3200" b="1" i="1">
                                <a:latin typeface="Cambria Math" panose="02040503050406030204" charset="0"/>
                                <a:ea typeface="MS Mincho" panose="02020609040205080304" charset="-128"/>
                                <a:cs typeface="Cambria Math" panose="02040503050406030204" charset="0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en-US" altLang="zh-CN" sz="3200" b="1" i="1">
                            <a:latin typeface="Cambria Math" panose="02040503050406030204" charset="0"/>
                            <a:ea typeface="微软雅黑" panose="020B0503020204020204" charset="-122"/>
                            <a:cs typeface="Cambria Math" panose="02040503050406030204" charset="0"/>
                          </a:rPr>
                          <m:t>𝒏</m:t>
                        </m:r>
                        <m:r>
                          <a:rPr lang="en-US" altLang="zh-CN" sz="3200" b="1" i="1"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+</m:t>
                        </m:r>
                        <m:r>
                          <a:rPr lang="en-US" altLang="zh-CN" sz="3200" b="1" i="1">
                            <a:latin typeface="Cambria Math" panose="02040503050406030204" charset="0"/>
                            <a:ea typeface="MS Mincho" panose="02020609040205080304" charset="-128"/>
                            <a:cs typeface="Cambria Math" panose="02040503050406030204" charset="0"/>
                          </a:rPr>
                          <m:t>𝟏</m:t>
                        </m:r>
                      </m:sup>
                    </m:sSup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+</m:t>
                    </m:r>
                    <m:r>
                      <a:rPr lang="en-US" altLang="zh-CN" sz="32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𝟏</m:t>
                    </m:r>
                  </m:oMath>
                </a14:m>
                <a:endParaRPr lang="en-US" altLang="zh-CN" sz="3200" b="1" i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2866390" y="3921760"/>
                <a:ext cx="4064000" cy="237172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组合 7"/>
          <p:cNvGrpSpPr/>
          <p:nvPr>
            <p:custDataLst>
              <p:tags r:id="rId8"/>
            </p:custDataLst>
          </p:nvPr>
        </p:nvGrpSpPr>
        <p:grpSpPr>
          <a:xfrm>
            <a:off x="7263130" y="2292985"/>
            <a:ext cx="4799330" cy="1394460"/>
            <a:chOff x="11438" y="3347"/>
            <a:chExt cx="7558" cy="2196"/>
          </a:xfrm>
        </p:grpSpPr>
        <p:sp>
          <p:nvSpPr>
            <p:cNvPr id="5" name="线形标注 1 4"/>
            <p:cNvSpPr/>
            <p:nvPr>
              <p:custDataLst>
                <p:tags r:id="rId9"/>
              </p:custDataLst>
            </p:nvPr>
          </p:nvSpPr>
          <p:spPr>
            <a:xfrm>
              <a:off x="11438" y="3347"/>
              <a:ext cx="7559" cy="2196"/>
            </a:xfrm>
            <a:prstGeom prst="borderCallout1">
              <a:avLst>
                <a:gd name="adj1" fmla="val 18750"/>
                <a:gd name="adj2" fmla="val -8333"/>
                <a:gd name="adj3" fmla="val 165843"/>
                <a:gd name="adj4" fmla="val -44274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文本框 5"/>
                <p:cNvSpPr txBox="1"/>
                <p:nvPr>
                  <p:custDataLst>
                    <p:tags r:id="rId10"/>
                  </p:custDataLst>
                </p:nvPr>
              </p:nvSpPr>
              <p:spPr>
                <a:xfrm>
                  <a:off x="11729" y="3451"/>
                  <a:ext cx="6901" cy="18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zh-CN" altLang="en-US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思考：</a:t>
                  </a:r>
                  <a:endParaRPr lang="zh-CN" altLang="en-US" sz="24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  <a:p>
                  <a:r>
                    <a:rPr lang="zh-CN" altLang="en-US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（</a:t>
                  </a:r>
                  <a:r>
                    <a:rPr lang="en-US" altLang="zh-CN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1</a:t>
                  </a:r>
                  <a:r>
                    <a:rPr lang="zh-CN" altLang="en-US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）它的幂为什么是</a:t>
                  </a:r>
                  <a14:m>
                    <m:oMath xmlns:m="http://schemas.openxmlformats.org/officeDocument/2006/math">
                      <m:r>
                        <a:rPr lang="en-US" altLang="zh-CN" sz="24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</a:rPr>
                        <m:t>𝒏</m:t>
                      </m:r>
                      <m:r>
                        <a:rPr lang="en-US" altLang="zh-CN" sz="2400" b="1" i="1">
                          <a:latin typeface="Cambria Math" panose="02040503050406030204" charset="0"/>
                          <a:ea typeface="MS Mincho" panose="02020609040205080304" charset="-128"/>
                          <a:cs typeface="Cambria Math" panose="02040503050406030204" charset="0"/>
                        </a:rPr>
                        <m:t>+</m:t>
                      </m:r>
                      <m:r>
                        <a:rPr lang="en-US" altLang="zh-CN" sz="24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</a:rPr>
                        <m:t>𝟏</m:t>
                      </m:r>
                    </m:oMath>
                  </a14:m>
                  <a:r>
                    <a:rPr lang="zh-CN" altLang="en-US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？</a:t>
                  </a:r>
                  <a:endParaRPr lang="zh-CN" altLang="en-US" sz="24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  <a:p>
                  <a:r>
                    <a:rPr lang="zh-CN" altLang="en-US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（</a:t>
                  </a:r>
                  <a:r>
                    <a:rPr lang="en-US" altLang="zh-CN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2</a:t>
                  </a:r>
                  <a:r>
                    <a:rPr lang="zh-CN" altLang="en-US" sz="24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</a:rPr>
                    <a:t>）还有没有其他的表示形式？</a:t>
                  </a:r>
                  <a:endParaRPr lang="zh-CN" altLang="en-US" sz="24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mc:Choice>
          <mc:Fallback>
            <p:sp>
              <p:nvSpPr>
                <p:cNvPr id="6" name="文本框 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1"/>
                  </p:custDataLst>
                </p:nvPr>
              </p:nvSpPr>
              <p:spPr>
                <a:xfrm>
                  <a:off x="11729" y="3451"/>
                  <a:ext cx="6901" cy="1888"/>
                </a:xfrm>
                <a:prstGeom prst="rect">
                  <a:avLst/>
                </a:prstGeom>
                <a:blipFill rotWithShape="1">
                  <a:blip r:embed="rId12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" name="文本框 8"/>
          <p:cNvSpPr txBox="1"/>
          <p:nvPr>
            <p:custDataLst>
              <p:tags r:id="rId13"/>
            </p:custDataLst>
          </p:nvPr>
        </p:nvSpPr>
        <p:spPr>
          <a:xfrm>
            <a:off x="7799070" y="4584065"/>
            <a:ext cx="406400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/>
              <a:t>1</a:t>
            </a:r>
            <a:r>
              <a:rPr lang="zh-CN" altLang="en-US" sz="3200" b="1"/>
              <a:t>、紧扣定义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、分段函数</a:t>
            </a:r>
            <a:endParaRPr lang="zh-CN" altLang="en-US" sz="32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>
            <p:custDataLst>
              <p:tags r:id="rId2"/>
            </p:custDataLst>
          </p:nvPr>
        </p:nvSpPr>
        <p:spPr>
          <a:xfrm>
            <a:off x="0" y="883920"/>
            <a:ext cx="12192000" cy="156845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just">
              <a:lnSpc>
                <a:spcPct val="150000"/>
              </a:lnSpc>
            </a:pP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 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通过上述实例的研究，你对数列通项公式有什么样的认识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?</a:t>
            </a:r>
            <a:endParaRPr lang="en-US" altLang="zh-CN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你又是如何理解数列的通项公式的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?</a:t>
            </a:r>
            <a:endParaRPr lang="en-US" altLang="zh-CN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3"/>
            </p:custDataLst>
          </p:nvPr>
        </p:nvSpPr>
        <p:spPr>
          <a:xfrm>
            <a:off x="467360" y="2825750"/>
            <a:ext cx="11108690" cy="33229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并不是所有数列都能写出（或方便写出）其通项公式。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一个数列的通项公式的形式有时是不唯一的。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数列的通项公式具有双重身份，它表示了数列的第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项，又是这个数列中所有各项的一般表示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它反映了一个数列项与项数的一种对应关系（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函数关系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endParaRPr lang="zh-CN" altLang="en-US" sz="28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861695" y="150939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72085" y="1193800"/>
            <a:ext cx="60960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问题</a:t>
            </a:r>
            <a:r>
              <a:rPr lang="en-US" altLang="zh-CN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 </a:t>
            </a:r>
            <a:r>
              <a:rPr lang="zh-CN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数列与函数有什么关系？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96520" y="1988185"/>
            <a:ext cx="11998960" cy="3968750"/>
            <a:chOff x="152" y="2771"/>
            <a:chExt cx="18896" cy="6250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" name="文本框 4"/>
                <p:cNvSpPr txBox="1"/>
                <p:nvPr>
                  <p:custDataLst>
                    <p:tags r:id="rId5"/>
                  </p:custDataLst>
                </p:nvPr>
              </p:nvSpPr>
              <p:spPr>
                <a:xfrm>
                  <a:off x="152" y="2771"/>
                  <a:ext cx="18896" cy="6251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</p:spPr>
              <p:txBody>
                <a:bodyPr wrap="square" rtlCol="0" anchor="t">
                  <a:spAutoFit/>
                </a:bodyPr>
                <a:p>
                  <a:pPr marL="514350" indent="-514350">
                    <a:lnSpc>
                      <a:spcPct val="150000"/>
                    </a:lnSpc>
                    <a:buFont typeface="Arial" panose="020B0604020202020204" pitchFamily="34" charset="0"/>
                    <a:buAutoNum type="arabicPeriod"/>
                  </a:pPr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数列可以看成以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正整数集</a:t>
                  </a:r>
                  <a:r>
                    <a:rPr 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N*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（或它的有限子集</a:t>
                  </a:r>
                  <a:r>
                    <a:rPr 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{1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，</a:t>
                  </a:r>
                  <a:r>
                    <a:rPr 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2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，</a:t>
                  </a:r>
                  <a:r>
                    <a:rPr 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3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，</a:t>
                  </a:r>
                  <a:r>
                    <a:rPr 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····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，</a:t>
                  </a:r>
                  <a:r>
                    <a:rPr 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n}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）为定义域</a:t>
                  </a:r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的函数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𝒂</m:t>
                      </m:r>
                      <m:r>
                        <a:rPr lang="en-US" sz="2800" b="1" i="1" baseline="-25000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𝒏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=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𝒇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𝒏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，当自变量从小到大依次取值时可得到对应的一列函数值</a:t>
                  </a:r>
                  <a:r>
                    <a:rPr 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.</a:t>
                  </a:r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反过来，对于函数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𝒚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 =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𝒇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(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𝒙</m:t>
                      </m:r>
                      <m:r>
                        <a:rPr lang="en-US" sz="2800" b="1" i="1">
                          <a:latin typeface="Cambria Math" panose="02040503050406030204" charset="0"/>
                          <a:ea typeface="微软雅黑" panose="020B0503020204020204" charset="-122"/>
                          <a:cs typeface="Cambria Math" panose="02040503050406030204" charset="0"/>
                          <a:sym typeface="+mn-ea"/>
                        </a:rPr>
                        <m:t>)</m:t>
                      </m:r>
                    </m:oMath>
                  </a14:m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，如果</a:t>
                  </a:r>
                  <a:r>
                    <a:rPr 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f(i)</a:t>
                  </a:r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（</a:t>
                  </a:r>
                  <a:r>
                    <a:rPr lang="en-US" sz="2800" b="1" err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i=1,2,3,…n…</a:t>
                  </a:r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）有意义，那么我们可以得到一个数列</a:t>
                  </a:r>
                  <a:r>
                    <a:rPr 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f(1),f(2),f(3),f(4),…,f(n)…</a:t>
                  </a:r>
                  <a:endParaRPr 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  <a:p>
                  <a:pPr marL="514350" indent="-514350">
                    <a:lnSpc>
                      <a:spcPct val="150000"/>
                    </a:lnSpc>
                    <a:buFont typeface="Arial" panose="020B0604020202020204" pitchFamily="34" charset="0"/>
                    <a:buAutoNum type="arabicPeriod"/>
                  </a:pPr>
                  <a:r>
                    <a:rPr lang="zh-CN" alt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数列可以看作特殊的函数，</a:t>
                  </a:r>
                  <a:r>
                    <a:rPr lang="zh-CN" altLang="en-US" sz="2800" b="1">
                      <a:solidFill>
                        <a:srgbClr val="FF0000"/>
                      </a:solidFill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项数是其自变量，其定义域是正整数集或正整数集的有限子集，其解析式就是数列的通项公式</a:t>
                  </a:r>
                  <a:r>
                    <a:rPr lang="en-US" sz="2800" b="1">
                      <a:latin typeface="微软雅黑" panose="020B0503020204020204" charset="-122"/>
                      <a:ea typeface="微软雅黑" panose="020B0503020204020204" charset="-122"/>
                      <a:cs typeface="微软雅黑" panose="020B0503020204020204" charset="-122"/>
                      <a:sym typeface="+mn-ea"/>
                    </a:rPr>
                    <a:t>.</a:t>
                  </a:r>
                  <a:endParaRPr lang="en-US" altLang="en-US" sz="28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endParaRPr>
                </a:p>
              </p:txBody>
            </p:sp>
          </mc:Choice>
          <mc:Fallback>
            <p:sp>
              <p:nvSpPr>
                <p:cNvPr id="5" name="文本框 4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6"/>
                  </p:custDataLst>
                </p:nvPr>
              </p:nvSpPr>
              <p:spPr>
                <a:xfrm>
                  <a:off x="152" y="2771"/>
                  <a:ext cx="18896" cy="6251"/>
                </a:xfrm>
                <a:prstGeom prst="rect">
                  <a:avLst/>
                </a:prstGeom>
                <a:blipFill rotWithShape="1">
                  <a:blip r:embed="rId7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文本框 5"/>
            <p:cNvSpPr txBox="1"/>
            <p:nvPr>
              <p:custDataLst>
                <p:tags r:id="rId8"/>
              </p:custDataLst>
            </p:nvPr>
          </p:nvSpPr>
          <p:spPr>
            <a:xfrm>
              <a:off x="5853" y="6978"/>
              <a:ext cx="64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298" name="Rectangle 2"/>
          <p:cNvSpPr/>
          <p:nvPr/>
        </p:nvSpPr>
        <p:spPr>
          <a:xfrm>
            <a:off x="14605" y="1158875"/>
            <a:ext cx="12317730" cy="58356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 anchor="ctr" anchorCtr="0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写出下面数列的一个通项公式，使它的前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项分别是下列各数： 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5299" name="Object 3"/>
          <p:cNvGraphicFramePr>
            <a:graphicFrameLocks noChangeAspect="1"/>
          </p:cNvGraphicFramePr>
          <p:nvPr/>
        </p:nvGraphicFramePr>
        <p:xfrm>
          <a:off x="1046163" y="2100898"/>
          <a:ext cx="5132387" cy="357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2" imgW="1091565" imgH="1091565" progId="Equation.DSMT4">
                  <p:embed/>
                </p:oleObj>
              </mc:Choice>
              <mc:Fallback>
                <p:oleObj name="Equation" r:id="rId2" imgW="1091565" imgH="10915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46163" y="2100898"/>
                        <a:ext cx="5132387" cy="35798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0" name="Object 5"/>
          <p:cNvGraphicFramePr>
            <a:graphicFrameLocks noChangeAspect="1"/>
          </p:cNvGraphicFramePr>
          <p:nvPr/>
        </p:nvGraphicFramePr>
        <p:xfrm>
          <a:off x="6704013" y="2075498"/>
          <a:ext cx="1458912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4" imgW="508000" imgH="228600" progId="Equation.DSMT4">
                  <p:embed/>
                </p:oleObj>
              </mc:Choice>
              <mc:Fallback>
                <p:oleObj name="Equation" r:id="rId4" imgW="508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04013" y="2075498"/>
                        <a:ext cx="1458912" cy="6556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1" name="Object 6"/>
          <p:cNvGraphicFramePr>
            <a:graphicFrameLocks noChangeAspect="1"/>
          </p:cNvGraphicFramePr>
          <p:nvPr/>
        </p:nvGraphicFramePr>
        <p:xfrm>
          <a:off x="6704013" y="2764473"/>
          <a:ext cx="21875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6" imgW="761365" imgH="241300" progId="Equation.DSMT4">
                  <p:embed/>
                </p:oleObj>
              </mc:Choice>
              <mc:Fallback>
                <p:oleObj name="Equation" r:id="rId6" imgW="761365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04013" y="2764473"/>
                        <a:ext cx="2187575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2" name="Object 7"/>
          <p:cNvGraphicFramePr>
            <a:graphicFrameLocks noChangeAspect="1"/>
          </p:cNvGraphicFramePr>
          <p:nvPr/>
        </p:nvGraphicFramePr>
        <p:xfrm>
          <a:off x="6704013" y="3732848"/>
          <a:ext cx="2322512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8" imgW="901065" imgH="406400" progId="Equation.DSMT4">
                  <p:embed/>
                </p:oleObj>
              </mc:Choice>
              <mc:Fallback>
                <p:oleObj name="Equation" r:id="rId8" imgW="9010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704013" y="3732848"/>
                        <a:ext cx="2322512" cy="104616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3" name="Object 8"/>
          <p:cNvGraphicFramePr>
            <a:graphicFrameLocks noChangeAspect="1"/>
          </p:cNvGraphicFramePr>
          <p:nvPr/>
        </p:nvGraphicFramePr>
        <p:xfrm>
          <a:off x="6704013" y="5053648"/>
          <a:ext cx="2471737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10" imgW="914400" imgH="241300" progId="Equation.DSMT4">
                  <p:embed/>
                </p:oleObj>
              </mc:Choice>
              <mc:Fallback>
                <p:oleObj name="Equation" r:id="rId10" imgW="9144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704013" y="5053648"/>
                        <a:ext cx="2471737" cy="65246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4" name="Rectangle 9"/>
          <p:cNvSpPr/>
          <p:nvPr/>
        </p:nvSpPr>
        <p:spPr>
          <a:xfrm>
            <a:off x="1304925" y="5756275"/>
            <a:ext cx="10128250" cy="585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3200" b="1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观察数列通项公式的关键是探求第</a:t>
            </a:r>
            <a:r>
              <a:rPr kumimoji="1" lang="en-US" altLang="zh-CN" sz="3200" b="1" i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n</a:t>
            </a:r>
            <a:r>
              <a:rPr kumimoji="1" lang="zh-CN" altLang="en-US" sz="3200" b="1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项</a:t>
            </a:r>
            <a:r>
              <a:rPr kumimoji="1" lang="en-US" altLang="zh-CN" sz="3200" b="1" i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kumimoji="1" lang="en-US" altLang="zh-CN" sz="3200" b="1" i="1" baseline="-25000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n</a:t>
            </a:r>
            <a:r>
              <a:rPr kumimoji="1" lang="zh-CN" altLang="en-US" sz="3200" b="1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与项数</a:t>
            </a:r>
            <a:r>
              <a:rPr kumimoji="1" lang="en-US" altLang="zh-CN" sz="3200" b="1" i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n</a:t>
            </a:r>
            <a:r>
              <a:rPr kumimoji="1" lang="zh-CN" altLang="en-US" sz="3200" b="1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的关系</a:t>
            </a:r>
            <a:endParaRPr kumimoji="1" lang="zh-CN" altLang="en-US" sz="3200" b="1">
              <a:solidFill>
                <a:srgbClr val="CC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19" name="Text Box 2"/>
          <p:cNvSpPr/>
          <p:nvPr/>
        </p:nvSpPr>
        <p:spPr>
          <a:xfrm>
            <a:off x="828675" y="1304925"/>
            <a:ext cx="9701530" cy="5835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求数列                                 中的数值最大的项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0420" name="Object 4"/>
          <p:cNvGraphicFramePr>
            <a:graphicFrameLocks noChangeAspect="1"/>
          </p:cNvGraphicFramePr>
          <p:nvPr/>
        </p:nvGraphicFramePr>
        <p:xfrm>
          <a:off x="2217738" y="1149350"/>
          <a:ext cx="320675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2" imgW="1143000" imgH="241300" progId="Equation.DSMT4">
                  <p:embed/>
                </p:oleObj>
              </mc:Choice>
              <mc:Fallback>
                <p:oleObj name="" r:id="rId2" imgW="11430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17738" y="1149350"/>
                        <a:ext cx="3206750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0421" name="Group 4"/>
          <p:cNvGrpSpPr/>
          <p:nvPr/>
        </p:nvGrpSpPr>
        <p:grpSpPr>
          <a:xfrm>
            <a:off x="718503" y="1995170"/>
            <a:ext cx="5026025" cy="2165350"/>
            <a:chOff x="-137" y="-473"/>
            <a:chExt cx="3166" cy="1364"/>
          </a:xfrm>
        </p:grpSpPr>
        <p:sp>
          <p:nvSpPr>
            <p:cNvPr id="60431" name="Text Box 5"/>
            <p:cNvSpPr/>
            <p:nvPr/>
          </p:nvSpPr>
          <p:spPr>
            <a:xfrm>
              <a:off x="-137" y="-348"/>
              <a:ext cx="732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en-US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解</a:t>
              </a: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:</a:t>
              </a:r>
              <a:endPara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60432" name="Object 7"/>
            <p:cNvGraphicFramePr>
              <a:graphicFrameLocks noChangeAspect="1"/>
            </p:cNvGraphicFramePr>
            <p:nvPr/>
          </p:nvGraphicFramePr>
          <p:xfrm>
            <a:off x="408" y="-473"/>
            <a:ext cx="2621" cy="13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0" name="" r:id="rId4" imgW="1562100" imgH="812800" progId="Equation.DSMT4">
                    <p:embed/>
                  </p:oleObj>
                </mc:Choice>
                <mc:Fallback>
                  <p:oleObj name="" r:id="rId4" imgW="1562100" imgH="81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08" y="-473"/>
                          <a:ext cx="2621" cy="13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0422" name="Object 8"/>
          <p:cNvGraphicFramePr>
            <a:graphicFrameLocks noChangeAspect="1"/>
          </p:cNvGraphicFramePr>
          <p:nvPr/>
        </p:nvGraphicFramePr>
        <p:xfrm>
          <a:off x="887413" y="4586288"/>
          <a:ext cx="8178800" cy="145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6" imgW="3110230" imgH="533400" progId="Equation.DSMT4">
                  <p:embed/>
                </p:oleObj>
              </mc:Choice>
              <mc:Fallback>
                <p:oleObj name="" r:id="rId6" imgW="3110230" imgH="533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7413" y="4586288"/>
                        <a:ext cx="8178800" cy="14509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0423" name="Group 11"/>
          <p:cNvGrpSpPr/>
          <p:nvPr/>
        </p:nvGrpSpPr>
        <p:grpSpPr>
          <a:xfrm>
            <a:off x="8378508" y="1885633"/>
            <a:ext cx="3427412" cy="4117975"/>
            <a:chOff x="2355" y="1771"/>
            <a:chExt cx="1690" cy="1930"/>
          </a:xfrm>
        </p:grpSpPr>
        <p:cxnSp>
          <p:nvCxnSpPr>
            <p:cNvPr id="60426" name="Line 12"/>
            <p:cNvCxnSpPr/>
            <p:nvPr/>
          </p:nvCxnSpPr>
          <p:spPr>
            <a:xfrm>
              <a:off x="2355" y="2749"/>
              <a:ext cx="1690" cy="0"/>
            </a:xfrm>
            <a:prstGeom prst="line">
              <a:avLst/>
            </a:prstGeom>
            <a:noFill/>
            <a:ln w="38100">
              <a:solidFill>
                <a:prstClr val="black"/>
              </a:solidFill>
              <a:miter lim="800000"/>
              <a:tailEnd type="stealth"/>
            </a:ln>
            <a:effectLst/>
          </p:spPr>
        </p:cxnSp>
        <p:cxnSp>
          <p:nvCxnSpPr>
            <p:cNvPr id="60427" name="Line 13"/>
            <p:cNvCxnSpPr/>
            <p:nvPr/>
          </p:nvCxnSpPr>
          <p:spPr>
            <a:xfrm flipH="1">
              <a:off x="2723" y="1797"/>
              <a:ext cx="0" cy="1904"/>
            </a:xfrm>
            <a:prstGeom prst="line">
              <a:avLst/>
            </a:prstGeom>
            <a:noFill/>
            <a:ln w="38100">
              <a:solidFill>
                <a:prstClr val="black"/>
              </a:solidFill>
              <a:miter lim="800000"/>
              <a:headEnd type="stealth"/>
            </a:ln>
            <a:effectLst/>
          </p:spPr>
        </p:cxnSp>
        <p:sp>
          <p:nvSpPr>
            <p:cNvPr id="60428" name="Text Box 17"/>
            <p:cNvSpPr/>
            <p:nvPr/>
          </p:nvSpPr>
          <p:spPr>
            <a:xfrm>
              <a:off x="2498" y="2739"/>
              <a:ext cx="290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kumimoji="1"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0429" name="Text Box 18"/>
            <p:cNvSpPr/>
            <p:nvPr/>
          </p:nvSpPr>
          <p:spPr>
            <a:xfrm>
              <a:off x="2830" y="1771"/>
              <a:ext cx="215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b="1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kumimoji="1" lang="en-US" altLang="zh-CN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0430" name="Text Box 19"/>
            <p:cNvSpPr/>
            <p:nvPr/>
          </p:nvSpPr>
          <p:spPr>
            <a:xfrm>
              <a:off x="3817" y="2441"/>
              <a:ext cx="228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zh-CN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b="1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kumimoji="1" lang="en-US" altLang="zh-CN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0424" name="Arc 10"/>
          <p:cNvSpPr/>
          <p:nvPr/>
        </p:nvSpPr>
        <p:spPr bwMode="auto">
          <a:xfrm rot="16200000">
            <a:off x="8332470" y="2857183"/>
            <a:ext cx="3708400" cy="28257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l" t="t" r="r" b="b"/>
            <a:pathLst>
              <a:path w="21600" h="40465" fill="none">
                <a:moveTo>
                  <a:pt x="7456" y="-1"/>
                </a:moveTo>
                <a:cubicBezTo>
                  <a:pt x="15953" y="3125"/>
                  <a:pt x="21600" y="11218"/>
                  <a:pt x="21600" y="20272"/>
                </a:cubicBezTo>
                <a:cubicBezTo>
                  <a:pt x="21600" y="29243"/>
                  <a:pt x="16054" y="37280"/>
                  <a:pt x="7668" y="40465"/>
                </a:cubicBezTo>
              </a:path>
              <a:path w="21600" h="40465" stroke="0">
                <a:moveTo>
                  <a:pt x="7456" y="-1"/>
                </a:moveTo>
                <a:cubicBezTo>
                  <a:pt x="15953" y="3125"/>
                  <a:pt x="21600" y="11218"/>
                  <a:pt x="21600" y="20272"/>
                </a:cubicBezTo>
                <a:cubicBezTo>
                  <a:pt x="21600" y="29243"/>
                  <a:pt x="16054" y="37280"/>
                  <a:pt x="7668" y="40465"/>
                </a:cubicBezTo>
                <a:lnTo>
                  <a:pt x="0" y="20272"/>
                </a:lnTo>
                <a:lnTo>
                  <a:pt x="7456" y="-1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round/>
          </a:ln>
          <a:effectLst/>
        </p:spPr>
        <p:txBody>
          <a:bodyPr/>
          <a:lstStyle/>
          <a:p/>
        </p:txBody>
      </p:sp>
      <p:cxnSp>
        <p:nvCxnSpPr>
          <p:cNvPr id="60425" name="直接连接符 19"/>
          <p:cNvCxnSpPr/>
          <p:nvPr/>
        </p:nvCxnSpPr>
        <p:spPr>
          <a:xfrm>
            <a:off x="10162858" y="1677670"/>
            <a:ext cx="41275" cy="3603625"/>
          </a:xfrm>
          <a:prstGeom prst="line">
            <a:avLst/>
          </a:prstGeom>
          <a:noFill/>
          <a:ln w="34925">
            <a:solidFill>
              <a:srgbClr val="FF0000"/>
            </a:solidFill>
            <a:miter lim="800000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fill="hold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 fill="hold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4198620" y="943610"/>
            <a:ext cx="6096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fontAlgn="auto">
              <a:lnSpc>
                <a:spcPct val="200000"/>
              </a:lnSpc>
            </a:pP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按照确定的顺序排列的一列数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称为数列.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67665" y="1127125"/>
            <a:ext cx="53943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小结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 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1.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数列的概念是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1654810" y="202311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数列的分类有哪些？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C9F754DE-2CAD-44b6-B708-469DEB6407EB-1" descr="C:/Users/chens/AppData/Local/Temp/wpp.eXZMETwp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404360" y="1149350"/>
            <a:ext cx="3982085" cy="2264410"/>
          </a:xfrm>
          <a:prstGeom prst="rect">
            <a:avLst/>
          </a:prstGeom>
        </p:spPr>
      </p:pic>
      <p:pic>
        <p:nvPicPr>
          <p:cNvPr id="7" name="C9F754DE-2CAD-44b6-B708-469DEB6407EB-2" descr="C:/Users/chens/AppData/Local/Temp/wpp.jlUNvkwpp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767955" y="461645"/>
            <a:ext cx="4305300" cy="3747135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1624330" y="2803525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数列的表示方法有哪几种？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1724660" y="3443605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表格法，图象法，通项公式</a:t>
            </a:r>
            <a:endParaRPr lang="zh-CN" sz="2400" b="1">
              <a:solidFill>
                <a:schemeClr val="accent2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5520690" y="4022725"/>
            <a:ext cx="5976620" cy="19615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60000"/>
              </a:lnSpc>
            </a:pP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如果数列</a:t>
            </a:r>
            <a:r>
              <a:rPr lang="en-US" sz="2400" b="1">
                <a:solidFill>
                  <a:srgbClr val="3F3F3F"/>
                </a:solidFill>
                <a:latin typeface="微软雅黑" panose="020B0503020204020204" charset="-122"/>
              </a:rPr>
              <a:t>{a</a:t>
            </a:r>
            <a:r>
              <a:rPr lang="en-US" sz="2400" b="1" baseline="-25000">
                <a:solidFill>
                  <a:srgbClr val="3F3F3F"/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}的第n项</a:t>
            </a:r>
            <a:r>
              <a:rPr lang="zh-CN" sz="28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a</a:t>
            </a:r>
            <a:r>
              <a:rPr lang="en-US" sz="2800" b="1" baseline="-250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与它的序号</a:t>
            </a:r>
            <a:r>
              <a:rPr 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之间的对应关系可以用</a:t>
            </a: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解析式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来表示，那么这个解析式叫做这个数列的</a:t>
            </a: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通项公式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．</a:t>
            </a:r>
            <a:endParaRPr lang="zh-CN" altLang="en-US" sz="2400" b="1">
              <a:solidFill>
                <a:srgbClr val="3F3F3F"/>
              </a:solidFill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12"/>
            </p:custDataLst>
          </p:nvPr>
        </p:nvSpPr>
        <p:spPr>
          <a:xfrm>
            <a:off x="1624330" y="433197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数列的通项公式是什么？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8" grpId="0"/>
      <p:bldP spid="9" grpId="0"/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419100" y="1009015"/>
            <a:ext cx="7258050" cy="43745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斐波那契数列</a:t>
            </a:r>
            <a:endParaRPr lang="zh-CN" altLang="en-US" sz="2000" b="1">
              <a:solidFill>
                <a:schemeClr val="accent2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1202年，意大利数学家斐波那契(LeonardoFibonacci，约1170-约1250)出版了他的《算盘书》(Liber Abaci)。他在书中收录了一些有意思的问题，其中有一个关于</a:t>
            </a:r>
            <a:r>
              <a:rPr lang="zh-CN" altLang="en-US" sz="20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兔子繁殖</a:t>
            </a: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的问题: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如果1对兔子每月能生1对小兔子(一雄一雌)，而每1对小兔子在它出生后的第3个月里，又能生1对小兔子，假定在不发生死亡的情况下，由1对初生的小兔子开始，一年后会有多少对兔子?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 descr="87c8bf46b7b1eef9e0ff8fcfbfb33c4132ba329a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930515" y="1410335"/>
            <a:ext cx="3757295" cy="37572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591820" y="4980940"/>
            <a:ext cx="11008995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1，1，2，3，5，8，13，21，34，55，89，144，</a:t>
            </a:r>
            <a:r>
              <a:rPr lang="en-US" altLang="zh-CN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233</a:t>
            </a: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….你发现这个数列的规律了吗?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647835" y="1257729"/>
            <a:ext cx="5338726" cy="3510212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文本框 32"/>
          <p:cNvSpPr txBox="1"/>
          <p:nvPr>
            <p:custDataLst>
              <p:tags r:id="rId5"/>
            </p:custDataLst>
          </p:nvPr>
        </p:nvSpPr>
        <p:spPr>
          <a:xfrm>
            <a:off x="513715" y="1257935"/>
            <a:ext cx="5838190" cy="372300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把这些兔子的数量以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</a:t>
            </a:r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为单位列出数字就能得到一组数字：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34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55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89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144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233.</a:t>
            </a:r>
            <a:endParaRPr lang="en-US" altLang="zh-CN" sz="2400" b="1">
              <a:solidFill>
                <a:schemeClr val="accent2">
                  <a:lumMod val="7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所以，过了一年之后，总共会有</a:t>
            </a:r>
            <a:r>
              <a:rPr lang="en-US" altLang="zh-CN" sz="2400"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233</a:t>
            </a:r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对兔子</a:t>
            </a:r>
            <a:r>
              <a:rPr lang="en-US" altLang="zh-CN" sz="2400"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zh-CN" sz="2400" b="1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094898" y="5609609"/>
            <a:ext cx="8781257" cy="5708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n+1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=a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n+2</a:t>
            </a:r>
            <a:endParaRPr lang="en-US" altLang="zh-CN" sz="2400" b="1" baseline="-25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513080" y="1003300"/>
            <a:ext cx="7840980" cy="526034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斐波那契数列（Fibonacci sequence），又称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黄金分割数列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，因数学家莱昂纳多·斐波那契（Leonardoda Fibonacci）以兔子繁殖为例子而引入，故又称为“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兔子数列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在现代物理、准晶体结构、化学等领域，斐波纳契数列都有直接的应用，为此，美国数学会从 1963 年起出版了以《斐波纳契数列季刊》为名的一份数学杂志，用于专门刊载这方面的研究成果。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 descr="80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448675" y="702310"/>
            <a:ext cx="3443605" cy="2988945"/>
          </a:xfrm>
          <a:prstGeom prst="rect">
            <a:avLst/>
          </a:prstGeom>
        </p:spPr>
      </p:pic>
      <p:pic>
        <p:nvPicPr>
          <p:cNvPr id="5" name="图片 4" descr="a965c6e9ccd2bb66da1b46f39b2a04e23fa2c69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570595" y="3660775"/>
            <a:ext cx="3443605" cy="29692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132715" y="1149350"/>
            <a:ext cx="38760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汉仪粗简黑简" panose="00020600040101010101" charset="-122"/>
                <a:ea typeface="汉仪粗简黑简" panose="00020600040101010101" charset="-122"/>
                <a:cs typeface="+mn-ea"/>
                <a:sym typeface="+mn-lt"/>
              </a:rPr>
              <a:t>数列的递推公式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汉仪粗简黑简" panose="00020600040101010101" charset="-122"/>
              <a:ea typeface="汉仪粗简黑简" panose="00020600040101010101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>
            <p:custDataLst>
              <p:tags r:id="rId3"/>
            </p:custDataLst>
          </p:nvPr>
        </p:nvSpPr>
        <p:spPr>
          <a:xfrm>
            <a:off x="513238" y="1756823"/>
            <a:ext cx="10924907" cy="10502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数列的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递推公式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：如果一个数列的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相邻两项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或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多项之间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的关系可以用一个式子来表示，那么这个式子叫做这个数列的递推公式。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513238" y="2877204"/>
            <a:ext cx="8781257" cy="5708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斐波那契数列的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递推公式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为：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n+1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=a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n+2</a:t>
            </a:r>
            <a:endParaRPr lang="en-US" altLang="zh-CN" sz="2400" b="1" baseline="-25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0" name="文本框 99"/>
          <p:cNvSpPr txBox="1"/>
          <p:nvPr>
            <p:custDataLst>
              <p:tags r:id="rId5"/>
            </p:custDataLst>
          </p:nvPr>
        </p:nvSpPr>
        <p:spPr>
          <a:xfrm>
            <a:off x="408305" y="3435985"/>
            <a:ext cx="113753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注意：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(1)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不是所有的数列都有递推公式；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 fontAlgn="auto">
              <a:lnSpc>
                <a:spcPct val="150000"/>
              </a:lnSpc>
            </a:pP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(2)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当用递推公式给出一个数列时，必须给出：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{a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}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的第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或前几项）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                          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 fontAlgn="auto">
              <a:lnSpc>
                <a:spcPct val="150000"/>
              </a:lnSpc>
            </a:pP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                                                                      ②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递推关系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1291590" y="5052060"/>
            <a:ext cx="1113853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lstStyle/>
          <a:p>
            <a:pPr indent="0"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(3)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递推公式表示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与它的前一项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或前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之间的关系，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 fontAlgn="auto">
              <a:lnSpc>
                <a:spcPct val="150000"/>
              </a:lnSpc>
            </a:pP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通项公式表示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之间的关系．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8" grpId="0"/>
      <p:bldP spid="100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>
            <p:custDataLst>
              <p:tags r:id="rId2"/>
            </p:custDataLst>
          </p:nvPr>
        </p:nvSpPr>
        <p:spPr>
          <a:xfrm>
            <a:off x="513080" y="1042035"/>
            <a:ext cx="1059815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20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典例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：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判断正误(正确的画“√”，错误的画“×”)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  <a:p>
            <a:pPr indent="0">
              <a:lnSpc>
                <a:spcPct val="200000"/>
              </a:lnSpc>
            </a:pP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(1)根据通项公式可以求出数列的任意一项．(　</a:t>
            </a: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　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)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  <a:p>
            <a:pPr indent="0">
              <a:lnSpc>
                <a:spcPct val="200000"/>
              </a:lnSpc>
            </a:pP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(2)有些数列可能不存在最大项．(　　)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  <a:p>
            <a:pPr indent="0">
              <a:lnSpc>
                <a:spcPct val="200000"/>
              </a:lnSpc>
            </a:pP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(3)递推公式是表示数列的一种方法．(　　)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  <a:p>
            <a:pPr indent="0">
              <a:lnSpc>
                <a:spcPct val="200000"/>
              </a:lnSpc>
            </a:pP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(4)所有的数列都有递推公式．(　　)
</a:t>
            </a:r>
            <a:endParaRPr lang="en-US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宋体" panose="02010600030101010101" pitchFamily="2" charset="-122"/>
            </a:endParaRPr>
          </a:p>
        </p:txBody>
      </p:sp>
      <p:graphicFrame>
        <p:nvGraphicFramePr>
          <p:cNvPr id="7172" name="对象 717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5176723" y="2870022"/>
          <a:ext cx="6400318" cy="474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4" imgW="5337175" imgH="399415" progId="Word.Document.8">
                  <p:embed/>
                </p:oleObj>
              </mc:Choice>
              <mc:Fallback>
                <p:oleObj name="" r:id="rId4" imgW="5337175" imgH="39941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76723" y="2870022"/>
                        <a:ext cx="6400318" cy="47445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对象 7172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5791547" y="3557194"/>
          <a:ext cx="6400317" cy="474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7" imgW="5337175" imgH="399415" progId="Word.Document.8">
                  <p:embed/>
                </p:oleObj>
              </mc:Choice>
              <mc:Fallback>
                <p:oleObj name="" r:id="rId7" imgW="5337175" imgH="39941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91547" y="3557194"/>
                        <a:ext cx="6400317" cy="47445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4" name="对象 7173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4814058" y="4352312"/>
          <a:ext cx="6400317" cy="47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10" imgW="5337175" imgH="399415" progId="Word.Document.8">
                  <p:embed/>
                </p:oleObj>
              </mc:Choice>
              <mc:Fallback>
                <p:oleObj name="" r:id="rId10" imgW="5337175" imgH="39941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14058" y="4352312"/>
                        <a:ext cx="6400317" cy="474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>
            <p:custDataLst>
              <p:tags r:id="rId12"/>
            </p:custDataLst>
          </p:nvPr>
        </p:nvSpPr>
        <p:spPr>
          <a:xfrm>
            <a:off x="513080" y="4704715"/>
            <a:ext cx="1082865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20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典例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{a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}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，则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>
              <a:lnSpc>
                <a:spcPct val="200000"/>
              </a:lnSpc>
            </a:pP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       B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       C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      D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
</a:t>
            </a:r>
            <a:endParaRPr lang="en-US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3"/>
            </p:custDataLst>
          </p:nvPr>
        </p:nvSpPr>
        <p:spPr>
          <a:xfrm>
            <a:off x="9119235" y="5147310"/>
            <a:ext cx="10782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en-US" altLang="zh-CN" sz="2800" b="1">
              <a:solidFill>
                <a:schemeClr val="accent2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7171" name="对象 7170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6718889" y="2070456"/>
          <a:ext cx="6400318" cy="474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5" imgW="5337175" imgH="399415" progId="Word.Document.8">
                  <p:embed/>
                </p:oleObj>
              </mc:Choice>
              <mc:Fallback>
                <p:oleObj name="" r:id="rId15" imgW="5337175" imgH="39941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718889" y="2070456"/>
                        <a:ext cx="6400318" cy="47445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>
            <p:custDataLst>
              <p:tags r:id="rId2"/>
            </p:custDataLst>
          </p:nvPr>
        </p:nvSpPr>
        <p:spPr>
          <a:xfrm>
            <a:off x="513080" y="1123315"/>
            <a:ext cx="94462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典例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</a:rPr>
              <a:t>: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已知数列</a:t>
            </a:r>
            <a:r>
              <a:rPr lang="en-US" sz="2400" b="1">
                <a:solidFill>
                  <a:srgbClr val="3F3F3F"/>
                </a:solidFill>
                <a:latin typeface="微软雅黑" panose="020B0503020204020204" charset="-122"/>
              </a:rPr>
              <a:t>{a</a:t>
            </a:r>
            <a:r>
              <a:rPr lang="en-US" sz="2400" b="1" baseline="-25000">
                <a:solidFill>
                  <a:srgbClr val="3F3F3F"/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}满足</a:t>
            </a:r>
            <a:r>
              <a:rPr lang="en-US" sz="2400" b="1">
                <a:solidFill>
                  <a:srgbClr val="3F3F3F"/>
                </a:solidFill>
                <a:latin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rgbClr val="3F3F3F"/>
                </a:solidFill>
                <a:latin typeface="微软雅黑" panose="020B0503020204020204" charset="-122"/>
              </a:rPr>
              <a:t>1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＝3，</a:t>
            </a:r>
            <a:r>
              <a:rPr lang="en-US" sz="2400" b="1">
                <a:solidFill>
                  <a:srgbClr val="3F3F3F"/>
                </a:solidFill>
                <a:latin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rgbClr val="3F3F3F"/>
                </a:solidFill>
                <a:latin typeface="微软雅黑" panose="020B0503020204020204" charset="-122"/>
              </a:rPr>
              <a:t>n</a:t>
            </a:r>
            <a:r>
              <a:rPr lang="zh-CN" sz="2400" b="1" baseline="-25000">
                <a:solidFill>
                  <a:srgbClr val="3F3F3F"/>
                </a:solidFill>
                <a:ea typeface="微软雅黑" panose="020B0503020204020204" charset="-122"/>
              </a:rPr>
              <a:t>＋</a:t>
            </a:r>
            <a:r>
              <a:rPr lang="en-US" sz="2400" b="1" baseline="-25000">
                <a:solidFill>
                  <a:srgbClr val="3F3F3F"/>
                </a:solidFill>
                <a:latin typeface="微软雅黑" panose="020B0503020204020204" charset="-122"/>
              </a:rPr>
              <a:t>1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＝</a:t>
            </a:r>
            <a:r>
              <a:rPr lang="en-US" sz="2400" b="1">
                <a:solidFill>
                  <a:srgbClr val="3F3F3F"/>
                </a:solidFill>
                <a:latin typeface="微软雅黑" panose="020B0503020204020204" charset="-122"/>
              </a:rPr>
              <a:t>2a</a:t>
            </a:r>
            <a:r>
              <a:rPr lang="en-US" sz="2400" b="1" baseline="-25000">
                <a:solidFill>
                  <a:srgbClr val="3F3F3F"/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＋1，写出数列的前</a:t>
            </a:r>
            <a:r>
              <a:rPr lang="en-US" altLang="zh-CN" sz="2400" b="1">
                <a:solidFill>
                  <a:srgbClr val="3F3F3F"/>
                </a:solidFill>
                <a:ea typeface="微软雅黑" panose="020B0503020204020204" charset="-122"/>
              </a:rPr>
              <a:t>3</a:t>
            </a:r>
            <a:r>
              <a:rPr lang="zh-CN" sz="2400" b="1">
                <a:solidFill>
                  <a:srgbClr val="3F3F3F"/>
                </a:solidFill>
                <a:ea typeface="微软雅黑" panose="020B0503020204020204" charset="-122"/>
              </a:rPr>
              <a:t>项．</a:t>
            </a:r>
            <a:endParaRPr lang="zh-CN" altLang="en-US" sz="2400" b="1">
              <a:solidFill>
                <a:srgbClr val="3F3F3F"/>
              </a:solidFill>
              <a:ea typeface="微软雅黑" panose="020B0503020204020204" charset="-122"/>
            </a:endParaRPr>
          </a:p>
        </p:txBody>
      </p:sp>
      <p:graphicFrame>
        <p:nvGraphicFramePr>
          <p:cNvPr id="68611" name="对象 68610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615315" y="2606040"/>
          <a:ext cx="9914890" cy="1301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4" imgW="10077450" imgH="1333500" progId="Word.Document.8">
                  <p:embed/>
                </p:oleObj>
              </mc:Choice>
              <mc:Fallback>
                <p:oleObj name="" r:id="rId4" imgW="10077450" imgH="1333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5315" y="2606040"/>
                        <a:ext cx="9914890" cy="13011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2" name="对象 6861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614998" y="3345816"/>
          <a:ext cx="10076180" cy="387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7" imgW="10077450" imgH="3879850" progId="Word.Document.8">
                  <p:embed/>
                </p:oleObj>
              </mc:Choice>
              <mc:Fallback>
                <p:oleObj name="" r:id="rId7" imgW="10077450" imgH="3879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4998" y="3345816"/>
                        <a:ext cx="10076180" cy="3879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513080" y="1891665"/>
            <a:ext cx="107734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fontAlgn="auto">
              <a:lnSpc>
                <a:spcPct val="15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解：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因为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，所以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2×3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2×7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15.</a:t>
            </a:r>
            <a:endParaRPr lang="en-US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6802" name="Object 2"/>
          <p:cNvGraphicFramePr>
            <a:graphicFrameLocks noChangeAspect="1"/>
          </p:cNvGraphicFramePr>
          <p:nvPr/>
        </p:nvGraphicFramePr>
        <p:xfrm>
          <a:off x="465455" y="1363980"/>
          <a:ext cx="10603865" cy="633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" r:id="rId2" imgW="8020050" imgH="723900" progId="Word.Document.8">
                  <p:embed/>
                </p:oleObj>
              </mc:Choice>
              <mc:Fallback>
                <p:oleObj name="" r:id="rId2" imgW="8020050" imgH="723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rcRect t="21213" b="20079"/>
                      <a:stretch>
                        <a:fillRect/>
                      </a:stretch>
                    </p:blipFill>
                    <p:spPr>
                      <a:xfrm>
                        <a:off x="465455" y="1363980"/>
                        <a:ext cx="10603865" cy="63373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803" name="Object 4"/>
          <p:cNvGraphicFramePr>
            <a:graphicFrameLocks noChangeAspect="1"/>
          </p:cNvGraphicFramePr>
          <p:nvPr/>
        </p:nvGraphicFramePr>
        <p:xfrm>
          <a:off x="2354263" y="2815590"/>
          <a:ext cx="4367212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Document" r:id="rId4" imgW="7993380" imgH="751205" progId="Word.Document.8">
                  <p:embed/>
                </p:oleObj>
              </mc:Choice>
              <mc:Fallback>
                <p:oleObj name="Document" r:id="rId4" imgW="7993380" imgH="75120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r="51798" b="21994"/>
                      <a:stretch>
                        <a:fillRect/>
                      </a:stretch>
                    </p:blipFill>
                    <p:spPr>
                      <a:xfrm>
                        <a:off x="2354263" y="2815590"/>
                        <a:ext cx="4367212" cy="64611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804" name="Object 5"/>
          <p:cNvGraphicFramePr>
            <a:graphicFrameLocks noChangeAspect="1"/>
          </p:cNvGraphicFramePr>
          <p:nvPr/>
        </p:nvGraphicFramePr>
        <p:xfrm>
          <a:off x="2354263" y="3645853"/>
          <a:ext cx="60706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Document" r:id="rId6" imgW="7992110" imgH="1017905" progId="Word.Document.8">
                  <p:embed/>
                </p:oleObj>
              </mc:Choice>
              <mc:Fallback>
                <p:oleObj name="Document" r:id="rId6" imgW="7992110" imgH="101790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rcRect r="44189" b="2506"/>
                      <a:stretch>
                        <a:fillRect/>
                      </a:stretch>
                    </p:blipFill>
                    <p:spPr>
                      <a:xfrm>
                        <a:off x="2354263" y="3645853"/>
                        <a:ext cx="6070600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6" name="矩形 1"/>
          <p:cNvSpPr/>
          <p:nvPr/>
        </p:nvSpPr>
        <p:spPr>
          <a:xfrm>
            <a:off x="1631950" y="2215515"/>
            <a:ext cx="8270875" cy="5508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marL="0" marR="0" lvl="0" indent="0" algn="just" eaLnBrk="1" hangingPunct="1">
              <a:lnSpc>
                <a:spcPts val="4000"/>
              </a:lnSpc>
            </a:pPr>
            <a:r>
              <a:rPr lang="zh-CN" altLang="zh-CN" sz="2600" spc="0">
                <a:solidFill>
                  <a:srgbClr val="0000FF"/>
                </a:solidFill>
                <a:ea typeface="黑体" panose="02010609060101010101" charset="-122"/>
              </a:rPr>
              <a:t>解</a:t>
            </a:r>
            <a:r>
              <a:rPr lang="zh-CN" altLang="zh-CN" sz="2600" spc="0">
                <a:ea typeface="黑体" panose="02010609060101010101" charset="-122"/>
              </a:rPr>
              <a:t>　</a:t>
            </a:r>
            <a:r>
              <a:rPr lang="en-US" altLang="zh-CN" sz="2600" i="1" spc="0">
                <a:ea typeface="仿宋_GB2312" pitchFamily="1" charset="-122"/>
              </a:rPr>
              <a:t>a</a:t>
            </a:r>
            <a:r>
              <a:rPr lang="en-US" altLang="zh-CN" sz="2600" spc="0" baseline="-25000">
                <a:ea typeface="仿宋_GB2312" pitchFamily="1" charset="-122"/>
              </a:rPr>
              <a:t>1</a:t>
            </a:r>
            <a:r>
              <a:rPr lang="zh-CN" altLang="zh-CN" sz="2600" spc="0">
                <a:ea typeface="仿宋_GB2312" pitchFamily="1" charset="-122"/>
              </a:rPr>
              <a:t>＝</a:t>
            </a:r>
            <a:r>
              <a:rPr lang="en-US" altLang="zh-CN" sz="2600" spc="0">
                <a:ea typeface="仿宋_GB2312" pitchFamily="1" charset="-122"/>
              </a:rPr>
              <a:t>1</a:t>
            </a:r>
            <a:r>
              <a:rPr lang="zh-CN" altLang="zh-CN" sz="2600" spc="0">
                <a:ea typeface="仿宋_GB2312" pitchFamily="1" charset="-122"/>
              </a:rPr>
              <a:t>，</a:t>
            </a:r>
            <a:r>
              <a:rPr lang="en-US" altLang="zh-CN" sz="2600" i="1" spc="0">
                <a:ea typeface="仿宋_GB2312" pitchFamily="1" charset="-122"/>
              </a:rPr>
              <a:t>a</a:t>
            </a:r>
            <a:r>
              <a:rPr lang="en-US" altLang="zh-CN" sz="2600" spc="0" baseline="-25000">
                <a:ea typeface="仿宋_GB2312" pitchFamily="1" charset="-122"/>
              </a:rPr>
              <a:t>2</a:t>
            </a:r>
            <a:r>
              <a:rPr lang="zh-CN" altLang="zh-CN" sz="2600" spc="0">
                <a:ea typeface="仿宋_GB2312" pitchFamily="1" charset="-122"/>
              </a:rPr>
              <a:t>＝</a:t>
            </a:r>
            <a:r>
              <a:rPr lang="en-US" altLang="zh-CN" sz="2600" spc="0">
                <a:ea typeface="仿宋_GB2312" pitchFamily="1" charset="-122"/>
              </a:rPr>
              <a:t>2</a:t>
            </a:r>
            <a:r>
              <a:rPr lang="zh-CN" altLang="zh-CN" sz="2600" spc="0">
                <a:ea typeface="仿宋_GB2312" pitchFamily="1" charset="-122"/>
              </a:rPr>
              <a:t>，</a:t>
            </a:r>
            <a:r>
              <a:rPr lang="en-US" altLang="zh-CN" sz="2600" i="1" spc="0">
                <a:ea typeface="仿宋_GB2312" pitchFamily="1" charset="-122"/>
              </a:rPr>
              <a:t>a</a:t>
            </a:r>
            <a:r>
              <a:rPr lang="en-US" altLang="zh-CN" sz="2600" spc="0" baseline="-25000">
                <a:ea typeface="仿宋_GB2312" pitchFamily="1" charset="-122"/>
              </a:rPr>
              <a:t>3</a:t>
            </a:r>
            <a:r>
              <a:rPr lang="zh-CN" altLang="zh-CN" sz="2600" spc="0">
                <a:ea typeface="仿宋_GB2312" pitchFamily="1" charset="-122"/>
              </a:rPr>
              <a:t>＝</a:t>
            </a:r>
            <a:r>
              <a:rPr lang="en-US" altLang="zh-CN" sz="2600" spc="0">
                <a:ea typeface="仿宋_GB2312" pitchFamily="1" charset="-122"/>
              </a:rPr>
              <a:t>1</a:t>
            </a:r>
            <a:r>
              <a:rPr lang="zh-CN" altLang="zh-CN" sz="2600" spc="0">
                <a:ea typeface="仿宋_GB2312" pitchFamily="1" charset="-122"/>
              </a:rPr>
              <a:t>，</a:t>
            </a:r>
            <a:r>
              <a:rPr lang="en-US" altLang="zh-CN" sz="2600" i="1" spc="0">
                <a:ea typeface="仿宋_GB2312" pitchFamily="1" charset="-122"/>
              </a:rPr>
              <a:t>a</a:t>
            </a:r>
            <a:r>
              <a:rPr lang="en-US" altLang="zh-CN" sz="2600" spc="0" baseline="-25000">
                <a:ea typeface="仿宋_GB2312" pitchFamily="1" charset="-122"/>
              </a:rPr>
              <a:t>4</a:t>
            </a:r>
            <a:r>
              <a:rPr lang="zh-CN" altLang="zh-CN" sz="2600" spc="0">
                <a:ea typeface="仿宋_GB2312" pitchFamily="1" charset="-122"/>
              </a:rPr>
              <a:t>＝－</a:t>
            </a:r>
            <a:r>
              <a:rPr lang="en-US" altLang="zh-CN" sz="2600" spc="0">
                <a:ea typeface="仿宋_GB2312" pitchFamily="1" charset="-122"/>
              </a:rPr>
              <a:t>1</a:t>
            </a:r>
            <a:r>
              <a:rPr lang="zh-CN" altLang="zh-CN" sz="2600" spc="0">
                <a:ea typeface="仿宋_GB2312" pitchFamily="1" charset="-122"/>
              </a:rPr>
              <a:t>，</a:t>
            </a:r>
            <a:r>
              <a:rPr lang="en-US" altLang="zh-CN" sz="2600" i="1" spc="0">
                <a:ea typeface="仿宋_GB2312" pitchFamily="1" charset="-122"/>
              </a:rPr>
              <a:t>a</a:t>
            </a:r>
            <a:r>
              <a:rPr lang="en-US" altLang="zh-CN" sz="2600" spc="0" baseline="-25000">
                <a:ea typeface="仿宋_GB2312" pitchFamily="1" charset="-122"/>
              </a:rPr>
              <a:t>5</a:t>
            </a:r>
            <a:r>
              <a:rPr lang="zh-CN" altLang="zh-CN" sz="2600" spc="0">
                <a:ea typeface="仿宋_GB2312" pitchFamily="1" charset="-122"/>
              </a:rPr>
              <a:t>＝－</a:t>
            </a:r>
            <a:r>
              <a:rPr lang="en-US" altLang="zh-CN" sz="2600" spc="0">
                <a:ea typeface="仿宋_GB2312" pitchFamily="1" charset="-122"/>
              </a:rPr>
              <a:t>2</a:t>
            </a:r>
            <a:r>
              <a:rPr lang="zh-CN" altLang="zh-CN" sz="2600" spc="0">
                <a:ea typeface="仿宋_GB2312" pitchFamily="1" charset="-122"/>
              </a:rPr>
              <a:t>，</a:t>
            </a:r>
            <a:r>
              <a:rPr lang="en-US" altLang="zh-CN" sz="2600" i="1" spc="0">
                <a:ea typeface="仿宋_GB2312" pitchFamily="1" charset="-122"/>
              </a:rPr>
              <a:t>a</a:t>
            </a:r>
            <a:r>
              <a:rPr lang="en-US" altLang="zh-CN" sz="2600" spc="0" baseline="-25000">
                <a:ea typeface="仿宋_GB2312" pitchFamily="1" charset="-122"/>
              </a:rPr>
              <a:t>6</a:t>
            </a:r>
            <a:r>
              <a:rPr lang="zh-CN" altLang="zh-CN" sz="2600" spc="0">
                <a:ea typeface="仿宋_GB2312" pitchFamily="1" charset="-122"/>
              </a:rPr>
              <a:t>＝－</a:t>
            </a:r>
            <a:r>
              <a:rPr lang="en-US" altLang="zh-CN" sz="2600" spc="0">
                <a:ea typeface="仿宋_GB2312" pitchFamily="1" charset="-122"/>
              </a:rPr>
              <a:t>1</a:t>
            </a:r>
            <a:r>
              <a:rPr lang="zh-CN" altLang="zh-CN" sz="2600" spc="0">
                <a:ea typeface="仿宋_GB2312" pitchFamily="1" charset="-122"/>
              </a:rPr>
              <a:t>，</a:t>
            </a:r>
            <a:endParaRPr lang="zh-CN" altLang="zh-CN" sz="1000">
              <a:latin typeface="宋体" panose="02010600030101010101" pitchFamily="2" charset="-122"/>
              <a:ea typeface="Courier New" panose="02070309020205020404" pitchFamily="49" charset="0"/>
            </a:endParaRPr>
          </a:p>
        </p:txBody>
      </p:sp>
      <p:sp>
        <p:nvSpPr>
          <p:cNvPr id="76807" name="矩形 2"/>
          <p:cNvSpPr/>
          <p:nvPr/>
        </p:nvSpPr>
        <p:spPr>
          <a:xfrm>
            <a:off x="2162175" y="4679315"/>
            <a:ext cx="4749800" cy="5461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marL="0" marR="0" lvl="0" indent="0" algn="just" eaLnBrk="1" hangingPunct="1">
              <a:lnSpc>
                <a:spcPts val="4000"/>
              </a:lnSpc>
            </a:pPr>
            <a:r>
              <a:rPr lang="zh-CN" altLang="zh-CN" sz="2400" spc="0">
                <a:ea typeface="仿宋_GB2312" pitchFamily="1" charset="-122"/>
              </a:rPr>
              <a:t>数列</a:t>
            </a:r>
            <a:r>
              <a:rPr lang="en-US" altLang="zh-CN" sz="2400" spc="0">
                <a:ea typeface="仿宋_GB2312" pitchFamily="1" charset="-122"/>
              </a:rPr>
              <a:t>{</a:t>
            </a:r>
            <a:r>
              <a:rPr lang="en-US" altLang="zh-CN" sz="2400" i="1" spc="0">
                <a:ea typeface="仿宋_GB2312" pitchFamily="1" charset="-122"/>
              </a:rPr>
              <a:t>a</a:t>
            </a:r>
            <a:r>
              <a:rPr lang="en-US" altLang="zh-CN" sz="2400" i="1" spc="0" baseline="-25000">
                <a:ea typeface="仿宋_GB2312" pitchFamily="1" charset="-122"/>
              </a:rPr>
              <a:t>n</a:t>
            </a:r>
            <a:r>
              <a:rPr lang="en-US" altLang="zh-CN" sz="2400" spc="0">
                <a:ea typeface="仿宋_GB2312" pitchFamily="1" charset="-122"/>
              </a:rPr>
              <a:t>}</a:t>
            </a:r>
            <a:r>
              <a:rPr lang="zh-CN" altLang="zh-CN" sz="2400" spc="0">
                <a:ea typeface="仿宋_GB2312" pitchFamily="1" charset="-122"/>
              </a:rPr>
              <a:t>具有周期性，周期</a:t>
            </a:r>
            <a:r>
              <a:rPr lang="en-US" altLang="zh-CN" sz="2400" i="1" spc="0">
                <a:ea typeface="仿宋_GB2312" pitchFamily="1" charset="-122"/>
              </a:rPr>
              <a:t>T</a:t>
            </a:r>
            <a:r>
              <a:rPr lang="zh-CN" altLang="zh-CN" sz="2400" spc="0">
                <a:ea typeface="仿宋_GB2312" pitchFamily="1" charset="-122"/>
              </a:rPr>
              <a:t>＝</a:t>
            </a:r>
            <a:r>
              <a:rPr lang="en-US" altLang="zh-CN" sz="2400" spc="0">
                <a:ea typeface="仿宋_GB2312" pitchFamily="1" charset="-122"/>
              </a:rPr>
              <a:t>6</a:t>
            </a:r>
            <a:r>
              <a:rPr lang="zh-CN" altLang="zh-CN" sz="2400" spc="0">
                <a:ea typeface="仿宋_GB2312" pitchFamily="1" charset="-122"/>
              </a:rPr>
              <a:t>，</a:t>
            </a:r>
            <a:endParaRPr lang="zh-CN" altLang="zh-CN" sz="1000">
              <a:latin typeface="宋体" panose="02010600030101010101" pitchFamily="2" charset="-122"/>
              <a:ea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 fill="hold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6" grpId="0"/>
      <p:bldP spid="7680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513080" y="1004570"/>
            <a:ext cx="1084008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数列的前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项和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: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我们把数列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{a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}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从第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项起到第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项止的各项之和，称为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数列的前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项和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，记作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</a:t>
            </a:r>
            <a:r>
              <a:rPr lang="en-US" altLang="zh-CN" sz="2400" b="1" baseline="-25000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，即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+...+a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513080" y="2689225"/>
            <a:ext cx="1093533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50000"/>
              </a:lnSpc>
            </a:pP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数列的前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项和公式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:</a:t>
            </a:r>
            <a:endParaRPr lang="en-US" altLang="zh-CN" sz="24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如果数列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{a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}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的前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项和与它的序号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之间的对应关系可以用一个式子来表示，那么这个式子叫做这个数列的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前</a:t>
            </a:r>
            <a:r>
              <a:rPr lang="en-US" alt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项和公式。</a:t>
            </a:r>
            <a:endParaRPr lang="zh-CN" altLang="en-US" sz="2400" b="1">
              <a:solidFill>
                <a:schemeClr val="accent2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513044" y="4442487"/>
            <a:ext cx="9012034" cy="6508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just">
              <a:lnSpc>
                <a:spcPct val="130000"/>
              </a:lnSpc>
            </a:pPr>
            <a:r>
              <a:rPr lang="zh-CN" altLang="en-US" sz="28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思考：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数列的前</a:t>
            </a:r>
            <a:r>
              <a:rPr lang="en-US" altLang="zh-CN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项和公式与数列的通项公式有何联系？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802640" y="4956175"/>
            <a:ext cx="1070927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   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+...+a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n-1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n-1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+...+a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n-1</a:t>
            </a:r>
            <a:r>
              <a:rPr lang="zh-CN" alt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=S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-S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n-1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,n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≥2       a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=S</a:t>
            </a:r>
            <a:r>
              <a:rPr lang="en-US" alt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,n=1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672465" y="2863215"/>
            <a:ext cx="1017714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ea typeface="微软雅黑" panose="020B0503020204020204" charset="-122"/>
              </a:rPr>
              <a:t>典例5：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已知数列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{a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}的前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项和为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S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en-US" sz="2400" b="1" baseline="30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，则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rPr>
              <a:t>________.</a:t>
            </a:r>
            <a:endParaRPr lang="en-US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1050290" y="3472180"/>
            <a:ext cx="9887585" cy="25285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220000"/>
              </a:lnSpc>
            </a:pPr>
            <a:r>
              <a:rPr lang="zh-CN" sz="2400" b="1">
                <a:solidFill>
                  <a:schemeClr val="accent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解：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当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n≥2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sz="2400" b="1" baseline="30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1)</a:t>
            </a:r>
            <a:r>
              <a:rPr lang="en-US" sz="2400" b="1" baseline="30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sz="2400" b="1" baseline="30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sz="2400" b="1" baseline="30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＋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>
              <a:lnSpc>
                <a:spcPct val="22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当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时，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满足上式，</a:t>
            </a:r>
            <a:endParaRPr lang="zh-CN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>
              <a:lnSpc>
                <a:spcPct val="220000"/>
              </a:lnSpc>
            </a:pPr>
            <a:r>
              <a: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所以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{a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}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的通项公式为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en-US" sz="2400" b="1" baseline="-25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2n</a:t>
            </a:r>
            <a:r>
              <a:rPr 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－</a:t>
            </a: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endParaRPr lang="en-US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6146" name="对象 6145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375410" y="1256030"/>
          <a:ext cx="10061575" cy="3182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5" imgW="8420100" imgH="2590800" progId="Word.Document.8">
                  <p:embed/>
                </p:oleObj>
              </mc:Choice>
              <mc:Fallback>
                <p:oleObj name="" r:id="rId5" imgW="8420100" imgH="2590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75410" y="1256030"/>
                        <a:ext cx="10061575" cy="3182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3491" name="对象 63490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512763" y="1157923"/>
          <a:ext cx="10076180" cy="144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3" imgW="10077450" imgH="1441450" progId="Word.Document.8">
                  <p:embed/>
                </p:oleObj>
              </mc:Choice>
              <mc:Fallback>
                <p:oleObj name="" r:id="rId3" imgW="10077450" imgH="1441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2763" y="1157923"/>
                        <a:ext cx="10076180" cy="1441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0" name="对象 48129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512763" y="2386489"/>
          <a:ext cx="10076180" cy="414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6" imgW="10077450" imgH="4146550" progId="Word.Document.8">
                  <p:embed/>
                </p:oleObj>
              </mc:Choice>
              <mc:Fallback>
                <p:oleObj name="" r:id="rId6" imgW="10077450" imgH="4146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2763" y="2386489"/>
                        <a:ext cx="10076180" cy="414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42" name="对象 6144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627063" y="1298258"/>
          <a:ext cx="1007618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3" imgW="10077450" imgH="730250" progId="Word.Document.8">
                  <p:embed/>
                </p:oleObj>
              </mc:Choice>
              <mc:Fallback>
                <p:oleObj name="" r:id="rId3" imgW="10077450" imgH="730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7063" y="1298258"/>
                        <a:ext cx="10076180" cy="73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3" name="对象 61442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627063" y="2140586"/>
          <a:ext cx="10076180" cy="3599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6" imgW="10077450" imgH="3600450" progId="Word.Document.8">
                  <p:embed/>
                </p:oleObj>
              </mc:Choice>
              <mc:Fallback>
                <p:oleObj name="" r:id="rId6" imgW="10077450" imgH="3600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27063" y="2140586"/>
                        <a:ext cx="10076180" cy="35998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9458" name="对象 19457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844551" y="1004330"/>
          <a:ext cx="10061575" cy="1085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3" imgW="8420100" imgH="908050" progId="Word.Document.8">
                  <p:embed/>
                </p:oleObj>
              </mc:Choice>
              <mc:Fallback>
                <p:oleObj name="" r:id="rId3" imgW="8420100" imgH="908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4551" y="1004330"/>
                        <a:ext cx="10061575" cy="10852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19458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844551" y="1937310"/>
          <a:ext cx="10103485" cy="5012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6" imgW="8420100" imgH="4178300" progId="Word.Document.8">
                  <p:embed/>
                </p:oleObj>
              </mc:Choice>
              <mc:Fallback>
                <p:oleObj name="" r:id="rId6" imgW="8420100" imgH="4178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44551" y="1937310"/>
                        <a:ext cx="10103485" cy="50120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8434" name="对象 18433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872491" y="1388506"/>
          <a:ext cx="10084435" cy="4603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3" imgW="8439150" imgH="3848100" progId="Word.Document.8">
                  <p:embed/>
                </p:oleObj>
              </mc:Choice>
              <mc:Fallback>
                <p:oleObj name="" r:id="rId3" imgW="8439150" imgH="3848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2491" y="1388506"/>
                        <a:ext cx="10084435" cy="46031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9874" name="对象 79873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951231" y="1538764"/>
          <a:ext cx="10104755" cy="4836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" r:id="rId3" imgW="10106025" imgH="4838700" progId="Word.Document.8">
                  <p:embed/>
                </p:oleObj>
              </mc:Choice>
              <mc:Fallback>
                <p:oleObj name="" r:id="rId3" imgW="10106025" imgH="4838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1231" y="1538764"/>
                        <a:ext cx="10104755" cy="48361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8520430" y="3673475"/>
            <a:ext cx="1558925" cy="645160"/>
          </a:xfrm>
          <a:prstGeom prst="rect">
            <a:avLst/>
          </a:prstGeom>
          <a:noFill/>
          <a:ln w="28575" cmpd="sng">
            <a:solidFill>
              <a:schemeClr val="accent2">
                <a:lumMod val="75000"/>
              </a:schemeClr>
            </a:solidFill>
            <a:prstDash val="sysDash"/>
          </a:ln>
        </p:spPr>
        <p:txBody>
          <a:bodyPr wrap="square" rtlCol="0" anchor="t">
            <a:spAutoFit/>
          </a:bodyPr>
          <a:p>
            <a:r>
              <a:rPr lang="zh-CN" altLang="en-US" sz="3600" b="1" noProof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累加法</a:t>
            </a:r>
            <a:endParaRPr lang="zh-CN" altLang="en-US" sz="3600" b="1" noProof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graphicFrame>
        <p:nvGraphicFramePr>
          <p:cNvPr id="77826" name="对象 77825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691198" y="945357"/>
          <a:ext cx="10076180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" r:id="rId7" imgW="10077450" imgH="1225550" progId="Word.Document.8">
                  <p:embed/>
                </p:oleObj>
              </mc:Choice>
              <mc:Fallback>
                <p:oleObj name="" r:id="rId7" imgW="10077450" imgH="1225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1198" y="945357"/>
                        <a:ext cx="10076180" cy="1225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1922" name="对象 2"/>
          <p:cNvGraphicFramePr>
            <a:graphicFrameLocks noChangeAspect="1"/>
          </p:cNvGraphicFramePr>
          <p:nvPr/>
        </p:nvGraphicFramePr>
        <p:xfrm>
          <a:off x="312420" y="1159510"/>
          <a:ext cx="1134745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Document" r:id="rId2" imgW="4369435" imgH="351790" progId="Word.Document.12">
                  <p:embed/>
                </p:oleObj>
              </mc:Choice>
              <mc:Fallback>
                <p:oleObj name="Document" r:id="rId2" imgW="4369435" imgH="3517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2420" y="1159510"/>
                        <a:ext cx="1134745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3" name="对象 4"/>
          <p:cNvGraphicFramePr>
            <a:graphicFrameLocks noChangeAspect="1"/>
          </p:cNvGraphicFramePr>
          <p:nvPr/>
        </p:nvGraphicFramePr>
        <p:xfrm>
          <a:off x="391160" y="2044700"/>
          <a:ext cx="5200650" cy="1037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Document" r:id="rId4" imgW="1703705" imgH="341630" progId="Word.Document.12">
                  <p:embed/>
                </p:oleObj>
              </mc:Choice>
              <mc:Fallback>
                <p:oleObj name="Document" r:id="rId4" imgW="1703705" imgH="3416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1160" y="2044700"/>
                        <a:ext cx="5200650" cy="103759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5" name="对象 4"/>
          <p:cNvGraphicFramePr>
            <a:graphicFrameLocks noChangeAspect="1"/>
          </p:cNvGraphicFramePr>
          <p:nvPr/>
        </p:nvGraphicFramePr>
        <p:xfrm>
          <a:off x="1054100" y="2765108"/>
          <a:ext cx="11844338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Document" r:id="rId6" imgW="3980815" imgH="341630" progId="Word.Document.12">
                  <p:embed/>
                </p:oleObj>
              </mc:Choice>
              <mc:Fallback>
                <p:oleObj name="Document" r:id="rId6" imgW="3980815" imgH="3416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54100" y="2765108"/>
                        <a:ext cx="11844338" cy="10144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6" name="对象 4"/>
          <p:cNvGraphicFramePr>
            <a:graphicFrameLocks noChangeAspect="1"/>
          </p:cNvGraphicFramePr>
          <p:nvPr/>
        </p:nvGraphicFramePr>
        <p:xfrm>
          <a:off x="1069340" y="3483928"/>
          <a:ext cx="112014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Document" r:id="rId8" imgW="3980815" imgH="433070" progId="Word.Document.12">
                  <p:embed/>
                </p:oleObj>
              </mc:Choice>
              <mc:Fallback>
                <p:oleObj name="Document" r:id="rId8" imgW="3980815" imgH="4330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69340" y="3483928"/>
                        <a:ext cx="112014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7" name="对象 4"/>
          <p:cNvGraphicFramePr>
            <a:graphicFrameLocks noChangeAspect="1"/>
          </p:cNvGraphicFramePr>
          <p:nvPr/>
        </p:nvGraphicFramePr>
        <p:xfrm>
          <a:off x="931863" y="4227830"/>
          <a:ext cx="11841162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Document" r:id="rId10" imgW="3980815" imgH="368935" progId="Word.Document.12">
                  <p:embed/>
                </p:oleObj>
              </mc:Choice>
              <mc:Fallback>
                <p:oleObj name="Document" r:id="rId10" imgW="3980815" imgH="3689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31863" y="4227830"/>
                        <a:ext cx="11841162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8" name="对象 4"/>
          <p:cNvGraphicFramePr>
            <a:graphicFrameLocks noChangeAspect="1"/>
          </p:cNvGraphicFramePr>
          <p:nvPr/>
        </p:nvGraphicFramePr>
        <p:xfrm>
          <a:off x="1069340" y="4827588"/>
          <a:ext cx="10617200" cy="1074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Document" r:id="rId12" imgW="3980815" imgH="412750" progId="Word.Document.12">
                  <p:embed/>
                </p:oleObj>
              </mc:Choice>
              <mc:Fallback>
                <p:oleObj name="Document" r:id="rId12" imgW="3980815" imgH="4127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69340" y="4827588"/>
                        <a:ext cx="10617200" cy="10747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9" name="对象 4"/>
          <p:cNvGraphicFramePr>
            <a:graphicFrameLocks noChangeAspect="1"/>
          </p:cNvGraphicFramePr>
          <p:nvPr/>
        </p:nvGraphicFramePr>
        <p:xfrm>
          <a:off x="5561330" y="2172653"/>
          <a:ext cx="10526713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Document" r:id="rId14" imgW="3980815" imgH="304800" progId="Word.Document.12">
                  <p:embed/>
                </p:oleObj>
              </mc:Choice>
              <mc:Fallback>
                <p:oleObj name="Document" r:id="rId14" imgW="3980815" imgH="3048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561330" y="2172653"/>
                        <a:ext cx="10526713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0" name="对象 4"/>
          <p:cNvGraphicFramePr>
            <a:graphicFrameLocks noChangeAspect="1"/>
          </p:cNvGraphicFramePr>
          <p:nvPr/>
        </p:nvGraphicFramePr>
        <p:xfrm>
          <a:off x="4265930" y="2657475"/>
          <a:ext cx="8148955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Document" r:id="rId16" imgW="3980815" imgH="318770" progId="Word.Document.12">
                  <p:embed/>
                </p:oleObj>
              </mc:Choice>
              <mc:Fallback>
                <p:oleObj name="Document" r:id="rId16" imgW="3980815" imgH="3187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265930" y="2657475"/>
                        <a:ext cx="8148955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1" name="对象 4"/>
          <p:cNvGraphicFramePr>
            <a:graphicFrameLocks noChangeAspect="1"/>
          </p:cNvGraphicFramePr>
          <p:nvPr/>
        </p:nvGraphicFramePr>
        <p:xfrm>
          <a:off x="5824538" y="3468053"/>
          <a:ext cx="9102725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Document" r:id="rId18" imgW="3980815" imgH="267970" progId="Word.Document.12">
                  <p:embed/>
                </p:oleObj>
              </mc:Choice>
              <mc:Fallback>
                <p:oleObj name="Document" r:id="rId18" imgW="3980815" imgH="2679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824538" y="3468053"/>
                        <a:ext cx="9102725" cy="61436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2" name="对象 4"/>
          <p:cNvGraphicFramePr>
            <a:graphicFrameLocks noChangeAspect="1"/>
          </p:cNvGraphicFramePr>
          <p:nvPr/>
        </p:nvGraphicFramePr>
        <p:xfrm>
          <a:off x="5839778" y="4380865"/>
          <a:ext cx="9102725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4" name="Document" r:id="rId20" imgW="3980815" imgH="446405" progId="Word.Document.12">
                  <p:embed/>
                </p:oleObj>
              </mc:Choice>
              <mc:Fallback>
                <p:oleObj name="Document" r:id="rId20" imgW="3980815" imgH="4464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839778" y="4380865"/>
                        <a:ext cx="9102725" cy="10175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3" name="对象 4"/>
          <p:cNvGraphicFramePr>
            <a:graphicFrameLocks noChangeAspect="1"/>
          </p:cNvGraphicFramePr>
          <p:nvPr/>
        </p:nvGraphicFramePr>
        <p:xfrm>
          <a:off x="5824538" y="5197793"/>
          <a:ext cx="9102725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Document" r:id="rId22" imgW="3980815" imgH="405130" progId="Word.Document.12">
                  <p:embed/>
                </p:oleObj>
              </mc:Choice>
              <mc:Fallback>
                <p:oleObj name="Document" r:id="rId22" imgW="3980815" imgH="4051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824538" y="5197793"/>
                        <a:ext cx="9102725" cy="9255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71450" y="1237615"/>
            <a:ext cx="89789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2800"/>
              <a:t>练习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9780270" y="2642870"/>
            <a:ext cx="1569085" cy="645160"/>
          </a:xfrm>
          <a:prstGeom prst="rect">
            <a:avLst/>
          </a:prstGeom>
          <a:noFill/>
          <a:ln w="28575" cmpd="sng">
            <a:solidFill>
              <a:schemeClr val="accent2">
                <a:lumMod val="75000"/>
              </a:schemeClr>
            </a:solidFill>
            <a:prstDash val="sysDash"/>
          </a:ln>
        </p:spPr>
        <p:txBody>
          <a:bodyPr wrap="square" rtlCol="0" anchor="t">
            <a:spAutoFit/>
          </a:bodyPr>
          <a:p>
            <a:r>
              <a:rPr lang="zh-CN" altLang="en-US" sz="3600" b="1" noProof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累乘法</a:t>
            </a:r>
            <a:endParaRPr lang="zh-CN" altLang="en-US" sz="3600" b="1" noProof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graphicFrame>
        <p:nvGraphicFramePr>
          <p:cNvPr id="55298" name="对象 55297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512763" y="922814"/>
          <a:ext cx="10076180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" r:id="rId4" imgW="10077450" imgH="1225550" progId="Word.Document.8">
                  <p:embed/>
                </p:oleObj>
              </mc:Choice>
              <mc:Fallback>
                <p:oleObj name="" r:id="rId4" imgW="10077450" imgH="1225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2763" y="922814"/>
                        <a:ext cx="10076180" cy="1225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78" name="对象 75777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756603" y="1684180"/>
          <a:ext cx="10076180" cy="4888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" r:id="rId7" imgW="10077450" imgH="4889500" progId="Word.Document.8">
                  <p:embed/>
                </p:oleObj>
              </mc:Choice>
              <mc:Fallback>
                <p:oleObj name="" r:id="rId7" imgW="10077450" imgH="4889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56603" y="1684180"/>
                        <a:ext cx="10076180" cy="48888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1922" name="对象 8192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751206" y="1220630"/>
          <a:ext cx="10104755" cy="732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3" imgW="10106025" imgH="733425" progId="Word.Document.8">
                  <p:embed/>
                </p:oleObj>
              </mc:Choice>
              <mc:Fallback>
                <p:oleObj name="" r:id="rId3" imgW="10106025" imgH="733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1206" y="1220630"/>
                        <a:ext cx="10104755" cy="7327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3" name="对象 81922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962661" y="1887220"/>
          <a:ext cx="10104755" cy="4638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" r:id="rId6" imgW="10106025" imgH="4638675" progId="Word.Document.8">
                  <p:embed/>
                </p:oleObj>
              </mc:Choice>
              <mc:Fallback>
                <p:oleObj name="" r:id="rId6" imgW="10106025" imgH="4638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62661" y="1887220"/>
                        <a:ext cx="10104755" cy="4638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0115" name="对象 2"/>
          <p:cNvGraphicFramePr>
            <a:graphicFrameLocks noChangeAspect="1"/>
          </p:cNvGraphicFramePr>
          <p:nvPr/>
        </p:nvGraphicFramePr>
        <p:xfrm>
          <a:off x="1173798" y="1149350"/>
          <a:ext cx="6484937" cy="311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9" name="Document" r:id="rId2" imgW="5599430" imgH="2696210" progId="Word.Document.8">
                  <p:embed/>
                </p:oleObj>
              </mc:Choice>
              <mc:Fallback>
                <p:oleObj name="Document" r:id="rId2" imgW="5599430" imgH="269621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73798" y="1149350"/>
                        <a:ext cx="6484937" cy="3111500"/>
                      </a:xfrm>
                      <a:prstGeom prst="rect">
                        <a:avLst/>
                      </a:prstGeom>
                      <a:solidFill>
                        <a:schemeClr val="accent1">
                          <a:alpha val="27843"/>
                        </a:schemeClr>
                      </a:solidFill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25800,&quot;width&quot;:16200}"/>
</p:tagLst>
</file>

<file path=ppt/tags/tag2.xml><?xml version="1.0" encoding="utf-8"?>
<p:tagLst xmlns:p="http://schemas.openxmlformats.org/presentationml/2006/main">
  <p:tag name="KSO_WM_UNIT_PLACING_PICTURE_USER_VIEWPORT" val="{&quot;height&quot;:30225,&quot;width&quot;:16200}"/>
</p:tagLst>
</file>

<file path=ppt/tags/tag3.xml><?xml version="1.0" encoding="utf-8"?>
<p:tagLst xmlns:p="http://schemas.openxmlformats.org/presentationml/2006/main">
  <p:tag name="KSO_WM_UNIT_PLACING_PICTURE_USER_VIEWPORT" val="{&quot;height&quot;:30225,&quot;width&quot;:16200}"/>
</p:tagLst>
</file>

<file path=ppt/tags/tag4.xml><?xml version="1.0" encoding="utf-8"?>
<p:tagLst xmlns:p="http://schemas.openxmlformats.org/presentationml/2006/main">
  <p:tag name="AS_UNIQUEID" val="338"/>
</p:tagLst>
</file>

<file path=ppt/tags/tag5.xml><?xml version="1.0" encoding="utf-8"?>
<p:tagLst xmlns:p="http://schemas.openxmlformats.org/presentationml/2006/main">
  <p:tag name="AS_UNIQUEID" val="350"/>
</p:tagLst>
</file>

<file path=ppt/tags/tag6.xml><?xml version="1.0" encoding="utf-8"?>
<p:tagLst xmlns:p="http://schemas.openxmlformats.org/presentationml/2006/main">
  <p:tag name="AS_UNIQUEID" val="350"/>
</p:tagLst>
</file>

<file path=ppt/tags/tag7.xml><?xml version="1.0" encoding="utf-8"?>
<p:tagLst xmlns:p="http://schemas.openxmlformats.org/presentationml/2006/main">
  <p:tag name="AS_UNIQUEID" val="352"/>
</p:tagLst>
</file>

<file path=ppt/tags/tag8.xml><?xml version="1.0" encoding="utf-8"?>
<p:tagLst xmlns:p="http://schemas.openxmlformats.org/presentationml/2006/main">
  <p:tag name="AS_UNIQUEID" val="360"/>
</p:tagLst>
</file>

<file path=ppt/tags/tag9.xml><?xml version="1.0" encoding="utf-8"?>
<p:tagLst xmlns:p="http://schemas.openxmlformats.org/presentationml/2006/main">
  <p:tag name="AS_UNIQUEID" val="360"/>
</p:tagLst>
</file>

<file path=ppt/tags/tag10.xml><?xml version="1.0" encoding="utf-8"?>
<p:tagLst xmlns:p="http://schemas.openxmlformats.org/presentationml/2006/main">
  <p:tag name="AS_UNIQUEID" val="362"/>
</p:tagLst>
</file>

<file path=ppt/tags/tag11.xml><?xml version="1.0" encoding="utf-8"?>
<p:tagLst xmlns:p="http://schemas.openxmlformats.org/presentationml/2006/main">
  <p:tag name="AS_UNIQUEID" val="402"/>
</p:tagLst>
</file>

<file path=ppt/tags/tag12.xml><?xml version="1.0" encoding="utf-8"?>
<p:tagLst xmlns:p="http://schemas.openxmlformats.org/presentationml/2006/main">
  <p:tag name="AS_UNIQUEID" val="403"/>
</p:tagLst>
</file>

<file path=ppt/tags/tag13.xml><?xml version="1.0" encoding="utf-8"?>
<p:tagLst xmlns:p="http://schemas.openxmlformats.org/presentationml/2006/main">
  <p:tag name="AS_UNIQUEID" val="404"/>
</p:tagLst>
</file>

<file path=ppt/tags/tag14.xml><?xml version="1.0" encoding="utf-8"?>
<p:tagLst xmlns:p="http://schemas.openxmlformats.org/presentationml/2006/main">
  <p:tag name="AS_UNIQUEID" val="405"/>
</p:tagLst>
</file>

<file path=ppt/tags/tag15.xml><?xml version="1.0" encoding="utf-8"?>
<p:tagLst xmlns:p="http://schemas.openxmlformats.org/presentationml/2006/main">
  <p:tag name="AS_UNIQUEID" val="406"/>
</p:tagLst>
</file>

<file path=ppt/tags/tag16.xml><?xml version="1.0" encoding="utf-8"?>
<p:tagLst xmlns:p="http://schemas.openxmlformats.org/presentationml/2006/main">
  <p:tag name="AS_UNIQUEID" val="407"/>
</p:tagLst>
</file>

<file path=ppt/tags/tag17.xml><?xml version="1.0" encoding="utf-8"?>
<p:tagLst xmlns:p="http://schemas.openxmlformats.org/presentationml/2006/main">
  <p:tag name="AS_UNIQUEID" val="408"/>
</p:tagLst>
</file>

<file path=ppt/tags/tag18.xml><?xml version="1.0" encoding="utf-8"?>
<p:tagLst xmlns:p="http://schemas.openxmlformats.org/presentationml/2006/main">
  <p:tag name="AS_UNIQUEID" val="409"/>
</p:tagLst>
</file>

<file path=ppt/tags/tag19.xml><?xml version="1.0" encoding="utf-8"?>
<p:tagLst xmlns:p="http://schemas.openxmlformats.org/presentationml/2006/main">
  <p:tag name="AS_UNIQUEID" val="410"/>
</p:tagLst>
</file>

<file path=ppt/tags/tag20.xml><?xml version="1.0" encoding="utf-8"?>
<p:tagLst xmlns:p="http://schemas.openxmlformats.org/presentationml/2006/main">
  <p:tag name="AS_UNIQUEID" val="411"/>
</p:tagLst>
</file>

<file path=ppt/tags/tag21.xml><?xml version="1.0" encoding="utf-8"?>
<p:tagLst xmlns:p="http://schemas.openxmlformats.org/presentationml/2006/main">
  <p:tag name="AS_UNIQUEID" val="413"/>
</p:tagLst>
</file>

<file path=ppt/tags/tag22.xml><?xml version="1.0" encoding="utf-8"?>
<p:tagLst xmlns:p="http://schemas.openxmlformats.org/presentationml/2006/main">
  <p:tag name="AS_UNIQUEID" val="415"/>
</p:tagLst>
</file>

<file path=ppt/tags/tag23.xml><?xml version="1.0" encoding="utf-8"?>
<p:tagLst xmlns:p="http://schemas.openxmlformats.org/presentationml/2006/main">
  <p:tag name="AS_UNIQUEID" val="432"/>
</p:tagLst>
</file>

<file path=ppt/tags/tag24.xml><?xml version="1.0" encoding="utf-8"?>
<p:tagLst xmlns:p="http://schemas.openxmlformats.org/presentationml/2006/main">
  <p:tag name="AS_UNIQUEID" val="26"/>
  <p:tag name="KSO_WM_UNIT_PLACING_PICTURE_USER_VIEWPORT" val="{&quot;height&quot;:3052,&quot;width&quot;:19069}"/>
</p:tagLst>
</file>

<file path=ppt/tags/tag25.xml><?xml version="1.0" encoding="utf-8"?>
<p:tagLst xmlns:p="http://schemas.openxmlformats.org/presentationml/2006/main">
  <p:tag name="AS_UNIQUEID" val="26"/>
  <p:tag name="KSO_WM_UNIT_PLACING_PICTURE_USER_VIEWPORT" val="{&quot;height&quot;:3052,&quot;width&quot;:19069}"/>
</p:tagLst>
</file>

<file path=ppt/tags/tag26.xml><?xml version="1.0" encoding="utf-8"?>
<p:tagLst xmlns:p="http://schemas.openxmlformats.org/presentationml/2006/main">
  <p:tag name="AS_UNIQUEID" val="434"/>
</p:tagLst>
</file>

<file path=ppt/tags/tag27.xml><?xml version="1.0" encoding="utf-8"?>
<p:tagLst xmlns:p="http://schemas.openxmlformats.org/presentationml/2006/main">
  <p:tag name="AS_UNIQUEID" val="435"/>
</p:tagLst>
</file>

<file path=ppt/tags/tag28.xml><?xml version="1.0" encoding="utf-8"?>
<p:tagLst xmlns:p="http://schemas.openxmlformats.org/presentationml/2006/main">
  <p:tag name="AS_UNIQUEID" val="436"/>
</p:tagLst>
</file>

<file path=ppt/tags/tag29.xml><?xml version="1.0" encoding="utf-8"?>
<p:tagLst xmlns:p="http://schemas.openxmlformats.org/presentationml/2006/main">
  <p:tag name="AS_UNIQUEID" val="437"/>
</p:tagLst>
</file>

<file path=ppt/tags/tag30.xml><?xml version="1.0" encoding="utf-8"?>
<p:tagLst xmlns:p="http://schemas.openxmlformats.org/presentationml/2006/main">
  <p:tag name="AS_UNIQUEID" val="438"/>
</p:tagLst>
</file>

<file path=ppt/tags/tag31.xml><?xml version="1.0" encoding="utf-8"?>
<p:tagLst xmlns:p="http://schemas.openxmlformats.org/presentationml/2006/main">
  <p:tag name="AS_UNIQUEID" val="439"/>
</p:tagLst>
</file>

<file path=ppt/tags/tag32.xml><?xml version="1.0" encoding="utf-8"?>
<p:tagLst xmlns:p="http://schemas.openxmlformats.org/presentationml/2006/main">
  <p:tag name="AS_UNIQUEID" val="440"/>
</p:tagLst>
</file>

<file path=ppt/tags/tag33.xml><?xml version="1.0" encoding="utf-8"?>
<p:tagLst xmlns:p="http://schemas.openxmlformats.org/presentationml/2006/main">
  <p:tag name="AS_UNIQUEID" val="441"/>
</p:tagLst>
</file>

<file path=ppt/tags/tag34.xml><?xml version="1.0" encoding="utf-8"?>
<p:tagLst xmlns:p="http://schemas.openxmlformats.org/presentationml/2006/main">
  <p:tag name="AS_UNIQUEID" val="442"/>
</p:tagLst>
</file>

<file path=ppt/tags/tag35.xml><?xml version="1.0" encoding="utf-8"?>
<p:tagLst xmlns:p="http://schemas.openxmlformats.org/presentationml/2006/main">
  <p:tag name="AS_UNIQUEID" val="443"/>
</p:tagLst>
</file>

<file path=ppt/tags/tag36.xml><?xml version="1.0" encoding="utf-8"?>
<p:tagLst xmlns:p="http://schemas.openxmlformats.org/presentationml/2006/main">
  <p:tag name="AS_UNIQUEID" val="444"/>
</p:tagLst>
</file>

<file path=ppt/tags/tag37.xml><?xml version="1.0" encoding="utf-8"?>
<p:tagLst xmlns:p="http://schemas.openxmlformats.org/presentationml/2006/main">
  <p:tag name="AS_UNIQUEID" val="445"/>
</p:tagLst>
</file>

<file path=ppt/tags/tag38.xml><?xml version="1.0" encoding="utf-8"?>
<p:tagLst xmlns:p="http://schemas.openxmlformats.org/presentationml/2006/main">
  <p:tag name="AS_UNIQUEID" val="446"/>
</p:tagLst>
</file>

<file path=ppt/tags/tag39.xml><?xml version="1.0" encoding="utf-8"?>
<p:tagLst xmlns:p="http://schemas.openxmlformats.org/presentationml/2006/main">
  <p:tag name="AS_UNIQUEID" val="447"/>
</p:tagLst>
</file>

<file path=ppt/tags/tag40.xml><?xml version="1.0" encoding="utf-8"?>
<p:tagLst xmlns:p="http://schemas.openxmlformats.org/presentationml/2006/main">
  <p:tag name="AS_UNIQUEID" val="448"/>
</p:tagLst>
</file>

<file path=ppt/tags/tag41.xml><?xml version="1.0" encoding="utf-8"?>
<p:tagLst xmlns:p="http://schemas.openxmlformats.org/presentationml/2006/main">
  <p:tag name="AS_UNIQUEID" val="449"/>
</p:tagLst>
</file>

<file path=ppt/tags/tag42.xml><?xml version="1.0" encoding="utf-8"?>
<p:tagLst xmlns:p="http://schemas.openxmlformats.org/presentationml/2006/main">
  <p:tag name="AS_UNIQUEID" val="450"/>
</p:tagLst>
</file>

<file path=ppt/tags/tag43.xml><?xml version="1.0" encoding="utf-8"?>
<p:tagLst xmlns:p="http://schemas.openxmlformats.org/presentationml/2006/main">
  <p:tag name="AS_UNIQUEID" val="451"/>
</p:tagLst>
</file>

<file path=ppt/tags/tag44.xml><?xml version="1.0" encoding="utf-8"?>
<p:tagLst xmlns:p="http://schemas.openxmlformats.org/presentationml/2006/main">
  <p:tag name="AS_UNIQUEID" val="452"/>
</p:tagLst>
</file>

<file path=ppt/tags/tag45.xml><?xml version="1.0" encoding="utf-8"?>
<p:tagLst xmlns:p="http://schemas.openxmlformats.org/presentationml/2006/main">
  <p:tag name="AS_UNIQUEID" val="453"/>
</p:tagLst>
</file>

<file path=ppt/tags/tag46.xml><?xml version="1.0" encoding="utf-8"?>
<p:tagLst xmlns:p="http://schemas.openxmlformats.org/presentationml/2006/main">
  <p:tag name="AS_UNIQUEID" val="454"/>
</p:tagLst>
</file>

<file path=ppt/tags/tag47.xml><?xml version="1.0" encoding="utf-8"?>
<p:tagLst xmlns:p="http://schemas.openxmlformats.org/presentationml/2006/main">
  <p:tag name="AS_UNIQUEID" val="455"/>
</p:tagLst>
</file>

<file path=ppt/tags/tag48.xml><?xml version="1.0" encoding="utf-8"?>
<p:tagLst xmlns:p="http://schemas.openxmlformats.org/presentationml/2006/main">
  <p:tag name="AS_UNIQUEID" val="456"/>
</p:tagLst>
</file>

<file path=ppt/tags/tag49.xml><?xml version="1.0" encoding="utf-8"?>
<p:tagLst xmlns:p="http://schemas.openxmlformats.org/presentationml/2006/main">
  <p:tag name="AS_UNIQUEID" val="457"/>
</p:tagLst>
</file>

<file path=ppt/tags/tag50.xml><?xml version="1.0" encoding="utf-8"?>
<p:tagLst xmlns:p="http://schemas.openxmlformats.org/presentationml/2006/main">
  <p:tag name="AS_UNIQUEID" val="458"/>
</p:tagLst>
</file>

<file path=ppt/tags/tag51.xml><?xml version="1.0" encoding="utf-8"?>
<p:tagLst xmlns:p="http://schemas.openxmlformats.org/presentationml/2006/main">
  <p:tag name="AS_UNIQUEID" val="459"/>
</p:tagLst>
</file>

<file path=ppt/tags/tag52.xml><?xml version="1.0" encoding="utf-8"?>
<p:tagLst xmlns:p="http://schemas.openxmlformats.org/presentationml/2006/main">
  <p:tag name="AS_UNIQUEID" val="460"/>
</p:tagLst>
</file>

<file path=ppt/tags/tag53.xml><?xml version="1.0" encoding="utf-8"?>
<p:tagLst xmlns:p="http://schemas.openxmlformats.org/presentationml/2006/main">
  <p:tag name="AS_UNIQUEID" val="461"/>
</p:tagLst>
</file>

<file path=ppt/tags/tag54.xml><?xml version="1.0" encoding="utf-8"?>
<p:tagLst xmlns:p="http://schemas.openxmlformats.org/presentationml/2006/main">
  <p:tag name="AS_UNIQUEID" val="462"/>
</p:tagLst>
</file>

<file path=ppt/tags/tag55.xml><?xml version="1.0" encoding="utf-8"?>
<p:tagLst xmlns:p="http://schemas.openxmlformats.org/presentationml/2006/main">
  <p:tag name="AS_UNIQUEID" val="463"/>
</p:tagLst>
</file>

<file path=ppt/tags/tag56.xml><?xml version="1.0" encoding="utf-8"?>
<p:tagLst xmlns:p="http://schemas.openxmlformats.org/presentationml/2006/main">
  <p:tag name="AS_UNIQUEID" val="464"/>
</p:tagLst>
</file>

<file path=ppt/tags/tag57.xml><?xml version="1.0" encoding="utf-8"?>
<p:tagLst xmlns:p="http://schemas.openxmlformats.org/presentationml/2006/main">
  <p:tag name="AS_UNIQUEID" val="465"/>
</p:tagLst>
</file>

<file path=ppt/tags/tag58.xml><?xml version="1.0" encoding="utf-8"?>
<p:tagLst xmlns:p="http://schemas.openxmlformats.org/presentationml/2006/main">
  <p:tag name="AS_UNIQUEID" val="466"/>
</p:tagLst>
</file>

<file path=ppt/tags/tag59.xml><?xml version="1.0" encoding="utf-8"?>
<p:tagLst xmlns:p="http://schemas.openxmlformats.org/presentationml/2006/main">
  <p:tag name="AS_UNIQUEID" val="467"/>
</p:tagLst>
</file>

<file path=ppt/tags/tag60.xml><?xml version="1.0" encoding="utf-8"?>
<p:tagLst xmlns:p="http://schemas.openxmlformats.org/presentationml/2006/main">
  <p:tag name="AS_UNIQUEID" val="468"/>
</p:tagLst>
</file>

<file path=ppt/tags/tag61.xml><?xml version="1.0" encoding="utf-8"?>
<p:tagLst xmlns:p="http://schemas.openxmlformats.org/presentationml/2006/main">
  <p:tag name="AS_UNIQUEID" val="469"/>
</p:tagLst>
</file>

<file path=ppt/tags/tag62.xml><?xml version="1.0" encoding="utf-8"?>
<p:tagLst xmlns:p="http://schemas.openxmlformats.org/presentationml/2006/main">
  <p:tag name="AS_UNIQUEID" val="470"/>
</p:tagLst>
</file>

<file path=ppt/tags/tag63.xml><?xml version="1.0" encoding="utf-8"?>
<p:tagLst xmlns:p="http://schemas.openxmlformats.org/presentationml/2006/main">
  <p:tag name="AS_UNIQUEID" val="471"/>
</p:tagLst>
</file>

<file path=ppt/tags/tag64.xml><?xml version="1.0" encoding="utf-8"?>
<p:tagLst xmlns:p="http://schemas.openxmlformats.org/presentationml/2006/main">
  <p:tag name="AS_UNIQUEID" val="472"/>
</p:tagLst>
</file>

<file path=ppt/tags/tag65.xml><?xml version="1.0" encoding="utf-8"?>
<p:tagLst xmlns:p="http://schemas.openxmlformats.org/presentationml/2006/main">
  <p:tag name="AS_UNIQUEID" val="473"/>
</p:tagLst>
</file>

<file path=ppt/tags/tag66.xml><?xml version="1.0" encoding="utf-8"?>
<p:tagLst xmlns:p="http://schemas.openxmlformats.org/presentationml/2006/main">
  <p:tag name="AS_UNIQUEID" val="474"/>
</p:tagLst>
</file>

<file path=ppt/tags/tag67.xml><?xml version="1.0" encoding="utf-8"?>
<p:tagLst xmlns:p="http://schemas.openxmlformats.org/presentationml/2006/main">
  <p:tag name="AS_UNIQUEID" val="28"/>
</p:tagLst>
</file>

<file path=ppt/tags/tag68.xml><?xml version="1.0" encoding="utf-8"?>
<p:tagLst xmlns:p="http://schemas.openxmlformats.org/presentationml/2006/main">
  <p:tag name="AS_UNIQUEID" val="475"/>
</p:tagLst>
</file>

<file path=ppt/tags/tag69.xml><?xml version="1.0" encoding="utf-8"?>
<p:tagLst xmlns:p="http://schemas.openxmlformats.org/presentationml/2006/main">
  <p:tag name="AS_UNIQUEID" val="476"/>
</p:tagLst>
</file>

<file path=ppt/tags/tag70.xml><?xml version="1.0" encoding="utf-8"?>
<p:tagLst xmlns:p="http://schemas.openxmlformats.org/presentationml/2006/main">
  <p:tag name="AS_UNIQUEID" val="476"/>
</p:tagLst>
</file>

<file path=ppt/tags/tag71.xml><?xml version="1.0" encoding="utf-8"?>
<p:tagLst xmlns:p="http://schemas.openxmlformats.org/presentationml/2006/main">
  <p:tag name="AS_UNIQUEID" val="478"/>
</p:tagLst>
</file>

<file path=ppt/tags/tag72.xml><?xml version="1.0" encoding="utf-8"?>
<p:tagLst xmlns:p="http://schemas.openxmlformats.org/presentationml/2006/main">
  <p:tag name="AS_UNIQUEID" val="31"/>
</p:tagLst>
</file>

<file path=ppt/tags/tag73.xml><?xml version="1.0" encoding="utf-8"?>
<p:tagLst xmlns:p="http://schemas.openxmlformats.org/presentationml/2006/main">
  <p:tag name="AS_UNIQUEID" val="487"/>
</p:tagLst>
</file>

<file path=ppt/tags/tag74.xml><?xml version="1.0" encoding="utf-8"?>
<p:tagLst xmlns:p="http://schemas.openxmlformats.org/presentationml/2006/main">
  <p:tag name="AS_UNIQUEID" val="28"/>
</p:tagLst>
</file>

<file path=ppt/tags/tag75.xml><?xml version="1.0" encoding="utf-8"?>
<p:tagLst xmlns:p="http://schemas.openxmlformats.org/presentationml/2006/main">
  <p:tag name="AS_UNIQUEID" val="488"/>
</p:tagLst>
</file>

<file path=ppt/tags/tag76.xml><?xml version="1.0" encoding="utf-8"?>
<p:tagLst xmlns:p="http://schemas.openxmlformats.org/presentationml/2006/main">
  <p:tag name="AS_UNIQUEID" val="33"/>
</p:tagLst>
</file>

<file path=ppt/tags/tag77.xml><?xml version="1.0" encoding="utf-8"?>
<p:tagLst xmlns:p="http://schemas.openxmlformats.org/presentationml/2006/main">
  <p:tag name="AS_UNIQUEID" val="33"/>
</p:tagLst>
</file>

<file path=ppt/tags/tag78.xml><?xml version="1.0" encoding="utf-8"?>
<p:tagLst xmlns:p="http://schemas.openxmlformats.org/presentationml/2006/main">
  <p:tag name="AS_UNIQUEID" val="489"/>
</p:tagLst>
</file>

<file path=ppt/tags/tag79.xml><?xml version="1.0" encoding="utf-8"?>
<p:tagLst xmlns:p="http://schemas.openxmlformats.org/presentationml/2006/main">
  <p:tag name="AS_UNIQUEID" val="490"/>
</p:tagLst>
</file>

<file path=ppt/tags/tag80.xml><?xml version="1.0" encoding="utf-8"?>
<p:tagLst xmlns:p="http://schemas.openxmlformats.org/presentationml/2006/main">
  <p:tag name="AS_UNIQUEID" val="491"/>
</p:tagLst>
</file>

<file path=ppt/tags/tag81.xml><?xml version="1.0" encoding="utf-8"?>
<p:tagLst xmlns:p="http://schemas.openxmlformats.org/presentationml/2006/main">
  <p:tag name="AS_UNIQUEID" val="43"/>
</p:tagLst>
</file>

<file path=ppt/tags/tag82.xml><?xml version="1.0" encoding="utf-8"?>
<p:tagLst xmlns:p="http://schemas.openxmlformats.org/presentationml/2006/main">
  <p:tag name="AS_UNIQUEID" val="43"/>
</p:tagLst>
</file>

<file path=ppt/tags/tag83.xml><?xml version="1.0" encoding="utf-8"?>
<p:tagLst xmlns:p="http://schemas.openxmlformats.org/presentationml/2006/main">
  <p:tag name="AS_UNIQUEID" val="500"/>
</p:tagLst>
</file>

<file path=ppt/tags/tag84.xml><?xml version="1.0" encoding="utf-8"?>
<p:tagLst xmlns:p="http://schemas.openxmlformats.org/presentationml/2006/main">
  <p:tag name="AS_UNIQUEID" val="501"/>
</p:tagLst>
</file>

<file path=ppt/tags/tag85.xml><?xml version="1.0" encoding="utf-8"?>
<p:tagLst xmlns:p="http://schemas.openxmlformats.org/presentationml/2006/main">
  <p:tag name="AS_UNIQUEID" val="501"/>
</p:tagLst>
</file>

<file path=ppt/tags/tag86.xml><?xml version="1.0" encoding="utf-8"?>
<p:tagLst xmlns:p="http://schemas.openxmlformats.org/presentationml/2006/main">
  <p:tag name="AS_UNIQUEID" val="46"/>
</p:tagLst>
</file>

<file path=ppt/tags/tag87.xml><?xml version="1.0" encoding="utf-8"?>
<p:tagLst xmlns:p="http://schemas.openxmlformats.org/presentationml/2006/main">
  <p:tag name="AS_UNIQUEID" val="46"/>
</p:tagLst>
</file>

<file path=ppt/tags/tag88.xml><?xml version="1.0" encoding="utf-8"?>
<p:tagLst xmlns:p="http://schemas.openxmlformats.org/presentationml/2006/main">
  <p:tag name="AS_UNIQUEID" val="503"/>
</p:tagLst>
</file>

<file path=ppt/tags/tag89.xml><?xml version="1.0" encoding="utf-8"?>
<p:tagLst xmlns:p="http://schemas.openxmlformats.org/presentationml/2006/main">
  <p:tag name="AS_UNIQUEID" val="510"/>
</p:tagLst>
</file>

<file path=ppt/tags/tag90.xml><?xml version="1.0" encoding="utf-8"?>
<p:tagLst xmlns:p="http://schemas.openxmlformats.org/presentationml/2006/main">
  <p:tag name="AS_UNIQUEID" val="512"/>
</p:tagLst>
</file>

<file path=ppt/tags/tag91.xml><?xml version="1.0" encoding="utf-8"?>
<p:tagLst xmlns:p="http://schemas.openxmlformats.org/presentationml/2006/main">
  <p:tag name="AS_UNIQUEID" val="513"/>
</p:tagLst>
</file>

<file path=ppt/tags/tag92.xml><?xml version="1.0" encoding="utf-8"?>
<p:tagLst xmlns:p="http://schemas.openxmlformats.org/presentationml/2006/main">
  <p:tag name="AS_UNIQUEID" val="514"/>
</p:tagLst>
</file>

<file path=ppt/tags/tag93.xml><?xml version="1.0" encoding="utf-8"?>
<p:tagLst xmlns:p="http://schemas.openxmlformats.org/presentationml/2006/main">
  <p:tag name="AS_UNIQUEID" val="514"/>
</p:tagLst>
</file>

<file path=ppt/tags/tag94.xml><?xml version="1.0" encoding="utf-8"?>
<p:tagLst xmlns:p="http://schemas.openxmlformats.org/presentationml/2006/main">
  <p:tag name="AS_UNIQUEID" val="516"/>
</p:tagLst>
</file>

<file path=ppt/tags/tag95.xml><?xml version="1.0" encoding="utf-8"?>
<p:tagLst xmlns:p="http://schemas.openxmlformats.org/presentationml/2006/main">
  <p:tag name="AS_UNIQUEID" val="516"/>
</p:tagLst>
</file>

<file path=ppt/tags/tag96.xml><?xml version="1.0" encoding="utf-8"?>
<p:tagLst xmlns:p="http://schemas.openxmlformats.org/presentationml/2006/main">
  <p:tag name="AS_UNIQUEID" val="518"/>
</p:tagLst>
</file>

<file path=ppt/tags/tag97.xml><?xml version="1.0" encoding="utf-8"?>
<p:tagLst xmlns:p="http://schemas.openxmlformats.org/presentationml/2006/main">
  <p:tag name="AS_UNIQUEID" val="525"/>
</p:tagLst>
</file>

<file path=ppt/tags/tag98.xml><?xml version="1.0" encoding="utf-8"?>
<p:tagLst xmlns:p="http://schemas.openxmlformats.org/presentationml/2006/main">
  <p:tag name="AS_UNIQUEID" val="527"/>
</p:tagLst>
</file>

<file path=ppt/tags/tag99.xml><?xml version="1.0" encoding="utf-8"?>
<p:tagLst xmlns:p="http://schemas.openxmlformats.org/presentationml/2006/main">
  <p:tag name="AS_UNIQUEID" val="527"/>
</p:tagLst>
</file>

<file path=ppt/tags/tag100.xml><?xml version="1.0" encoding="utf-8"?>
<p:tagLst xmlns:p="http://schemas.openxmlformats.org/presentationml/2006/main">
  <p:tag name="AS_UNIQUEID" val="529"/>
</p:tagLst>
</file>

<file path=ppt/tags/tag101.xml><?xml version="1.0" encoding="utf-8"?>
<p:tagLst xmlns:p="http://schemas.openxmlformats.org/presentationml/2006/main">
  <p:tag name="AS_UNIQUEID" val="529"/>
</p:tagLst>
</file>

<file path=ppt/tags/tag102.xml><?xml version="1.0" encoding="utf-8"?>
<p:tagLst xmlns:p="http://schemas.openxmlformats.org/presentationml/2006/main">
  <p:tag name="AS_UNIQUEID" val="531"/>
</p:tagLst>
</file>

<file path=ppt/tags/tag103.xml><?xml version="1.0" encoding="utf-8"?>
<p:tagLst xmlns:p="http://schemas.openxmlformats.org/presentationml/2006/main">
  <p:tag name="AS_UNIQUEID" val="532"/>
</p:tagLst>
</file>

<file path=ppt/tags/tag104.xml><?xml version="1.0" encoding="utf-8"?>
<p:tagLst xmlns:p="http://schemas.openxmlformats.org/presentationml/2006/main">
  <p:tag name="AS_UNIQUEID" val="532"/>
</p:tagLst>
</file>

<file path=ppt/tags/tag105.xml><?xml version="1.0" encoding="utf-8"?>
<p:tagLst xmlns:p="http://schemas.openxmlformats.org/presentationml/2006/main">
  <p:tag name="AS_UNIQUEID" val="534"/>
</p:tagLst>
</file>

<file path=ppt/tags/tag106.xml><?xml version="1.0" encoding="utf-8"?>
<p:tagLst xmlns:p="http://schemas.openxmlformats.org/presentationml/2006/main">
  <p:tag name="AS_UNIQUEID" val="535"/>
</p:tagLst>
</file>

<file path=ppt/tags/tag107.xml><?xml version="1.0" encoding="utf-8"?>
<p:tagLst xmlns:p="http://schemas.openxmlformats.org/presentationml/2006/main">
  <p:tag name="AS_UNIQUEID" val="535"/>
</p:tagLst>
</file>

<file path=ppt/tags/tag108.xml><?xml version="1.0" encoding="utf-8"?>
<p:tagLst xmlns:p="http://schemas.openxmlformats.org/presentationml/2006/main">
  <p:tag name="AS_UNIQUEID" val="537"/>
</p:tagLst>
</file>

<file path=ppt/tags/tag109.xml><?xml version="1.0" encoding="utf-8"?>
<p:tagLst xmlns:p="http://schemas.openxmlformats.org/presentationml/2006/main">
  <p:tag name="AS_UNIQUEID" val="538"/>
</p:tagLst>
</file>

<file path=ppt/tags/tag110.xml><?xml version="1.0" encoding="utf-8"?>
<p:tagLst xmlns:p="http://schemas.openxmlformats.org/presentationml/2006/main">
  <p:tag name="AS_UNIQUEID" val="539"/>
</p:tagLst>
</file>

<file path=ppt/tags/tag111.xml><?xml version="1.0" encoding="utf-8"?>
<p:tagLst xmlns:p="http://schemas.openxmlformats.org/presentationml/2006/main">
  <p:tag name="AS_UNIQUEID" val="540"/>
</p:tagLst>
</file>

<file path=ppt/tags/tag112.xml><?xml version="1.0" encoding="utf-8"?>
<p:tagLst xmlns:p="http://schemas.openxmlformats.org/presentationml/2006/main">
  <p:tag name="AS_UNIQUEID" val="541"/>
</p:tagLst>
</file>

<file path=ppt/tags/tag113.xml><?xml version="1.0" encoding="utf-8"?>
<p:tagLst xmlns:p="http://schemas.openxmlformats.org/presentationml/2006/main">
  <p:tag name="AS_UNIQUEID" val="542"/>
</p:tagLst>
</file>

<file path=ppt/tags/tag114.xml><?xml version="1.0" encoding="utf-8"?>
<p:tagLst xmlns:p="http://schemas.openxmlformats.org/presentationml/2006/main">
  <p:tag name="AS_UNIQUEID" val="543"/>
</p:tagLst>
</file>

<file path=ppt/tags/tag115.xml><?xml version="1.0" encoding="utf-8"?>
<p:tagLst xmlns:p="http://schemas.openxmlformats.org/presentationml/2006/main">
  <p:tag name="AS_UNIQUEID" val="544"/>
</p:tagLst>
</file>

<file path=ppt/tags/tag116.xml><?xml version="1.0" encoding="utf-8"?>
<p:tagLst xmlns:p="http://schemas.openxmlformats.org/presentationml/2006/main">
  <p:tag name="AS_UNIQUEID" val="545"/>
</p:tagLst>
</file>

<file path=ppt/tags/tag117.xml><?xml version="1.0" encoding="utf-8"?>
<p:tagLst xmlns:p="http://schemas.openxmlformats.org/presentationml/2006/main">
  <p:tag name="AS_UNIQUEID" val="546"/>
</p:tagLst>
</file>

<file path=ppt/tags/tag118.xml><?xml version="1.0" encoding="utf-8"?>
<p:tagLst xmlns:p="http://schemas.openxmlformats.org/presentationml/2006/main">
  <p:tag name="AS_UNIQUEID" val="547"/>
</p:tagLst>
</file>

<file path=ppt/tags/tag119.xml><?xml version="1.0" encoding="utf-8"?>
<p:tagLst xmlns:p="http://schemas.openxmlformats.org/presentationml/2006/main">
  <p:tag name="AS_UNIQUEID" val="548"/>
</p:tagLst>
</file>

<file path=ppt/tags/tag120.xml><?xml version="1.0" encoding="utf-8"?>
<p:tagLst xmlns:p="http://schemas.openxmlformats.org/presentationml/2006/main">
  <p:tag name="AS_UNIQUEID" val="549"/>
</p:tagLst>
</file>

<file path=ppt/tags/tag121.xml><?xml version="1.0" encoding="utf-8"?>
<p:tagLst xmlns:p="http://schemas.openxmlformats.org/presentationml/2006/main">
  <p:tag name="AS_UNIQUEID" val="550"/>
</p:tagLst>
</file>

<file path=ppt/tags/tag122.xml><?xml version="1.0" encoding="utf-8"?>
<p:tagLst xmlns:p="http://schemas.openxmlformats.org/presentationml/2006/main">
  <p:tag name="AS_UNIQUEID" val="551"/>
</p:tagLst>
</file>

<file path=ppt/tags/tag123.xml><?xml version="1.0" encoding="utf-8"?>
<p:tagLst xmlns:p="http://schemas.openxmlformats.org/presentationml/2006/main">
  <p:tag name="AS_UNIQUEID" val="558"/>
</p:tagLst>
</file>

<file path=ppt/tags/tag124.xml><?xml version="1.0" encoding="utf-8"?>
<p:tagLst xmlns:p="http://schemas.openxmlformats.org/presentationml/2006/main">
  <p:tag name="AS_UNIQUEID" val="560"/>
</p:tagLst>
</file>

<file path=ppt/tags/tag125.xml><?xml version="1.0" encoding="utf-8"?>
<p:tagLst xmlns:p="http://schemas.openxmlformats.org/presentationml/2006/main">
  <p:tag name="AS_UNIQUEID" val="561"/>
</p:tagLst>
</file>

<file path=ppt/tags/tag126.xml><?xml version="1.0" encoding="utf-8"?>
<p:tagLst xmlns:p="http://schemas.openxmlformats.org/presentationml/2006/main">
  <p:tag name="AS_UNIQUEID" val="562"/>
</p:tagLst>
</file>

<file path=ppt/tags/tag127.xml><?xml version="1.0" encoding="utf-8"?>
<p:tagLst xmlns:p="http://schemas.openxmlformats.org/presentationml/2006/main">
  <p:tag name="AS_UNIQUEID" val="563"/>
</p:tagLst>
</file>

<file path=ppt/tags/tag128.xml><?xml version="1.0" encoding="utf-8"?>
<p:tagLst xmlns:p="http://schemas.openxmlformats.org/presentationml/2006/main">
  <p:tag name="AS_UNIQUEID" val="564"/>
</p:tagLst>
</file>

<file path=ppt/tags/tag129.xml><?xml version="1.0" encoding="utf-8"?>
<p:tagLst xmlns:p="http://schemas.openxmlformats.org/presentationml/2006/main">
  <p:tag name="AS_UNIQUEID" val="565"/>
</p:tagLst>
</file>

<file path=ppt/tags/tag130.xml><?xml version="1.0" encoding="utf-8"?>
<p:tagLst xmlns:p="http://schemas.openxmlformats.org/presentationml/2006/main">
  <p:tag name="AS_UNIQUEID" val="566"/>
</p:tagLst>
</file>

<file path=ppt/tags/tag131.xml><?xml version="1.0" encoding="utf-8"?>
<p:tagLst xmlns:p="http://schemas.openxmlformats.org/presentationml/2006/main">
  <p:tag name="AS_UNIQUEID" val="567"/>
</p:tagLst>
</file>

<file path=ppt/tags/tag132.xml><?xml version="1.0" encoding="utf-8"?>
<p:tagLst xmlns:p="http://schemas.openxmlformats.org/presentationml/2006/main">
  <p:tag name="AS_UNIQUEID" val="568"/>
</p:tagLst>
</file>

<file path=ppt/tags/tag133.xml><?xml version="1.0" encoding="utf-8"?>
<p:tagLst xmlns:p="http://schemas.openxmlformats.org/presentationml/2006/main">
  <p:tag name="AS_UNIQUEID" val="569"/>
</p:tagLst>
</file>

<file path=ppt/tags/tag134.xml><?xml version="1.0" encoding="utf-8"?>
<p:tagLst xmlns:p="http://schemas.openxmlformats.org/presentationml/2006/main">
  <p:tag name="AS_UNIQUEID" val="570"/>
</p:tagLst>
</file>

<file path=ppt/tags/tag135.xml><?xml version="1.0" encoding="utf-8"?>
<p:tagLst xmlns:p="http://schemas.openxmlformats.org/presentationml/2006/main">
  <p:tag name="AS_UNIQUEID" val="571"/>
</p:tagLst>
</file>

<file path=ppt/tags/tag136.xml><?xml version="1.0" encoding="utf-8"?>
<p:tagLst xmlns:p="http://schemas.openxmlformats.org/presentationml/2006/main">
  <p:tag name="AS_UNIQUEID" val="572"/>
</p:tagLst>
</file>

<file path=ppt/tags/tag137.xml><?xml version="1.0" encoding="utf-8"?>
<p:tagLst xmlns:p="http://schemas.openxmlformats.org/presentationml/2006/main">
  <p:tag name="AS_UNIQUEID" val="573"/>
</p:tagLst>
</file>

<file path=ppt/tags/tag138.xml><?xml version="1.0" encoding="utf-8"?>
<p:tagLst xmlns:p="http://schemas.openxmlformats.org/presentationml/2006/main">
  <p:tag name="AS_UNIQUEID" val="574"/>
</p:tagLst>
</file>

<file path=ppt/tags/tag139.xml><?xml version="1.0" encoding="utf-8"?>
<p:tagLst xmlns:p="http://schemas.openxmlformats.org/presentationml/2006/main">
  <p:tag name="AS_UNIQUEID" val="575"/>
</p:tagLst>
</file>

<file path=ppt/tags/tag140.xml><?xml version="1.0" encoding="utf-8"?>
<p:tagLst xmlns:p="http://schemas.openxmlformats.org/presentationml/2006/main">
  <p:tag name="AS_UNIQUEID" val="576"/>
</p:tagLst>
</file>

<file path=ppt/tags/tag141.xml><?xml version="1.0" encoding="utf-8"?>
<p:tagLst xmlns:p="http://schemas.openxmlformats.org/presentationml/2006/main">
  <p:tag name="AS_UNIQUEID" val="577"/>
</p:tagLst>
</file>

<file path=ppt/tags/tag142.xml><?xml version="1.0" encoding="utf-8"?>
<p:tagLst xmlns:p="http://schemas.openxmlformats.org/presentationml/2006/main">
  <p:tag name="AS_UNIQUEID" val="578"/>
</p:tagLst>
</file>

<file path=ppt/tags/tag143.xml><?xml version="1.0" encoding="utf-8"?>
<p:tagLst xmlns:p="http://schemas.openxmlformats.org/presentationml/2006/main">
  <p:tag name="AS_UNIQUEID" val="579"/>
</p:tagLst>
</file>

<file path=ppt/tags/tag144.xml><?xml version="1.0" encoding="utf-8"?>
<p:tagLst xmlns:p="http://schemas.openxmlformats.org/presentationml/2006/main">
  <p:tag name="AS_UNIQUEID" val="579"/>
</p:tagLst>
</file>

<file path=ppt/tags/tag145.xml><?xml version="1.0" encoding="utf-8"?>
<p:tagLst xmlns:p="http://schemas.openxmlformats.org/presentationml/2006/main">
  <p:tag name="AS_UNIQUEID" val="581"/>
</p:tagLst>
</file>

<file path=ppt/tags/tag146.xml><?xml version="1.0" encoding="utf-8"?>
<p:tagLst xmlns:p="http://schemas.openxmlformats.org/presentationml/2006/main">
  <p:tag name="AS_UNIQUEID" val="581"/>
</p:tagLst>
</file>

<file path=ppt/tags/tag147.xml><?xml version="1.0" encoding="utf-8"?>
<p:tagLst xmlns:p="http://schemas.openxmlformats.org/presentationml/2006/main">
  <p:tag name="AS_UNIQUEID" val="583"/>
</p:tagLst>
</file>

<file path=ppt/tags/tag148.xml><?xml version="1.0" encoding="utf-8"?>
<p:tagLst xmlns:p="http://schemas.openxmlformats.org/presentationml/2006/main">
  <p:tag name="AS_UNIQUEID" val="590"/>
</p:tagLst>
</file>

<file path=ppt/tags/tag149.xml><?xml version="1.0" encoding="utf-8"?>
<p:tagLst xmlns:p="http://schemas.openxmlformats.org/presentationml/2006/main">
  <p:tag name="AS_UNIQUEID" val="592"/>
</p:tagLst>
</file>

<file path=ppt/tags/tag150.xml><?xml version="1.0" encoding="utf-8"?>
<p:tagLst xmlns:p="http://schemas.openxmlformats.org/presentationml/2006/main">
  <p:tag name="AS_UNIQUEID" val="593"/>
</p:tagLst>
</file>

<file path=ppt/tags/tag151.xml><?xml version="1.0" encoding="utf-8"?>
<p:tagLst xmlns:p="http://schemas.openxmlformats.org/presentationml/2006/main">
  <p:tag name="AS_UNIQUEID" val="594"/>
</p:tagLst>
</file>

<file path=ppt/tags/tag152.xml><?xml version="1.0" encoding="utf-8"?>
<p:tagLst xmlns:p="http://schemas.openxmlformats.org/presentationml/2006/main">
  <p:tag name="AS_UNIQUEID" val="595"/>
</p:tagLst>
</file>

<file path=ppt/tags/tag153.xml><?xml version="1.0" encoding="utf-8"?>
<p:tagLst xmlns:p="http://schemas.openxmlformats.org/presentationml/2006/main">
  <p:tag name="AS_UNIQUEID" val="596"/>
</p:tagLst>
</file>

<file path=ppt/tags/tag154.xml><?xml version="1.0" encoding="utf-8"?>
<p:tagLst xmlns:p="http://schemas.openxmlformats.org/presentationml/2006/main">
  <p:tag name="AS_UNIQUEID" val="605"/>
</p:tagLst>
</file>

<file path=ppt/tags/tag155.xml><?xml version="1.0" encoding="utf-8"?>
<p:tagLst xmlns:p="http://schemas.openxmlformats.org/presentationml/2006/main">
  <p:tag name="AS_UNIQUEID" val="606"/>
</p:tagLst>
</file>

<file path=ppt/tags/tag156.xml><?xml version="1.0" encoding="utf-8"?>
<p:tagLst xmlns:p="http://schemas.openxmlformats.org/presentationml/2006/main">
  <p:tag name="AS_UNIQUEID" val="607"/>
</p:tagLst>
</file>

<file path=ppt/tags/tag157.xml><?xml version="1.0" encoding="utf-8"?>
<p:tagLst xmlns:p="http://schemas.openxmlformats.org/presentationml/2006/main">
  <p:tag name="AS_UNIQUEID" val="614"/>
</p:tagLst>
</file>

<file path=ppt/tags/tag158.xml><?xml version="1.0" encoding="utf-8"?>
<p:tagLst xmlns:p="http://schemas.openxmlformats.org/presentationml/2006/main">
  <p:tag name="AS_UNIQUEID" val="616"/>
</p:tagLst>
</file>

<file path=ppt/tags/tag159.xml><?xml version="1.0" encoding="utf-8"?>
<p:tagLst xmlns:p="http://schemas.openxmlformats.org/presentationml/2006/main">
  <p:tag name="AS_UNIQUEID" val="617"/>
</p:tagLst>
</file>

<file path=ppt/tags/tag160.xml><?xml version="1.0" encoding="utf-8"?>
<p:tagLst xmlns:p="http://schemas.openxmlformats.org/presentationml/2006/main">
  <p:tag name="AS_UNIQUEID" val="618"/>
</p:tagLst>
</file>

<file path=ppt/tags/tag161.xml><?xml version="1.0" encoding="utf-8"?>
<p:tagLst xmlns:p="http://schemas.openxmlformats.org/presentationml/2006/main">
  <p:tag name="AS_UNIQUEID" val="106"/>
</p:tagLst>
</file>

<file path=ppt/tags/tag162.xml><?xml version="1.0" encoding="utf-8"?>
<p:tagLst xmlns:p="http://schemas.openxmlformats.org/presentationml/2006/main">
  <p:tag name="AS_UNIQUEID" val="627"/>
</p:tagLst>
</file>

<file path=ppt/tags/tag163.xml><?xml version="1.0" encoding="utf-8"?>
<p:tagLst xmlns:p="http://schemas.openxmlformats.org/presentationml/2006/main">
  <p:tag name="AS_UNIQUEID" val="636"/>
</p:tagLst>
</file>

<file path=ppt/tags/tag164.xml><?xml version="1.0" encoding="utf-8"?>
<p:tagLst xmlns:p="http://schemas.openxmlformats.org/presentationml/2006/main">
  <p:tag name="AS_UNIQUEID" val="645"/>
</p:tagLst>
</file>

<file path=ppt/tags/tag165.xml><?xml version="1.0" encoding="utf-8"?>
<p:tagLst xmlns:p="http://schemas.openxmlformats.org/presentationml/2006/main">
  <p:tag name="AS_UNIQUEID" val="137"/>
</p:tagLst>
</file>

<file path=ppt/tags/tag166.xml><?xml version="1.0" encoding="utf-8"?>
<p:tagLst xmlns:p="http://schemas.openxmlformats.org/presentationml/2006/main">
  <p:tag name="AS_UNIQUEID" val="137"/>
</p:tagLst>
</file>

<file path=ppt/tags/tag167.xml><?xml version="1.0" encoding="utf-8"?>
<p:tagLst xmlns:p="http://schemas.openxmlformats.org/presentationml/2006/main">
  <p:tag name="AS_UNIQUEID" val="646"/>
</p:tagLst>
</file>

<file path=ppt/tags/tag168.xml><?xml version="1.0" encoding="utf-8"?>
<p:tagLst xmlns:p="http://schemas.openxmlformats.org/presentationml/2006/main">
  <p:tag name="AS_UNIQUEID" val="646"/>
</p:tagLst>
</file>

<file path=ppt/tags/tag169.xml><?xml version="1.0" encoding="utf-8"?>
<p:tagLst xmlns:p="http://schemas.openxmlformats.org/presentationml/2006/main">
  <p:tag name="AS_UNIQUEID" val="648"/>
</p:tagLst>
</file>

<file path=ppt/tags/tag170.xml><?xml version="1.0" encoding="utf-8"?>
<p:tagLst xmlns:p="http://schemas.openxmlformats.org/presentationml/2006/main">
  <p:tag name="AS_UNIQUEID" val="649"/>
</p:tagLst>
</file>

<file path=ppt/tags/tag171.xml><?xml version="1.0" encoding="utf-8"?>
<p:tagLst xmlns:p="http://schemas.openxmlformats.org/presentationml/2006/main">
  <p:tag name="AS_UNIQUEID" val="649"/>
</p:tagLst>
</file>

<file path=ppt/tags/tag172.xml><?xml version="1.0" encoding="utf-8"?>
<p:tagLst xmlns:p="http://schemas.openxmlformats.org/presentationml/2006/main">
  <p:tag name="AS_UNIQUEID" val="651"/>
</p:tagLst>
</file>

<file path=ppt/tags/tag173.xml><?xml version="1.0" encoding="utf-8"?>
<p:tagLst xmlns:p="http://schemas.openxmlformats.org/presentationml/2006/main">
  <p:tag name="AS_UNIQUEID" val="660"/>
</p:tagLst>
</file>

<file path=ppt/tags/tag174.xml><?xml version="1.0" encoding="utf-8"?>
<p:tagLst xmlns:p="http://schemas.openxmlformats.org/presentationml/2006/main">
  <p:tag name="AS_UNIQUEID" val="660"/>
</p:tagLst>
</file>

<file path=ppt/tags/tag175.xml><?xml version="1.0" encoding="utf-8"?>
<p:tagLst xmlns:p="http://schemas.openxmlformats.org/presentationml/2006/main">
  <p:tag name="AS_UNIQUEID" val="662"/>
</p:tagLst>
</file>

<file path=ppt/tags/tag176.xml><?xml version="1.0" encoding="utf-8"?>
<p:tagLst xmlns:p="http://schemas.openxmlformats.org/presentationml/2006/main">
  <p:tag name="AS_UNIQUEID" val="663"/>
</p:tagLst>
</file>

<file path=ppt/tags/tag177.xml><?xml version="1.0" encoding="utf-8"?>
<p:tagLst xmlns:p="http://schemas.openxmlformats.org/presentationml/2006/main">
  <p:tag name="AS_UNIQUEID" val="663"/>
</p:tagLst>
</file>

<file path=ppt/tags/tag178.xml><?xml version="1.0" encoding="utf-8"?>
<p:tagLst xmlns:p="http://schemas.openxmlformats.org/presentationml/2006/main">
  <p:tag name="AS_UNIQUEID" val="665"/>
  <p:tag name="KSO_WM_UNIT_PLACING_PICTURE_USER_VIEWPORT" val="{&quot;height&quot;:4381,&quot;width&quot;:3846}"/>
</p:tagLst>
</file>

<file path=ppt/tags/tag179.xml><?xml version="1.0" encoding="utf-8"?>
<p:tagLst xmlns:p="http://schemas.openxmlformats.org/presentationml/2006/main">
  <p:tag name="AS_UNIQUEID" val="666"/>
</p:tagLst>
</file>

<file path=ppt/tags/tag180.xml><?xml version="1.0" encoding="utf-8"?>
<p:tagLst xmlns:p="http://schemas.openxmlformats.org/presentationml/2006/main">
  <p:tag name="AS_UNIQUEID" val="667"/>
</p:tagLst>
</file>

<file path=ppt/tags/tag181.xml><?xml version="1.0" encoding="utf-8"?>
<p:tagLst xmlns:p="http://schemas.openxmlformats.org/presentationml/2006/main">
  <p:tag name="AS_UNIQUEID" val="667"/>
</p:tagLst>
</file>

<file path=ppt/tags/tag182.xml><?xml version="1.0" encoding="utf-8"?>
<p:tagLst xmlns:p="http://schemas.openxmlformats.org/presentationml/2006/main">
  <p:tag name="AS_UNIQUEID" val="669"/>
</p:tagLst>
</file>

<file path=ppt/tags/tag183.xml><?xml version="1.0" encoding="utf-8"?>
<p:tagLst xmlns:p="http://schemas.openxmlformats.org/presentationml/2006/main">
  <p:tag name="AS_UNIQUEID" val="678"/>
</p:tagLst>
</file>

<file path=ppt/tags/tag184.xml><?xml version="1.0" encoding="utf-8"?>
<p:tagLst xmlns:p="http://schemas.openxmlformats.org/presentationml/2006/main">
  <p:tag name="AS_UNIQUEID" val="678"/>
</p:tagLst>
</file>

<file path=ppt/tags/tag185.xml><?xml version="1.0" encoding="utf-8"?>
<p:tagLst xmlns:p="http://schemas.openxmlformats.org/presentationml/2006/main">
  <p:tag name="AS_UNIQUEID" val="680"/>
</p:tagLst>
</file>

<file path=ppt/tags/tag186.xml><?xml version="1.0" encoding="utf-8"?>
<p:tagLst xmlns:p="http://schemas.openxmlformats.org/presentationml/2006/main">
  <p:tag name="AS_UNIQUEID" val="680"/>
</p:tagLst>
</file>

<file path=ppt/tags/tag187.xml><?xml version="1.0" encoding="utf-8"?>
<p:tagLst xmlns:p="http://schemas.openxmlformats.org/presentationml/2006/main">
  <p:tag name="AS_UNIQUEID" val="682"/>
</p:tagLst>
</file>

<file path=ppt/tags/tag188.xml><?xml version="1.0" encoding="utf-8"?>
<p:tagLst xmlns:p="http://schemas.openxmlformats.org/presentationml/2006/main">
  <p:tag name="AS_UNIQUEID" val="683"/>
</p:tagLst>
</file>

<file path=ppt/tags/tag189.xml><?xml version="1.0" encoding="utf-8"?>
<p:tagLst xmlns:p="http://schemas.openxmlformats.org/presentationml/2006/main">
  <p:tag name="AS_UNIQUEID" val="684"/>
</p:tagLst>
</file>

<file path=ppt/tags/tag190.xml><?xml version="1.0" encoding="utf-8"?>
<p:tagLst xmlns:p="http://schemas.openxmlformats.org/presentationml/2006/main">
  <p:tag name="AS_UNIQUEID" val="684"/>
</p:tagLst>
</file>

<file path=ppt/tags/tag191.xml><?xml version="1.0" encoding="utf-8"?>
<p:tagLst xmlns:p="http://schemas.openxmlformats.org/presentationml/2006/main">
  <p:tag name="AS_UNIQUEID" val="686"/>
</p:tagLst>
</file>

<file path=ppt/tags/tag192.xml><?xml version="1.0" encoding="utf-8"?>
<p:tagLst xmlns:p="http://schemas.openxmlformats.org/presentationml/2006/main">
  <p:tag name="AS_UNIQUEID" val="153"/>
</p:tagLst>
</file>

<file path=ppt/tags/tag193.xml><?xml version="1.0" encoding="utf-8"?>
<p:tagLst xmlns:p="http://schemas.openxmlformats.org/presentationml/2006/main">
  <p:tag name="AS_UNIQUEID" val="695"/>
</p:tagLst>
</file>

<file path=ppt/tags/tag194.xml><?xml version="1.0" encoding="utf-8"?>
<p:tagLst xmlns:p="http://schemas.openxmlformats.org/presentationml/2006/main">
  <p:tag name="AS_UNIQUEID" val="702"/>
</p:tagLst>
</file>

<file path=ppt/tags/tag195.xml><?xml version="1.0" encoding="utf-8"?>
<p:tagLst xmlns:p="http://schemas.openxmlformats.org/presentationml/2006/main">
  <p:tag name="AS_UNIQUEID" val="704"/>
</p:tagLst>
</file>

<file path=ppt/tags/tag196.xml><?xml version="1.0" encoding="utf-8"?>
<p:tagLst xmlns:p="http://schemas.openxmlformats.org/presentationml/2006/main">
  <p:tag name="AS_UNIQUEID" val="705"/>
</p:tagLst>
</file>

<file path=ppt/tags/tag197.xml><?xml version="1.0" encoding="utf-8"?>
<p:tagLst xmlns:p="http://schemas.openxmlformats.org/presentationml/2006/main">
  <p:tag name="AS_UNIQUEID" val="706"/>
</p:tagLst>
</file>

<file path=ppt/tags/tag198.xml><?xml version="1.0" encoding="utf-8"?>
<p:tagLst xmlns:p="http://schemas.openxmlformats.org/presentationml/2006/main">
  <p:tag name="AS_UNIQUEID" val="706"/>
</p:tagLst>
</file>

<file path=ppt/tags/tag199.xml><?xml version="1.0" encoding="utf-8"?>
<p:tagLst xmlns:p="http://schemas.openxmlformats.org/presentationml/2006/main">
  <p:tag name="AS_UNIQUEID" val="708"/>
</p:tagLst>
</file>

<file path=ppt/tags/tag200.xml><?xml version="1.0" encoding="utf-8"?>
<p:tagLst xmlns:p="http://schemas.openxmlformats.org/presentationml/2006/main">
  <p:tag name="AS_UNIQUEID" val="270"/>
</p:tagLst>
</file>

<file path=ppt/tags/tag201.xml><?xml version="1.0" encoding="utf-8"?>
<p:tagLst xmlns:p="http://schemas.openxmlformats.org/presentationml/2006/main">
  <p:tag name="AS_UNIQUEID" val="271"/>
</p:tagLst>
</file>

<file path=ppt/tags/tag202.xml><?xml version="1.0" encoding="utf-8"?>
<p:tagLst xmlns:p="http://schemas.openxmlformats.org/presentationml/2006/main">
  <p:tag name="AS_UNIQUEID" val="272"/>
</p:tagLst>
</file>

<file path=ppt/tags/tag203.xml><?xml version="1.0" encoding="utf-8"?>
<p:tagLst xmlns:p="http://schemas.openxmlformats.org/presentationml/2006/main">
  <p:tag name="AS_UNIQUEID" val="273"/>
  <p:tag name="KSO_WM_UNIT_PLACING_PICTURE_USER_VIEWPORT" val="{&quot;height&quot;:7900,&quot;width&quot;:11040}"/>
</p:tagLst>
</file>

<file path=ppt/tags/tag204.xml><?xml version="1.0" encoding="utf-8"?>
<p:tagLst xmlns:p="http://schemas.openxmlformats.org/presentationml/2006/main">
  <p:tag name="AS_UNIQUEID" val="274"/>
</p:tagLst>
</file>

<file path=ppt/tags/tag205.xml><?xml version="1.0" encoding="utf-8"?>
<p:tagLst xmlns:p="http://schemas.openxmlformats.org/presentationml/2006/main">
  <p:tag name="AS_UNIQUEID" val="281"/>
</p:tagLst>
</file>

<file path=ppt/tags/tag206.xml><?xml version="1.0" encoding="utf-8"?>
<p:tagLst xmlns:p="http://schemas.openxmlformats.org/presentationml/2006/main">
  <p:tag name="AS_UNIQUEID" val="282"/>
</p:tagLst>
</file>

<file path=ppt/tags/tag207.xml><?xml version="1.0" encoding="utf-8"?>
<p:tagLst xmlns:p="http://schemas.openxmlformats.org/presentationml/2006/main">
  <p:tag name="AS_UNIQUEID" val="283"/>
</p:tagLst>
</file>

<file path=ppt/tags/tag208.xml><?xml version="1.0" encoding="utf-8"?>
<p:tagLst xmlns:p="http://schemas.openxmlformats.org/presentationml/2006/main">
  <p:tag name="AS_UNIQUEID" val="284"/>
</p:tagLst>
</file>

<file path=ppt/tags/tag209.xml><?xml version="1.0" encoding="utf-8"?>
<p:tagLst xmlns:p="http://schemas.openxmlformats.org/presentationml/2006/main">
  <p:tag name="AS_UNIQUEID" val="291"/>
</p:tagLst>
</file>

<file path=ppt/tags/tag210.xml><?xml version="1.0" encoding="utf-8"?>
<p:tagLst xmlns:p="http://schemas.openxmlformats.org/presentationml/2006/main">
  <p:tag name="AS_UNIQUEID" val="292"/>
</p:tagLst>
</file>

<file path=ppt/tags/tag211.xml><?xml version="1.0" encoding="utf-8"?>
<p:tagLst xmlns:p="http://schemas.openxmlformats.org/presentationml/2006/main">
  <p:tag name="AS_UNIQUEID" val="299"/>
</p:tagLst>
</file>

<file path=ppt/tags/tag212.xml><?xml version="1.0" encoding="utf-8"?>
<p:tagLst xmlns:p="http://schemas.openxmlformats.org/presentationml/2006/main">
  <p:tag name="AS_UNIQUEID" val="18"/>
  <p:tag name="KSO_WM_UNIT_PLACING_PICTURE_USER_VIEWPORT" val="{&quot;height&quot;:5527.892913385826,&quot;width&quot;:8407.442519685039}"/>
</p:tagLst>
</file>

<file path=ppt/tags/tag213.xml><?xml version="1.0" encoding="utf-8"?>
<p:tagLst xmlns:p="http://schemas.openxmlformats.org/presentationml/2006/main">
  <p:tag name="AS_UNIQUEID" val="17"/>
</p:tagLst>
</file>

<file path=ppt/tags/tag214.xml><?xml version="1.0" encoding="utf-8"?>
<p:tagLst xmlns:p="http://schemas.openxmlformats.org/presentationml/2006/main">
  <p:tag name="AS_UNIQUEID" val="37"/>
</p:tagLst>
</file>

<file path=ppt/tags/tag215.xml><?xml version="1.0" encoding="utf-8"?>
<p:tagLst xmlns:p="http://schemas.openxmlformats.org/presentationml/2006/main">
  <p:tag name="AS_UNIQUEID" val="306"/>
</p:tagLst>
</file>

<file path=ppt/tags/tag216.xml><?xml version="1.0" encoding="utf-8"?>
<p:tagLst xmlns:p="http://schemas.openxmlformats.org/presentationml/2006/main">
  <p:tag name="AS_UNIQUEID" val="307"/>
</p:tagLst>
</file>

<file path=ppt/tags/tag217.xml><?xml version="1.0" encoding="utf-8"?>
<p:tagLst xmlns:p="http://schemas.openxmlformats.org/presentationml/2006/main">
  <p:tag name="AS_UNIQUEID" val="308"/>
</p:tagLst>
</file>

<file path=ppt/tags/tag218.xml><?xml version="1.0" encoding="utf-8"?>
<p:tagLst xmlns:p="http://schemas.openxmlformats.org/presentationml/2006/main">
  <p:tag name="AS_UNIQUEID" val="318"/>
</p:tagLst>
</file>

<file path=ppt/tags/tag219.xml><?xml version="1.0" encoding="utf-8"?>
<p:tagLst xmlns:p="http://schemas.openxmlformats.org/presentationml/2006/main">
  <p:tag name="AS_UNIQUEID" val="36"/>
</p:tagLst>
</file>

<file path=ppt/tags/tag220.xml><?xml version="1.0" encoding="utf-8"?>
<p:tagLst xmlns:p="http://schemas.openxmlformats.org/presentationml/2006/main">
  <p:tag name="AS_UNIQUEID" val="37"/>
</p:tagLst>
</file>

<file path=ppt/tags/tag221.xml><?xml version="1.0" encoding="utf-8"?>
<p:tagLst xmlns:p="http://schemas.openxmlformats.org/presentationml/2006/main">
  <p:tag name="AS_UNIQUEID" val="330"/>
</p:tagLst>
</file>

<file path=ppt/tags/tag222.xml><?xml version="1.0" encoding="utf-8"?>
<p:tagLst xmlns:p="http://schemas.openxmlformats.org/presentationml/2006/main">
  <p:tag name="AS_UNIQUEID" val="331"/>
</p:tagLst>
</file>

<file path=ppt/tags/tag223.xml><?xml version="1.0" encoding="utf-8"?>
<p:tagLst xmlns:p="http://schemas.openxmlformats.org/presentationml/2006/main">
  <p:tag name="AS_UNIQUEID" val="342"/>
</p:tagLst>
</file>

<file path=ppt/tags/tag224.xml><?xml version="1.0" encoding="utf-8"?>
<p:tagLst xmlns:p="http://schemas.openxmlformats.org/presentationml/2006/main">
  <p:tag name="AS_UNIQUEID" val="339"/>
</p:tagLst>
</file>

<file path=ppt/tags/tag225.xml><?xml version="1.0" encoding="utf-8"?>
<p:tagLst xmlns:p="http://schemas.openxmlformats.org/presentationml/2006/main">
  <p:tag name="AS_UNIQUEID" val="340"/>
</p:tagLst>
</file>

<file path=ppt/tags/tag226.xml><?xml version="1.0" encoding="utf-8"?>
<p:tagLst xmlns:p="http://schemas.openxmlformats.org/presentationml/2006/main">
  <p:tag name="AS_UNIQUEID" val="341"/>
</p:tagLst>
</file>

<file path=ppt/tags/tag227.xml><?xml version="1.0" encoding="utf-8"?>
<p:tagLst xmlns:p="http://schemas.openxmlformats.org/presentationml/2006/main">
  <p:tag name="AS_UNIQUEID" val="343"/>
</p:tagLst>
</file>

<file path=ppt/tags/tag228.xml><?xml version="1.0" encoding="utf-8"?>
<p:tagLst xmlns:p="http://schemas.openxmlformats.org/presentationml/2006/main">
  <p:tag name="AS_UNIQUEID" val="344"/>
</p:tagLst>
</file>

<file path=ppt/tags/tag229.xml><?xml version="1.0" encoding="utf-8"?>
<p:tagLst xmlns:p="http://schemas.openxmlformats.org/presentationml/2006/main">
  <p:tag name="AS_UNIQUEID" val="338"/>
</p:tagLst>
</file>

<file path=ppt/tags/tag230.xml><?xml version="1.0" encoding="utf-8"?>
<p:tagLst xmlns:p="http://schemas.openxmlformats.org/presentationml/2006/main">
  <p:tag name="AS_UNIQUEID" val="351"/>
</p:tagLst>
</file>

<file path=ppt/tags/tag231.xml><?xml version="1.0" encoding="utf-8"?>
<p:tagLst xmlns:p="http://schemas.openxmlformats.org/presentationml/2006/main">
  <p:tag name="AS_UNIQUEID" val="353"/>
</p:tagLst>
</file>

<file path=ppt/tags/tag232.xml><?xml version="1.0" encoding="utf-8"?>
<p:tagLst xmlns:p="http://schemas.openxmlformats.org/presentationml/2006/main">
  <p:tag name="AS_UNIQUEID" val="354"/>
</p:tagLst>
</file>

<file path=ppt/tags/tag233.xml><?xml version="1.0" encoding="utf-8"?>
<p:tagLst xmlns:p="http://schemas.openxmlformats.org/presentationml/2006/main">
  <p:tag name="AS_UNIQUEID" val="352"/>
</p:tagLst>
</file>

<file path=ppt/tags/tag234.xml><?xml version="1.0" encoding="utf-8"?>
<p:tagLst xmlns:p="http://schemas.openxmlformats.org/presentationml/2006/main">
  <p:tag name="AS_UNIQUEID" val="361"/>
</p:tagLst>
</file>

<file path=ppt/tags/tag235.xml><?xml version="1.0" encoding="utf-8"?>
<p:tagLst xmlns:p="http://schemas.openxmlformats.org/presentationml/2006/main">
  <p:tag name="AS_UNIQUEID" val="362"/>
</p:tagLst>
</file>

<file path=ppt/tags/tag236.xml><?xml version="1.0" encoding="utf-8"?>
<p:tagLst xmlns:p="http://schemas.openxmlformats.org/presentationml/2006/main">
  <p:tag name="AS_UNIQUEID" val="108"/>
</p:tagLst>
</file>

<file path=ppt/tags/tag237.xml><?xml version="1.0" encoding="utf-8"?>
<p:tagLst xmlns:p="http://schemas.openxmlformats.org/presentationml/2006/main">
  <p:tag name="AS_UNIQUEID" val="363"/>
</p:tagLst>
</file>

<file path=ppt/tags/tag238.xml><?xml version="1.0" encoding="utf-8"?>
<p:tagLst xmlns:p="http://schemas.openxmlformats.org/presentationml/2006/main">
  <p:tag name="AS_UNIQUEID" val="371"/>
</p:tagLst>
</file>

<file path=ppt/tags/tag239.xml><?xml version="1.0" encoding="utf-8"?>
<p:tagLst xmlns:p="http://schemas.openxmlformats.org/presentationml/2006/main">
  <p:tag name="AS_UNIQUEID" val="372"/>
</p:tagLst>
</file>

<file path=ppt/tags/tag240.xml><?xml version="1.0" encoding="utf-8"?>
<p:tagLst xmlns:p="http://schemas.openxmlformats.org/presentationml/2006/main">
  <p:tag name="AS_UNIQUEID" val="370"/>
</p:tagLst>
</file>

<file path=ppt/tags/tag241.xml><?xml version="1.0" encoding="utf-8"?>
<p:tagLst xmlns:p="http://schemas.openxmlformats.org/presentationml/2006/main">
  <p:tag name="AS_UNIQUEID" val="394"/>
</p:tagLst>
</file>

<file path=ppt/tags/tag242.xml><?xml version="1.0" encoding="utf-8"?>
<p:tagLst xmlns:p="http://schemas.openxmlformats.org/presentationml/2006/main">
  <p:tag name="AS_UNIQUEID" val="395"/>
</p:tagLst>
</file>

<file path=ppt/tags/tag243.xml><?xml version="1.0" encoding="utf-8"?>
<p:tagLst xmlns:p="http://schemas.openxmlformats.org/presentationml/2006/main">
  <p:tag name="AS_UNIQUEID" val="402"/>
</p:tagLst>
</file>

<file path=ppt/tags/tag244.xml><?xml version="1.0" encoding="utf-8"?>
<p:tagLst xmlns:p="http://schemas.openxmlformats.org/presentationml/2006/main">
  <p:tag name="AS_UNIQUEID" val="403"/>
</p:tagLst>
</file>

<file path=ppt/tags/tag245.xml><?xml version="1.0" encoding="utf-8"?>
<p:tagLst xmlns:p="http://schemas.openxmlformats.org/presentationml/2006/main">
  <p:tag name="AS_UNIQUEID" val="410"/>
</p:tagLst>
</file>

<file path=ppt/tags/tag246.xml><?xml version="1.0" encoding="utf-8"?>
<p:tagLst xmlns:p="http://schemas.openxmlformats.org/presentationml/2006/main">
  <p:tag name="AS_UNIQUEID" val="411"/>
</p:tagLst>
</file>

<file path=ppt/tags/tag247.xml><?xml version="1.0" encoding="utf-8"?>
<p:tagLst xmlns:p="http://schemas.openxmlformats.org/presentationml/2006/main">
  <p:tag name="AS_UNIQUEID" val="418"/>
</p:tagLst>
</file>

<file path=ppt/tags/tag248.xml><?xml version="1.0" encoding="utf-8"?>
<p:tagLst xmlns:p="http://schemas.openxmlformats.org/presentationml/2006/main">
  <p:tag name="AS_UNIQUEID" val="425"/>
</p:tagLst>
</file>

<file path=ppt/tags/tag249.xml><?xml version="1.0" encoding="utf-8"?>
<p:tagLst xmlns:p="http://schemas.openxmlformats.org/presentationml/2006/main">
  <p:tag name="AS_UNIQUEID" val="426"/>
</p:tagLst>
</file>

<file path=ppt/tags/tag250.xml><?xml version="1.0" encoding="utf-8"?>
<p:tagLst xmlns:p="http://schemas.openxmlformats.org/presentationml/2006/main">
  <p:tag name="AS_UNIQUEID" val="427"/>
</p:tagLst>
</file>

<file path=ppt/tags/tag251.xml><?xml version="1.0" encoding="utf-8"?>
<p:tagLst xmlns:p="http://schemas.openxmlformats.org/presentationml/2006/main">
  <p:tag name="AS_UNIQUEID" val="434"/>
</p:tagLst>
</file>

<file path=ppt/tags/tag252.xml><?xml version="1.0" encoding="utf-8"?>
<p:tagLst xmlns:p="http://schemas.openxmlformats.org/presentationml/2006/main">
  <p:tag name="AS_UNIQUEID" val="435"/>
</p:tagLst>
</file>

<file path=ppt/tags/tag253.xml><?xml version="1.0" encoding="utf-8"?>
<p:tagLst xmlns:p="http://schemas.openxmlformats.org/presentationml/2006/main">
  <p:tag name="AS_UNIQUEID" val="436"/>
</p:tagLst>
</file>

<file path=ppt/tags/tag254.xml><?xml version="1.0" encoding="utf-8"?>
<p:tagLst xmlns:p="http://schemas.openxmlformats.org/presentationml/2006/main">
  <p:tag name="AS_UNIQUEID" val="451"/>
</p:tagLst>
</file>

<file path=ppt/tags/tag255.xml><?xml version="1.0" encoding="utf-8"?>
<p:tagLst xmlns:p="http://schemas.openxmlformats.org/presentationml/2006/main">
  <p:tag name="AS_UNIQUEID" val="452"/>
</p:tagLst>
</file>

<file path=ppt/tags/tag257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C9F754DE-2CAD-44b6-B708-469DEB6407EB-1">
      <extobjdata type="C9F754DE-2CAD-44b6-B708-469DEB6407EB" data="ewoJIkZpbGVJZCIgOiAiMjAzMDUzMTY1MzU1IiwKCSJHcm91cElkIiA6ICIyODQ0NzMwMTUiLAoJIkltYWdlIiA6ICJpVkJPUncwS0dnb0FBQUFOU1VoRVVnQUFBaWdBQUFHTENBWUFBQUR0YldsWUFBQUFDWEJJV1hNQUFBc1RBQUFMRXdFQW1wd1lBQUFnQUVsRVFWUjRuT3pkZVZoVVpmOC84UGZBQUxJcEt1QUNpaWtxbGlSdWdTbjRsTXJtOGlWTVM4ckVCWE90VEV4VW50UkgzTUl0VjF4SUpSVVZBODNFUU13RVYzRExmVXRESVFYUmtGMFltTjhmL0RpQk04QUFBek1ENzlkMWNYRm16bjNPK2FDajU4MDU5MzBma1ZRcWxZS0lpSWhJeFVRaWthaGtXVXVWaFJBUkVSSEp3NEJDUkVSRWFvY0JoWWlJaU5RT0F3b1JFUkdwSFFZVUlpSWlVanNNS0VSRVJLUjJHRkNJaUloSTdUQ2dFQkVSa2RwaFFDRWlJaUsxdzRCQ1JFUkVhb2NCaFlpSWlOUU9Bd29SRVJHcEhRWVVJaUlpVWpzTUtFUkVSS1IyR0ZDSWlJaEk3VENnRUJFUmtkcGhRQ0VpSWlLMXc0QkNSRVJFYW9jQmhZaUlpTlFPQXdvUkVSR3BIUVlVSWlJaVVqc01LRVJFUktSMkdGQ0lpSWhJN1RDZ0VCRVJrZHBoUUNFaUlpSzF3NEJDUkVSRWFvY0JoWWlJaU5RT0F3b1JFUkdwSFFZVUlpSWlVanNNS0VSRVJLUjJHRkNJaUloSTdUQ2dFQkVSa2RwaFFDRWlJaUsxdzRCQ1JFUkVhb2NCaFlpSWlOUU9Bd29SRVJHcEhRWVVJaUlpVWpzTUtFUkVSS1IyR0ZDSWlJaEk3VENnRUJFUmtkcGhRQ0VpSWlLMXc0QkNSRVJFYW9jQmhZaUlpTlFPQXdvUkVSR3BIYkdxQ3lBaUl1WEl5c3BDVUZBUW9xT2prWmlZaUp5Y0hGV1hSTFhNd01BQVZsWldjSFoyeHFSSmsyQmtaS1Rxa3BSR0pKVktwYW91Z29pSWFpWXVMZzZ6WnMxQ2NuS3lxa3NoRmJHd3NFQmdZQ0FjSFIxVlhVcTFpVVFpa2JETWdFSkVwTm5pNHVMZzVlV2w2akpJVFlTR2hxSmZ2MzZxTHFOYUdGQ0lpT3FKckt3c0RCdzRVTGh5MHJwMWE4eWJOdzhPRGc0d056ZFhjWFZVMjFKVFUzSHUzRGtFQkFUZ3laTW5BSXF2cE1URXhHams3WjdTQVlXZFpJbUlORmhRVUpBUVRscTFhb1dvcUNnTUd6YU00YVNCTURjM3g3Qmh3eEFkSFkxV3JWb0JBSktUa3hFVUZLVGl5bXFPQVlXSVNJTkZSMGNMeS83Ky9qQXhNVkZoTmFRcUppWW04UGYzRjE0Zk8zWk1oZFVvQndNS0VaRUdTMHhNRkpZZEhCeFVXQW1wbXIyOXZiQmMrbk9ocVJoUWlJZzBXT21oeEx5dDA3QzFhTkZDV003T3psWmhKY3JCZ0VKRVJFUnFod0dGaUlpSTFBNERDaEVSRWFrZEJoUWlJaUpTT3d3b1JFUkVwSFlZVUlpSWlFanRNS0FRRVJHUjJtRkFJU0lpSXJYRGdFSkVSRVJxaHdHRmlJaUkxQTREQ2hFUkVha2RCaFFpSWlKU093d29SRVJFcEhZWVVJaUlpRWp0TUtBUUVSR1IybUZBSVNJaUlyWERnRUpFUkVScWh3R0ZpSWlJMUE0RENoRVJFYWtkQmhRaUlxcXhPM2Z1S0gyZjI3WnR3NjVkdTVTKzN4S1ptWm0xdG0rcU9RWVVJaUpTaUVRaXdaQWhRL0RERHorZ3FLaEllSC9DaEFtd3NiSEI2ZE9ubFhvOEh4OGZmUFhWVjByZFo0bjE2OWZEMHRJU0J3OGVySlg5VTgySlZWMEFFUkZwaHBVclYrTElrU05JU1VtQnQ3ZTM4TDZycXl1Q2c0TXhaODRjeE1iR3FxN0FLakF4TVVGR1JnWW1UNTZNL3YzN28yblRwZ3B2Nit2cmk1VXJWMWJZUmlxVnd0L2ZYK0Y5V2xsWndjZkhSK0gyRFlGSUtwVktWVjBFRVJGVlQ1czJiWVRseDQ4ZjE5cHg3dDI3aDdmZmZoc0ZCUVZJU0VoQTkrN2RoWFZTcVJROWV2VEFsU3RYRUJFUkFROFBENlVjVXlRU29Ybno1a2hMUzFQSy9rcVRTcVd3dDdkSFFrSUNKazZjaU0yYk55dThiVWxBMmJScGs4eTZuMzc2Q1RFeE1aQktwUkNKUkFydnMyL2Z2amgxNnBUQzdjdFRWNStIMmlJcTlZZkdLeWhFUkZTaG5Kd2NqQnc1RW5sNWVaZzVjMmFaY0FJVUI0bWxTNWZDemMwTjQ4YU5nNjJ0TFRwMDZDQjNYejQrUG9pTGkxUDQyT25wNmJDeHNWR283ZTNidHhYZXIwZ2t3bmZmZlljcFU2YkF4Y1ZGNGUxS216UnBrc3g3OSsvZlIweE1ESURpRUZSYWVIZzRoZzhmamkxYnR2QnFpUUlZVUlpSXFFSVRKMDdFbFN0WFlHZG5oNENBQUxsdFhGMWRNWDM2ZEt4YnR3NGVIaDQ0ZS9Zc2pJeU1aTm85ZnZ5NFNoMXFDd3NMcTlVQlY5RlFJNVZLTVhmdVhNeWRPN2ZDZG1abVpqTEJhc2VPSFRMdGJ0eTRVZTQrU242T2J0MjZLVlJiUThlQVFrUkU1VnE4ZURGMjc5Nk5KazJhNE1DQkEyalVxRkc1YlZlc1dJR3paOC9pd29VTEdEcDBLTUxEdzJYNmR2ejY2NjhLSDdzbXQzaVVQYW9vUFQxZDVyMnhZOGRXdXAyZm41K3dYUEt6aDRhR0lqdzhYSGpmeWNrSjd1N3VTcWl5Zm1GQUlTSWl1UUlEQStIdjd3OHRMUzJFaElTVWU5dW1oSzZ1THNMQ3d1RGs1SVRmZi84ZERnNE9PSExrQ0t5dHJldW80bjhwMHIyeXBMdERRVUVCeE9LcW53N2xIZVAxRHJUTGx5K1hhYk5telpveXJ5VVNDUU9LSEJ4bVRFUkVNcFl1WFlwdnZ2a0dJcEVJVzdac3diQmh3eFRhcmwyN2RvaUxpNE8xdFRYdTNyMExlM3Q3aElTRUtCUVlOSTFFSXBINWt2ZHp6cHc1RTFLcEZGS3BGQVVGQlNnc0xCUmVVL2w0QllXSXFJWUtDd3VSbloyTnpNeE00WHRXVmxhNTM3T3lzdkRxMVNzVUZoWUtKNnlTNy9KT2VpVmY4dG9yVzA1T0RpWk1tSURRMEZBQXdLcFZxekIrL1BncTdjUEt5Z3B4Y1hGd2NYSEIxYXRYTVdiTUdHellzQUhmZi84OUhCd2NoSGFLOUJPcHFKT3NoWVVGamg4L1hxWGFsRWxIUjZkYTI4eWNPUk1yVnF5b2hZcnFGd1lVSXFKU0pCSUowdExTOE96Wk02U21wdUxaczJkbHZ0TFQwMlVDUjA1T2pxckxWcHJGaXhjak5EUVVZckVZR3pkdXJQWm9rNVl0VytMY3VYT1lPM2N1MXE1ZGkvajRlR3pjdUxGTVFGR2tuMGhGbldSZnZYcFZyZHFVWmV2V3JUTHZoWVdGSVRvNldnWFYxRDhNS0VUVUlHUm1aaUk1T2JsTThFaE5UWlVKSS8vODg0K3FTMVdwYjcvOUZna0pDWmc5ZXpiaTR1SVVIZzBqejlHalI3RjY5V3A0ZW5waXc0WU4yTFp0VzVuMUpiYzR2dnp5UzZ4ZHV4YTdkKytHbDVkWHBmdTF0N2RIZkh3OGhnOGZYdTNhYW1MWnNtVUlDQWlRMjJIWTI5c2JFb2xFQlZYVlB3d29SRlF2U0NRU1BIMzZGSW1KaVhqMDZCRWVQWHFFeE1SRTRiVzhVUmdrUzA5UFQ3Z0NFQllXVnFQUk1GcGF4ZDBjSFIwZDRlam9XRzY3cVZPbll0MjZkUWdNREt3MG9PemJ0dy94OGZGbzJyUXA1czJiVjI2N1I0OGV3ZG5aV2FFNnUzYnRXbW1icTFldlFsZFhGK3ZXclVOS1NvcEMrMzE5U0haZVhoNkE0ajlqcWh3RENoRnBqS3lzTENGd3ZQNDlLU2xKN1g5emJkU29FWXlNakdCa1pJUkdqUnBCUjBjSDJ0cmFOZnErYnQyNldxczNLQ2dJUVVGQnd1dUhEeCtpZmZ2MjZOMjdOK0xqNDh2ZFRrOVBEL241K1RBd01GRG9PSjA2ZFlLSGh3Y2lJaUt3WjgrZWNrUEswNmRQOGNVWFh3QW9IbUZVMGZUMCtmbjVDb2NyUmRxVlBIdG84K2JORmM1MVV0cnJBU1VqSXdNQTBMaHhZNFcyYitnWVVJaEk3UlFVRk9EKy9mdTRkZXNXYnQrK0xYdzllZkpFWlRVMWJ0d1labVptYU5hc0dSbzNiZ3hEUTBNWUd4c0xnYVAwbDdHeHNiQys5UGZxREdXdFRHMEdsTmY5L2ZmZkFBQkxTOHR5MnhRVkZTRS9QeDhBb0srdnIvQyt2L3Z1T3h3NWNnUmZmLzAxWEYxZDBheFpzekxySlJJSlB2MzBVNlNtcHNMVDA3UFNqcnZXMXRhVmpwS3B6akRqNjlldnk3eFhNclM0c3VQZHYzOGZBTkM2ZFd1Rmp0WFFNYUFRa2NwSXBWSWtKeWZMQkpFSER4N1V5ZFVRSXlNam1KdWJ3OVRVVlBodVptWUdNek96TXUrWm1wcnlzanlLYjNNQVFPZk9uY3R0azV1Ykt5d3JlZ1VGS0E0VWZuNSsrTi8vL29lUFAvNFlSNDhlaGJhMk5vRGkwRE42OUdnY1AzNGNiNzc1cGt4ZkZsVm8zNzQ5T25Ub2dHUEhqaW04VGNtemR1enM3R3FyckhxRkFZV0k2b1JFSXNIdDI3ZHgrZkpsM0x4NVV3Z2pXVmxadFhJOFhWMWR0R25UQm0zYnRoVysyclJwZzVZdFd3b0JwS0paVVVsV3laT0tlL1hxVlc2YmtoRk5ob2FHUWg4VVJYMzc3YmM0Y2VJRWpoMDdoZ2tUSm1EYnRtM0l6OCtIdDdjMzl1L2ZqN1p0MnlJcUtxcEtUeDZ1RGJtNXVYajQ4Q0g2OWV0WDV2M1NzOGEyYmRzV1U2Wk13YVpObTJCblo0ZWlvaUtFaElRQUFKWXNXWUl0VzdiQTJOaFlXRSt5R0ZDSXFGWThmLzRjbHk1ZHdzV0xGM0h4NGtYODhjY2ZaWDY3Vm9ZV0xWcVVDU0Nsdjh6TnphdDhncVR5WldWbElUSXlFbUt4R0FNR0RDaTMzY3VYTHdFQXhzYkdWVDZHdHJZMjl1L2ZqLzc5KzJQSGpoMUlTMHZEMDZkUGNlSENCWFRwMGdXUmtaRVYzbDZxSzhuSnlRQ0FrU05IbG5tLzlLeXg5dmIybURKbGl2QkF3UlVyVnVER2pSdm8yN2N2OXUvZmp3c1hMdURBZ1FOeUh6aEl4UmhRaUtqR1NxNk9sQTRraVltSlN0bTNycTR1T25YcUJCc2JHOWpZMk1EYTJocFdWbGF3dExUa0ZaQTZ0SDc5ZW1Sa1pHRFlzR0V3TVRFcHQxMU5BZ3BRUEg5S2RIUTBiRzF0OGNzdnZ3QW83dk1TR3hzTFUxUFRhdTFUMlM1Y3VBQUFPSERnQUlZTUdTSzhMNjhQaWxRcXhZb1ZLK0RuNTRlZVBYdmkrUEhqT0g3OE9MeTh2T0RnNElCTm16YkIyOXU3cmtyWEtBd29SRlJsT1RrNU9ILytQT0xqNDRXckl6V2RyRXdrRXFGZHUzYXdzYkZCNTg2ZGhVRFNybDA3b1M4Q3FjYTFhOWV3Y09GQ2lFUWl6SjQ5dThLMlNVbEpBRkN0MnpEWjJkbll0V3NYbGkxYmhzek1USWhFSWtpbFVpUWxKY0hlM2g2K3ZyNFlOV3BVaFFHcEx2eisrKy9RMHRMQ3pwMDdZV3RySzdkTlVWRVJvcUtpTUgvK2ZDUWtKS0JidDI0NGZQZ3c5UFQwNE83dWp2ajRlQXdlUEJoang0N0Y1Y3VYc1dyVktuN09YOE9BUWtTVktpb3F3dlhyMXhFYkc0dlkyRmdrSkNUVXFCTnI4K2JOOGVhYmJ3b2h4TWJHQmgwN2RxelNxQStxRzNmdTNJRzd1enZ5OHZJd2VmSmt2UHZ1dXhXMmo0bUpBUUIwN05oUm9mMUxKQkxFeHNZaU5EUVUrL2J0RTRMSnFGR2pzR1RKRXB3NWN3WitmbjU0OE9BQnBreVpnaGt6WnNEZDNSMURoZ3pCZ0FFRFlHVmxWZU9mc1NweWMzT3hkKzllVEo0OEdjK2ZQNGV2cnk5YXRHZ2gwMjdqeG8yWVBuMDZ4R0l4WnN5WWdVV0xGc0hRMEZCWTM2bFRKNXcrZlJxREJ3OUdWRlFVWHJ4NEFUTXpzN3I4VWRRZUF3b1J5Wldjbkl5NHVEakV4c2JpMUtsVDFaNWhWU3dXNDgwMzMwVFBuajNSbzBjUDlPelpFNWFXbHNJUVQxSmZZV0Zod29tNGYvLytaWjRmYy83OGVSZ2JHOFBNekF3R0JnYkl6OC9Ib1VPSHNHWExGZ0NvOE9tODkrL2ZSMnhzTEdKaVluRDA2RkZoRWowOVBUMk1IVHNXTTJiTUVLNU10R3ZYRHA2ZW50aTllemMyYk5pQXk1Y3ZJeUlpQWhFUkVRQ0tuL3RqWjJlSHQ5OStHOU9tVFlPNXVYbVZQMXVLUGxQSHlzb0tZOGFNd2N1WEwvSEJCeC9BeWNrSit2cjYyTDU5T3dEQXg4Y0hMaTR1Nk5peEkwYU1HSUhDd2tKNGVIaklEVkVTaVFRR0JnWUlDd3REV2xvYVhyeDRBVU5Ed3lxTmZLcnZSRkkrVHBHSVVOd0o4dXpaczRpTmpVVmNYQnorL1BQUGF1M0gzTndjUFh2MkZBS0pyYTB0KzRyVW9qWnQyZ2pMang4L1ZzbytZMk5qc1dUSkVrUkZSUUVBaGd3WmdyMTc5NWE1QWpCNDhHQkVSa2JLM2Y3ZGQ5L0Z5Wk1uNWM0dHNtelpNc3laTTZmTWUrKzg4dzQrK2VRVGpCbzFxdEtyQ0gvODhRY2lJaUp3Nk5BaFhMbHlSWGpmM3Q0ZVo4NmNnWmFXVm8ybTU2K0loWVVGSGp4NGdJS0NBdnoxMTEvQ3ozZjgrSEVzV2JJRUowK2VsSG1BbzBna2dvNk9EclMwdENDVlNsRlVWQ1QzcWNmNit2cElUVTJGa1pGUmpXcXNqYzlEWFJLVlNwY01LRVFOV0VwS0NuNzk5VmNjUFhvVTU4K2ZyL0p0RzdGWURGdGJXeUdNOU9qUkE2MWJ0K2JWa1RxazdCT1NWQ3JGOE9IREVSRVJBUk1URXl4YXRBalRwazJUYWJkNjlXcnMyTEVEMmRuWktDZ29nRlFxaGFtcEtkemQzVEZuenB3eVlhYTAvUHg4OU96WkU2MWJ0NGE3dXp1R0RoMks5dTNiVjZ2V3RMUTBuRGx6QnFkUG44YklrU1BSczJmUGF1Mm5LcFlzV1lJbVRacGc2dFNwTXV0U1UxTng2dFFwWVdianRMUTBaR1ptSWk4dkR3VUZCVUl3RVlsRTBOTFNFbVlEMXRIUlFlL2V2VEYzN3R3YTE4ZUFRa1FhS3lrcENVZVBIc1hSbzBkeDRjS0ZTbWUvZkoyMXRUV2NuSnpnNk9nSUJ3ZUhHdi9HUnpWVEd5ZWtyS3dzYk5xMENUNCtQaXJ2a0twdTB0TFMwTGh4WStqcTZxcTZGTGtZVUloSW96eDgrQkNSa1pHSWpJd1VaZ05WVlBQbXpkR3ZYejhobExScTFhcVdxcVRxMFBRVEVpbVhwbjhlU2djVWRwSWxxb2VrVWludTNyMHJoSkxidDI4cnZLMnVyaTdzN2UzaDZPZ0lKeWNuZE9uU2hST2VFVkdkWTBBaHFrZlMwdElRSGg2Ty9mdjNLL3drVndBd016T0RxNnNyWEZ4Y1lHOXZ6MDZ0UktSeURDaEVHazRpa2VDMzMzN0QzcjE3Y2VMRUNZVTd1bHBhV3NMZDNSMXVibTdvMGFNSHI1SVFrVnBoUUNIU1VIZnUzTUcrZmZzUUVSR0J0TFEwaGJicDJMRWozTnpjNE9ibWhyZmVlb3VqYlloSWJUR2dFR21RbHk5ZjR0Q2hROWkzYjUvQ25WMXRiVzNoN3U0T1YxZFhXRnRiMTNLRlJFVEt3WUJDcEFHdVhyMktiZHUyNGNpUkk4alB6NiswdmFXbEpUNzg4RU9NR0RFQ2JkdTJyWU1LaVlpVWl3R0ZTRTFKSkJKRVJVVWhPRGdZQ1FrSmxiWnYxS2dSM04zZE1YTGtTUFRwMDRkOVNvaElvekdnRUttWmpJd01oSWFHWXZ2MjdVaE9UcTYwZmMrZVBURnk1RWdNSFRxMDJvKzRKeUpTTnd3b1JHcml3WU1IK09HSEh4QVdGb2Fjbkp3SzI3Wm8wVUs0aGRPaFE0YzZxcENJcU80d29CQ3BrRlFxeFprelo3QjE2MVljUDM2ODB2YjkrdlhEdUhIajhONTc3OGw5RUJzUlVYM0IvK0dJVkVBcWxlTFVxVk5ZdlhwMXBmMUxkSFYxNGVucGlmSGp4OWZhVTFxSmlOUU5Bd3BSSFpKS3BUaDkralJXclZwVmFUQXhOemVIdDdjM3ZMeTgwTHg1OHpxcWtJaElQVENnRU5XUk0yZk9ZT1hLbFlpUGo2K3duYTJ0TFh4OGZEQmt5QkRvNk9qVVVYVkVST3FGQVlXb2xwMDlleGFyVnEzQ3VYUG5LbXpuNHVLQ3p6Ly9ITDE2OWVJTXIwVFU0REdnRU5XU1M1Y3VZZG15WlRoNzlteUY3VnhkWGZIVlYxL2hyYmZlcXFQS2lJalVId01La1pMOS9mZmZXTHAwS1E0ZVBGaGhPeGNYRjN6MTFWZm8yclZySFZWRzlaR0JnWUV3TEQwMU5SWG01dVlxcm9oVUpTVWxSVmcyTkRSVVlTWEt3YWttaVpRa0p5Y0hxMWF0UXYvKy9Tc01KODdPempoNjlDaTJiZHZHY0VJMVptVmxKU3hYZGh1UjZyZno1ODhMeTZVL0Y1cUtBWVdvaG9xS2loQWVIbzcrL2Z0ajllclZ5TXZMazl0dTBLQkJpSXlNUkhCd01JTUpLWTJ6czdPd0hCQVFnUFQwZEJWV1E2cVNucDZPZ0lBQTRmV2dRWU5VV0kxeWlLUlNxVlRWUlJCcHFrdVhMbUhCZ2dXNGZQbHl1VzNlZWVjZHpKOC9IMisvL1hZZFZrWU5SVlpXRmdZT0hDZzhGcUZWcTFidzkvZUh2YjA5V3JSb29lTHFxTGFscEtUZy9QbnpDQWdJd0pNblR3QVVQeXowMkxGak1ESXlVbkYxVlNjcU5VS0FBWVdvR3RMUzByQnc0Y0lLYitWWVdsckMzOThmN3U3dUhKVkR0U291TGc1ZVhsNnFMb1BVUkdob0tQcjE2NmZxTXFxbGRFRGhMUjZpS3BCS3BRZ0xDOE4vL3ZPZmNzT0pvYUVoL1B6ODhQdnZ2MlB3NE1FTUoxVHJIQjBkc1dmUEhsaFlXS2k2RkZJaEN3c0xqUTRucitNVkZDSUZKU1VsNFp0dnZrRmNYSnpjOVNLUkNDTkhqc1EzMzN6RGtSU2tFbGxaV1FnS0NzS3hZOGVRbUppSTdPeHNWWmRFdGN6UTBCQldWbFlZTkdnUUprMmFwSkczZFVyakxSNmlLaWdzTE1TT0hUdXdmUGx5NU9ibXltM3p6anZ2WU1HQ0JiQzF0YTNqNm9pSTZvL1NBWVh6b0JCVjRPN2R1L0QxOVMyM0UyeXpaczJ3WU1FQ2VIaDQ4RllPRVpFU01hQVF5U0dSU0xCaHd3YXNXYk1HRW9sRWJwc1BQdmdBOCtmUDU0UDhpSWhxQVFNSzBXdVNrcEl3ZmZwMFhMaHdRZTc2MXExYlkrblNwWGovL2ZmcnVESWlvb2FEbzNpSVN2bmxsMS9nN093c041eUlSQ0tNR1RNR3g0OGZaemdoSXFwbHZJSkNoT0pwNmhjc1dJRFEwRkM1NjYydHJmSGRkOStoZCsvZWRWd1pFVkhEeElCQ0RkN05temN4ZGVwVTNMOS9YKzU2SHg4ZnpKNDlHM3A2ZW5WY0dSRlJ3OFdBUWcyV1ZDckZqaDA3c0dqUkloUVVGTWlzYjk2OE9WYXRXc1hiT1VSRUtzQ0FRZzFTYm00dVpzMmFoVU9IRHNsZDcram9pRFZyMW5EQ05TSWlGV0ZBb1FZbk9Ua1pQajQrdUhidG1zdzZzVmlNYjc3NUJwOS8vam0wdE5pSG5JaElWUmhRcUVGSlNFakF4SWtUa1phV0pyT3ViZHUyMkxCaEErenM3RlJRR1JFUmxjWmZFYW5CMkxObkQwYU9IQ2szbkxpNnVpSXFLb3JoaEloSVRmQUtDdFY3RW9rRTgrZlBSMGhJaU56MU0yYk13RmRmZmNWYk9rUkVhb1FCaGVxMXJLd3NUSmd3QWFkUG41WlpaMkJnZ05XclY4UGQzVjBGbFJFUlVVVVlVS2plZXZic0dVYVBIbzBiTjI3SXJMTzB0TVFQUC95QUxsMjZxS0F5SWlLcURLOXBVNzJVbUpnSUR3OFB1ZUdrVDU4K09ITGtDTU1KRVpFYVkwQ2hldWY2OWV2dzhQREFvMGVQWk5hTkhqMGFlL2JzUWJObXpWUlFHUkVSS1lxM2VLaGVPWDM2TkNaTW1JQ3NyQ3laZGI2K3Z2amlpeThnRW9sVVVCa1JFVlVGQXdyVkc1R1JrWmcyYlpyTXRQVmFXbHBZdkhneFB2MzBVeFZWUmtSRVZjV0FRdlZDWkdRa3BreVpnc0xDd2pMdjYram9ZTU9HRFhCemMxTlJaVVJFVkIwTUtLVHhvcUtpTUhYcVZKbHdZbVJraE9EZ1lMejc3cnNxcW95SWlLcUxBWVUwMnJGanh6QnAwaVJJSkpJeTc1dWFtdUxISDM5RTE2NWRWVlFaRVJIVkJBTUthYXpmZnZzTm4zLyt1ZHh3c24vL2ZuVHMyRkZGbFJFUlVVMXhtREZwcEpNblQ4TEh4MGVtUTJ5elpzMndkKzllaGhNaUlnMG5ra3FsVWxVWFVSUFoyVG5Zc3ljY3NiSG5rSno4QkxtNWVhb3VpYWpPNmVzM2dvVkZLemc1T2NETHl4T0doZ2FxTG9tSXFNcEVwZWFCME9pQWtwQndCWXNYcjBGS3lqTlZsMEtrTmxxME1NTzhlVitoZDI4K21abUlORXU5Q0NnSkNWZnd4UmZ6VkYwR2tkcGF0MjR4ZXZWaVNDRWl6YUh4QVNVN093ZWZmREpGdUhMU29vVVpwazRkaCs3ZHU4TFVsRk9ZVThPVGx2WUNseTlmeC9yMXdVaE5UUU5RL085aTkrNk52TjFEUkJxamRFRFJ5RTZ5ZS9hRUMrSEUzTndVSVNIck1HaVFFOE1KTlZpbXBzMHdhSkFUZnZ4eFBjek5UUUVBS1NuUHNHZFB1SW9ySXlLcUhvME1LTEd4NTRUbGFkUEdvM0ZqWXhWV1E2UStHamMyeHJScDQ0WFhjWEhuS21oTlJLUytOREtnSkNjL0VaYTdkK2RFWEVTbGxmNDNrWlQwVklXVkVCRlZuMFlHbE5KRGlYbGJoNmlzMHY4bWNuTnpWVmdKRVZIMWFXUkFJU0lpb3ZxTkFZV0lpSWpVRGdNS0VSRVJxUjBHRkNJaUlsSTdEQ2hFUkVTa2RoaFFpSWlJU08wd29CQVJFWkhhRWF1NkFDSWlVbzZzckN3RUJRVWhPam9haVltSnlNbkpVWFZKVk1zTURBeGdaV1VGWjJkblRKbzBDVVpHUnFvdVNXa1lVSWlJNm9HNHVEak1talVMeWNuSnFpNkY2bEJPVGc1dTNicUZXN2R1NGNDQkF3Z01ESVNqbzZPcXkxSUszdUloSXRKd2NYRng4UEx5WWpocDRKS1RrK0hsNVlWVHAwNnB1aFNsNEJVVUlpSU5scFdWaFZtelpnbXZXN2R1alhuejVzSEJ3UUhtNXVZcXJJenFRbXBxS3M2ZE80ZUFnQUE4ZVZMOG5EcGZYMS9FeE1Sby9PMGVYa0VoSXRKZ1FVRkJ3cFdUVnExYUlTb3FDc09HRFdNNGFTRE16YzB4Yk5nd1JFZEhvMVdyVmdDS3I2UUVCUVdwdUxLYVkwQWhJdEpnMGRIUndySy92ejlNVEV4VVdBMnBpb21KQ2Z6OS9ZWFh4NDRkVTJFMXlzR0FRa1Nrd1JJVEU0VmxCd2NIRlZaQ3FtWnZieThzbC81Y2FDb0dGQ0lpRFZaNktERnY2elJzTFZxMEVKYXpzN05WV0lseU1LQVFFUkdSMm1GQUlTSWlJclhEZ0VKRVJFUnFod0dGaUlpSTFBNERDaEVSRWFrZEJoUWlJaUpTT3d3b1JFUkVwSFlZVUlpSWlFanRNS0FRRVJHUjJtRkFJU0lpSXJYRGdFSkVSRVJxaHdHRmlJaUkxQTREQ2hFUkVha2RzYW9McUsrdVg3K05OV3UyQ0srM2JWdWx3bXJLeXNuSlJYTHlFM1RzMkY3VnBjaElTWG1HSFR2Mm9VbVR4cGcwNlROVmwwTkVSQ3JDZ0ZKTHNyS3ljZVBHSFZXWFVjYXJWL2tJQy9zWnUzWWRnSTZPRHZidjN3SjlmWDFWbHlVNGVmSXMvdnZmNVNnb0tJQ1dsZ2lPanZaNDY2M09xaTZMaUloVWdBR2xBWkZJSk5pOU94d3ZYMllDQUxadjM0c3BVOGFxdUtwLzllejVOb3lORGZIaVJUcUtpcVJZc3VSNzdOaXhGam82eXYyWWJ0NGNnaDA3OWxWNXU3Tm5qeUE3T3djSEQvNnF0Rm8rK2NSVGFmc2lJcXBQR0ZBYUVFTkRBNHdmNzRXVkt6Y0JBUGJ1UFlpaFExM1FwazFyRlZkV3pNaklFSk1uZTJQeDRqVUFnQWNQRXJGNzkwL3c5djVJeFpYOUt5TWpFK3ZYQnl0dGZ3d29SRVR5TWFBME1COTg0SWF3c01ONDlDZ0pCUVVTckYyN0RZR0IzNnE2TElHNyswQ0VoUjNHM2J0L0FnQjI3TmdMTjdmMzBhS0ZXYTBjYisvZXpSV3UzN2Z2RUNJaUltdmwyRVJFVkQ0R2xBWkdXMXNiVTZlT3hlelppd0FBcDA2ZHgvbnpsMkJ2MzBQRmxSWFQwaExoeXk5OU1IV3FId0JBWDc4UkhqNThWR3NCeGNyS3NzTDFUWm9ZbDNuZHNxVTVUcDZNa051MnFFaUtRWU5HUWlLUndOcjZEUVFIcTAvSGFDSWlUY05oeGcyUWs1TUQ3T3k2Q3EvWHJ0MkdvcUlpRlZaVVZvOGV0aGcwcUQvR2pSdUZuMzc2QVE0T1BWVmRra0FrRWtGWFYxZnUxOHVYR1pCSUpBQ0FOOTVvVTI2NzBsOUU5Y1dkTzhvZkZMQnQyemJzMnJWTDZmc3RrWm1aV1d2N3BwcmpGWlFHYXVyVXNmRHhtUW1ndUsvSDRjUFIrTC8vYzFYS3ZqLzhjQUx5OC9OcnZKOHJWNjdqOE9Ib2FtLy84ODhobGJaSlQ4K29jUDJyVjRyL0hNbkpUNFhsZHUzYUtyd2RrYWFRU0NUdzhQQ0FwNmNudkwyOW9hVlYvRHZ1aEFrVEVCd2NqRk9uVHFGdjM3NUtPNTZQancrYU4yK09Uei85VkduN0xMRisvWHJNbXpjUE8zZnVoSWVIaDlMM1R6WEhnRkpQVFpqd3RiQzhjT0Uzc0xCb1dXWjkxNjQyNk5YTERoY3VYQUVBYk4yNkM4N08vNEcrZnFNYUh6czFOUTBGQlFVMTNrOWRjSE1icGJSOVBYcVVMQ3hiVzcraHRQMFNxWXVWSzFmaXlKRWpTRWxKZ2JlM3QvQytxNnNyZ29PRE1XZk9ITVRHeHFxdXdDb3dNVEZCUmtZR0prK2VqUDc5KzZOcDA2WUtiK3ZyNjR1VksxZFcyRVlxbGNMZjMxL2hmVnBaV2NISHgwZmg5ZzBCQTBvbCt2UVpyUEw5bkQxN3BNcmJsSjZENWRXclYzTGJqQjM3c1JCUW5qLy9CNkdoRVJnM1Rua243UG9zSkNSTTVyMkVoTXZDOHFWTFYvSFhYNC9sYnZ2MjIyL0N6dTZ0V3F1TnFEYmN1M2NQQ3hZc2dMYTJOclpzMlNKY1BRR0E0Y09Idzg3T0RuRnhjVGg0OEtCR1hKSDQ1Sk5Qc0hidFdpUWtKTURQencrYk4xZmNZVjZlVFpzMnliejMwMDgvSVNZbUJnQ3dlUEZpaGZmVnQyOWZCcFRYTUtBMFlEMTYyTUxXdGd1dVhic0ZBTml6Snh5ZW5vTmhZdEs0UnZ1TmpUMVk3VzJUa3Y3R2lCSC8vaU1OQzlzS1M4dmFHd1o5OUdob2hldERRdllqTkZTMlUreW1UVHNxM0c3ZnZrUGxydlAyL29nQmhUUktUazRPUm80Y2lieThQTXljT1JQZHUzY3ZzMTRrRW1IcDBxVndjM1BEdUhIallHdHJpdzRkT3NqZGw0K1BEK0xpNGhRK2RucDZPbXhzYkJScWUvdjJiWVgzS3hLSjhOMTMzMkhLbENsd2NYRlJlTHZTSmsyYUpQUGUvZnYzaFlBaWxVckxyQXNQRDhmdzRjT3haY3NXaGhFRk1LQlVnWVZGUzJocksvWkhscGVYaDlUVU5PRjEyN1lWanhZcHJiQlFVcVkvUTIwYU8vWmpmSTU1bm5vQUFDQUFTVVJCVlAzMWZBQ0FycTR1L3ZycnNjekpNeS92RlE0ZmprWmlZaEo4ZlNmWFNWMTFwYkl3cHFmSGpxeEVFeWRPeEpVclYyQm5aNGVBZ0FDNWJWeGRYVEY5K25Tc1c3Y09IaDRlT0h2MkxJeU1qR1RhUFg3OHVFb2RhZ3NMQzZ2VkFWZlJVQ09WU2pGMzdsek1uVHUzd25abVptWXl3V3JIamgweTdXN2N1Rkh1UGtwK2ptN2R1aWxVVzBQSGdGSUY2OVl0UWF0V0xSUnFlKzdjUmN5WThlLzhJdnYyS1g3NThNbVRGSGg2amxPbzdZRURoeUVXaTlHN2QzZVpmaWFLNk5PbkYrenN1cUozYnp1TUd2V0JUQitVaHc4ZlljcVUyVUpuMGlGREJzSEd4cnJLeDZtdnZMMC93dWVmSy9iTUlHWGRMaVNxUzRzWEw4YnUzYnZScEVrVEhEaHdBSTBhbGQ5UGJjV0tGVGg3OWl3dVhMaUFvVU9ISWp3OFhLWnZ4NisvS2o0VHMwZ2tRdlBtelpHV2xsWjU0OWNvZTFSUmVucTZ6SHRqeDFZK0U3ZWZuNSt3WFBLemg0YUdJanc4WEhqZnlja0o3dTd1U3FpeWZtRkEwWEI3OXg1Q2N2SVRBTURpeFhQdy92djlxcnlQalJ1WFFTUVN5VjFuWldVSlkyTWpJYUJzMmZJalZxMWFXUDJDMVV4aVlsS0Y2MHNlQzZDbzlQUU12SHhaL0dkVjJSd3JST291TURBUS92NyswTkxTUWtoSVNMbTNiVXJvNnVvaUxDd01UazVPK1AzMzMrSGc0SUFqUjQ3QTJycnVmNmw1L2ZhS1BDWC83eFVVRkVBc3J2cnBVTjR4WHU5QXUzejVjcGsyYTlhc0tmTmFJcEV3b01qQmdLTEIwdE16aEhBQ0FHKysyYWxhK3lrdm5BQ0FscFlXUHZ0c0JCWXYvaDRBY1Bic0JWeS9maHRkdXlwMitWVGRmZnp4NTByZDM3NTlCNFhuL0ZTbmN6T1J1bGk2ZENubXpwMExrVWlFTFZ1MllOaXdZUXB0MTY1ZE84VEZ4V0hnd0lHNGUvY3U3TzN0c1hyMWFvd2VQYnJDLzJzMFVjbThSNlhKQ3kwelo4N0VpaFVyaEcyMHRMU0VUc2IxN2M5RW1SaFFOTmlORy85MkNHdlJ3Z3d0VzVyWHluRmNYZDlIY0hBb25qNU5CUUFFQisvQjZ0WC9xNVZqa2ZLMWFkTkcxU1dRQnNuSnljR0VDUk1RR2xyY2dYelZxbFVZUDM1OGxmWmhaV1dGdUxnNHVMaTQ0T3JWcXhnelpndzJiTmlBNzcvL0hnNE9Ea0k3UmZxSlZOUkoxc0xDQXNlUEg2OVNiY3FrbzZOVHJXMUtCeFlxSHdPS0JydDI3ZCtBVW5wbVdHVVRpOFVZUGZwREJBWnVCRkRjditibXpidlZ2bUtqYXQyNnZRVXZyK0tIOUUyZlh2Ri92T2ZPWFVSQ3dwVzZLSXRJTFN4ZXZCaWhvYUVRaThYWXVIRmp0VWVidEd6WkV1Zk9uY1BjdVhPeGR1MWF4TWZIWStQR2pXVUNpaUw5UkNycUpGdmVGQXAxWmV2V3JUTHZoWVdGSVRxNitoTk0wcjhZVURUWXhZdC9DTXUxR1ZBQVlPaFFaMnpmdmhkcGFTOEFBRC84c0FjclZpeW8xV1BXRmdlSG5ncFBuMStWdGtUMXdiZmZmb3VFaEFUTW5qMGJjWEZ4Q28rR2tlZm8wYU5ZdlhvMVBEMDlzV0hEQm16YnRxM00rcExiSVY5KytTWFdybDJMM2J0M3c4dkxxOUw5MnR2Ykl6NCtIc09IRDY5MmJUV3hiTmt5QkFRRXlPMHc3TzN0TGZmV0QxVWRBNHFHeXMzTnc2MWI5NFRYdFQydmhvNk9Eajc5ZERqV3JDbitqZUgwNlFUY3UvY1FIVHRxem95cGxYV0lWWVN4c1JHYU5UTXBkNzBDL2ZLSTFKcWVucDV3QlNBc0xLeEdvMkZLK2xrNE9qckMwZEd4M0haVHAwN0Z1blhyRUJnWVdHbEEyYmR2SCtMajQ5RzBhVlBNbXpldjNIYVBIajJDczdPelFuVjI3VnI1TDNoWHIxNkZycTR1MXExYmg1U1VGSVgyKy9xUTdMeThQQURGZjhaVU9RWVVEWFgxNmswVUZoWUNBRXhNbXFCZHU5cnZaK0RoNFk3dDIvY0tJMXRDUXZaajBhTFpjdHRtWm1iaGswK21WUGtZcnorMGNOS2tiOHJNV0ttbzNiczN3dGk0N0J3TXl1Z1E2K0hoaHRtenA1VzdQamMzRjBEMTdrM1hsaGt6WnFpNkJLcEZxMWV2cnJWOUJ3VUZJU2dvU0hqOThPRkR0Ry9mSHIxNzkwWjhmSHk1MitucDZTRS9QeDhHQmdZS0hhZFRwMDd3OFBCQVJFUUU5dXpaVTI1SWVmcjBLYjc0NGdzQXhTT01LcHFlUGo4L1grRndwVWk3a3YrYk5tL2VYT0ZjSjZXOUhsQXlNb3BIK0RWdVhMUEpNQnNLQmhRTlZicGZSTGR1YjliSk1mWDBkREYwcUF0MjdUb0FBUGp0dDFQNC9QUFJjbWQ2TFN3c3dyTm56MnQ4ek9mUC82bldkb1dGcW5rNmMwNU84VzlJQmdZMWY2YVJzbno5OWRlVk55S05WWnNCNVhWLy8vMDNBTURTc3Z3aDlFVkZSY0xEUXZYMTlSWGU5M2ZmZlljalI0N2c2NisvaHF1cks1bzFhMVptdlVRaXdhZWZmb3JVMUZSNGVucFcybkhYMnRxNjBxSEcxUmxtZlAzNmRabjNTb1lXVjNhOCsvZnZBd0JhdDY2OTJiSHJFd2FVS3BnK2ZXNlZacEl0N2FPUEZQL3R2YkN3OHZ1WFo4NGtDTXU5ZXRrcHZPK2FHajU4TVBic0NVZFJVUkdLaW9xd2E5ZFA4UE9iWG1mSHI0bkZpK2RVdUQ0bUpoWW5UcHl1c0sybFphc0s5L0hpUlhHZ01qRnBVbzBLaWRUYjFhdFhBUUNkTzNjdXQwM0pWVVFBQ2w5QkFZb0RoWitmSC83M3YvL2g0NDgveHRHalI2R3RyUTJnT1BTTUhqMGF4NDhmeDV0dnZpblRsMFVWMnJkdmp3NGRPdURZc1dNS2IzUHExQ2tBZ0oxZDNmMmZyY2tZVUtxZ0p0UFBQM3BVOC80UEpaNCtUY1hEaDQrRTErKysyMXRwKzY1TXk1Ym02TmZQSHJHeFp3RUFrWkhITVhIaWFKbCtHU1ltamFzMUQwaHRQb3Vuc2tuczd0MTdvSERiOHZ6MVYvSGZpNFZGeFVHR1NCT1ZQS200VjY5ZTViYkp5Y2tCQUJnYUdsYjU5dXkzMzM2TEV5ZE80Tml4WTVnd1lRSzJiZHVHL1B4OGVIdDdZLy8rL1dqYnRpMmlvcUtxOU9UaDJwQ2JtNHVIRHgraVg3K3kvMCtVbmpXMmJkdTJtREpsQ2padDJnUTdPenNVRlJVaEpDUUVBTEJreVJKczJiSUZ4c2JHd25xU3hZQ2lnVTZmL3ZmcVNidDJiZEM2dFdMVDd5dkxpQkZEaFlCU1VGQ0EvZnQveHFSSmlrMzNyZzZXTDE4blBPMTV5NWFWYU5SSU9SM1dzckt5aGJsaU9uU3dVc28raWRSRlZsWVdJaU1qSVJhTE1XREFnSExidlh6NUVnQmdiR3hjNVdOb2EydGovLzc5Nk4rL1AzYnMySUcwdERROGZmb1VGeTVjUUpjdVhSQVpHVm5oN2FXNmtweWNEQUFZT1hKa21mZEx6eHByYjIrUEtWT21DQThVWExGaUJXN2N1SUcrZmZ0aS8vNzl1SERoQWc0Y09DRDNnWU5VakFHbENzTERmNmoyczNpcWNqV2hzbWZ4eE1XZEU1Yjc5cTI3cXljbGV2WHFoamZlYUN0Y3hRa1BQNEl4WTBaVTZYNnpLdDI5K3dEMzdqMEVBSWpGMmtyYmIxemNlUlFWRmQrRDd0U3A0aW5CaVRUTit2WHJrWkdSZ1dIRGhzSEVwUHlSYkRVSktFRHgvQ25SMGRHd3RiWEZMNy84QXFDNHowdHNiQ3hNVFUycnRVOWx1M0RoQWdEZ3dJRURHREpraVBDK3ZENG9VcWtVSzFhc2dKK2ZIM3IyN0luang0L2orUEhqOFBMeWdvT0RBelp0MmdSdmIrKzZLbDJqTUtCb21Nek1MRnk4ZUZWNDNhZFA3UWFVOVBRTVBIaVFpTzdkdTVhWmt2bkRENGNnTUhBaldyUXd3MmVmallCWXJENmpWaXFUbFZWOENWb2tFcFhiTVc3NzlyMXkzeDh4WWlpTWpBengzbnQ5QVFEdDI3Y1Qxa1ZGblJDV0F3TTNRaXdXNHovL2VWZDRUOTQyUkpyZzJyVnJXTGh3SVVRaUVXYlBsajl5cjBSU1V2SHQ3T3JjaHNuT3pzYXVYYnV3Yk5reVpHWm1RaVFTUVNxVklpa3BDZmIyOXZEMTljV29VYU1xREVoMTRmZmZmNGVXbGhaMjd0d0pXMXRidVcyS2lvb1FGUldGK2ZQbkl5RWhBZDI2ZGNQaHc0ZWhwNmNIZDNkM3hNZkhZL0Rnd1JnN2Rpd3VYNzZNVmF0V0NYMXVxQmdEU2lYbXpQbENXRFl4cVp1aFlTWW1qY3NjdDdTVEo4OEtrd0FaR2hyVStnaWVodzhUTVhXcUh5d3NXc0xGNVQxODl0bEk2T25wd3MxdEFIUjBkT0RtOW42MUhyS2xTdi84SS90VTB0ZHQyZktqM1BkZFhkK0RrWkVobGl3cCsyajJTNWV1NGZ6NVM4THJqSXhNekptekdCNGVydmp5eTRsbzFFaFBaaHNpVFhEbnpoMjR1N3NqTHk4UGt5ZFB4cnZ2dmx0aCs1aVlHQUJBeDQ0ZEZkcS9SQ0pCYkd3c1FrTkRzVy9mUGlHWWpCbzFDa3VXTE1HWk0yZmc1K2VIQnc4ZVlNcVVLWmd4WXdiYzNkMHhaTWdRREJnd0FGWldkWHM3TlRjM0YzdjM3c1hreVpQeC9QbHorUHI2b2tVTDJTdnJHemR1eFBUcDB5RVdpekZqeGd3c1dyUUlob2FHd3ZwT25Ucmg5T25UR0R4NE1LS2lvdkRpeFF1WW1ablY1WStpOWpUcnpLSUN3NGE1MVBreDlmWDF5ejF1U2Q4SkFMQzM3MUhyNGFCa3FIQnk4bFBzMkxFWFk4YU0vUDgxTnNMUW9ZcE5ncVJPY25OemtabVpCYUQ0MG10aFlXR05mMnY1NTU5MEJBUVVEL1hVMGhMQjIvdGo3TnIxRS9MejgzSHc0Sy80NDQrYkNBandRL3YyN0pkQ21pVXNMRXc0RWZmdjM3L004MlBPbno4UFkyTmptSm1ad2NEQUFQbjUrVGgwNkJDMmJOa0NBQlUrbmZmKy9mdUlqWTFGVEV3TWpoNDlpdlQwNGw4YTlQVDBNSGJzV015WU1VTzRNdEd1WFR0NGVucGk5KzdkMkxCaEF5NWZ2b3lJaUFoRVJFUUFLSDd1ajUyZEhkNSsrMjFNbXpZTjV1Ym1WWDRBbjZMekZsbFpXV0hNbURGNCtmSWxQdmpnQXpnNU9VRmZYeC9idDI4SEFQajQrTURGeFFVZE8zYkVpQkVqVUZoWUNBOFBEN2toU2lLUndNREFBR0ZoWVVoTFM4T0xGeTlnYUdoWXBaRlA5UjBEaW9hWlBYc2FoZzUxeHVIRFVYVXl2TGowWENZdFc1cERWMWUzMW85Wm01S1N5bzdFMnJselA4YU5HeVhUVHRFK1E4K2VQY2VzV1F2eDVFbnh6SkplWHNQaDQvTXArdmZ2QXorL3hYanlKQVVQSHo3Q3VIRmZZZWJNeVJvWjZxamhpWTJOeFpJbFN4QVZGUVVBR0RKa0NQYnUzVnZtNVBtLy8vMFBrWkdSY3JkLzk5MTNaVHFRbGxpMmJCbm16Q2s3alArZGQ5N0JKNTk4Z2xHalJzbTlpdENvVVNPTUh6OGU0OGVQeHg5Ly9JR0lpQWdjT25RSVY2NWNRV0ppSWhJVEUvSDA2Vk1zV0xBQVFNWERvR3ZDd3NJQ0lTRWhzTEN3UVAvKy9TRVdpL0hERHovZ2swOCt3WklsUzdCOSszYVpJZEF6WnN5QWpvNE90TFMwSUpWS1VWUlVCSWxFSXROZlJWOWZINm1wcWJWU3Q2WmlRTkZBYjc3WnFjNGUxUGY0OGQvQzhodHZhUDRWZ1B2M0g1WjV2WDM3WGpnNU9jRGF1dXBUOXA4K0hZL0ZpNzhYYmhuWjJuWVJSak4xNnRRQlAveXdCblBuTHNIbHk5Znc2bFUrbGl6NUhsZXYzc1NzV1ZNMFB1aFIvU1dWU3JGbXpScEVSVVhCeE1RRWl4WXR3clJwc3JNbkR4dzRFRWxKU2NqT3prWkJRUUdrVWlsTVRVM2g3dTZPT1hQbWxIdDE5K3V2djhidTNidlJ1blZydUx1N1kralFvV2pmdnIzQzlYWHIxZzNkdW5YRGdnVUxrSmFXaGpObnp1RDA2ZE1ZT1hLa01LejU5dTNibGV5bCtwWXNXWUltVFpxVStma0dEQmlBQVFNR0lEVTFGYWRPbmNLalI0K1FsSlNFdExRMFpHWm1JaTh2RHdVRkJVSXdFWWxFME5MU2dyYTJOblIwZEtDam80UGV2WHZEeU1pb2dpTTNQQXdvRFVCTlpsVjkvRGhaV0s3T1NWemQzTHg1dDh4cmlVUUNQNy9GMkxCaHFjTDd1SHIxSnJacytiRk1aMlU3dTdjUUdEaS96TzBpRTVQR1dMczJBQ3RXYk1LaFE3OENBSDc1NVJqdTNYdUE1Y3YvaXhZdGVMK1oxSTlJSkVKSVNBZzJiZG9FSHgrZmNqdWt6cGd4bzFxUFVkRFYxY1cxYTlkcVdpWUF3TlRVRk1PR0RjT3dZY09Vc2o5RlRKdzRzZHlwNnMzTnplSHA2VmxudGRSM1ZYL0lDV21FMGlmSzFOUzBhdTJqcUtnSTkrLy9KYnp1M0Zuemg4NldmZ0wwaUJGREFRREp5VS93K2VlemtKVDBwTUp0ejUrL0JDK3Z5Zmo4ODFsbHdzbVFJYzVZc3lZQVJrYUdNdHVJeFdMNCtVM0g1TWxqaFB2aWQrNzhpZG16RndsRGtvblVqWkdSRVdiTm1xWHkwVExxeU5UVWxGZEE2d2l2b05SVGpSc2JDN2NlNHVMT1ZXdStsTjkrTzRXTWpFemh0YTF0RjZYVnB3cVBIaVVKYzdmbzZ6ZkNGMTlNZ0pHUkliWnYzNHVVbEdkSVNYbFc0ZmEydGwzS1RPcG1ZZEVLczJaTmdiMTlqMHFQL2RsbkkyRm1ab3JGaTllZ2ZmdTJDQXljRHkydHFuWGtJeUpxU0JoUTZpa2JHMnVjUFZzOG1kRGh3OUV3TnpmRjRNRURZVzV1V21FUDk4TENRang3OWh3blRwekcxcTI3eXV6UDFMUlp1ZHNCeFhPbXVMbkpkaml0aWRMVDNsZlhMNy9zUXZQbVRYSG9VSlR3WHUvZTNTRVdpekZ4NG1ob2Eyc2pPSGhQbVU1cm16YnRSTisrdmRHMXE0MXdYOXZBUUIrQmdmT3hjT0VLdUxzUGhMTnoveXBONWUzbTlqNWF0VEpIcDA0ZFlHQ2dHWlBhRVJHcENnTktQVFYwcUxNUVVJcUtpckIxNjY0eWdhT3F4bzc5V0ZtbHFVUjYra3NjUEhoVWVEMXdvSk93UEg2OEYyeHNPbUxac3JWSVMzc0JBQWdKMlkrUWtQMHdNakpFbXpZV01ETnJCak96NW1qYzJCaTllM2RIUmtZbWZ2NDVDdHJhMm1WQ2lsUmFoTUxDSWhRV0ZxS3dzRWpvR0plZlg0RDgvSHk4ZXBXUFgzODlnYnk4VjhqTHk4T2JiM2JHWjUrTnFMcy9DQ0lpRGNHQVVrKzk5MTdmL3o4Y09icEcreEdKUkJnLzNndE9UbjBxYlNzV2E2TnRXOVUvSitOMTJ0cmFrRWdrS0N3c0JBQVlHeHZCMGRHK1RKdStmWHRqLy82dDJMZnZFTUxEandqRHE3T3lzbkhyMWwzY3VsVTd0UTBhMUw5MmRreEVwT0VZVU9xeHVYTy9oTDE5RHh3NUVvTjc5eDRnTXpOTG9ZNlp1cm82YU42OEticDJ0WUduNTJDODlaWmljd29ZR1JsaTM3N05OUzI3MW5oNkRrWm9hQVE4UEZ6bFBpQlFYNzhSdkwwL3d1alJId296dzk2NGNRZC8vZlVZNmVrdmxWNlBzYkVSbkp3Y2xMNWZJcUw2Z0FHbG5oc3d3QkVEQmppcXVneTE0T1hsaWFOSGoyUFVxQThxYktldHJZM2V2ZTNRdS9lL0UrRVZGaFlpTXpNTEwxOW1Jak16Q3prNXVjakxlNFg4L0h3VUZFaFFXQ2hCWVdHUjBJK2xaSzREa1VnRWJXMHRhR2xwUTF0YkMyS3hXUGd5TlcybThBeVdSRVFORFFOS0xYRnc2Rm1sSnhoVDdUTTFiWWIxNjVlaWFkT3FENTNVMXRhR2lVa1RtSmcwcVlYS2lJam9kWndIaFJxVURoM2FxYm9FSWlKU0FBTUtFUkVScVIwR0ZDSWlJbEk3RENoRVJFU2tkaGhRaUlpSVNPMHdvQkFSRVpIYVlVQWhJaUlpdGNPQVFrUkVSR3FIQVlXSVNJTVpHQmdJeTZtcHFTcXNoRlF0SlNWRldEWTBORlJoSmNyQmdFSkVwTUdzckt5RTVYUG56cW13RWxLMTgrZlBDOHVsUHhlYWlnR0ZpRWlET1RzN0M4c0JBUUZJVDA5WFlUV2tLdW5wNlFnSUNCQmVEeG8wU0lYVktBY0RDaEdSQnBzMGFSSXNMQ3dBQUUrZVBJR3pzek4rL3Zubk1wZjdxZjVLU1VuQnp6Ly9ER2RuWnp4NThnUUFZR2xwaVVtVEpxbTRzcHJqd3dLSmlEU1lrWkVSQWdNRDRlWGxCYUE0cEV5ZE9sWEZWWkVxQlFZR3dzaklTTlZsMUJpdm9CQVJhVGhIUjBmczJiTkh1SkpDRFpPRmhRVkNRMFBScjE4L1ZaZWlGTHlDUWtSVUR6ZzZPaUltSmdaQlFVRTRkdXdZRWhNVGtaMmRyZXF5cUpZWkdockN5c29LZ3dZTndxUkprK3JGbFpNU0RDaEVSUFdFa1pFUmZIMTk0ZXZycStwU2lHcU10M2lJaUloSTdUQ2dFQkVSa2RwaFFDRWlJaUsxdzRCQ1JFUkVhb2NCaFlpSWlOUU9Bd29SRVJHcEhRWVVJaUlpVWpzYUdWRDA5UnNKeTJscEwxUllDWkg2S2YxdlFsOWZYNFdWRUJGVm4wWUdGQXVMVnNMeTVjdlhWVmdKa2ZvcC9XL0MwcktsQ2lzaElxbytqUXdvVGs0T3d2TDY5Y0hJeU1oVVlUVkU2aU1qSXhQcjF3Y0xyeDBkSFNwb1RVU2t2alF5b0hoNWVhSkZDek1BUUdwcUdrYVBub1pqeDJKNXU0Y2FyTFMwRnpoMkxCYWpSMDlEYW1vYUFLQmxTM044OHNsd0ZWZEdSRlE5SXFsVUtsVjFFZFdSa0hBRlgzd3hUOVZsRUttdGRlc1dvMWN2TzFXWFFVU2tNSkZJSkNwWjFzZ3JLQURRdTdjZDFxNWRMRnhKSWFKaUxWcVlNWndRa2NiVDJDc29KYkt6YzdCblR6amk0czRoS2VrcGNuTnpWVjBTVVozVDE5ZUhwV1ZMT0RvNndNdkxFNGFHQnFvdWlZaW95a3BmUWRINGdFSU5pMVFxeGN5Wk14RVdGaWF6YnRTb1VWaTJiQm0wdERUMndpQVJVWVBHZ0VJYVRTS1JZTnk0Y1RoeDRvVE11azgvL1JSTGxpeEJxYzg0RVJGcGlIclJCNFVhTHJGWWpLMWJ0OExKeVVsbTNhNWR1L0RmLy80WHpOMUVSSnFOQVlVMGtwNmVIb0tEZzlHdlh6K1pkVHQzN3NUOCtmTlJWRlNrZ3NxSWlFZ1plSXVITkZwdWJpN0dqQm1EczJmUHlxd2JQbnc0VnF4WUFiRllySUxLaUlpb3F0Z0hoZXFWbkp3Y2ZQYlpaemgvL3J6TXV2ZmZmeCtiTm0yQ2dRRkh0UkFScVRzR0ZLcDNzck96TVhyMGFDUWtKTWlzNjlHakIzYnUzQWtURXhNVlZFWkVSSXBpSjFtcWR3d05EYkZyMXk2ODk5NTdNdXN1WGJvRVQwOVBQSG55UkFXVkVSRlJkVENnVUwxaFlHQ0FIMzc0QWNPSHl6NS81dDY5ZS9EdzhNRDkrL2RWVUJrUkVWVVZBd3JWSzJLeEdLdFdyY0xubjM4dXMrN3Z2Ly9HLy8zZi8rSGt5Wk1xcUl5SWlLcUNmVkNvM3RxOGVUTUNBZ0prM3RmUzBzSzhlZlBnNCtQRENkMklpTlFJTzhsU2cvSFRUei9CMTljWEVvbEVadDN3NGNPeGZQbHk2T25wcWFBeUlpSjZIUU1LTlNpeHNiR1lQSGt5TWpJeVpOWjE2OVlOMjdadFE4dVdMVlZRR1JFUmxjYUFRZzNPZ3djUE1INzhlTG1kWk0zTnpiRjE2MWIwNk5GREJaVVJFVkVKRGpPbUJxZDkrL1k0ZlBnd0JnNGNLTE11TlRVVkgzNzRJWGJzMk1GbitCQVJxUWxlUWFFR3BiQ3dFQ3RXck1ENjlldmxyaDgwYUJCV3JseUpwazJiMW5GbFJFVEVXenpVNEIwK2ZCaGZmLzAxOHZMeVpOYTFiTmtTYTlldVJaOCtmVlJRR1JGUnc4V0FRZ1RnK3ZYcm1EaHhJaDQvZml5elRpUVNZZnIwNlpneFl3WWZOa2hFVkVjWVVJait2OHpNVFBqNStlSG5uMytXdTc1bno1NVl2MzQ5TEMwdDY3Z3lJcUtHaHdHRnFCU3BWSW9EQnc3QTM5OGZPVGs1TXV1TmpZMnhjT0ZDZlBqaGg1ellqWWlvRmpHZ0VNbng1NTkvWXRxMGFiaCsvYnJjOVU1T1RsaStmRG12cGhBUjFSSU9NeWFTbzBPSERqaDA2QkI4Zkh6a3JvK05qY1g3NzcrUDRPQmdGQllXMW5GMVJFUU5DNitnRU1seDRzUUp6Smd4QTgrZlA1ZTd2bnYzN2xpeFlnVTZkZXBVeDVVUkVkVmZ2SUpDVkluMzNuc1B2LzMyR3p3OVBlV3V2M3o1TWx4Y1hMQnExU3JrNStmWGNYVkVSUFVmcjZBUVZlTEVpUlB3OC9QRDMzLy9MWGQ5eDQ0ZHNXalJJdlR0MjdlT0t5TXFLeXNyQzBGQlFZaU9qa1ppWXFMY1R0OVV2eGdZR01ES3lnck96czZZTkdrU2pJeU1WRjFTamJDVExGRVZaV1ZsWWRteVpkaTVjMmU1Ylp5ZG5lSHY3NDgzM25pakRpc2pLaFlYRjRkWnMyWWhPVGxaMWFXUWlsaFlXQ0F3TUJDT2pvNnFMcVhhR0ZDSXFpa2hJUUd6WnMzQ24zLytLWGU5V0N6RytQSGo4ZVdYWDhMWTJMaU9xNk9HS2k0dURsNWVYcW91ZzlSRWFHZ28rdlhycCtveXFvVUJoYWdHWHIxNmhlKy8veDZiTm0yQ1JDS1IyNlo1OCtidzlmWEZxRkdqb0sydFhjY1ZVa09TbFpXRmdRTUhDbGRPV3JkdWpYbno1c0hCd1FIbTV1WXFybzVxVzJwcUtzNmRPNGVBZ0FBOGVmSUVRUEdWbEppWUdJMjgzY09BUXFRRTkrL2Z4OEtGQy9INzc3K1gyOGJHeGdZTEZpeGcveFNxTlN0V3JNRDMzMzhQQUdqVnFoV2lvNk5oWW1LaTRxcW9ycVducDhQWjJWa0lLVjkrK1NWOGZYMVZYRlhWY1JRUGtSSllXMXZqeHg5L1JFaElDS3l0cmVXMnVYMzdOajcrK0dONGUzdmoyclZyZFZ3aE5RVFIwZEhDc3IrL1A4TkpBMlZpWWdKL2YzL2g5YkZqeDFSWWpYTHdDZ3FSRWtna0V2ejQ0NDlZdVhJbFhyNThXVzY3UVlNR1ljYU1HYkMxdGEzRDZxZys2OXk1c3pCYTUrTEZpN3l0MDRDbHBLU2dWNjllQUFCRFEwUGN2bjFieFJWVkhXL3hFTldTOVBSMHJGNjlHanQzN3F4d3RsbG5aMmZNbURFRFhidDJyY1BxcUQ1cTA2YU5zQ3p2eWR6VXNHajY1NEczZUlocWlZbUpDUll1WElpWW1CaTg5OTU3NWJhTGpvNkdtNXNieG84Zmp4czNidFJoaFVSRW1vRUJoYWdXV0Z0Ykl5UWtCR0ZoWWVqVHAwKzU3YUtqbytIcTZvb0pFeWFVKzVCQ0lxS0dpTGQ0aU9yQTJiTm5zWExsU3B3L2Y3N0NkdjM2OWNQNDhlUHgvdnZ2UTB1THZ6OVE1VFQ5a2o0cGw2Wi9IdGdIaFVnRnBGS3BFRlRpNCtNcmJOdXVYVHVNSHo4ZUgzNzRvVWJPWlVCMVI5TlBTS1JjbXY1NVlFQWhVaUdwVklvelo4NWc1Y3FWU0VoSXFMQ3RrWkVSUm8wYWhYSGp4c0hTMHJLT0tpUk5vdWtuSkZJdVRmODhNS0FRcVFHcFZJclRwMDlqOWVyVmxWNVIwZExTZ291TEN5Wk1tSURldlh1ajFMOWhhdUEwL1lSRXlxWHBud2NHRkNJMWMvWHFWUVFIQitQbm4zOHVkL3I4RXJhMnRoZzFhaFNHRFJ1R0prMmExRkdGcEs0MC9ZUkV5cVhwbndjR0ZDSTFsWktTZ3BDUUVPemF0UXN2WHJ5b3NLMnVyaTVjWFYzeDBVY2ZvVy9mdm56bVR3T2w2U2NrVWk1Ti96d3dvQkNwdWJ5OFBCdzhlQkRidG0zRG5UdDNLbTNmcWxVcmZQamhoeGd4WWdUZWVPT05PcWlRMUlXbW41Qkl1VFQ5ODhDQVFxUWhTdnFwQkFjSEl5WW1ScUZ0ZXZmdWpZOCsrZ2lEQncvbUNLQUdRTk5QU0tSY212NTVZRUFoMGtBUEh6N0UzcjE3Y2VEQUFhU21wbGJhWGw5ZkgrN3U3aGc4ZURDY25KeWdwNmRYQjFWU1hkUDBFeElwbDZaL0hoaFFpRFNZUkNKQmJHd3M5dS9majZpb3FFbzcxUUxGRHc1Ny8vMzM0ZWJtaHZmZWU0OVhWdW9SVFQ4aGtYSnArdWVCQVlXb252am5uMzl3OE9CQjdOKy9YK0dwOG5WMWRkRy9mMys0dWJsaDBLQkJNREV4cWVVcXFUWnArZ21KbEV2VFB3OE1LRVQxME0yYk43Ri8vMzZFaDRmam4zLytVV2diYlcxdHZQdnV1M0J6YzRPTGl3dk16YzFydVVwU05rMC9JWkZ5YWZybmdRR0ZxQjRyS0NqQXNXUEhjUGp3WVJ3L2ZoeTV1YmtLYlNjU2lkQzllM2M0T1RuQnlja0ozYnQzaDFnc3J1VnFxYVkwL1lSRXlxWHBud2NHRktJR0lqYzNGeWRQbmtSa1pDU09IVHVHckt3c2hiYzFNakpDbno1OTRPVGtCRWRIUjdSdjM1NHoyS29oVFQ4aGtYSnArdWVCQVlXb0FjclB6OGVwVTZjUUdSbUpxS2dvcEtlblYybjcxcTFidzlIUkVmMzc5MGZmdm4zUnJGbXpXcXFVcWtMVFQwaWtYSnIrZVdCQUlXcmdKQklKenAwN2g4aklTQnc5ZWhScGFXbFYybDRrRXFGcjE2NXdkSFJFbno1OTBMMTdkMDY3cnlLYWZrSWk1ZEwwendNRENoRUpDZ3NMY2ZIaVJadzRjUUluVDU3RTlldlhVWjMvRnF5dHJkRzllM2YwN05rVFBYcjBRS2RPblRqOWZoM1E5Qk1TS1plbWZ4NFlVSWlvWEM5ZXZNRHAwNmR4OHVSSnhNWEY0ZSsvLzY3V2Znd05EV0ZuWjRjZVBYb0lYN3d0cEh6cWNrSzZjK2NPT25mdXJOUjlidHUyRFkwYU5jS25uMzZxMVAyV3lNek1oTEd4Y2Ezc1cxWFU1Zk5RWFF3b1JLUVFxVlNLUC8vOEUzRnhjWWlOamNYWnMyZVJuWjFkN2YyMWE5ZE91TUxTcFVzWDJOalkxTHNUUkYycnl4T1NSQ0tCaDRjSFBEMDk0ZTN0RFMwdExRREFoQWtURUJ3Y2pGT25UcUZ2Mzc1S081NUlKRUx6NXMycmZBdFNFZXZYcjhlOGVmT3djK2RPZUhoNEtIMy9xc0tBUWtRTlVrRkJBUzVkdW9UWTJGakV4c2JpK3ZYckNzMWtXeEVMQ3d0MDd0d1pOalkyd2xlSERoMmdxNnVycEtycnQ3bzhJUzFmdmh4K2ZuN28xYXNYenA4L0x3U1VBd2NPWU1TSUVYQjBkRVJzYkt6U2psZWJBV1hYcmwwWVBYbzBXclpzaVpzM2I2SnAwNllLYit2cjY0dVZLMWRXMkVZcWxjTGYzMS9oZlZwWldjSEh4MGZoOXVWaFFDRWlRdkV3NXF0WHIrTGl4WXU0ZVBFaUxsMjZwSlNUaVZnc3hodHZ2QUViR3h0MDZkSkZDRENXbHBiQ1NaR0sxZFVKNmQ2OTJYZlJ3UUFBRHRCSlJFRlVlM2o3N2JkUlVGQ0FoSVFFZE8vZVhWZ25sVXJSbzBjUFhMbHlCUkVSRVVxN0lsR2JBVVVxbGNMZTNoNEpDUW1ZT0hFaU5tL2VyUEMySlFGbDA2Wk5NdXQrK3VrbnhNVEVRQ3FWVm1sWWZ0KytmWEhxMUNtRjI1ZW5QZ1VVenNKRVJOV21yNjhQZTN0NzJOdmJBeWorVC8veDQ4ZGxBc3ZObXpkUldGaFlwZjFLSkJMY3UzY1A5KzdkdytIRGg0WDNEUTBOMGFGREIxaFpXYUZObXpabzI3YXQ4R1ZoWWNHSjVXcEpUazRPUm80Y2lieThQTXljT2JOTU9BR0tnOFRTcFV2aDV1YUdjZVBHd2RiV0ZoMDZkSkM3THg4Zkg4VEZ4U2w4N1BUMGROalkyQ2pVOXZidDJ3cnZWeVFTNGJ2dnZzT1VLVlBnNHVLaThIYWxUWm8wU2VhOSsvZnZDMDhlZi8zMy8vRHdjQXdmUGh4YnRteFJ5dFdTK283L21vbElhVVFpa1JBWVB2amdBd0RGSjdkcjE2NHA1U3BMZG5ZMnJsNjlpcXRYcjhxczA5TFNRdXZXcmN1RWx0SmZ6Wm8xNDBSejFUUng0a1JjdVhJRmRuWjJDQWdJa052RzFkVVYwNmRQeDdwMTYrRGg0WUd6WjgvS2ZTamw0OGVQY2VmT0hZV1BYVmhZV0tYMkpSUU5OVktwRkhQbnpzWGN1WE1yYkdkbVppWVRySGJzMkNIVDdzYU5HK1h1bytUbjZOYXRtMEsxTlhTOHhVTkVkUzR0TFEyM2J0M0M3ZHUzY2Z2MmJkeTZkUXQzNzk3RnExZXZhdTJZQmdZR2FOdTJMVnEwYUFFek03TXlYNmFtcHNLeWlZbUpSdDFHcXUxTCtvc1hMNGEvdnorYU5HbUNpeGN2bG50bEJDaWVETEJ2Mzc2NGNPRUMvdk9mL3lBOFBMeEtmVHRlVjVOYlBNb09veTFhdE1EVHAwOEJLTjRIQlFEOC9QeUU5Mzc5OVZmODhjY2YrT3FycjZDbnB5ZTg3K1RrQkhkM2Q2WFVXWjl1OFRDZ0VKRmFLQ3dzUkdKaW9oQmFTb0pMWW1KaXRlWmxxUzZ4V0l6bXpadkxEUzltWm1abzFxd1pHamR1REVORFF4Z2JHOFBJeUFnR0JnWXF1enBUbXlla3dNQkFmUFBOTjlEUzBrSkVSQVNHRFJ0VzZUWi8vZlVYbkp5YzhQanhZM1RxMUFsSGpoeUJ0YlYxdFk1Zm0zMVFTdllQRkhmK3JzcnR3WktBSXU5eitmbzZSVDRYTTJmT3hJb1ZLeFErZmtYcVUwRGhMUjRpVWd2YTJ0cG8zNzQ5MnJkdlgrYTN5WnljSE55N2R3KzNiOS9HblR0MzhPalJJeng2OUFpSmlZbkl5Y2xSZWgwU2lRUXBLU2xJU1VsUmVCdVJTQVJEUTBNWUdSbkJ5TWhJQ0M3eXZrcldOV3JVQ0dLeEdOcmEydERSMGFuMjk5cXlkT2xTekowN0Z5S1JDRnUyYkZFb25BREZROG5qNHVJd2NPQkEzTDE3Ri9iMjlsaTllalZHang1ZDcyNnh5UnZCSmkrMGxBNGdFb2tFV2xwYXdsVzYrdlpub2t3TUtFU2sxZ3dNRE5DdFd6ZVorL1pTcVJUUG56OHZFMWdTRXhPRjEwK2VQS216R3FWU0tiS3lzcXIwTUVaMWxaT1Rnd2tUSmlBME5CUUFzR3JWS293ZlA3NUsrN0N5c2tKY1hCeGNYRnh3OWVwVmpCa3pCaHMyYk1EMzMzOFBCd2NIb1owaS9VUXE2aVJyWVdHQjQ4ZVBWNmsyWmFwT1FOVFIwVkhxRlpQNmpBR0ZpRFNTU0NTQ3Fha3BURTFOMGFOSEQ1bjFyMTY5d3VQSGo0WEE4dWpSSXlRbEpTRXRMUTJwcWFsSVRVMUZibTZ1Q2lwWGI0c1hMMFpvYUNqRVlqRTJidHhZN2RFbUxWdTJ4TGx6NXpCMzdseXNYYnNXOGZIeDJMaHhZNW1Bb2tqbjE0bzZ5ZFptbnlWRmJOMjZWZWE5c0xBd1JFZEhxNkNhK29jQmhZanFKVDA5UFZoYlcxZlkveUU3T3h2UG5qMHI4NVdhbW9wbno1NEpRYWJrdlpwT1NLY3B2djMyV3lRa0pHRDI3Tm1JaTR0VGVEU01QRWVQSHNYcTFhdmg2ZW1KRFJzMllOdTJiV1hXbDl3TytmTExMN0YyN1ZyczNyMGJYbDVlbGU3WDN0NGU4Zkh4R0Q1OGVMVnJxNGxseTVZaElDQUFqUm8xa2xubjdlM2RZRDRydFkwQmhZZ2FMRU5EUXhnYUdxSmR1M1lWdHBOS3Bjakl5RUJxYWlyUzA5T0Yyem1abVpreTM3T3pzK1crbjVXVlZhZWRmYXRMVDA5UHVBSVFGaFpXclNHK0pVcjZXVGc2T3NMUjBiSGNkbE9uVHNXNmRlc1FHQmhZYVVEWnQyOGY0dVBqMGJScFU4eWJONi9jZG84ZVBZS3pzN05DZFhidDJyWFNObGV2WG9XdXJpN1dyVnVuY1ArazE0ZGs1K1hsQVVDWkVUeFVQZ1lVSXFKS2lFUWlOR25TQkUyYU5LbjJQcVJTS1hKeWNvVEFrcCtmajhMQ1FoUVVGSlQ1THBGSXF2VDEzWGZmS2ZFbkxTc29LQWhCUVVIQzY0Y1BINko5Ky9ibzNiczM0dVBqeTkxT1QwOFArZm41TURBd1VPZzRuVHAxZ29lSEJ5SWlJckJuejU1eVE4clRwMC94eFJkZkFDZ2VZVlRSRU9iOC9IeUZ3NVVpN1lxS2lnQUFtemR2cm5DdWs5SmVEeWdaR1JrQWdNYU5HeXUwZlVQSGdQTC8ycnYzMEpyL0I0N2pyN1BaZDlseHpCOVkyV0VsV2hTdGhzbTl0TkZRTHRIY1FsRWJLL0dINFE4bFdtN2xEelJFUnJrMGFqRzJYQmFHdFdtRlVQNlFTMmgySE5yWTBNNmM5KytQL1hiYWpObHNjOTZINTZOV24zMzJPWis5VDUwNnp6NjNOd0Q4QVUxMytqaWRUc1hFeEhUWmZyc3pVTDdYTkxPMTIrMys2VFordjEvMTlmV1NHcDgwM0Y2N2R1M1NwVXVYdEg3OWVrMmZQcjNWek5jTkRRMWFzbVNKUEI2UDVzNmQrOHNMZDRjTUdmTExJMWEvYzV2eG8wZVBXcTFyNjdiajVwNCtmU3BKR2pCZ1FMdisxNzh1ZEo1R0JBQUlxcVluK01iSHgvOTBtK1lYSHJmM0NJclVHQlFiTjI1VVZWV1YwdExTV2t5UDRQZjd0WFRwVWhVWEYydjQ4T0d0cm1VSmhzR0RCeXM1T2JsRHIybWFheWNoSWFFN2h2VFg0UWdLQUtCZG1tWXFIalZxMUUrM2FYbzJqZFBwN1BBVGViZHMyYUxyMTYvcjZ0V3JXcmx5cFk0Y09hTDYrbm90WDc1Y2VYbDVHalJva0M1ZnZ0eXBwOU4yaFM5ZnZ1ajU4K2VhTUdGQ2kvWE5ueG83YU5BZ3JWNjlXams1T1VwSVNKRGY3OWVKRXlja1NkbloyVHA4K0xCY0xsZmc3MmlOUUFFQS9GSnRiYTBLQ3d2Vm8wY1BUWjA2OWFmYjFkVFVTSkpjTGxlSC8wZDRlTGp5OHZJMGVmSms1ZWJteXV2MTZ1M2J0NnFvcU5Dd1ljTlVXRmpZNXVtbFArWE5temVTcEFVTEZyUll2M1BuenNCeVVsS1NWcTllSFpoUWNNK2VQWHI4K0xIR2p4K3Z2THc4VlZSVTZOeTVjeitjY0JDTk9NVURBUGlsL2Z2MzYrUEhqMHBOVFZXZlBuMSt1bDFuQWtWcWZIN0tsU3RYNUhLNWRQSGlSVlZVVk1qdGRxdWtwT1NYZDF2OUtSVVZGWktrYytmT3RWaHZqQW44bEpXVkJkYnQzcjFiV1ZsWlNreE1WSEZ4c1FvS0N2VHUzVHVOSFR2Mmh4TU9vaEdCQWdCbzA4T0hEN1YxNjFZNUhBNWxaV1cxdWUzcjE2OGw2YmRPdzlUVjFlblFvVU9hTW1XS1BuMzZGTGlJOWZYcjEwcEtTbEpPVG82cXE2czcvZ2E2MkkwYk54UVdGcWJqeDQvL2ROSkF2OSt2b3FJaUpTVWxhY09HRFJveFlvUUtDZ29VR1JtcDFOUlUzYjE3VjI2M1d5dFdyTkRhdFd0YlhIT0Qvek1BZ0pEbGRyc0RQOTNoeVpNbnh1MTJHMGttSXlQamw5dG5abVlhU1dieDRzWHQyci9QNXpQRnhjVm01Y3FWeHVWeUdVbkc0WENZaFFzWG11ZlBuNXVUSjArYWdRTUhHa2xHa29tTWpEUno1c3d4UjQ4ZU5TOWV2T2pVZTJ2YXA4L25hL2RyUG4vK2JLS2pvODJhTld0TVdscWFrV1JpWW1MTTkxK24rL2J0TTVKTWp4NDl6THAxNjB4dGJXMnJmVlZWVlpsUm8wYVorUGg0NC9GNE92VmVtblQzNTZHN05lOFRya0VCQVB6UTJiTm5sWkdSb2ZmdjMydnk1TWt0NW84cEx5K1h5K1ZTdjM3OUZCVVZwZnI2ZXAwL2YxNkhEeCtXcEJZVFBuN3Y2ZE9uS2lrcDBiVnIxMVJVVkJRNEtoSVpHYWtWSzFabzNicDFHakZpaEtUR3lRZm56cDJya3lkUDZzQ0JBN3AzNzU3eTgvT1ZuNTh2cVhIZW40U0VCSTBjT1ZLWm1abnEzNzkvaHlmZ2ErK2NPbkZ4Y1ZxMmJKbHFhbW8wWjg0Y1RabzBTVDE3OXRTeFk4Y2tTYXRXcmRLMGFkTTBkT2hRelo4L1g5KytmZFBzMmJNVkZ4ZlhhbDhORFEyS2lvclMyYk5uNWZWNjllSERCem1kemc3ZCtmUzNjM3hmTEFDQTBERnc0TURBOHF0WHI3cGtueVVsSmNyT3p0Ymx5NWNsU1RObnp0U1pNMmZrZERvRDI4eVlNVU9GaFlVL2ZQMjRjZU4wOCtiTkh6NWJaTWVPSGRxMGFWT0xkV1BHak5IaXhZdTFjT0ZDOWV2WHI4MnhQWGp3UVBuNStUcC8vcnp1Mzc4ZldKK1VsS1RTMGxLRmhZVjE2dkg4YlltTmpkV3paOC9rOC9uMDRzV0x3UHNyTGk1V2RuYTJidDY4MmVwVWpjUGhVRVJFaE1MQ3dtU01rZC92VjBORFE2dG5wdlRzMlZNZWowZTlldlhxMUJpNzQvUHdKem1hMVNXQkFnQWhyS3Uva0l3eG1qZHZudkx6ODlXblR4OXQyN1pObVptWnJiYmJ1M2V2Y25OelZWZFhKNS9QSjJPTSt2YnRxOVRVVkczYXRLbEZ6RFJYWDErdnhNUkVEUmd3UUttcHFabzFhNVlHRHg3OFcyUDFlcjBxTFMzVm5UdDN0R0RCQWlVbUp2N1dmam9pT3p0YjBkSFJXck5tVGF1L2VUd2UzYjU5dThYRWxKOCtmZExYcjEvbDgva0NZZUp3T0JRV0ZxYnc4SEJGUkVRb0lpSkNvMGVQMXViTm16czlQZ0lGQUdDRjd2aENxcTJ0VlU1T2psYXRXdFhtSFR2L0lxL1hxOTY5ZSt1Ly8vNEw5bEIraUVBQkFGZ2gxTCtRMExWQy9mUFFQRkM0elJnQUFGaUhRQUVBQU5ZaFVBQUFnSFVJRkFBQVlCMENCUUFBV0lkQUFRQUExaUZRQUFDQWRRZ1VBQUJnSFFJRkFBQlloMEFCQUFEV0lWQUFBSUIxQ0JRQUFHQWRBZ1VBQUZpSFFBRUFBTlloVUFBQWdIVUlGQUFJWVZGUlVZRmxqOGNUeEpFZzJLcXFxZ0xMVHFjemlDUHBHZ1FLQUlTd3VMaTR3SEpaV1ZrUVI0SmdLeTh2RHl3My8xeUVLZ0lGQUVKWVNrcEtZSG43OXUycXJxNE80bWdRTE5YVjFkcStmWHZnOStUazVDQ09wbXNRS0FBUXd0TFQweFViR3l0SnFxeXNWRXBLaWk1Y3VORGljRC8rWGxWVlZicHc0WUpTVWxKVVdWa3BTWEs3M1VwUFR3L3l5RHJQWVl3eHdSNEVBT0QzM2JwMVM0c1dMUXIyTUdDSjA2ZFBhOEtFQ2NFZXhtOXhPQnlPcG1XT29BQkFpSnM0Y2FKT25Ub1ZPSktDZjFOc2JHeEl4OG4zT0lJQ0FIK0oydHBhSFR4NFVGZXZYdFhMbHk5VlYxY1g3Q0dobXptZFRzWEZ4U2s1T1ZucDZlbnExYXRYc0lmVUtjMlBvQkFvQUFEQUNwemlBUUFBVmlOUUFBQ0FkUWdVQUFCZ0hRSUZBQUJZaDBBQkFBRFdJVkFBQUlCMUNCUUFBR0FkQWdVQUFGaUhRQUVBQU5ZaFVBQUFnSFVJRkFBQVlCMENCUUFBV0lkQUFRQUExaUZRQUFDQWRRZ1VBQUJnSFFJRkFBQlloMEFCQUFEV0lWQUFBSUIxQ0JRQUFHQWRBZ1VBQUZpSFFBRUFBTlloVUFBQWdIVUlGQUFBWUIwQ0JRQUFXSWRBQVFBQTFpRlFBQUNBZFFnVUFBQmdIUUlGQUFCWWgwQUJBQURXSVZBQUFJQjFDQlFBQUdBZEFnVUFBRmlIUUFFQUFOWWhVQUFBZ0hVSUZBQUFZQjBDQlFBQVdJZEFBUUFBMWlGUUFBQ0FkUWdVQUFCZ0hRSUZBQUJZaDBBQkFBRFdJVkFBQUlCMUNCUUFBR0FkQWdVQUFBQUFBQUFBQUNEay9BOVoyUDVkTEcrbTZ3QUFBQUJKUlU1RXJrSmdnZz09IiwKCSJUaGVtZSIgOiAiIiwKCSJUeXBlIiA6ICJtaW5kIiwKCSJWZXJzaW9uIiA6ICIiCn0K"/>
    </extobj>
    <extobj name="C9F754DE-2CAD-44b6-B708-469DEB6407EB-2">
      <extobjdata type="C9F754DE-2CAD-44b6-B708-469DEB6407EB" data="ewoJIkZpbGVJZCIgOiAiMjAzMDU0NDg5NDAwIiwKCSJHcm91cElkIiA6ICIyODQ0NzMwMTUiLAoJIkltYWdlIiA6ICJpVkJPUncwS0dnb0FBQUFOU1VoRVVnQUFBalFBQUFIK0NBWUFBQUNMRUpSTUFBQUFDWEJJV1hNQUFBc1RBQUFMRXdFQW1wd1lBQUFnQUVsRVFWUjRuT3pkZDFnVVY5c0c4SHNwU3hlVUpzV0NNWW9hc1dKdnI0cXhSeE9qRWJ1eFlQZE54SVlsS21yRTNvbEVZc1JBaUxFbU5zUVNOU3BSbzhiNEdnUUxDaHFVcWhRRmR1ZjdnNCtSZFJkWVlHRmR1SC9YdFpjelo4byt1OEZ3ZStiTUdZa2dDQUtJaUlpSWRJeEVJcEhrTGV0cHN4QWlJaUlpVFdDZ0lTSWlJcDNIUUVORVJFUTZqNEdHaUlpSWRCNEREUkVSRWVrOEJob2lJaUxTZVF3MFJFUkVwUE1ZYUlpSWlFam5NZEFRRVJHUnptT2dJU0lpSXAzSFFFTkVSRVE2ajRHR2lJaUlkQjRERFJFUkVlazhCaG9pSWlMU2VRdzBSRVJFcFBNWWFJaUlpRWpuTWRBUUVSR1J6bU9nSVNJaUlwM0hRRU5FUkVRNmo0R0dpSWlJZEI0RERSRVJFZWs4QmhvaUlpTFNlUXcwUkVSRXBQTVlhSWlJaUVqbk1kQVFFUkdSem1PZ0lTSWlJcDNIUUVORVJFUTZqNEdHaUlpSWRCNEREUkVSRWVrOEJob2lJaUxTZVF3MFJFUkVwUE1ZYUlpSWlFam5NZEFRRVJHUnptT2dJU0lpSXAzSFFFTkVSRVE2ajRHR2lJaUlkQjRERFJFUkVlazhCaG9pSWlMU2VRdzBSRVJFcFBNWWFJaUlpRWpuTWRBUUVSR1J6bU9nSVNJaUlwM0hRRU5FUkVRNmo0R0dpSWlJZEo2QnRnc2dJaUx0U0V0TGc3Ky9QOExDd2hBVEU0T01qQXh0bDBSbHpOVFVGTFZxMVVLUEhqM2c1ZVVGYzNOemJaZWtNUkpCRUFSdEYwRkVST1hyL1BuejhQYjJSbHhjbkxaTElTMXhjbkxDNnRXcjBiRmpSMjJYVW1JU2lVUWlMalBRRUJGVkx1ZlBuNGVucDZlMnk2QjNSRWhJQ0RwMDZLRHRNa3FFZ1lhSXFKSktTMHREOSs3ZHhaNFpSMGRIK1BqNG9FMmJOckN6czlOeWRWVFduajE3aHN1WEw4UFgxeGRQbno0RmtOdFRFeDRlcnBPWG4vSUhHZzRLSmlLcVJQejkvY1V3NCtEZ2dCTW5UcUIvLy80TU01V0VuWjBkK3Zmdmo3Q3dNRGc0T0FBQTR1TGk0Ty92citYS1NvK0Job2lvRWdrTEN4T1hGeXhZQUNzckt5MVdROXBpWldXRkJRc1dpT3NuVDU3VVlqV2F3VUJEUkZTSnhNVEVpTXR0MnJUUllpV2tiYTFidHhhWDgvOWM2Q29HR2lLaVNpVC9yZG04ekZTNTJkdmJpOHZwNmVsYXJFUXpHR2lJaUloSTV6SFFFQkVSa2M1am9DRWlJaUtkeDBCRFJFUkVPbytCaG9pSWlIUWVBdzBSRVJIcFBBWWFJaUlpMG5rTU5FUkVSS1R6R0dpSWlJaEk1ekhRRUJFUmtjNWpvQ0VpSWlLZHgwQkRSRVJFT28rQmhvaUlpSFFlQXcwUkVSSHBQQVlhSWlJaTBua01ORVJFUktUekdHaUlpSWhJNXpIUUVCRVJrYzVqb0NFaUlpS2R4MEJEUkVSbDdzbVRKNFZ1Zi83OGVhbmY0Lzc5KzBoTlRWVzVUUkFFWExseXBkVHZRZTh1QmhvaUlpcVZxS2dvOU96WkV3OGZQbFM1UFNnb0NMVnIxNGF2cjYvSzdlbnA2V2pmdmowR0R4Nk1uSnljUXQ5TElwSEExZFZWcWYzMjdkdHdjM1BEd0lFRGtaV1ZwYlE5TURBUXJWcTF3bi8vKzkraVB4QUFmMy8vQXV2TmMvMzZkWGg1ZWVINDhlTnFuVk1UQWdNRHNXSERobko3UDEzQ1FFTkVSS1Z5NE1BQm5EaHhBdjM2OWNQTGx5K1Z0cnU3dThQZTNoNExGeTdFNU1tVElRaUN3bll2THk5RVJVWEIyZGtaQmdZR0phcWhVYU5HR0RCZ0FNNmNPWU5Ka3lZcGJFdEtTc0s4ZWZOZ2JtNk96ei8vWE9uWTVPUmtlSGw1NGM4Ly94VGJObXpZZ0lVTEY0cnJyMTY5UXA4K2ZmRHR0OStLYmVIaDRmam1tMi93NE1HRFFtdHpkWFV0OXV2Um8wY3F6N1YwNlZLMVExbGxVN0tmSENJaW92L243ZTJOaXhjdjR0Q2hReGc5ZWpUMjdkdW5zTjNWMVJYbnpwMURwMDZkY09MRUNmejc3Nzl3Y0hBQWtOdmpzR2ZQSHZUcjF3K3JWNjh1VlIzZmZQTU5ybDI3aG9TRUJHUmtaTURVMUJRQThPV1hYeUloSVFFSERoekFCeDk4b0hSY1ptWW1EaDQ4aU1PSEQrUEtsU3R3Y25KUzJDNlh5ekZ5NUVnY1BYb1U3dTd1WW52ZUphd2VQWG9VV2xka1pHU3hQNHVxWGlZcW5FUjRPeW9URVZHRlZhTkdEWEg1OGVQSEdqdHZTa29LM056YzhQanhZNnhZc1FMejVzM0RybDI3OFBmZmY0djdSRVZGd2RMU0VuWjJkbUpiWm1ZbUFnTURNV2JNR0RHQTJOblpZZmJzMlNyZlJ5S1JvSDc5K3Zqbm4zOEFBTU9IRDhjUFAveFFvcHJ6Ly9vN2ZmbzBQRHc4MEs5ZlB4dzhlQkN1cnE2SWpJeUVJQWlZT1hNbU5tN2NpREZqeGlBd01CQUFJSlBKVUwxNmRUZzZPdUxtelp2RmV0L0ZpeGRqNmRLbDJMUnBFNlpObTFiZ2Z2bHJ5Rk83ZG0zRXhNUW85WEtWVkZuOVBKUVhpVVFpeVZ0bUR3MFJFWldhbFpVVmdvS0M4T21ubjZKT25Ub0FnSU1IRCtMUW9VTnFIYjk5KzNaeHVYNzkrZ1VHR25XT3p6TnAwaVMwYjk4ZXc0Y1BWMmovN3J2djhNY2ZmeWkwZGUzYUZULysrQ004UER5VXpqTjU4bVFZR2hyaTY2Ky9GdHZPblR1SGhJUUUyTnZidzh2TFMyVk5IVHAwVUhwdkFBZ0pDWUZVS3NYUW9VUFYrbXlrSGdZYUlpTFNpTTZkT3lNbUpnWW1KaVlBY2dOTlFkN3VhY25mWGhKZVhsNUlURXhFYW1xcUdLZ21UWm9FVjFkWGVIbDVJU1ltQnVucDZXallzQ0V1WExpZ0VHaG16Wm9sTGtkRVJBQjRjOWRWL20xejVzeUJ1N3M3aGd3Wmd0RFFVQUM1ZzVGdjM3NnRzcWFjbkJ5bFFIUHQyalZFUlVYQjA5TVROalkySmZxc3BCb0REUkVSYVV4ZW1OR2t0ME5PWkdRa0pCSUp6TXpNTUdEQUFBQzU0MXc2ZHV3SVEwTkRSRVJFd05qWVdPR1laY3VXNGFlZmZrSnNiS3pTK2RldVhWdmdlNys5YmRTb1VmRHc4RUJRVUJEYzNkMlZlbnE2ZE9tQzMzNzdEWEZ4Y1hCMGRGUTZYMEJBQUFEZzFLbFRLdS9XY25KeXdxbFRwd3FzaHdyR1FFTkVSR1htN1hFMCtUMS8vbHloQjZRZzlldlhGNWNqSXlNaGxVcmg0dUlDTXpNenNWMVBUdzgrUGo0WVBudzRmSHg4RklMSW5UdDM4UDMzMzJQNjlPbW9VcVdLMHZuemowZEpTRWlBaDRjSGJ0eTRBUUNJalkyRmc0TUQ5UFRlM0JTOGJOa3laR1JrNFBYcjEwcm5ldnIwS2ZUMTlXRnZiNiswTFRFeEVidDM3d1lBeE1mSEl6NCtYbW1mVjY5ZUZmcGRVTUVZYUlpSXRFd3VsK1BseTVkNDhlSUZVbEpTa0pxYWloY3ZYaUExTlJXcHFhbDQrZklsTWpNejhlclZLMlJtWmhiNHlzN09oa3dtZzF3dVIwNU9qcmdzazhtUWs1TUR1Vnl1OGRwLy92bG5wVXRMZS9ic0FaQWJGT2JPbmF2eUZ6ZVFlenQxWWIwamVmSmZscEpJSkhCeGNWRVlGSnhuMkxCaENBa0p3ZjM3OXlHVHljVDJreWRQd3RIUkVWOTk5VldoNy9QZ3dRUDA3dDBiVDU0OGdaV1ZGVkpTVXRDdVhUdTR1cm9pT0RnWTF0YldpSTJOaForZkh3QW96YnNqbDhzUkV4T0RXclZxUVY5ZlgrbjgvdjcreU16TWhKK2ZIN3k5dlJXMi9lOS8vME9qUm8xUXMyYk5JcjhQVW8yQmhvaW9ER1JuWitQNTgrZDQvdnc1bmoxN0ppN25mejE3OWd6SnljbDQrZktseHU1YUtXODNidHhRdXNzb0w5QmN2MzRkOGZIeEdEdDJMSGJ1M0ttd2o2YkgwS1NrcEFBQWR1N2NDU01qSTNFK25LeXNMSXdjT1JJZmYvd3haRElaVWxKU2tKMmRyWFI4ZUhnNFBEMDk4ZnIxYXh3OWVoU2ZmLzQ1VWxKU01HREFBR3phdEFrdFdyVEFvVU9Ic0duVEpxU2xwYUZxMWFwSVRrN0c0OGVQeFR1Rjd0Ky9qOWV2WDZ1OGxKU2NuSXgxNjlhaFNwVXFtRGh4b3RMMjgrZlBBd0E2ZHV4WW9zOVBERFJFUkNXU25wNk91TGc0eE1iR2luL21YMzcyN0puT2hwVGlXTEJnZ1hqWnFGV3JWb2lLaWhLM0hUdDJEQURRdlh0M3RjOVgwdStzYXRXcUt0dURnb0lRRkJSVTRIR1ptWmxZdEdnUjFxMWJCd2NIQjRTRmhhRnAwNmJpOW8wYk42Smh3NGFZTW1VSzJyZHZqNVVyVjhMTnpRM0Rody9IN05temNlblNKVEhRWEwxNkZRRFFyRmt6cGZkWnRtd1prcEtTNE9Qam8vS3kxK0hEaHdFQS8vblBmOVQvMEtTQWdZYUlxQURaMmRtSWlZbkIvZnYzY2UvZVBkeS9mMTk4SlNRa2FMdThkNEt4c2JFNEFEZi9PQk1nOTlabUlMZjM0OXExYTBySEZqYUdwbHExYXBnL2YzNlI3MSsvZm4yMGI5OGVVNmRPVmJ2bWt5ZFBpcFBkblQ1OUdtdldyRUhYcmwwUkhCeXNjdXpMeElrVDRlVGtoSFhyMW1IQ2hBa1lOV3FVT1BmTTJiTm5NWGp3WUFCdmVsbmF0bTJyY0h4a1pDUzJidDJLYXRXcVlkcTBhWmc0Y1NLV0xGbUM2dFdyQThnZHR4TWVIZzRiR3h0MDZkSkY3YzlCaWppeEhoRlZlams1T2JoLy96N3UzTG1ETzNmdTRKOS8va0YwZERRZVAzNWNKdU5PaWt0UFR3K21wcVppZURBeE1SRmZlZXZHeHNhUVNxWFExOWRYZXVucDZjSEF3QUI2ZW5yWXZIbXplRjVOVDZUMjlrUndlWGY4bEVURGhnMVYzZzVkMEtXcTBqaDE2aFM2ZHUwS2lVU0NpSWdJZlBMSkovRHg4VkY2aEVKKzJkblpzTGEyaHBtWkdlTGk0cUNucHdjWEZ4ZkV4Y1VoSVNGQjdJV1J5V1JvMzc0OUlpSWlzSG56WnVqcDZXSEtsQ21vWGJzMlRwdzRnWHIxNm1IVnFsV1lPM2N1dkx5OEZPYlQ0Y1I2UmVQRWVrUlVhU1VuSitQdnYvOFd3OHVkTzNkdzkrNWRsZU1xeWtMVnFsVmhZMk1EVzF0YjJOcmF3dHJhR3BhV2xyQzB0RVNWS2xWZ1pXV0ZLbFdxaU91V2xwWXdOVFV0OGRpU3QrVVBOR1h0N05tekN1dVJrWkhvMnJVcnBGSXBIajU4cURLWXlPVnlHQmdZcUx3c1U1QzhYL3pGa1JjSTd0MjdoMlBIam9tWHh3NGVQSWk0dURoY3Zud1o5KzdkVXpwdXpabzFBQUJEUTBQMDZORUQrL2J0dzhtVEoyRmhZWUdIRHgraVI0OGVDcld2V3JVS0VSRVJhTm15SlNaUG5neUpSSUtvcUNoczJMQUJuVHQzeHFGRGg3QisvWHBJSkpKaTlUS1JNZ1lhSXFxd01qSXljUHYyYmR5NGNVTjhGZlRRdjlLU1NxVndjbktDczdNekhCMGQ0ZXpzREFjSEJ6RzQyTnJhd3NiR3BzUVBYOVIxbHk5ZnhzQ0JBNUdabVltd3NEQ1Z6MVFDY2dPbklBZ2xtblJPbldkQitmbjVpWlBtQWJtOUVxcnV0TXE3dmZwdGVZRUdBTWFNR1lOOSsvWmg5ZXJWWXIzRGhnMVQyRjhRQkJnWkdTRXdNRkM4SkxkKy9YcFlXbHBpeVpJbGFOZXVIV1F5R1hyMzdvMUdqUm9WL1NHcFFKWHpieFlSVlRpQ0lPRHg0OGVJaUlqQWxTdFhjT1BHRFVSR1JtcjBrcEd0clMzZWUrODkxS2xUQnk0dUxxaFJvd2FjblozaDVPUUVhMnRyamZXaVZDUXltUXpyMTYvSC9QbnpZV3BxaXNPSER4ZjZpL3Z5NWNzQW9ISlNPbFh5Ly9kVlowNmJiNy85VmlIUWRPblNCWUlnSUNrcENmWHIxNGVEZ3dQKy9QTlBoZUI1OSs1ZGZQREJCMmpYcnAzQ3VYcjI3SW02ZGV2aTFLbFQwTlBUZzUyZG5UaWVKcy9VcVZOaGIyK1B4bzBiSzdSLzlkVlh5TWpJd09yVnE2R3ZyNDhWSzFhbzlYbXBZQXcwUktTVEJFRkFkSFEwTGwrK2pJaUlDRVJFUk9EZmYvOHQ5WGtOREF4UXQyNWQxS3RYRDNYcjFrV2RPblhFQUdOdWJxNkJ5aXVQNDhlUFkvYnMyYmgxNnhhY25aMXg1TWdSdUxtNUtlM1h2SGx6cEtXbFFVOVBEL2Z2M3dlUSt4aUZndVRrNU9EZ3dZUFlzMmVQd3QxTjZreEtWOURZRTI5dmJ5UWtKR0Q5K3ZVS1lTWTdPeHVqUjQ5R1RrNk9VdWpRMTlmSDRzV0xNV0xFQ01qbGNzeWRPMWRwaG1KTFMwdU1HemRPNmYzeWVxcUEzRUhIVFpvMEtiSjJLaHdERFJIcGpFZVBIdUczMzM3RCtmUG5FUkVSZ2FTa3BGS2R6OUhSRWE2dXJuQjFkVVdEQmczZzZ1cUs5OTU3RDRhR2hocXF1SExKQ3d1cHFhbm8xS2tUL3Zyckx3REEwS0ZEc1hYcjFnSnZyWFowZE1TUkkwY0FBTmJXMWhnNWNxVFNneHZqNCtOeC9QaHhBTG5qWGdZT0hBZ0FHREpraUxoUFNSKzdJQWdDSEJ3Y1lHNXVqbEdqUm1ILy92M3c5dmFHdTdzN1JvMGFoVXVYTHVHTEw3NVE2cUVCZ0RObnpvakxkKzdjVWZ2OXhvOGZqNXMzYitMOTk5L0hxbFdyVk82M2J0MDZ2SGp4b2tTZnFUSmlvQ0dpZDliTGx5OXg4ZUpGL1BiYmJ6aDM3aHhpWW1KS2ZDNUhSMGMwYWRKRWZEVnUzQmlXbHBZYXJMWnkyNzU5Tys3ZXZRc2dkNEk1ZDNkM21KaVlZTm15WlNxZllKM2ZyNy8rQ2tFUUlKZkxsV2JZZmY3OE9YcjA2SUdiTjIrS2dhbEJnd2I0NktPUDhORkhINkZWcTFabzJMQWhnTnluYUJkbDNyeDVTajE1RW9rRXZyNittREZqQmxhc1dJSHQyN2Zqd0lFRGNIUjB4Sk1uVHpCZ3dBQ1ZvV1BseXBVSURBeUVoWVVGQkVGQVFFQUFhdGV1WGVUdDVqTm56c1FQUC93QUV4TVRoSWFHRnRqejE3dDM3eUkvRDczQlFFTkU3NVNIRHgvaTZOR2pDQThQeDU5Ly9xa3doYjI2TEN3czBMSmxTelJ0MmxRTU1IeXljZGtKQ2dyQ2xDbFRJSlZLSVpmTDBiZHZYK3pmdngrdFc3ZFcreHdTaVVUbDR3SnNiVzJSbloyTlJvMGFZY2lRSVJnMGFKREttWGdCWVBUbzBVVyt6OWRmZjEzZ3BVbGJXMXVzV2JNR3hzYkcrUHJyci9Ia3lSTUF3SzFidHhBUUVJQlJvMGJCMU5RVVFHNlltVDkvUHZUMTlSRWFHb3JNekV3TUdqUUlQajQrZVBIaUJWYXNXS0UwTDQ5TUpzUDA2ZE94YmRzMjhUaFZrL0FWcHJ6dXh0TkZERFJFcEZXQ0lDQXFLZ3BIang3RjBhTkgxZTYyejgvR3hnWnQyclJCcTFhdDBMcDFhOVN2WDEvbEwwZlN2TU9IRDJQczJMRUFjdThNZXY3OE9hWk5tNFpPblRwaC9Qang4UFQwUktOR2paUjZ3eDQ4ZUtEeTBsNTJkamF5czdPUmxaVUZBTEN5c3NMdnYvK3VWbS9hbGkxYml0d243eEVKYjB0TVRFUklTQWcyYnR5STZPaG8yTnJhWXNXS0Zmampqeit3YTljdVRKNDhHYWRQbjhhZVBYc3dkZXBVZlB2dHR6QXdNTUNlUFh2UXExY3ZBTURXclZzeGVmSmtyRnExQ2xldlhzVzMzMzZMMnJWckE4aTlERGRpeEFqODhzc3ZNREF3d0s1ZHU5Q3ZYNzlDYTQySmlZR2VuaDZxVmFzR0V4TVRuRGx6QmsrZlBsVjRLQ2ZsSXhBUmxUTzVYQzc4OWRkZndxcFZxNFRPblRzTHpzN094WG8xYmRwVW1EWnRtaEFTRWlMY3UzZFBrTXZsMnY1SU9pUC85NmdKQ3hjdUZBQUlDeGN1Rk51MmI5OHVtSnFhQ2dERWw1R1JrV0J1Ymk1WVdsb0sxYXBWRTJ4dGJRVTdPenVoYXRXcWdwbVptU0NWU2dXSlJLSndqTGUzdDFvMTFLOWZYK0U0ZFY1NXdzUERoVzdkdWdtR2hvWUNBTUhNekV5WU0yZU9rSmlZS081ejc5NDlZZVRJa2NMWnMyZUZwazJiQ2dBRWMzTno0ZkRodzBxMTdONjlXNUJLcFFJQW9XL2Z2b0lnQ01LVksxY0VGeGNYOGJoang0NnA5Ym5telp1bnN2WmV2WHFwZGJ3Nk5QM3pVTjd5NXhuMjBCQlJ1WkRMNWJoKy9UcU9IajJLWThlT0ZXdFdVaU1qSTdSdTNScWRPblZDcDA2ZDRPcnF5bHVrM3hFelpzekE3ZHUzRlo1azdlWGxoWUVEQnlJa0pBUVhMbHhBYkd3c1VsTlRrWk9UZyt6c2JQRlB1VndPcVZRS0V4TVRsVE1jcTNxSW95cTJ0clpJU1VsUmV2cTFLdDI2ZFZPWU1NL0J3UUZuenB5QnU3czdoZzhmanBFalJ5cE42bGVuVGgxOC8vMzN5TXJLZ28yTkRSbzBhSURRMEZDbFc3RUJZTVNJRWFoWHJ4NG1UcHlJclZ1M0FzZ2RySnlabVFrM056ZUVob1lXZU1uc2JjMmJONGVOalkxNDJWVXFsYUo1OCtidzkvZFg2L2pLaG84K0lLSXlJNVBKY09YS0ZUSEVGT2UyNmxxMWF1SEREejlFbHk1ZDRPN3VyblE3TEpWTVdVeDFMd2lDVGdmTXhNUkVXRnRicTdYdml4Y3ZZR0JnSUk2bEtjamIzOG1EQncvZzRPRHd6djBjODlFSFJFU0ZpSTJOeFk4Ly9valEwTkJpaFpqNjlldWpWNjllNk4yN04zdGhkSWl1LzNkU044d0FVUHVSREc5L0p5NHVMc1dxaVlxUGdZYUlOQ0luSndmaDRlRUlEZzdHMmJObjFYNTRucHVibXhoaTZ0U3BVOFpWRWxGRnhVQkRSS1h5Nk5FamhJU0VJRFEwVkdGSytZSklKQkswYk5rU3ZYdjNScytlUGVIczdGd09WUkpSUmNkQVEwVEZscDJkalJNblRpQTRPQmpuejU4dmNuOTlmWDIwYTljT3ZYcjFRcytlUFdGcmExc09WUkpSWmNKQVEwUnFlL0RnQVlLRGc3RjM3MTRrSmlZV3VYL2R1blhoNmVtSmp6Lyt1RmpqRklpSWlvdUJob2dLSlFnQ3pwOC9qKzNidCtQQ2hRdEY3bTlzYkl4Ky9mckIwOU1UTFZxMDBQa0JvMFNrR3hob2lFZ2xtVXlHWThlT1lkdTJiYmgxNjFhUit6ZHUzQmhEaHc3RmdBRURZR0ZoVVE0VkVoRzl3VUJEUkFxeXNyS3diOTgrYk4rK0hROGVQQ2gwWDNOemN3d2NPQkJEaHc1Vk9ja1lFVkY1WWFBaElnQkFXbG9hZ29PRHNXUEhEc1RIeHhlNnI3dTdPNFlPSFlvK2Zmb1VPY0VZRVZGNVlLQWhxdVNTa3BJUUdCaUlYYnQySVRVMXRjRDlEQXdNTUhEZ1FFeWNPQkgxNjljdnh3cUppSXJHUUVOVVNjWEZ4V0hIamgwSURnN0dxMWV2Q3R6UDJOZ1lRNGNPeFlRSkV6aG5EQkc5c3hob2lDcVpwS1FrYk5pd0FVRkJRY2pKeVNsd3Z5cFZxbUQwNk5FWU8zWXNiN2ttb25jZUF3MVJKZkhxMVNzRUJnWmk4K2JOU0V0TEszQS9PenM3VEpnd0FjT0dEWU81dVhrNVZraEVWSElNTkVRVm5Gd3V4NkZEaDdCcTFTckV4Y1VWdUYvdDJyVXhhZElrREJvMENGS3B0QndySkNJcVBRWWFvZ3JzNHNXTDhQWDFMWFFlbVVhTkdtSEtsQ25vM2JzMzlQWDF5N0U2SWlMTllhQWhxb0NpbzZPeGZQbHloSWVIRjdpUHM3TXo1czZkaTM3OStrRlBUNjhjcXlNaTBqd0dHcUlLSkNFaEFXdlhya1ZJU0Foa01wbktmYXBVcVlJWk0yWmc5T2pSdkxSVUNabWFtaUlqSXdNQThPelpNOWpaMldtNUl0S1cvUE5ObVptWmFiRVN6ZUEveTRncWdKeWNIR3pidGcwZE9uVEFuajE3VklZWlEwTkRqQjgvSHIvLy9qc21USmpBTUZOSjFhcFZTMXkrZlBteUZpc2hiWXVJaUJDWDgvOWM2Q3IyMEJEcHVGdTNic0hiMnh1M2I5OHVjSi8rL2Z0ajd0eTVxRkdqUmpsV1J1K2lIajE2NE02ZE93QUFYMTlmZE9yVUNWWldWbHF1aXNwYlNrb0tmSDE5eFhVUER3OHRWcU1aRWtFUUJHMFhRVVRGbDVtWmliVnIxeUlnSUFCeXVWemxQcTFhdGNMQ2hRdlJ0R25UY3E2TzNsVnBhV25vM3IyN2VNZWJnNE1ERml4WWdOYXRXOFBlM2w3TDFWRlppNCtQUjBSRUJIeDlmZkgwNlZNQXVlUHBUcDQ4cVpQVE5FZ2tFb200ekVCRHBIdk9ueitQdVhQbjR0R2pSeXEzdi9mZWU1Zy9mejQ4UER5UTcrODdFWURjbng5UFQwOXRsMEh2aUpDUUVIVG8wRUhiWlpRSUF3MlJqa3BKU2NIU3BVdXhkKzllbGR1TmpJenczLy8rRnhNblRvU0JBYThvVThIT256OFBiMi92UXVjbW9vck55Y2tKYTlhczBka3dBekRRRU9rY1FSRHc2NisvWXRHaVJVaElTRkM1VDl1MmJiRnExU3E0dUxpVWMzV2txOUxTMHVEdjc0K1RKMDhpSmlZRzZlbnAyaTZKeXBpWm1SbHExYW9GRHc4UGVIbDU2ZVJscHZ3WWFJaDB5Sk1uVDdCZ3dRS2NQSGxTNWZZcVZhcGc0Y0tGR0RKa0NDOHZFVkdsa2ovUXNFK2E2QjIyZi85KytQajRGUGpzcGI1OSsyTHAwcVd3dGJVdDU4cUlpTjR0RERSRTc2RDA5SFFzV0xBQVAvLzhzOHJ0MWF0WHg0b1ZLeXJFclpaRVJKckFRRVAwanZuNzc3OHhaY29VM0w5L1gybWJSQ0xCaUJFak1HL2VQSjIvOWsxRXBFa01ORVR2Q0VFUThOMTMzOEhYMXhmWjJkbEsyK3ZVcVlNMWE5YkEzZDFkQzlVUkViM2JHR2lJM2dGSlNVbVlOV3RXZ1FOL1AvMzBVeXhidHF4Q1BHK0ZpS2dzTU5BUWFkbmx5NWN4YmRvMC9QdnZ2MHJiek16TXNHTEZDbno4OGNkYXFJeUlTSGN3MEJCcFNVNU9Ealp0Mm9TTkd6ZXFmSFJCNDhhTnNYWHJWczRyUTBTa0JnWWFJaTFJVEV6RXBFbVRjT25TSlpYYng0OGZqN2x6NS9LSjJFUkVhbUtnSVNwbmtaR1JHRDE2TkdKalk1VzJWYXRXRGV2V3JVTzNidDIwVUJrUmtlN1MwM1lCUkpYSnFWT25NR0RBQUpWaHBtM2J0amh4NGdURERCRlJDVERRRUpVRFFSQVFFQkNBTVdQR0tNMzZLNUZJOE9XWFh5SWtKQVRWcTFmWFVvVkVSTHFObDV5SXlsaDJkamJtelp1SDBOQlFwVzJtcHFiWXRHa1RQdnp3UXkxVVJrUlVjVERRRUpXaHBLUWtUSmd3QVJFUkVVcmJIQjBkRVJnWWlFYU5HbW1oTWlLaWlvV0JocWlNM0wxN0Y2TkhqOGJqeDQrVnRqVnIxZ3c3ZCs3a1F5V0ppRFNFWTJpSXlzQ1pNMmZ3MFVjZnFRd3pBd2NPeE42OWV4bG1pSWcwaUQwMFJCcDI2TkFoekpneEF6S1pUR25iN05tek1YWHFWRWdrRWkxVVJrUlVjVEhRRUduUUR6LzhnSG56NWtFUUJJVjJFeE1UYk55NEViMTY5ZEpTWlVSRUZSc0REWkdHK1B2N1kvbnk1VXJ0MWF0WFIyQmdJQm8zYnF5RnFvaUlLZ2NHR3FKU0VnUUJhOWFzd2FaTm01UzJ1Ymk0SUNRa0JFNU9UbHFvaklpbzhtQ2dJU29GdVZ5T3I3NzZDdDk5OTUzU05sZFhWNFNFaE1ER3hrWUxsUkVSVlM0TU5FUWxsSk9UZzlteloyUHYzcjFLMjVvMWE0YmR1M2ZEeXNwS0M1VVJFVlUrRERSRUpaQ1ZsWVZwMDZiaDZOR2pTdHZhdFd1SG5UdDN3dHpjWEF1VkVSRlZUZ3cwUk1XVWxaV0ZjZVBHNGN5Wk0wcmJ1blhyQm45L2Z4Z2JHMnVoTWlLaXlvc1Q2eEVWUTA1T0RxWk1tYUl5elBUcjF3L2ZmdnN0d3d3UmtSWXcwQkNwU1M2WFk5YXNXVGgrL0xqU3RzOCsrd3liTjIrR2dRRTdQWW1JdElHQmhrZ05naUJnNGNLRjJMZHZuOUsyMGFOSHc4L1BEL3I2K2xxb2pJaUlBQVlhSXJYNCtmbGg5KzdkU3UyREJ3L0draVZMK0NnRElpSXRZNkFoS3NLMmJkdXdaY3NXcGZZK2ZmckF6ODhQZW5yOGEwUkVwRzBTNGUySHpoQ1JhUGZ1M2ZEeDhWRnE3OUtsQ3dJREEyRm9hS2lGcW9pSUNBQWsrYnJIR1dpSUNyQi8vMzdNbURGRHFiMVZxMWJZczJjUFRFeE10RkFWRVJIbFlhQWhLc0xwMDZjeGR1eFl5R1F5aGZiR2pSc2pORFFVRmhZV1dxcU1pSWp5TU5BUUZlS2ZmLzdCZ0FFRGtKNmVydEJldDI1ZDdOdTNEOVdxVmROU1pVUkVsQjhERFZFQkVoSVMwSzlmUDhUR3hpcTAxNmhSQS92MzcwZjE2dFcxVkJrUkViMHRmNkRoN1JsRS8rLzE2OWNZTjI2Y1VwaXBXclVxZ29PREdXYUlpTjVoRERSRXlKMDR6OXZiRzlldVhWTm9OekF3UUVCQUFHclhycTJkd29pSVNDME1ORVFBdG16WmdnTUhEaWkxcjFxMUNxMWJ0OVpDUlVSRVZCd01ORlRwSFRseUJINStma3J0WGw1ZUdEeDRzQllxSWlLaTR1S2dZS3JVL3Zyckwzenl5U2Q0OWVxVlFydUhod2NDQWdMNGZDWWlvbmNZNzNJaVF1NGRUVDE3OWtSOGZMeENlNE1HRFhEZ3dBR1ltWmxwcVRLaThwR1dsZ1ovZjMrRWhZVWhKaVlHR1JrWjJpNkp5cGlwcVNscTFhcUZIajE2d012TEMrYm01dG91cVZRWWFLalNrOGxrR0RGaUJNNmZQNi9RYm1OamcxOS8vUlZPVGs1YXFveW9mSncvZng3ZTN0NklpNHZUZGlta0pVNU9UbGk5ZWpVNmR1eW83VkpLakxkdFU2VzNaY3NXcFRBamxVcXhjK2RPaGhtcThNNmZQdzlQVDArR21Vb3VMaTRPbnA2ZXVIRGhnclpMMFFqMjBGQ2xjL0hpUlF3ZE9oUnl1VnloZmUzYXRSd0VUQlZlV2xvYXVuZnZMb1laUjBkSCtQajRvRTJiTnJDenM5TnlkVlRXbmoxN2hzdVhMOFBYMXhkUG56NEZrTnRURXg0ZXJwT1huOWhEUTVWV1FrSUNwazZkcWhSbVB2MzBVNFlacWhUOC9mM0ZNT1BnNElBVEowNmdmLy8rRERPVmhKMmRIZnIzNzQrd3NEQTRPRGdBeU8ycDhmZjMxM0pscGNkQVE1V0dUQ2JEOU9uVDhmejVjNFgyOTk5L0g3Nit2bHFxaXFoOGhZV0ZpY3NMRml5QWxaV1ZGcXNoYmJHeXNzS0NCUXZFOVpNblQycXhHczFnb0tGS1E5VzRHUk1URTN6enpUY3dOVFhWVWxWRTVTc21Ka1pjYnRPbWpSWXJJVzNMUDJsby9wOExYY1ZBUTVYQ3hZc1hzVzdkT3FYMjVjdVg0LzMzMzlkQ1JVVGFrZi9XYkY1bXF0enM3ZTNGNWZUMGRDMVdvaGtNTkZUaEpTVWxxVk96YjlZQUFDQUFTVVJCVkJ3M00zandZSHo2NmFkYXFvcUlpRFNKZ1lZcXZBVUxGaWlObTZsWHJ4N0h6UkFSVlNBTU5GU2gvZkxMTC9qbGwxOFUydkxHelppWW1HaXBLaUlpMGpRR0dxcXdFaElTNE9Qam85UythTkVpMUsxYlZ3c1ZFUkZSV1dHZ29RcEpFQVRNblRzWHljbkpDdTBkTzNiRXNHSER0RlFWRVJHVkZRWWFxcEFPSGp5SUV5ZE9LTFNabTV0ajllclZ5RGV4SkJFUlZSQU1ORlRoeE1mSEswd1lsV2Z4NHNWOFRoTVJVUVhGUUVNVmlpQUltRE5uRGw2OGVLSFEzcVZMRnd3Wk1rUkxWUkVSVVZsam9LRUs1ZWVmZjhhcFU2Y1UyaXdzTE9EbjU4ZExUVVJFRlJnRERWVVlLU2twS3VlV1diSmtpZmdRTmlJaXFwZ1lhS2pDOFBQelExSlNra0pidDI3ZE1HalFJQzFWUkVSRTVZV0JoaXFFbXpkdllzK2VQUXB0SmlZbVdMRmlCUzgxRVJGVkFndzBwUE5rTWhubXo1OFBRUkFVMm1mT25BbEhSMGN0VlVWRVJPV0pnWVowWG5Cd01QNzY2eStGdHJwMTYyTDgrUEZhcW9pSWlNb2JBdzNwdE1URVJLeGF0VXFwZmZueTVUQTBOTlJDUlVSRXBBME1OS1RUVnF4WWdkVFVWSVcyano3NkNPM2F0ZE5TUlVSRXBBME1OS1N6cmwyN2hwOSsra21oemR6Y0hJc1dMZEpTUlVSRXBDME1OS1NUQkVGUU9lZk1yRm16WUdkbnA0V0tpSWhJbXhob1NDZUZoWVhoNnRXckNtME5HalRBcUZHanRGUVJFUkZwRXdNTjZaeWNuQng4L2ZYWFN1MExGeTZFZ1lHQkZpb2lvcUk4ZWZLazBPM1Buejh2cDBxb29tS2dJWjBUR2hxSzZPaG9oYmFPSFR1aVk4ZU9XcXFJcUhLTGlvcEN6NTQ5OGZEaFE1WGJnNEtDVUx0MmJaV1hpUUVnUFQwZDdkdTN4K0RCZzVHVGs2UFIycFl2WDQ0QkF3WUFBUDc0NHcvczJMRkRyZVA4L2YwTHJEZlA5ZXZYNGVYbGhlUEhqNWU2VG5VRkJnWml3NFlONWZaK3VvVC9uQ1dka3BHUmdYWHIxaW0xejU4L1h3dlZFQkVBSERod0FDZE9uRUMvZnYxdzhlSkZXRmhZS0d4M2QzZUh2YjA5Rmk1Y2lDZFBubURyMXEwS00zaDdlWGtoS2lvS2ZmdjIxWGd2NjZWTGwzRGt5QkVBdWVIbThPSER5TXJLd3RTcFU4VjlrcE9UTVcvZVBFeVlNQUhObXpjSEFHellzQUdSa1pGWXNHQUJBT0RWcTFmNDVKTlBNSERnUUl3Yk53NEFFQjRlam0rKytRWk5talFwdEFaWFY5ZGkxeDBXRm9hYU5Xc3F0UzlkdWhReE1UR1lPWE5tc2M5WjRRbEVPbVRUcGsyQ3M3T3p3bXZhdEduYUxvdElaK1QvdTZNcGNybGMrT2lqandRQXdzY2ZmNnh5bi92Mzd3dk96czVDblRwMWhDZFBub2p0TzNmdUZBQUkvZnIxRTNKeWNsUWVlKzdjT1dIQWdBRkNXbHBhc1d2cjE2K2ZBRUNReStYQ3k1Y3ZoU1pObWdnU2lVUzRldldxdUU5Y1hKeGdiMjh2T0RnNENMR3hzWUlnQ0VMOSt2V0Z2RitSTXBsTStQVFRUd1VBd3VMRmk4WGo4dHFpbzZNTHJRRkFzVjlSVVZFcXoxV3JWaTFCazcrNnkrTG5vVHpsenpQc29TR2RrWmlZaUczYnRpbTBHUm9hWXZiczJWcXFpSWdBUUNLUllOZXVYWEJ6YzhQKy9mdXhjdVZLekpzM0Q3dDI3Y0xmZi84dDd0ZThlWE5ZV2xwaTdkcTFZbHRtWmlhTWpZM2g3T3lNT1hQbUFBRHM3T3dVL2w0SEJRWGg0TUdER0Rac0dQYnYzdzg5UGZWSFMrVDFCTW5sY3BpYm0rUHc0Y080Y09FQ1dyUm9JZTdqNk9pSTRPQmdlSGg0WU1xVUtUaDQ4S0RDT2I3NDRndnMzYnNYWThhTXdWZGZmUVVnOTVFclo4NmNnWnViRzk1Nzc3MUNhM2pyOXk0V0wxNk1wVXVYWXRPbVRaZzJiVnFCeDdtNnVpSXlNbExwZUZLTmdZWjB4cFl0VzVDV2xxYlFObnIwYURnN08ydXBJaUxLWTJWbGhhQ2dJSHo2NmFlb1U2Y09BT0Rnd1lNNGRPaVFXc2R2Mzc1ZFhLNWZ2NzVDb05tOGVUTnUzTGlCUTRjT1llSENoVmkrZkRrQUZPdkJzMjlmeWhvMmJCZzZkKzZNczJmUEFnQzZkdTJLSDMvOEVSNGVIa3JIVHA0OEdZYUdoZ28zSTV3N2R3NEpDUW13dDdlSGw1ZVh5dmZzMEtFRGhnOGZydFFlRWhJQ3FWU0tvVU9IcWwwL0ZZMkJoblJDUWtJQ2dvS0NGTm9zTEN3Sy9kY05FWld2enAwN0l5WW1CaVltSmdDZzFOT1JuMFFpUWYzNjlmSFBQLzhvdGIvTnlNZ0lQLzMwRTVvMWE0YVZLMWZDM2QxZEhPajcvdnZ2bzJ2WHJnVyt6NmxUcHhBZEhZMXg0OFpCWDE5ZllWdTlldlVBNU01ZmxTY2lJZ0xBbTd1dThtK2JNMmNPM04zZE1XVElFSVNHaGdJQWJ0KytqZHUzYjZ0ODc1eWNIS1ZBYyszYU5VUkZSY0hUMHhNMk5qWUYxazNGeDBCRE9tSEhqaDE0L2ZxMVF0dWtTWk5RdFdwVkxWVkVSS3JraFJsTnExMjdOZ0lDQXZEbGwxL0N6TXhNYkcvVnFoWDgvZjBMUEc3a3lKR0lqbzdHaGcwYkZJN0xMLzhsc0tLMmpSbzFDaDRlSGdnS0NvSzd1enYrK09NUGhlMWR1blRCYjcvOWhyaTRPRGc2T2lxZEx5QWdBRUJ1MEZJMVdOakp5UW1uVHAwcXNCNHFHQU1OdmZPU2s1UHgvZmZmSzdSWldscGl6Smd4V3FxSWlOVDE5amlhL0o0L2Y2N1FBMUtVUVlNR29WKy9makF5TWxMYWxqZTJKVDluWjJjWUd4c0RBTEt5c3NSQWt4YzI4bnFEOG85UlNVaElnSWVIQjI3Y3VBRUFpSTJOaFlPRGc4SzRuV1hMbGlFakkwUHBIMWtBOFBUcFUranI2OFBlM2w1cFcySmlJbmJ2M2cwQWlJK1BSM3g4dk5JK3IxNjlLdkR6VStFWWFPaWR0M1BuVG1Sa1pDaTBqUnMzRHVibTVscXFpQ2hYZG5ZMjB0UFRrWkdSSWI3UzA5T1JucDZPek14TXZIcjFDcTlmdjBaMmRqYXlzcklVWHRuWjJTcTNGYlN2SUFpUXlXU1F5K1dReStYRlhzOTdhZHJQUC8rc2RHbHB6NTQ5QUhLRHd0eTVjMVgrNGdhQXBLU2tRbnRIVkZFVlpnQmd5WklsU20ydFc3ZEdtelp0QUNnR2hWNjlldUhseTVlSWpJeUVWQ29WMng4OGVJRGV2WHZqeVpNbnNMS3lRa3BLQ3RxMWF3ZFhWMWNFQndmRDJ0b2FzYkd4OFBQekF3Q2xlWGZrY2psaVltSlFxMVl0cGN0YlFPN2NOcG1abWZEejg0TzN0N2ZDdHYvOTczOW8xS2lSeWx1MVNUME1OUFJPZS9ueUpRSURBeFhhek0zTk1YYnNXQzFWUkxwT0VBUmtaR1FnTlRVVnFhbXBlUEhpaGJpY2Z6MHRMUTJabVpsaVlNa2ZYUEtXTlQwSm5DNjZjZU1HZnZqaEI0VzJ2RUJ6L2ZwMXhNZkhZK3pZc2RpNWM2ZkNQc1VaUTZPT2d1NEVXcmh3SVlEYy81YzRPRGdnT2pvYXQyN2RRcDgrZlJUQ1RIaDRPRHc5UGZINjlXc2NQWG9VbjMvK09WSlNVakJnd0FCczJyUUpMVnEwd0tGRGg3QnAweWFrcGFXaGF0V3FTRTVPeHVQSGoxR2pSZzBBd1AzNzkvSDY5V3VWbDVLU2s1T3hidDA2VktsU0JSTW5UbFRhZnY3OGVRRGdCS0dsd0VCRDc3UmR1M2JoNWN1WENtMWp4b3hCbFNwVnRGUVJ2VXR5Y25LUW1KaUloSVFFSkNVbElTRWhBUWtKQ1VoTVRGUUlLZm5EeW9zWEx4aEVOR2pCZ2dYaVphTldyVm9oS2lwSzNIYnMyREVBUVBmdTNkVStYMkczS0s5WnN3Yng4ZkdZUFhzMmJHMXQxVHFmbFpVVmdOeEFBVUM4NUROczJEQUF1YmVOTDFxMENPdldyWU9EZ3dQQ3dzTFF0R2xUOGZpTkd6ZWlZY09HbURKbEN0cTNiNCtWSzFmQ3pjME53NGNQeCt6WnMzSHAwaVV4ME9ROVg2NVpzMlpLZFN4YnRneEpTVW53OGZGUitmK3Z3NGNQQXdEKzg1Ly9xUFc1U0JrRERiMnowdFBUeFFGMGVVeE5UY1ZaT3FsaWV2WHFGZjc5OTEvRXg4ZmorZlBuU2tFbC81K3BxYW5hTHJmU016WTJGc2VwdkQwL3pMbHo1d0RrOW41Y3UzWk42ZGpDeHRCVXExWk5hUWJ3ME5CUVhMMTZGVk9tVEJIdkVNcnIwWms2ZFNxMmJ0MnFzUCtISDM0bzNocjk3Tmt6eUdReTdOcTFDOWJXMWhnNGNDQUE0UFRwMDFpelpnMjZkdTJLNE9CZ2xXTmZKazZjQ0Njbko2eGJ0dzRUSmt6QXFGR2pjUFBtVFFEQTJiTm5NWGp3WUFCdmVsbmF0bTJyY0h4a1pDUzJidDJLYXRXcVlkcTBhWmc0Y1NLV0xGbUM2dFdyQThnZHR4TWVIZzRiR3h0MDZkSkY1ZmRCUldPZ29YZFdTRWlJK0srcVBDTkdqRUMxYXRXMFZCR1ZoaUFJU0V0THc5T25UL0h2di8vaTZkT25LcGZmL205ZUVSa2FHc0xJeUFoU3FSU0dob2FRU3FYaWVsN2IyK3Y2K3ZyUTA5T0RucDRlSkJLSnVGeFltNnJ0R3pkdUxMZlBtVGRvOXUzTHhua0tHMFBUc0dGRGhVQ1RsSlNFUC8vOEUvWHIxMGZ0MnJXUm1aa0pRSEZNallHQkFWYXVYQW5nemQxSkRnNE9BSElIQXUvZnZ4K1BIeitHdDdlM0dNTDY5T21EOFBCd2RPM2FGUktKQkJFUkVmamtrMC9nNCtPRFNaTW1pZWZ1Mjdjdit2YnRLNzVubXpadFlHRmhnUU1IRG1ETGxpM1EwOVBEMGFOSFlXaG9xSERaU0NhVFlkU29VY2pLeXNLU0pVdXdiOTgrN05peEEyRmhZVGh4NGdUcTFhdUhuVHQzSWlzckM0TUdEZUlEZGt1QjN4eTlrMlF5bWRML0JJMk1qRlJlZTZaM2d5QUlTRTVPeHFOSGovRG8wU1BFeE1UZzBhTkhpSTJORmNOS2VucTZ0c3Nza3A2ZUhxcFVxUUp6YzNPWW1wcUtMek16TTVpWW1DaTBGZlV5TVRFUlEwbitjRkxTY1NLYVVKNkJKbS9TdWp5UmtaSG8yclVycEZJcEhqNThxSElNalZ3dWg0R0JnZEpsbVJNblRrQXVsNk5YcjE0QTNseEN5bjl6Z0w2K3Z0ampzMnZYTGdBUUx3ZEZSMGRqeDQ0ZGtFcWxtRDU5dW5qTXZYdjNjT3pZTWZIeTJNR0RCeEVYRjRmTGx5L2ozcjE3U3A5cHpabzFBSEpEYVk4ZVBiQnYzejZjUEhrU0ZoWVdlUGp3SVhyMDZLRlErNnBWcXhBUkVZR1dMVnRpOHVUSmtFZ2tpSXFLd29ZTkc5QzVjMmNjT25RSTY5ZXZoMFFpVVhpK0ZCV2Z6Z2VhOVBRTUJBZnZ4N2x6bHhFWDl4U1ptYnpscmVLb0NtZG54WGxtK3ZjZnJaMVNLaGdURTJNNE9UbWdVNmMyOFBUOEdHWm1wbW9kbDVXVmhkallXS1hRa3ZkNmV5Wm5iWkZLcGFoYXRTb3NMUzBWWGxXcVZCSC90TEt5UXBVcVZaVGFURTFOaXpXMVBxbm44dVhMR0Rod0lESXpNeEVXRm9ZUFB2aEE1WDdKeWNrUUJFRnAwcm04QjB6bUJacTR1RGdBVUhtSktEOFhGeGZvNmVraE1EQVF5Y25KR0RkdW5NTHM0bzhmUDFiWlM1UTMxdVp0ZVlFR3lCM1B0Mi9mUHF4ZXZWcXNOMjlzVGg1QkVHQmtaSVRBd0VEeDUycjkrdld3dExURWtpVkwwSzVkTzhoa012VHUzUnVOR2pVcTlMTlE0WFE2MEZ5NWNnUExsMjlBZlB4emJaZENwRk15TTE4aE92b0JvcU1mNE1pUmNQajR6SVM3ZSs1QVNFRVFrSlNVaE9qb2FFUkhSK1Bldlh1SWlvcENkSFEwNHVMaXRQSmNHWDE5ZlZTclZnM1cxdGF3c2JGUitXZitaVE16TTYzMmd0QWJNcGtNNjlldngvejU4MkZxYW9yRGh3OFgrb3Y3OHVYTEFLQXdLWjFNSnNQeDQ4ZGhabWFHenAwN0E0QTRPMi9lWXhZS1lteHNqUGZlZXc5UlVWRXdOallXNzNySzA2VkxGL0Zudm43OStuQndjTUNmZi82cGNPbm43dDI3K09DREQ5Q3VYVHVGWTN2MjdJbTZkZXZpMUtsVDBOUFRnNTJkblRpZUpzL1VxVk5oYjIrUHhvMGJLN1IvOWRWWHlNakl3T3JWcTZHdnI0OFZLMVlVK2ptb2FEb2JhSzVjdVlIcDAzMjBYUWFSem91UGY0N3AwMzNRdUhFdEpDVDhpNmlvS0tTa3BKVGIrOXZZMk1EQndRSFZxMWVIZzRPRHdyS2RuUjFzYkd4Z2FXbkpYaE1kZFB6NGNjeWVQUnUzYnQyQ3M3TXpqaHc1QWpjM042WDltamR2anJTME5PanA2ZUgrL2ZzQUlBWVhBUGp0dDkrUW1KaUkvdjM3aTJObUxsMjZCQUFLUFQxeXVWeThaVHcxTlZYc2lXbmN1REdpb3FMd3hSZGZpUE84ZlBmZGQraldyWnU0N3UzdGpZU0VCS3hmdjE0aHpHUm5aMlAwNk5ISXljbFJDaDM2K3ZwWXZIZ3hSb3dZQWJsY2pybHo1NHBqYy9KWVdscXF2SkVocjZjS3lCMTAzS1JKa3lLL1R5cWNUZ2FhOVBRTUxGKytRVnkzdDdmRmxDbGowYXpaQjdDeDRZQlJvcUlrSkNUaCt2Vy9zV1hMVGp4N2xnQUF1SDQ5Q3ZIeGR5RUltcHQ4emRyYUdqVnExRUNOR2pYRWtGSzllblZ4MmQ3ZUhvYUdoaHA3UDlLdXZONjcxTlJVZE9yVUNYLzk5UmNBWU9qUW9kaTZkV3VCanlweGRIUVVMeWxaVzF0ajVNaVJDZzl1M0w5L1B3Q0lnM0lGUWNEeDQ4ZFJ0V3BWTkd6WVVOd3ZPenNiSTBhTUVOY2JOV3FFcUtnb0hEMTZGRUR1VTd6elRKMDZGVTVPVHJoNzl5NEVRWUNEZ3dQTXpjMHhhdFFvN04rL0g5N2UzbkIzZDhlb1VhTnc2ZElsZlBIRkYwbzlOQUJ3NXN3WmNmbk9uVHRxZjAvang0L0h6WnMzOGY3NzcyUFZxbFVxOTF1M2JoMWV2SGloMWpsSlJ3Tk5jUEIrOFRLVG5aME5kdS9lakNwVkxMUmNGWkh1c0xHcEJnK1BUbWpkdWhsR2pKaUtaODhTWUdBZ1JaVXFka2hOL1ZmdDh4Z1pHYUZtelpvcVh6VnExQ2p3MlRsVThXemZ2aDEzNzk0RmtEdkJuTHU3TzB4TVRMQnMyVEtWVDdETzc5ZGZmNFVnQ0pETDVVb3o3TXBrTXV6ZHV4Y0EwTHQzYndDNXQ0TS9ldlFJbjMzMm1jS2xSU01qSTRYWmUvWDA5REJnd0FEazVPUkFLcFZpejU0OW1ERmpCcDQ5ZTRhTWpBeng0WlFTaVFTK3ZyNllNV01HVnF4WWdlM2J0K1BBZ1FOd2RIVEVreWRQTUdEQUFKV2hZK1hLbFFnTURJU0ZoUVVFUVVCQVFBQnExNjZ0ZEx2NTIyYk9uSWtmZnZnQkppWW1DQTBOTFhEVzg3elBTK3JSeVVCejd0eGxjWG5xMU04WlpvaEtxRW9WQzB5ZCtqa1dMY3I5bjdXeHNZVlNvREV5TXNKNzc3MG52bHhjWE1UUVltdHJ5N0VxaEtDZ0lFeVpNZ1ZTcVJSeXVSeDkrL2JGL3YzNzBicDFhN1hQSVpGSVZENHU0TnExYTBoSVNFRHo1czNoNU9RRUFGaTllalVBd05QVFU5eHY3Tml4Nk55NXN6aTNDNUFiSEM1ZHVvUzVjK2ZpMGFOSENBNE94dW5UcDhYM2VYdGdzcTJ0TGRhc1dRTmpZMk44L2ZYWGVQTGtDUURnMXExYkNBZ0l3S2hSbzJCcW1qdUFmdVhLbFpnL2Z6NzA5ZlVSR2hxS3pNeE1EQm8wQ0Q0K1Buang0Z1ZXckZpaGRKbFVKcE5oK3ZUcDJMWnRtM2ljcWtuNENwT2RuVjJzL1NzVlFRZjk1ejhmQzIzYTlCYmF0T2t0UEgrZXFPMXlpSFRhOCtlSjR0K250bTM3Q1BQbXpSTysvZlpiNGV6WnM4TGp4NDhGbVV5bTdSSkpnNXlkbmNXWEpodzZkRWd3TURBUUpCS0o4T09QUHdxYk4yOFdBQWhTcVZTWU1tV0s4UHZ2dndzcEtTbEt4ejE0OEVDSWpZMVZhcy9LeWhMUzA5T0Y1T1JrSVRrNVdSQUVRWWlOalJVdVhyd29DSUlnaEllSEN3Q0VPblhxRlBxenVYNzllZ0dBNE9ibUpyeDY5VXE0Y3VXS0lKRklCQmNYRitIRER6OFVBQWg3OSs0VjkwOUlTQkEyYjk0czFLMWJWd0FnMk5yYUNnRUJBY0w0OGVNRlEwTkRBWUF3YU5BZzRkV3JWOEs0Y2VNRUFJS0JnWUh3NDQ4L2l1Zll0bTJiQUVBQUlIVHIxazE0OE9DQnVDMGxKVVhvMTYrZmVOeWVQWHVLL0c0ZlBud29QSHIwU0VoTFN4TmtNcGtRSGg0dVNDUVN3Y3pNck1oajFhWHBuNGZ5cHZPQkp1OS92bTNhOU5aMktVUVZBdjlPVlI2YS9nVzJjT0ZDQVlDd2NPRkNzVzM3OXUyQ3FhbXArTXNkZ0dCa1pDU1ltNXNMbHBhV1FyVnExUVJiVzF2QnpzNU9xRnExcW1CbVppWklwVkpCSXBFb0hPUHQ3YTN3WHRuWjJVS2RPblVFQUVKUVVGQ0JOZTNZc1VNQUlGaGFXZ3FSa1pGaSs3Qmh3OFJ6R3hvYUNna0pDVUo0ZUxqUXJWczNNYlNZbVprSmMrYk1FUklUMy94aitkNjllOExJa1NPRnMyZlBDazJiTmhVQUNPYm01c0xodzRlVjNudjM3dDJDVkNvVkFBaDkrL1lWQkVFUXJseTVJcmk0dUlqSEhUdDJUSzN2ZHQ2OGVRcmZSOTZyVjY5ZWFoMnZqb29VYUhUeWtoTVJFYjBiWnN5WWdkdTNiK09ycjc0UzI3eTh2REJ3NEVDRWhJVGd3b1VMaUkyTlJXcHFLbkp5Y3BDZG5TMytLWmZMSVpWS1lXSmlBbjE5ZmFYWDJ4TnBHaGdZWU8zYXRkaStmYnZTZkMvNTllblRCeDA3ZHNTQ0JRdkVjVElBc0hYclZzVEh4K1BVcVZQdzhmR0J0YlUxSEJ3Y2NPYk1HYmk3dTJQNDhPRVlPWEtrMHFSK2RlclV3ZmZmZjQrc3JDelkyTmlnUVlNR0NBME5WYm9WRzhpZHpieGV2WHFZT0hHaStDZ0dFeE1UWkdabXdzM05EYUdob1NvZlhxbEs4K2JOWVdOakE1bE1CaUIzZnFYbXpadkQzOTlmcmVNckc4bmJDVWNYdEczYlIxeStkT21JRmlzaHFoajRkNnJ5eUpzNUY4aWRWRTRUQkVFbzE3RlVPVGs1cFhwRWdFd21VeGl2azVpWUNHdHJhN1dPZmZIaUJRd01ETVN4TkFWNSt6dDU4T0FCSEJ3Y2xHN3IxcmF5K0hrb1Q1SjhYeko3YUlpSXFGVEtlMkI0YVo5MzlQYmdZM1hEREFDVlQ4cFc1ZTN2eE1YRlJlMzNvSkxoVEZWRVJFU2s4eGhvaUlpSVNPY3gwQkFSRVpIT1k2QWhJaUlpbmNkQVEwUkVSRHFQZ1lhSWlJaDBIZ01ORVJFUjZUd0dHaUlpSXRKNUREUkVSRVNrOHhob2lJaUlTT2N4MEJBUkVaSE9ZNkFoSWlJaW5jZEFRMFJFUkRxUGdZYUlpSWgwSGdNTkVSRVI2VHdHR2lLaVNzVFUxRlJjZnZic21SWXJJVzJMajQ4WGw4M016TFJZaVdZdzBCQVJWU0sxYXRVU2x5OWZ2cXpGU2tqYklpSWl4T1g4UHhlNmlvR0dpS2dTNmRHamg3anM2K3VMbEpRVUxWWkQycEtTa2dKZlgxOXgzY1BEUTR2VmFBWUREUkZSSmVMbDVRVW5KeWNBd05PblQ5R2pSdzhjUG54WTRmSURWVnp4OGZFNGZQZ3dldlRvZ2FkUG53SUFuSjJkNGVYbHBlWEtTczlBMndVUUVWSDVNVGMzeCtyVnErSHA2UWtnTjlSTW1USkZ5MVdSTnExZXZScm01dWJhTHFQVTJFTkRSRlRKZE96WUVjSEJ3V0pQRFZWT1RrNU9DQWtKUVljT0hiUmRpa2F3aDRhSXFCTHEyTEVqd3NQRDRlL3ZqNU1uVHlJbUpnYnA2ZW5hTG92S21KbVpHV3JWcWdVUER3OTRlWGxWaUo2WlBBdzBSRVNWbExtNU9XYk5tb1ZaczJacHV4U2lVdU1sSnlJaUl0SjVERFJFUkVTazgzakpxWUtKam42QW1qV2RJSlZLaTMzc2d3ZVBZRzl2QzFOVGt6S29URDFaV1ZtNGN1V0d1TjZrU1NPWW03ODdNMWpldng4akx0dmFXc1BDb3VKY2Z5WWkwbVVNTkJWSVp1WXJUSmd3QzNLNUhNMmFOY2JRb1FQUnFsVXp0WStmTmVzcnhNY25vR0hEZXBneVpReWFOR2xVaHRXcWxweWNpbG16bG9qck8zZXVSOE9HOWNxOWpvSU1HelpaWEo0M2J6cjY5LzlRaTlVUUVWRWVYbktxUU02ZXZZak16RmQ0L1RvTGx5OWZnNG1Kc2RySFJrYy93Sk1uOFpESlpMaDE2dzVzYktxVllhWHFrMGkwWFFFUkVla0M5dEJvV05ldW55QXo4MVdablB2U3BTT0Ziajl4NG95NDNMQmhQVFJ1M0VEdGM1ODc5K2FaTHE2dWRlSGs1RkQ4QWpWQUVBU0ZkWW1FbVp1SWlJckczeFlWeE5PbjhiaHk1YnE0L3RsbkE0dDEvTGx6bDhUbDd0MDdhNnl1NGxJT05PeWlJU0tpb3JHSFJvVzB0SFI0ZUF3dTluR1hMaDFCelpwT3lNeDhYZWgreWNrcGVQa3lEUUJnYUdnSUJ3ZjdFdFdaMzZGREp5Q1g1NFlCQndkN2RPdW0vc3lQRHg0OFFtVGtQUUNBbnA0ZVB2eXdTNm5yS2FtMzhnd3ZPUkVSa1ZvWWFEUnMxNjVOUmU3ejVaZGY0ZUxGS3dDQTd0MDdZdEdpTDB2MW5qS1pETC8rR2lhdWYvYlpBT2pwcWQvNWR1Ukl1TGo4d1FldWtNdmxlUFlzUWExanpjeE1ZV1ptcW42eFJaRExaUXJyeGZrY1JFUlVlVEhRcUtDbnA0ZWFOWjJWMmg4L2poTXZpYWphcm82Y25CeGN2LzYzdU42dW5YdUp6dE8yYlo4Q3Q2MWYvdzNXci8rbXdPMzV4K0xJNVhJY1AzNWFYUC9yci8vaG80OUdxVjNINTU5N1l0eTRZV3J2WHhTWlRLNndycSt2cjdGekV4RlJ4Y1ZBbzRLcHFRbENRNVVEUWFkT0E1Q2RuUTBBS3JlcjQvYnRTR1JtWmdMSS9XWGRwazJMa2hlcUFiLy9mZ1dKaWNrbFBsNHFOZFJnTmJtOVRma3gwQkFSa1RvWWFNcFova25qM053YWFtVFNPSFZ1enk3b3pxdmc0UDNpc28xTk5aaWFGbjM1S0Q3K0dWNi96Z0lBR0JobzlrZElXejAwOSs0OXhBOC83TWVISDNhQnUzdlRVbDNxZXZRb0RnY09ITVhreWFOaGFLalp3RWRFUktveDBKU0JJVU1tRnJndElTRlJYSTZLdWwvb3ZubUs2ZzA2Y21RUFRFd0tudDAzTXpNVFhic09VbXEvYytjdWJ0ekl2ZnhsYUdpSTc3N2JxTmI4TTE1ZXMzSHo1bTN4T0UyU3l4VURqWUZCK1FTYUkwZkNjZXpZS1J3N2RnbzFhamdpTkhSSHNlK3dFZ1FCaXhldnhxbFQ1eUNYQzZoZTNSWkRoZ3dvbzRxSmlDZy9CcG95OE9oUnJGcjdwYVdsSXkwdHZZeXJLZGllUGZ2RTViNTlQZFNlVEMvL1phRzNBODNhdGY0NGRPaDRLYXBTdk0zcDAwL0hsK0pjdWM2ZE8xam9kcmxjanJDd3MrSjY4K1p1SmJwZFhDS1J3TURBUUx6YmJOZXVuOUN2MzRkYWZaUUVFVkZsd1Z0SUtxbTdkKy9oekpuZkFlUmUxaGt4UXJrSHB5RDVMd3NaR2lwbTRweWNIR1JuWjVmaWxhTnd2dEtkSzFzYzgxU1lTNWV1S1l3ajZ0MjdtOXJmeGRzKy8zeW9lSmtzSlNVVklTRUhTbnd1SWlKU0gzdG95cENob1dHUnZRTUZ5VDhBdVN4czNyeFR2R09yYjErUFlzMkZrLy9XYWswUEN0YUd3NGRQaU12T3pvNXdjMnRZNG5NNU9UbWdWNjl1NG0zMHdjSDc4Y2tuZldGbFZhWFVkUklSVWNFWWFDcWhtemR2NCtyVm13Qnk3K2lhTUdGRXNZN1B5WGtUYU40ZUZEeG56bFRNbVRPMXhMVWRPSEFVZm41YnhmV2dvQzJvVzllbHhPY3JTbEpTQ243Ly9ROXh2VmV2cnFVKzU5aXhuK0g0OGRQSXljbEJSa1ltdnY4K0ZETm1sUDdTR1JFUkZZeVhuTFJrMjdidnNHM2JkL0QzMzEzdTc5MmtTU05zM3J3Q3JxNTFNV3JVRUZTclpvV1hMOU9RbnA2aDF2SDV4OUJvdW9mbTRjUEhDdXMzYi81UG8rZC8yeSsvbkJBL2o1NmVwRlNYbS9JNE9OaWpaODgzd1dqZnZpT0lqMzllNnZNU0VWSEJHR2kwSkNqbzUvOS83ZFhLKzdkczJRUTdkMjZBcCtkQS9QMzNQeGd4WWlvV0wxNHREbWd0VFA0ZUdrM2Y1UlFUb3ppZyt1Yk52d3ZZcy9Ua2NnRUhENzRad055MmJVdFVyMjZua1hPUEd2V3BlT3QzZG5ZMnZ2MDJXQ1BuSlNJaTFSaG9LakU5UFFteXNyTHh4UmVMRVIvL0hMLy8vZ2NDQW9LS1BDNG41ODNBWFUzMjBBaUNnT2pvQndwdDE2Ly9yZlRBU2szNS9mYy84TysvejhUMWp6OHVlUGJsNG5KMmRrUzNiaDNGOWFOSHc1WENHaEVSYVE0RFRTVm5hbXFDLy81M2dyaSthMWVvd3BPM1Zja2ZhRFRaUTNQblRwVFNyTVVKQ1VrS2o0clFwSjkrT2lRdU96cmFvMDJibGhvOS8ralJROFRiditWeU9RSUM5bWowL0VSRTlBWUhCVmNBcWliTks0NWV2Ym9oSXVJNlRwdzRBd0JZdG13OUFnTnJvVVlOUjVYNzU3L2twTWtlbXQ5K2V4T2tIQnpzOGZScFBBRGcxMTlQb25uenhocDdIeUIzWnVDOGdkRUFNR0JBYitqcGFmYlIzblhxMUVMSGptM0VnSGptekFVOGVQQUlMaTQxTmZvK1JFVEVIaHI2ZjdOblQ0R1Rrd09BM0FuLzVzMWJqcXlzTEpYNzVyK2RYRk05TklJZzRPelppK0w2cEVtanhJbit6cDc5SFJrWm1ScDVuencvL1BCbVVrR3BWSXArL1R3MGV2NDh3NGQvSWk3TDVRSysrKzdITW5rZklxTEtqb0ZHQy9MZkpWU2Fad2JscVZuVENUVnJPaGZ5Y2lyeUhLYW1KbGkyYkk0NEtkeTlldyt4ZnYwT2xmdm1uL3hPVTRIbS9Qa0ljWVpsUTBORGRPalFDaDRlblFIa1BvZHE3OTdER25rZkFJaVBmNDZUSjgrSjYzMzZkSWVWbGFYR3pwOWY0OFlORk9hMU9YWHFIQjQ5aWl1VDl5SWlxc3g0eVVrTDh0OGViV1FrTGZYNWR1M2FXS0puT2IydFFZUDNNV3pZSjlpOSt5Y0F3TUdEeDlDNmRYTjA2ZEpPWWIrY25EYzlOSnFvSHdCMjdYclRjOUdsUzF1WW1KaWdkKzl1NGt5N1FVRS80Nk9QZW1sa2dyb2ZmdGduamdQUzA1Tmc2TkNCcFQ1bllZWVBINFRaczVjQ3lPMmwyYlhyUnl4YTlHV1p2aWNSVVdYREhob3R5QjlvTlBHMHZ6dmQyQUFBSUFCSlJFRlViVTM2L1BPaENqMDZYMys5U1dHZ2JuWjJqc0t0M1pvWVEzUHUzR1hjdVJNbHJnOGZuaHUrNnRaMVFaczJMUURrZm1lQmdhVy85VGtoSVFtSERyMlpHYmhUcDdZRmpoWFNsQTRkV3FGV0xXZHgvY1NKczRpTGUxcW03MGxFVk5rdzBHaEIvbDltdHJiV1dxeEVtVlFxeGR5NTA4UzdjNHlNalBEc1dZSzQvZTF4TlZKcDZYcG9VbE5mWXZYcU56TUR0MjdkSFBYcXZTZXVqeDQ5UkZ6ZXQrOElybCsvVmFyMysvNzdueFErUTE1NEtrc1NpUVNlbmgrTDYzSzVITHQyaFpiNSt4SVJWU1lNTkJvZ2x3djQ1NTlvcFZsdUMzTDM3bjF4dVVhTm9zZTNsTGRtelJxamYvOFAwYjE3Sit6WnN4VU5Hcnd2Ym52MTZyWEN2cVVOTkg1K1c1Q1FrQVFnOXlHWlU2ZU9WZGplcEVranNaZEdMcGRqMFNJL0pDV2xsT2k5bmo2Tng2RkR4OFQxRmkzYzBLaFIvUkpXWGp3OWUvNUhZWnpPc1dPbnhidTRpSWlvOUJob1N1aWZmNkx4NDQ4SE1XZU9MM3IyL0F4anhzekFoUXNSYWgxNzQ4YWJlVlh5aDRWM3lheFprN0JzMlJ4WVdKZ3J0T2NQTklhR2hxVzYxWG52M2w5dyt2UUZjZjJ6endhb2ZHN1RyRm1UeGJFNkNRbEpXTGp3YTZXbmNxdmptMitDRkk0Yk4yNTRDYW91R2FsVWlvRURlNG5yTXBrTTMzLy9VN205UHhGUlJjZEFvd2FaVEliLy9lK3V3b3kxWThiTXdNYU5BVGgzN2hKZXZrd0RrSHY1cENncEthbTRkT21hdU42cVZUUE5GNndCYno5ME1zL3IxMjhDVFdrR0JCODdkaHJyMTM4anJ0ZXM2WXh4NDRhcDNOZkpxVHJHanZVVTEvLzg4eGJtekZsVzRHM2xxdHkrSFltd3NMUGllc3VXVGRHMGFhUGlGMTRLbjN6U0Y0YUdiNzdYc0xDelNFdExMOWNhaUlncUtnWWFGVEl6TTNIMTZnMEVCb1pnNXN5RjhQQVlnczgvLzYvQ0RMbHZxMTdkRHZiMk5rV2UrOGNmRDRubjBkZlhSMHlNZXBlcDNoWDU1NE14TVRFdTBUbk9uYnVFNWNzM2lBSFJ6TXdVZm40TFlXeHNWT0F4dzRkL2d0YXRtNHZybHk1ZHhaZGZMbEc2QkZZUXFWU3FNRG5mK1BHcXcxTlpzcmF1aXU3ZE84UFkyQWlEQi9kSFNJai9PemNvbkloSVYvRzJiUlgyN3orS0xWc0NDOTNIMXRZYUxWcTQvZityQ1J3YzdJczg3LzM3TVFvVHVzbGtNc3laNDR1V0xadGk1c3p4ZU8rOTJxVXR2Y3psNzFFb1NhQUpDVG1BTFZzQ0laZkxBZVRlTnIxNDhTeUZ1NEJVMGRQVGc2L3ZYSXdkT3hPUEh6OEJBRnk5ZWdQanhuMkJwVXRubzA2ZFdvVWUvLzc3THRpeVpTVXVYYnFLOCtjakZPYUdLVTllWGlNeGZmcm5aVGJ2RFJGUlpjVkFvNEtxeTBDV2xoWm8wYUlKV3JSd1E4dVdUUXVkckM0d2NBTUF4VW56RWhPVE1YdjJVckYzeHNEQVFGeStldlVHUm82Y2hvOC83b09KRTBmQTNOd01BUUZyeFYvNjc1S1VsQmZpY25FQ1RYWjJObGF0Mm9JalI4TEZOajA5Q1JZcytDODZkbXl0MWpuTXpjMndkdTBTVEo0OFJ4eElmTy9lUTR3ZE94TXpab3pId0lHOWl6eEgyN1l0MGJhdFpwL1pWQngyZGtYMzRoRVJVZkV4MEtoUXQ2NEw3TzF0VWJPbUUxcTFhZ1ozOTJhb1Y2K09lQ3R6VWQ0ZTZCc1RFNHN2djF5TXVMaC9BZVRleHZ2MTF3dnc4bVVhTm16NEJxbXBMeUdYeS9Ieno3L2c5T256bURwMUxIcjE2cVoydlNOR1RBVlFXRzJhZTFwMVZOU2JPN1FzTEN6VU91Yk9uYnRZc1dLVHdwTzA4OEpNY1Q0bkFOU280UWgvZno5TW1USVA4ZkhQQVFDdlgyZkJ6Mjhyamg4L2c4bVRSNk5KazdJWkc1Ti9obWNpSW5xM01OQ29JSkZJc0g5L29FWWVTL0RycjJGWXQyNEhNalBmakQyWlBIazAycmQzQndDMGJ0ME1hOWY2NDlTcDh3Q0FwS1FVTEYyNkRrZVBuc0xjdWRQRTV5c1ZKaThvbGJYTXpGZGluUUJRdmJwdGtmdC84ODF1N04xN1dHRXlQbE5URXl4ZVBBdWRPclVwVVIxT1RnN3c5L2ZEbkRtK3VQdC83ZDE1WEZUVi96L3cxN0RKenFBZ0lDaGFwcmd2dWVLU2FVQnBXUzRGb2o5TVN5VjNUYkhVWEpKeXdYMDN4VFlES1RKRGMwSE5sRXpJTUxkY2NrVkJCQWJaaG4yWSsvdURML2ZET0FPQ0FjT0YxL1B4bUlkM3pyMTM1ajA0ZWwrY2UrNjUvOTRXMnk5ZHVncC8vd0QwNmRNZDQ4ZjdvbTNiVnMvMCttVzVjK2UreHZPUzIwUVFFWkgrTWRDVTRiK0dtYXRYLzhXbVRjRWFsMmpMWkRKTW1USU9vMGYvNzRhRnRyWnlCQVorQkUvUEFRZ0syaUtlU3ZucnI0c1lQWG95Smt6NGZ4ZzE2cTBxQ1ZmbGlZcUtnU0FJY0hKcURBY0hlMWhaV1dyMFNNWEZ4V1BObW0xaXJ3aUFNbnRDQ2d0Vk9IRGdLTDcrK251TlNmbUE0akFTRkxUb1A5OXgydEd4TVhidVhJMDFhN1lqSXVLb3hyb3paODdoekpsemVQNzU1bmpqRFE5NGVRMnMwQzBUMHRMU2NmUG1YZGpheW1GdGJRbExTd3VZbVpsQ3BWTGgxcTE3V0wxNnE4YjJ0clljQjBORVZGc3cwRlN4Mk5oTCtPNjdIM0gyN0Y4YTdkYldWdVdPRituZnZ4ZTZkdTJBMWF1MzRlalJrd0NLVDZWczNoeU0zMzQ3ZzBXTFBpeHppdjVmZnczL3ovZHlpbzZPeGI1OXY0alBaVElaVEUwYndOVFVGSGw1ZWNqTnpkUFlYaTYzeHFCQmZUWGFDZ3RWT0hnd0VsOS8vYjFHOENuaDVmVXk1c3o1b01xdTdERXhNY0hISDArSHUzdDNyRnUzUStzOWI5KytoNDBiZDhIYTJxcENwN2F5czNNd1k4YkNDcjIzc2JFUjJyZDNlNmE2aVlpbzZqSFFWSUZIajVKeDdOaHBIRHg0VEx4amRHa0RCL2JGN05uK2FOVEl0dHpYc2JTMHdKSWxjOUN0V3llc1diTk52Q1Q1eXBYckdEdDJHa0pEdDhQQm9melRQTS9xaFJjMEo3UVRCQUc1dWRwQkJpZyttSC95eVd5dEVLVlNxZkRUVDRlMGdrWERobkxNbXpjVi9mdjNydnJDQWJ6MFVtLzA3TmtWWDMwVmhyMTdmMEorZnZIOE5ES1pEQjkvUEtQQzQzU2NuWjFnYm02bWNXbDZXVWFOR2c1cjY0cU5JU0lpb3VySFFGTUZWcTNhb3RVakF3Q2RPN2ZEcEVsKzZOeTVmYVZlNy9YWFBkQyt2UnNXTEZpT08zZmlBQUJ2dnZscXRZVVpvSGhpTzVsTXBqRjU0Sk9NalkzUm8wZG5USmp3LzlDNjlmTmE2ODNNVEJFVXRCanZ2anNENmVrWk1ESXl3dkRoZy9IZWU3N1ZmdkEzTlcwQWYzOC8rUGk4aVI5K09JRHc4SVB3ODNzYnI3L3VVZUhYa01sa2FOR2lHZjc1NTBhWjIxaGFXc0RYZHpqR2p2VXVjeHNpcVZBcWxkaStmVHNpSXlNUkZ4ZUhuSnljcCs5RTFjcmMzQnl1cnE3dzlQU0V2NzgvTEMwdG43NFRBUUJrUW5sSHNGcXFkKzhoNHZMWnM3K1VzMlhOeU1wU3dzOXZHaDQ5U29haG9TSDY5KytGZDk1NTh6L1BSSnVmWDREMTYzZmc5dTA0Yk51MlVtTVE2cmx6RjhUbEYxL3NXQ1ZqYk5ScUFibTV1Y2pKeVVWdWJoNVVLaFdLaXRSUXE5VXdNek9GazFOakdCcy8vZTdhZi8xMUFlSGhCekZseXZocXY1TjFXZkx6QzU1cEp1TzdkKzhqSlNVVmhZV3EvL3Y4UlNncVVzUEV4QmgyZGczUnF0VnpGZm9aU0UxdCt6ZEYxUzhxS2dwejU4NUZRa0tDdmt1aE1qZzdPeU1vS0FqOSt2WFRkeW0xbHF6VVlFOEdtaXB5NmRKVlhMbHlIVjVlTHovMTFGSmxGUllXMXNtREtOVWV0ZkhmRkZXZnFLZ28rUHI2UG4xRHFoVkNRMFBSdDIvZnAyOVlENVVPTkR6bFZFVTZkbXhiYmJQUE1zd1FVVlZSS3BXWU8zZXUrTHhKa3laWXNHQUJldlhxaGNhTkcrdXhNZ0tBNU9Sa1JFZEhJekF3RUltSmlRQ0FPWFBtNFBqeDR6ejk5QlM4bHhNUlVUMnlmZnQyOFRTVGs1TVRqaDQ5aXFGRGh6TE0xQktOR3pmRzBLRkRFUmtaQ1NlbjRubklFaElTc0gzN2RqMVhWdnN4MEJBUjFTT1JrWkhpOHNLRkN5R1h5L1ZZRFpWRkxwZGo0Y0wvVFNOeDdOZ3hQVllqRFF3MFJFVDFTRnhjbkxqY3E5ZXp6ZFpOTmFObnovL05XMWI2NzQxMFk2QWhJcXBIU2wrYXpkTk10WnVEZzRPNG5KMmRyY2RLcElHQmhvaUlpQ1NQZ1lhSWlJZ2tqNEdHaUlpSUpJK0Job2lJaUNTUGdZYUlpSWdrajRHR2lJaUlKSStCaG9pSWlDU1BnWWFJaUlna2o0R0dpSWlJSkkrQmhvaUlpQ1NQZ1lhSWlJZ2tqNEdHaUlpSUpJK0Job2lJaUNTUGdZYUlpSWdrajRHR2lJaUlKSStCaG9pSWlDU1BnWWFJaUlna2o0R0dpSWlJSkUrU2djYk16RlJjVmlnZTY3RVNJdWtyL1cvSXpNeE1qNVVRRVQwN1NRWWFaMmNuY2ZudnY2L29zUklpNlN2OWI4alcxZ29wS1NrUUJFR1BGVkZkOWVqUkl5Z1VDbjJYUVhXVUpBTk4vLzY5eE9YTm00T1JtWm1seDJxSXBDc3pNd3ViTndlTHoyL2N1SUt1WGJ1aVhidDJHRHAwS0diTm1vWE5temZqeUpFanVIWHJGZ29MQy9WWUxkVjJkKzdjd2Z6NTg1R1hsNmUxVHFWU3djbkpDYjE2OWRLeEovRG5uMy9DMTljWHFhbXBGWHF2N2R1M0l6QXdzTnh0L3Y3N2IvajcrK1BJa1NNVmVzMnFzSHYzYnF4ZnY3N0czby8rUnlaSThGZXg3T3djakI0OUdVbEpLUUNBeG8zdE1IWHFlK2pTcFQzczdCcnF1VHFpMmsraGVJeS8vNzZDelp1RGtaeGMvQnV6U2xXQTVPU2JVS3VMeXR6UDBOQVF6czdPY0hWMVJkT21UZEdzV1RPTmgxd3VoMHdtcTZtUFFjK2dhZE9tNHZLREJ3K3E5TFUzYmRxRTZkT240NFVYWGtCd2NERDY5ZXNucmxPcFZEQTJOc2J6enorUFc3ZHVpZTFGUlVWWXMyWU5GaTVjaU1MQ1Fnd2JOZ3o3OXUzVGVOMjB0RFI4L1BISG1EaHhJcnAyN1FvQWNITnp3NDBiTjhUZXhMeThQSXdZTVFMRGhnM0QrKysvRHdBSUNncENRRUFBdG03ZGlnOCsrS0RNdXQzYzNDcjlXU01qSTlHc1dUT3Q5dWJObXlNdUxxN0tlam1yOCsrckxwQ1YrZy9IU0orRlBDc0xDM01zV0RBVDA2Y3ZBQUFrSnl1d2FORktQVmRGSkczcDZmSGxoaG1nK09Cei8vNTkzTDkvWCtkNlMwdExyWkRUckZrenVMaTR3TkhSRVphV2xndzhkZGkwYWROZ1ptYUd5Wk1uWThDQUFWaXhZZ1htenAxYjV2YjM3dDJEajQ4UFltSmlZRzV1am1YTGxtSDI3TmxhMitYbTVtTC8vdjJJaUlqQXVYUG40T3pzckxGZXJWYkR6ODhQaHc0ZFF2ZnUzY1gyYytmT0FRQThQVDNMcmZ2R2pSdVYrWmdBZ0lLQ2drcnZROVZMa2owMEpjNmR1NERQUGxzdjl0UVFVZVVaR0FDWm1RK1JubDc5WXhzc0xDemc1T1FFUjBmSE12OXMyTEFoREF3a2VUWmNFbXJpTi80VEowNGdJQ0FBKy9idGc2dXJLd0RkUFRScGFXbm8wcVVMZXZic2lkV3JWMnZVOXFSZmYvMFZIaDRlZU9PTk43Qi8vMzZOSHBxWk0yZGl3NFlOR0RkdUhIYnYzZzJnT0h3N09qcWlTWk1tdUhqeFlxWHFYN3g0TVQ3OTlGTnMzTGdSMDZaTkszTzdKM3VKQVBiUTFMVFNQVFNTRGpSQThlbW5rSkI5aUlxS1JuejhJK1RtNXVxN0pLSmF6OHpNREM0dWp1alhyeGQ4ZllmRDNOd01TVWxKdUhYcmx0WWpLU21wUm1zek5qYUdnNE1Ebkp5YzRPRGdnRWFOR3NIT3pnNk5HalhTV0xhenM0TzF0VFY3ZkNxcE9nNlFKUWYycXRTNmRXdGN2MzVkbysySEgzNkFoNGNINUhLNVJwajQ5OTkvc1hQblRxeFlzUUtHaG9ZQWdKTW5UMkxnd0lGbzE2NGQrdmJ0cS9NOSt2YnRpekZqeG1pMXQyclZDbkZ4Y1VoSVNJQ2RuVjJaTlRMUTZKL2tUem1WWm1GaGpna1R4bURDQk8wdkpVblhpaFVyc0dYTEZvMjJkZXZXWWVUSWtYcXFxTzV6ZEhTRW82T2oxbi8rU3FWU0REZDM3dHpCZ3djUHhOTk8xWEhGU21GaEllTGo0eEVmSC8vVWJZMk1qTVNnVXhKeVNnS1ByYTB0cksydFlXTmpJejZzcmExaFpXVUZJeVBKLzlkWEswMmFOS2xLWG1mSGpoMGF6K2ZNbVNNdXg4VEVBQUJTVWxLMDFzMmJOdy9kdTNlSHQ3YzN3c0xDQUFELy9QTVAvdm5uSDUzdm8xS3B0QUpOYkd3c2J0NjhDVjlmMzNMREROVStrdStob2JycDRjT0hjSGQzUjFIUi84WjB0RzNiRmtlT0hPRnY1TFZJZG5hMkdIRGk0dUxFb0ZQeXFLM2pEQ3d0TGNXd295djAyTmpZd01yS0NtWm1aakEzTjRlNXVUa3NMQ3cwbnB1Ym04UFkyRmh5MzhmcTdLR3Bxc09KVENiVDZLR3B6TTk0N05peFdMdDJMWm8yYllwMjdkcmh6ei8vMUZnL1lNQUFuRHAxQ2drSkNXalNwSW5XL3Y3Ky90aXhZd2NjSEJ3Z2w4dTExanM3TytQRWlSTUEyRU5URzlTcEhocXFtNW8wYVlMQmd3Zmp3SUVEWXR2VnExZHgvUGh4ZUhoNDZMRXlLczNDd2dKdWJtNDZyeEpScTlWSVRrN0dnd2NQOE9qUkl6eDY5QWlKaVlsSVRFd1VsNU9Ta3FCU3FXcThicVZTQ2FWU2lZY1BILzZuMXpFeU1pbzM5SmlabWNIRXhBUW1KaVpvMEtBQmpJMk5OWjZibUppSWJTWFBTOXBLUHpjeE1ZR0JnWUhHUXlhVGxmdGMxNk1td3RmbXpadWZ1ZWR1eVpJbE90dExod09GUWdFUER3OWN1SEFCQUJBZkh3OG5KeWVOY1ZmTGxpMURUazRPOHZQenRWNHJNVEVSaG9hR2NIQncwRnFYbXBxS2I3NzVCZ0NRbEpTazgzU3Jya3ZTcVhaZ29LRmFhOUtrU1JxQkJnQTJidHlJVjE1NVJYSy9GZGRIQmdZRzRtbXNzcWpWYXFTbXBtb0ZuWkpsaFVLQng0OGY0L0hqeDFDcjFUVllmY1dvVkNwa1pXVWhLNnQrejRVMWI5NDhjZjZZelpzM1AvTjRtcEpBRXhRVWhFYU5HbW10djN2M0xnWVBIb3lIRHg5Q0xwY2pQVDBkN3U3dWNITnpRMGhJQ0JvMWFvVDQrSGlzV3JVS1FQRlZWS1dwMVdyRXhjWEIxZFZWSEd0VDJ2YnQyNUdibTR0VnExWnBYWjExOWVwVnRHdlhUdWVsMmxRN01OQlFyZFdwVXlmMDc5OGZwMCtmRnRzdVhMaUFxS2dvOU8vZlg0K1ZVVlV4TURDQXZiMDk3TzN0MGJGanh6SzNLeW9xUW5wNk9sSlRVNkZRS01RL1N5K25wcWFLeS9VOVlOUzBjZVBHYWJWVjVwVExrNE9LUzQrTEtYSDgrSEg0K3ZvaVB6OGZodzRkd252dnZZZjA5SFM4OWRaYjJMaHhJMTU4OFVYOC9QUFAyTGh4STVSS0pXeHRiWkdXbG9ZSER4NklwMjN1M0xtRC9QeDhuVDJLYVdscFdMdDJMYXl0clhXT0JZcUtpZ0lBamJsMXFIWmhvS0ZhYmNhTUdScUJCZ0RXcjErUGZ2MzZzWmVtSGpFME5CUUgvclpxMWVxcDJ4Y1VGQ0F6TXhQcDZlbkl6TXhFUmtZR01qSXlOSloxUGMvSXlFQldWaFp2L1ZDTDVPYm1ZdEdpUlZpN2RpMmNuSndRR1JtSnpwMDdpK3MzYk5pQXRtM2JZc3FVS2VqVHB3K1dMMStPamgwN1lzeVlNUWdJQ01EWnMyZkZRUFBYWDM4QkFMcDA2YUwxUHN1V0xjUGp4NCt4WU1FQ1dGdGJhNjJQaUlnQUFMejg4c3ZWOFRHcENqRFFVSzNXbzBjUDlPclZDOUhSMFdMYnVYUG5FQjBkamQ2OWUrdXhNcXJOVEV4TXhDdWVLa3V0Vm90amJISnljc1JIZG5aMnVjdloyZG5JemMxRmRuYTIySmFYbDRlQ2dnSVVGaGFpb0tCQVhLNFBxdW9Yamw5Ly9SV3JWNi9Hd0lFREVSSVNvblBzeTZSSmsrRHM3SXkxYTlkaTRzU0pHRHQyckRqM3pHKy8vWVozM25rSHdQOTZXWjc4ditQR2pSdllzbVVMR2pac2lHblRwbUhTcEVsWXVuU3BlTHBVb1ZEZytQSGpzTE96dzRBQkE2cmtjMUhWNDFWT1ZPdEZSVVhCMTlkWG82MVBuejdZdTNldm5pb2llbmFDSUdnRm5KTGxrdWY1K2ZsYTdZSWdRSzFXLytmSDZ0V3J4VnFxNDZxWmt0TkhpeGN2MWxxM2RPbFMyTmpZWU9iTW1ScnRtemR2Um1wcWFwazlZeWRPbk1EQWdRTWhrOGtRRXhPREVTTkdZTUdDQmVYZXpxQ3dzQkNOR2pXQ2hZVUZFaElTWUdCZ2dCWXRXaUFoSVFFS2hVTHNoU2txS2tLZlBuMFFFeE9EVFpzMndjREFBRk9tVEVIejVzMXg5T2hSdEdyVkNpdFhyc1JISDMwRWYzOS9iTnUyVGV1ejhpb24vZUZWVGlRcGZmdjJSWmN1WGZEMzMzK0xiV2ZPbk1GZmYvMkZidDI2NmJFeW9zcVR5V1RpbFV2NlVEclFWSWVaTTJkQ29WQmc0Y0tGV3V1V0xsMEt1Vnl1ZFRXVG82TmptVmRHM2I1OUc0Y1BIOGJodzRjQkFQdjM3MGRDUWdLaW82TngrL1p0cmUxTFBwK3hzVEU4UFQzeDQ0OC80dGl4WTdDeXNzSzllL2ZnNmVtcGNVcHA1Y3FWaUltSlFiZHUzVEI1OG1USVpETGN2SGtUNjlldngwc3Z2WVNmZi80WjY5YXRnMHdtdzlTcFU1LzF4MEkxZ0lHR2FqMlpUSVlaTTJiZzNYZmYxV2dQQ2dyQzNyMTdPWmFHcUJaWXRXb1ZrcE9UeGVlNkJ2WUN4WU52eTFwWDB0NjRjV01FQkFRQUtPNlZXTE5tamRhMkpaZFhQNmwwWUJzM2JoeCsvUEZIQkFVRmlhY2ZSNDhlcmJHOUlBaG8wS0FCZHUvZUxWNzZ2VzdkT3RqWTJHRHAwcVhpZkZpREJ3OUd1M2J0ZEw0bjFRNDg1VVNTSUFnQ0JnOGVqQ3RYcm1pMGYvUE5OeHlrUjFRSjFYVUtveXB2ZjZEcnRnZVBIejlHNjlhdDRlVGtoUFBuejJ2TTl2enZ2LytpZmZ2MmNIZDN4MisvL1NhMkZ4VVZ3YzNORGJkdTNZS0JnUUhzN093UUZ4Y0hVMU5UY1p1TWpBejg4TU1QNGgyNlN3c0lDRUJRVUJBTURRMFJHeHVMVHAwNjZmek1QT1drUDZWUE9mRU9jQ1FKTXBsTTUyOTFuMy8rdWNac3drU2tYNElnbFBrQUFGZFgxNmR1bzh2Y3VYT2hVQ2dRRUJDZ0VXWUtDd3Z4N3J2dlFxVlM0ZlBQUDlmWXg5RFFVQnpMbzFhcjhkRkhIMm1FR1FDd3NiSFJHV1p5YzNNUkdSa0pvSGpROFpOaGhtb2ZCaHFTaklFREI2Sm56NTRhYmRldlg4ZFBQLzJrcDRxSXFDWUlnZ0FuSnlkWVdscGk3Tml4R0Q1OE9NNmVQUXVWU29XeFk4Zmk3Tm16bURWckZ0emQzYlgyUFhueXBMaDg3ZHExQ3IvZmhBa1RjUEhpUmJ6d3dndFl1WEtsenUzV3JsMkwwTkRRWi90UVZPVVlhRWd5WkRJWkZpeFlvTlcrZXZWcW5WT2NFNUcwbE53RzQ4bHhjVEtaRElHQmdiaHo1dzZtVDUrT1E0Y093ZDNkSGE2dXJnZ05EY1ZiYjcybE0zUXNYNzRjdTNmdmhwV1ZGU3d0TGJGejUwNnRYaHhkWnM2Y2llKysrdzVtWm1ZSUN3dURwYVdsenUwR0R4NE1IeCtmWi9pa1ZCMFlhRWhTdW5UcGdpRkRobWkwSlNRazRLdXZ2dEpQUVVUMHpGSlNVcENXbGlaZW9oNGNIQXdBWmQ0dXc5N2VIcXRYcjhhc1diTUFRTHdYMStYTGw3Rno1MDdrNU9TSTJ5NWZ2aHp6NTgrSG9hRWh3c0xDOFBYWFg0dS9GSDMwMFVjNmI2VlJWRlNFS1ZPbVlPUEdqZUordWliaEswOTltV2VvVmhLSUpPYk9uVHRDOCtiTkJSY1hGL0hScmwwN0lUMDlYZCtsRWRWNnBmL2RWS1hXclZzTFR6dWtBQkJjWFYzRjUzUG56aFVBYUQzV3JWdW50YTlDb1JBMmJkb2t0R3paVWdBZzJOdmJDenQzN2hRbVRKZ2dHQnNiQ3dDRWtTTkhDbmw1ZWNMNzc3OHZBQkNNakl5RXZYdjNpcSt4ZGV0VzhUMEdEUm9rM0wxN1YxeVhucDR1dlBIR0crSitlL2JzZWVwbnZuZnZubkQvL24xQnFWUUtSVVZGd3ZIanh3V1pUQ1pZV0ZnOC9RZFdRZFgxOTFWWE1OQ1E1TTJmUDEvakg3cUxpNHV3Yk5reWZaZEZWT3RWMXdIeXRkZGVFMXEzYmwzdU5rOEdtdSsvLzE1bzJiS2wwS0pGQzZGRml4WkNuejU5aExWcjF3b3FsVXJjNXZqeDQ4S2dRWVBFMEdKaFlTSE1temRQU0UxTkZiZTVmZnUyNE9mbkovejIyMjlDNTg2ZEJRQ0NwYVdsRUJFUm9WWEROOTk4STVpWW1BZ0FoTmRmZjEwUUJFRTRkKzZjMEtKRkMzRy93NGNQVitnemYvenh4em9EMld1dnZWYWgvU3VDZ2FaOHBmTU1MOXNtU1ZJb0ZPalRwNDlHRjdPUmtSR09IVHVHbGkxYjZyRXlvdHBObjVjQnkyUXl1THE2YXQwRnV6eFhyMTVGaHc0ZDBMMTdkNHdaTXdaK2ZuNDY3N1VFRk4vRGE4aVFJVWhJU0VCWVdCZzZkT2lnYzd1WW1CaE1talFKRVJFUmFOYXNHZjc1NXgrODhzb3JhTnk0TWNMQ3duVGV2RktYOFBCd2ZQREJCK0tWbGlZbUp1amF0U3UyYjk5ZVpYZmw1bVhiNVN0OTJUWUREVW5XdW5YcnNIYnRXbzIyUG4zNklEUTBsSlB0RVpWQm53ZklDeGN1d01URUJHM2J0cTNVZnFtcHFXalVxRkdGdHMzTXpJU1JrUkhNemMzTDNVNFFCSTMvSis3ZXZRc25KeWV0eTdyMWpZR21mQXcwVkNmazVPUmc0TUNCU0VoSTBHamZzbVVMaGc0ZHFxZXFpR28zSGlDbGhYOWY1ZVBFZWxRbm1KdWJhOTBUQmlpK1g0eFNxYXo1Z29pSVNHOFlhRWpTdkx5OHRHNTlrSnljckhVcWlvaUk2allHR3BJMG1VeUdaY3VXYWQyNWVQZnUzVnIzZ2lFaW9ycUxnWVlrejlYVkZWT21UTkZvS3lvcXd2ejU4NnZzQm5GRVJGUzdNZEJRblRCNThtU3R5eVRQblR1SEgzNzRRVThWRVJGUlRXS2dvVHJCMU5RVXk1WXQwMnBmc21RSkhqMTZwSWVLaUlpb0pqSFFVSjB4Y09CQWVIbDVhYlJsWldVaElDQ0FwNTZJaU9vNEJocXFVd0lEQTJGbFphWFJkdkxrU1o1NklpS3E0eGhvcUU1eGRIVEVwNTkrcXRXK2VQRmk4YzY4UkVSVTl6RFFVSjB6WXNRSWVIaDRhTFFwbFVxZWVpSWlxc01ZYUtqT2tjbGtXTGx5SmVSeXVVYjdxVk9uc0hmdlhqMVZSVVJFMVltQmh1b2tlM3Q3ZlBiWloxcnRuMzc2S2VMajQvVlFFUkVSVlNjR0dxcXozbmpqRFF3ZVBGaWpUYWxVWXM2Y09TZ3FLdEpUVlVSRVZCMFlhS2pPa3NsaytPeXp6OUN3WVVPTjlqTm56bUR6NXMxNnFvcUlpS29EQXczVmFYWjJkbGkrZkxsVys5cTFhL0hISDMvb29TSWlJcW9PRERSVTV3MGVQQmplM3Q0YWJXcTFHbE9tVEVGS1NvcWVxaUxTRDNOemMzRTVPVGxaajVYUTB5UWxKWW5MRmhZV2VxeEVHaGhvcUY1WXRtd1pXclZxcGRHbVVDZ3diZG8wanFlaGVzWFYxVlZjam82TzFtTWw5RFF4TVRIaWN1bS9OOUtOZ1licUJUTXpNK3pZc1FObVptWWE3V2ZPbk1IR2pSdjFWQlZSemZQMDlCU1hBd01Ea1o2ZXJzZHFxQ3pwNmVrSURBd1Vuejg1dHhacFk2Q2hlcU5seTViNC9QUFB0ZHJYclZ1SDMzLy9YUThWRWRVOGYzOS9PRHM3QXdBU0V4UGg2ZW1KaUlnSWpkTWJwRDlKU1VtSWlJaUFwNmNuRWhNVEFRQXVMaTd3OS9mWGMyVzFuMHpnMUtsVXo4eVpNd2RoWVdFYWJYWjJkb2lNaklTOXZiMmVxaUtxT1ZGUlVmRDE5ZFYzR1ZSQm9hR2g2TnUzcjc3THFKVmtNcG1zWkprOU5GVHZsRFdlWnZMa3lTZ3NMTlJUVlVRMXAxKy9mZ2dKQ1JGN2FxaDJjbloyWnBpcEJQYlFVTDEwNjlZdERCNDhHTG01dVJydHZyNitXTEZpQlVxRmZxSTZTNmxVWXZ2MjdUaDI3QmppNHVLUW5aMnQ3NUxxUFFzTEM3aTZ1c0xEd3dQKy92Nnd0TFRVZDBtMVd1a2VHZ1lhcXJmQ3c4TXhhOVlzcmZaRml4Wmh3b1FKZXFpSWlJZ3FnNmVjaUFDTUhEa1NmbjUrV3UzTGxpM0RpUk1uOUZBUkVSRTlLL2JRVUwybVVxbmc1K2VIcUtnb2pYWUxDd3ZzMzc4ZmJtNXVlcXFNaUlpZWhxZWNpRXJKek16RW0yKytpVnUzYm1tMHU3aTQ0TUNCQTdDenM5TlRaVVJFVkI2ZWNpSXF4ZHJhR2w5KytTWGtjcmxHZTN4OFBONS8vMzNrNStmcnFUSWlJcW9vQmhvaUFNMmJOOGZPblR0aFpHU2swUjRiRzR1QWdBQ3dJNU9JcUhaam9DSDZQNzE2OWNLS0ZTdTAydmZ0MjRjMWE5Ym9vU0lpSXFvb0JocWlVcnk5dlhWT01iNWh3d2JzM0xsVER4VVJFVkZGY0ZBdzBST0tpb293WWNJRUhEdDJUR3ZkcWxXck1HclVLRDFVUlVSRVQrSlZUa1JQa1oyZGpkR2pSeU0yTmxhalhTYVRZY3VXTFhqampUZjBWQmtSRVpWZ29DR3FnSXlNREx6enpqdTRldldxUnJ1UmtSRjI3ZHFGUVlNRzZha3lJaUlDR0dpSUtreWhVR0RFaUJHNGMrZU9SbnVEQmcyd1o4OGU5T3JWUzArVkVSRVJBdzFSSlNRa0pHREVpQkZJU0VqUWFMZXdzRUJZV0JnNmRlcWtwOHFJaU9vM0JocWlTcnA3OXk2R0R4OE9oVUtoMFM2WHl4RWVIbzdXclZ2cnFUSWlvdnFMTXdVVFZWS0xGaTBRRWhJQ2EydHJqZmIwOUhUNCtQaG9qYk1oSXFLYXhVQkRWRUZ0MnJUQnQ5OStDM056YzQxMmhVS0J0OTkrRytmUG45ZFRaVVJFeEVCRFZBbGR1M2JGN3QyN1lXSmlvdEdlbVptSlVhTkc0Y3laTTNxcWpJaW9mbVBhRHdRa0FBQWR5RWxFUVZTZ0lhcWtQbjM2NEt1dnZvS1ptWmxHZTA1T0R2ejgvSFJPeUVkRVJOV0xnWWJvR2ZUcjF3OGhJU0d3c3JMU2FDOG9LTURFaVJNUkVSR2hwOHFJaU9vbkJocWlaOVN0V3pkOC8vMzNhTlNva1VhN1NxWEMxS2xURVJvYXFxZktpSWpxSHdZYW92K2dmZnYyQ0E4UGg1T1RrMGE3SUFnSUNBamdEUzJKaUdvSTU2RWhxZ0x4OGZIdzhmRkJYRnljMXJvWk0yYmd3dzgvUktucEVvaUlxQXB3WWoyaWFwQ2NuQXhmWDEvY3VIRkRhOTNRb1VPeFpzMGFtSnFhNnFFeUlxSzZpWUdHcUpxa3A2ZGp6Smd4dUhqeG90YTZ6cDA3SXpnNEdJMGJOOVpEWlVSRWRROW5DaWFxSm5LNUhIdjM3b1c3dTd2V3Vnc1hMdUQxMTEvSGxTdFg5RkFaRVZIZHhrQkRWTVVzTFMyeFo4OGVqQm8xU210ZFltSWloZzhmanNPSEQrdWhNaUtpdW91bm5JaXFpU0FJQ0E0T3hySmx5NkJXcTdYV0J3UUVZT3JVcVJ3c1RFVDBqRGlHaHFnR25UeDVFcE1uVDRaU3FkUmFOMnpZTUFRRkJhRkJnd1o2cUl5SVNOb1lhSWhxMkwvLy9vdDMzMzBYRHg0ODBGclh0V3RYN05xMUMvYjI5bnFvakloSXVqZ29tS2lHdFdyVkNnY1BIa1RQbmoyMTFwMC9meDVlWGw2SWlvclNRMlZFUkhVREF3MVJEV25Zc0NGQ1EwUGg0K09qdFM0bEpRV2pSNC9HeXBVcm9WS3A5RkFkRVpHMDhaUVRVUTBUQkFHN2R1MUNZR0NnenNIQ0w3NzRJalp2M2d3WEZ4YzlWRWRFSkIwY1EwTlVDMFJGUldINjlPbFFLQlJhNjZ5c3JCQVVGSVFoUTRib29USWlJbWxnb0NHcUpSUUtCV2JNbUlIVHAwL3JYRDltekJnc1hyeVl0MHdnSXRLQmdZYW9GbEdyMWRpeFl3ZFdyVnFsYy94TTY5YXRzWFhyVnJScTFVb1AxUkVSMVY0TU5FUzEwTjkvLzQzSmt5Y2pQajVlYTUycHFTbVdMbDJLVWFOR2NTSStJcUwvdzBCRFZFdGxaV1ZoM3J4NU9IRGdnTTcxL2Z2M3g0b1ZLOUMwYWRNYXJveUlxUFpob0NHcXhRUkJ3TjY5ZTdGbzBTTGs1ZVZwclRjek04UGN1WE14YnR3NEdCa1o2YUZDSXFMYWdZR0dTQUp1M3J5SkR6NzRBRGR1M05DNXZtUEhqZ2dLQ2tMYnRtMXJ1RElpb3RxQmdZWklJdkx5OHJCcTFTb0VCd2ZybkxQRzBOQVEvdjcrbURsekpxK0Vva3BUS3BYWXZuMDdJaU1qRVJjWGg1eWNISDJYUk5YTTNOd2NycTZ1OFBUMGhMKy9QeXd0TGZWZDBuL0NRRU1rTVJjdVhNRGN1WE54L2ZwMW5ldWJOMitPbFN0WHd0M2R2WVlySTZtS2lvckMzTGx6a1pDUW9POVNTRStjblowUkZCU0VmdjM2NmJ1VVo4WkFReVJCS3BVSzI3WnR3L3IxNjFGUVVLQnpHMjl2YjN6eXlTZXdzYkdwNGVwSVNxS2lvdURyNjZ2dk1xaVdDQTBOUmQrK2ZmVmR4ak5ob0NHU3NOdTNiMlBldkhtSWlZblJ1ZDdPemc0TEZ5N0VzR0hEWUdEQTI3V1JKcVZTaVZkZWVVWHNtV25TcEFrV0xGaUFYcjE2b1hIanhucXVqcXBiY25JeW9xT2pFUmdZaU1URVJBREZQVFhIangrWDVPa25CaG9paVZPcjFRZ05EVVZnWUNDVVNxWE9iVHAwNklBRkN4YWdUNTgrTlZ3ZDFXYXJWNi9HaGcwYkFBQk9UazZJakl5RVhDN1hjMVZVMDlMVDArSHA2U21HbWhrelptRE9uRGw2cnFyeVNnY2EvdnBHSkVFR0JnWVlQWG8wVHA0OENTOHZMNTNiWEw1OEdUNCtQdkR6OHl2elNpbXFmeUlqSThYbGhRc1hNc3pVVTNLNUhBc1hMaFNmSHp0MlRJL1ZWQTMyMEJEVkFZY1BIOGFDQlF1UWtwS2ljNzJCZ1FHOHZiMHhaODRjbmxhbzUxcTNiaTFlelJRYkc4dnZRejJXbEpTRWJ0MjZBUUFzTEN6S3ZPaWdOdU1wSjZJNktETXpFNXMzYjBad2NIQ1pnNGJOek13d2FkSWsrUHY3dzhMQ29vWXJwTnFnOUN6VER4NDgwR01sVkJ0SS9mdkFVMDVFZFpDMXRUWG16NStQVTZkT1lkaXdZVHEzeWMzTnhmcjE2OUczYjEvczJiTkg1ODB3aVlpa2lJR0dxSTV4Y1hIQnhvMGI4Y3N2djZCWHIxNDZ0MUVvRlBqNDQ0L2g0ZUdCSTBlTzZKeTBqNGhJU2hob2lPcW9qaDA3NHZ2dnY4ZnUzYnZSc21WTG5kdmN1blVMRXlaTXdDdXZ2SUx3OEhEMjJCQ1JaSEVNRFZFOW9GS3BFQm9haXJWcjEwS2hVSlM1bmJPek15Wk5tZ1FmSHgrWW1ablZZSVZVVTZRK1pvS3FsdFMvRHh3VVRGUlBLWlZLYk51MkRWOTg4WVhPTzNtWGFOaXdJZDU3N3oyTUhUdVdzdzdYTVZJL2dGSFZrdnIzZ1lHR3FKNUxURXpFcGsyYkVCWVdWdVlWVVVEeHBaeGp4b3pCaEFrVDRPRGdVSU1WVW5XUitnR01xcGJVdnc4TU5FUUVvSGdhOUYyN2R1SGJiNzh0YzhaaEFEQTJOc2JiYjcrTkR6NzRBTTJiTjYrNUFxbktTZjBBUmxWTDZ0OEhCaG9pMHBDWm1ZbXZ2LzRhd2NIQlNFMU5MWE03QXdNRHZQcnFxeGd6Wmd6NjlPbkRlMFZKa05RUFlGUzFwUDU5WUtBaElwM3k4dklRRmhhRzdkdTNJejQrdnR4dFhWeGNNR3JVS0x6enpqdHdkSFNzb1FycHY1TDZBWXlxbHRTL0R3dzBSRlF1bFVxRmlJZ0liTm15QmYvKysyKzUyeG9ZR0dEUW9FRVlOV29VWG43NVpSZ1pHZFZRbGZRc3BINEFvNm9sOWU4REF3MFJWWWhhcmNhSkV5ZXdaY3NXeE1iR1BuWDd4bzBidzl2Ykd6NCtQbWpXckZrTlZFaVZKZlVER0ZVdHFYOGZHR2lJcUZJRVFjQmZmLzJGUFh2MjRPREJnK1ZlR1ZXaVg3OStHRFZxRkx5OHZHQmlZbElEVlZKRlNQMEFSbFZMNnQ4SEJob2llbWJwNmVuWXQyOGZ2dnZ1dTZlZWpnSUFXMXRiREI4K0hFT0dETUdMTDc3SWdjUjZKdlVER0ZVdHFYOGZHR2lJNkQ4VEJBR3hzYkVJQ1FuQmdRTUh5cDJvcjRTOXZUMWVmZlZWdlBiYWEramR1emZIMitpQjFBOWdWTFdrL24xZ29DR2lLcFdabVluOSsvZGp6NTQ5dUhidFdvWDJrY3ZsOFBEd3dPREJnOUd2WHo4MGFOQ2dtcXNrUVBvSE1LcGFVdjgrTU5BUVViVVFCQUVYTDE1RVNFZ0lmdjc1WitUazVGUm9QMHRMU3d3Y09CQ0RCdy9HZ0FFRFlHRmhVYzJWMWw5U1A0QlIxWkw2OTRHQmhvaXFuVktweE04Ly80eUlpQWhFUjBkRHJWWlhhTDhHRFJwZ3dJQUJlTzIxMStEaDRRRnJhK3RxcnJSK2tmb0JqS3FXMUw4UEREUkVWS05TVTFOeDlPaFJIRHAwQ0dmT25JRktwYXJRZm9hR2h1alNwUXY2OWV1SC92MzdvM1Buemh4Mzh4OUovUUJHVlV2cTN3Y0dHaUxTbTR5TURCdzdkZ3lIRGgzQ3FWT25LblFKZUFsTFMwdjA2ZE1IL2Z2M1I3OSsvZEM4ZVhPVSt2K01La0RxQnpDcVdsTC9QakRRRUZHdG9GUXFjZkxrU1J3NmRBZ25UcHhBYm01dXBmWjNkSFJFang0OTBLdFhML1RzMlJNdFc3YmtaZUZQVVowSE1MVmFqZnYzNzhQQ3dnTDI5dlpWK3RyUFl0dTJiYkN6czhQQWdRUFJxRkdqU3UxNzRzUUpaR1ZsNGJYWFh0TTVZUDMrL2Z0d2NYR1IvUGVOZ1lhSXFJcmw1ZVhoMUtsVE9IVG9FQ0lqSTh1OSszZFo1SEk1ZXZUb2daNDllNko3OSs1bzE2NGRKL1Y3UW5VZXdESXlNaUNYeXpGNjlHanMyYk9uU2wvN1dYVHMyQkdYTDEvR2xTdFgwSzVkdTNLMzNicDFLM0p5Y2pCbnpod0FRS2RPblhEcDBpV2twYVZCTHBmand3OC9oSVdGQlJZdFdnUWpJeU1NSHo0Y1o4K2V4Y0dEQi9IaWl5K1crOXBaV1Zrd056ZUhvYUhoVTJzdUxDeEVUazRPYkd4c2RLNXYzTGd4Q2dvS2NQWHFWVFJwMHVTcHIvYzBkU25ROEdRMEVkVUtwcWFtOFBMeWdwZVhGd29LQ3ZEbm4zL2k5T25UT0gzNk5QNzU1NThLdlVaNmVqb2lJeU1SR1JrSkFEQXlNa0tiTm0zUXFWTW44ZkhDQ3k5d0hFNDFLYms2emR6Y1hHekx6OC9IbDE5K1dhblhhZG15SlY1NTVaWC9YRTlKejRxRGcwTzUyeFVXRnVMdzRjUDQ1WmRmMExScFUzaDdlOFBNekF4QThmZnk4ZVBIMkxadEc3eTh2TVR2enBVclY1Q1ZsWVcyYmRzK3RZNm1UWnNpSXlPalVyV1gxZGRRV0ZpSWpJd00yTm5aVmVyMTZnUCtxeWFpV3NmRXhBUjkrL1pGMzc1OU1YLytmQ2dVQ2tSRlJlSDA2ZE00ZGVvVVVsSlNLdlE2S3BVS2x5OWZ4dVhMbDhVZUF6TXpNN1J2M3g0ZE9uUkFtelp0NE9ibWhsYXRXbWtjaE9uWmxCenNTNStHS1NvcXdnY2ZmRkNwMS9Iejg5TUtORDQrUG9pT2pvYUppWW5XNnhjVUZDQW5KMGZyZTFIU0kySmxaVlh1K3hrYkcrT0hIMzVBNzk2OU1XM2FOQXdaTWtUOExNYkd4bGkzYmgxeWMzT3hZTUVDQU1VOVViZHUzY0xRb1VQRjRGT2VUejc1QkNZbUpqQTJOZ1lBN04yN0Y2ZE9uY0xMTDcrTWQ5NTVSK3V6WkdWbGxmbGFSa1pHTURRMFpNK2pEZ3cwUkZUcjJkblpZZGl3WVJnMmJCZ0VRY0NOR3pjUUV4T0RtSmdZUkVkSFZ6amdBRUJ1Ymk3T25UdUhjK2ZPaVcweW1ReXVycTV3YzNNVFEwN3IxcTNoNnVySzNwei9xS1NYWlBIaXhWaXlaQW1XTEZtQ3BVdVhpajBRVHo2WHlXUTZ4NndvbFVxa3BhWEJ4TVJFNDlTTlNxVVNUOU9VcFNSSWxDVW5Kd2RxdFJxN2QrK0d1Yms1TEMwdHhmY3dNRERBd0lFRElaUEowS1pORytUazVPRE1tVE1RQkFGZVhsNFYraGw4K09HSEdzLzM3OThQQUJneFlnVDgvZjExN3BPU2tvTEdqUnNEQUc3ZnZvM25ubnNPUUhGSTQzZFNOLzVVaUVoU1pESVozTnpjNE9ibWhyRmp4MElRQk55N2QwOGo0TVRIeDFmcU5VdGU0OTY5ZXpoeTVJallibWhvaUdiTm11RzU1NTdEYzg4OWh4WXRXdUQ1NTUvSGM4ODlCd2NIQjE1aGhlS3hUOGVPSFlPWm1abDRvSDM0OENGT25EZ0JwVktKMTE5L3ZkS3ZxV3VnN2NHREI1KzZYMFpHQmt4TlRXRmlZcUx4ZC9PMGdidWZmdm9wVnE1YytkUmFsaTFiaHNXTEY0czlLTEd4c1ZpeVpJbkc5bmw1ZWVqU3BRdTh2YjNMZkwrU085ZjM2TkdqekcxS0QySisyaWt6S3NaQVEwU1NKcFBKMEtKRkM3Um8wUUkrUGo0QWdFZVBIdUhpeFl1NGNPR0MrR2Q1M2ZobEtTb3F3dDI3ZDNIMzdsMmNPSEZDWTUyWm1SbGNYRnpnNHVJQ1oyZG44ZUhpNG9JbVRackF3Y0doWHZ3bW5aNmVqcUZEaDJxMEhUaHdBQWNPSEFDQUNzOFdYUlZlZXVrbFhMeDRVYXRkVi9BTUN3c1RUL2YwN3QwYnMyYk5ncG1aR2RMVDA3RjE2MVp4dTBXTEZrRVFCQlFWRlNFL1B4ODlldlJBUUVBQUFDQTRPRmhuSFpNbVRTb3owRnk2ZEFrS2hRS21wcWJvM0xsem1aL0Z3TUFBeHNiR0tDd3NyTkJwTFdLZ0lhSTZ5TkhSRVk2T2p1SXBBYlZhalh2Mzdva0I1OUtsUzdoKy9mb3pYVWxWSWpjM0Z6ZHYzc1RObXpkMXJqYzBOSVNEZ3dQczdPelF1SEZqMk5uWndkN2VIdmIyOWhyTGpSbzFncFdWVllXdWdLbU5HalpzaUxObno4TEN3Z0pHUmtabzI3WXR2TDI5c1dEQkFtUm1ab285SEFxRkF0ZXZYNGRDb1FBQVhMOStYV3d2L1J4QWhTZGVmSktucHllNmRPa2k5dERzMjdjUENvVUNFeWRPRkxjNWMrWU1ybHk1Z29ZTkc0cHRiNzc1SnQ1ODgwMFVGaFppNk5DaGtNbGthTml3SVZKVFV6Rmx5aFRzM0xsVEhEOXo2OVl0L1BQUFB4ZzNiaHgyNzk0dHZrYlBuajN4OTk5L0l6czdHNFdGaFdYV0dCNGVEcUM0SjBmWE9KaU5HemRpMnJScEFQN1hPeVQxUzhOckNnTU5FZFY1QmdZRzRtbWo0Y09IQXlnT09Ra0pDYmgyN1JxdVg3K09hOWV1NGRxMWE3aHo1MDZaVjVoVVJsRlJFUjQrZklpSER4OVdhSHNyS3l2WTJOakF4c1lHMXRiV1duK2FtNXZEek13TXBxYW1NRFUxaFptWm1maThaTm5ZMkJpR2hvWmFEd01EQTNFd2FWVXpNVEZCcjE2OU5Ocmtjams2ZE9nQUFHTFAySll0VzdCbHl4Wnhtelp0Mm1qc1UvcjVrL01ScGFlbnc5emNITWJHeGxxOUxZSWdRS1ZTSVQ4L0gvUG56NGRjTGhmWC9mSEhIOGpMeThQMjdkdkZ0dmZmZng5WHJselIySzZrVGg4Zkh4dzVjZ1NmZmZZWmpodzVncWlvS096Y3VSTUxGeTVFWVdFaGxpeFpncENRRUFDQXM3T3p4djVwYVdtd3RiV0ZzYkZ4bVdOMjh2UHpzV3ZYTGdEQXhJa1Q0ZVRrSks0N2VQQWdZbU5qMGJKbFM1MzcwdE14MEJCUnZXUmdZSUNtVFp1aWFkT204UFQwRk50TGVsNXUzNzZOTzNmdTRQYnQyN2g3OXk3dTNMbFRyYWRQc3JLeWtKV1ZWZW54UDdXZGxaV1Z6b0RvNXVhR0d6ZHVWQ2c4MnRyYVZ1aTlldmJzaWVqb2FQRjVabWFtMW53dUpiMXlwYTk4aW9xS3d2ang0M0hyMWkxODhza25tRDkvdm5qS2JNYU1HVGgxNmhTV0xsMks1NTkvSGw5OTlSVUE0TWFOR3hxdm01S1NJZzdjTGN1MmJkdVFtSmlJNTU5L0h0dTJiZFBvZVNrWlYvTzArWEtvYkF3MFJFU2xtSm1ab1dQSGp1allzYU5HdXlBSVNFcEtFa05PWEZ3Y0VoSVNFQjhmai9qNGVQSFVDUlc3ZVBFaXZ2dnVPNnhhdFFyMzc5K0hXcTNXdU9TNnFLZ0lRUEY0cHhJcWxRcloyZGxvM2JxMXhtdE5uejVkN0tISno4L0hxbFdySUpmTE1XUEdESTBlR2tkSFI0MzkwdExTMEx4NWM0MjJraDZqa2pselVsTlRNV2ZPSE1URnhXSGJ0bTNpVlVjbDRiV3dzQkNob2FFWU0yWU1jbkp5Y1BmdVhSZ1lHT0RTcFV2aWF5cVZTcVNucDZORml4WmwvandlUFhva0RpRCs2S09QdEU0alhiNThHYmEydG1qV3JGblpQMVFxRndNTkVWRUZ5R1F5Y1d5T3U3dTcxdnI4L0h3a0pDUm9oSnprNUdTa3BLU0lmeW9VaW1jZUh5SUZxYW1wQUlBOWUvWmd4NDRkY0hKeVFtQmdJQ1pPbklpalI0L3EzS2YwYVJlZytETHZ2THc4amJZTkd6YUl5d2NQSHNTcVZhc3dldlJvclN1TVNzdlB6MGRtWnFaNDZYT0pKd05ObzBhTjhNc3Z2eUF1TGs2YzhYZk1tREhvMXEwYndzTEN4TjZodzRjUG8zdjM3akF3TU1ENDhlTVJIQnlNakl3TTJOallJQzR1RGdEd3dnc3Y2S3hGRUFTTUh6OGVHUmtaYU5ldUhVYU9ISW53OEhDTUhEa1NBSER2M2ozRXhjWGgxVmRmTGZQejBOTXgwQkFSVllFR0RScUk0M1RLb2xhcmtaR1JvUkZ5MHRMU2tKR1JnWXlNREdSbVppSTlQVjFjTG1tdnlTdUZLaXMvUHg4blRweEFTRWdJZnZ6eFJ3Q0F0YlUxVnE1Y2lmSGp4OFBFeEFUTGxpM0RSeDk5cE5GRDQrUGpnN2k0T0p3OWUxWjhyYWZOSndNVVQwb0hBQk1tVEJEYkxsNjhpRTZkT21sc1Z4SXlTay90RDJnSEdxQjRucG8yYmRxSUU5dEZSRVRBMnRvYTY5ZXZGN2RScTlXWU1tVUt6cDgvanpmZmZCTzdkdTNDNzcvL2ppRkRob2d6V1plTUczclNva1dMY1Bqd1lSZ2JHMlAzN3QzdzhmSEIwYU5ITVcvZVBLeFlzUUkvL2ZRVEFHRGd3SUhsZm5ZcUh3TU5FVkVOTVRBd2dLMnRMV3h0YmRHcVZhc0s3MWRVVklTOHZEems1dWFLZno3NXlNbkpnVXFsUWxGUmtjWkRyVmFqcUtnSUtwVUthclVhUVVGQlZmcVpjbkp5NE8zdERhVlNpUTRkT3VEeTVjc1lPblFvcGt5WkltN1R2WHQzcmYxTVRVMEJRR3RBY1huUzA5T3hiOTgrOU83ZFd3d3c3Ny8vUHI3OTlsdGN2MzVkNDVUUHJWdTNBR2ozbWlpVlNoZ2JHMnRjWWFUcmN1K3NyQ3hZVzF0cnRMMysrdXM0Y09BQWNuSnkwS0JCQXh3K2ZCaERoZ3dSeCszb3VxZFRVVkVSRWhNVEFSUmZ3ZFNqUnc5NGUzdmp0OTkrdzhxVks2RlVLdkhISDM4QWdOYmw3MVE1RERSRVJMV2NvYUVoTEN3c05Ib1ZubFZWQnhwYlcxc3NYTGdRelpzM3h6dnZ2S014TnVUKy9mdElTa3FDcWFrcGpJeU1OSzVRS2lnb0FLQjV1VFlBY2I0WEN3c0xyYkUwdTNmdlJtNXVMbWJObWlXMkRSNDhHTUhCd1Zpd1lJRjRCUklBL1Bubm53QzBRMFpXVnBiV3o5SEh4d2NlSGg0d05UWEZ0bTNia0pPVGc3bHo1NHIxbmp4NUVxZFBueGF2a0RNM040ZUhod2ZDdzhPeGJ0MDZIRDE2Rk03T3pscjFBc1YvZDd0MjdjTDA2ZFBGY1ZuanhvMkRtNXNiM25yckxmSEtyNTQ5ZTJydFgzSjZVcTFXODlMdGloQ0lpS2plY0hGeEVSL1ZBWUF3YWRJa1FSQUVZZkhpeFFLQVozcDRlM3Rydkc1MmRyYlFwRWtUb1dYTGxvSktwZEpZMTZOSEQwRW1rd2wvL2ZXWDJQYnl5eThMaG9hR1FsWldsc2EyNXVibWdyT3pzODdhWTJKaUJBRENuRGx6Tk5vN2R1d28yTmpZQ0ptWm1XSmJlSGk0QUVENDhNTVBCUURDMUtsVEsvMnp1bmJ0bW1CZ1lDQUFFTUxDd2pUV3FWUXE4V2VSbDVjbnRqczRPQWdOR2pTbzlIdVZwYnEvRDlXdGRKNWg1Q01pb21vUkVCQ0FqSXdNRkJRVW9LaW9DSUlnWVBIaXhRQ0s3MitrVnFzaENBSUVRY0QrL2Z2eDIyKy9RYVZTSVNjblI1eXZwY1RjdVhQeDhPRkRMRjY4R0NrcEtZaUppY0hldlh2eDZhZWZRcVZTUVJBRUxGeTRFQUNRbUppSXFLZ29EQmd3QUphV2x1SnJxTlZxNU9Ua2xOblROWC8rZkFERlk0QXVYNzRNUVJEdy9mZmY0OUtsUzVneVpZckdwZDVEaHc2Rms1TVQxcXhaQXdCNDc3MzNLdjN6MmJGakI5UnFOWHIwNklHMzMzNWJZMTFhV3BvNEw5Ri9tUUN5WHRGcnRDSWlvaHBWa3owMFR6cDQ4S0JnWUdBZ05HL2VYSWlKaVJIYjc5eTVJNWlhbWdvdUxpN0M0OGVQdGZiYnNXT0gyRnRoWkdTazFadlRzR0ZEd2RMU1VnQWduRDkvWHBnOWU3WUFRUGoyMjI4MVhpY2pJME1BSUhUcDBrWHJQWlJLcGJCbzBTTEIzZDFkZkErNVhDNVlXVmtKUmtaR3dyLy8vcXUxVDhuNzlPelpzN0kvSm1IejVzMENBTUhjM0Z5NGN1VktoZmRqRDQybTBubUdQVFJFUkZUdGZ2MzFWNHdjT1JKZHUzWkZURXlNeG8wWlc3Um9nYzJiTnlNK1BoNlRKMC9XMnRmTHl3dkd4c2F3c2JIQnl5Ky9qTm16WitPTEw3N0E2ZE9ua1p5Y2pOVFVWQ3hmdmh3dFdyVEF1WFBuc0duVEpqUnIxa3lyMTBQWEZVNGxMQ3dzc0hUcFVwdzVjd1pwYVdrSURnNUdabVltc3JLeW9GS3AwTDU5ZS9qNStZbTlKYi8vL3J2WWl4UVRFNE9kTzNkVzZPZVFuNStQMmJOblkrclVxWkRKWlBqeXl5ODVtVjRWNGFCZ0lpS3FFaVdYWEpjZXdGcFVWSVFkTzNaZzl1elpHREJnQU1MRHcyRnBhUW1sVWdtRlFpRStURXhNNE9qb2lMMTc5MkxFaUJIaUhDMEE0T3JxaW9zWEw2SlZxMVpsM3I1aHdvUUo4UGIyeG9BQkExQllXSWdOR3phZ1FZTUdHdHRjdlhvVkFMUm1EeTVORUFRY1Bud1lDeGN1aExHeE1iNzg4a3U0dUxoZzY5YXRTRWxKZ2JtNU9kYXZYNDk1OCtaQkxwZmorKysveDlpeFl6Rng0a1E4ZVBBQVM1WXNLWE1BNzhHREJ6Rm56aHpjdUhFRFJrWkcyTGx6cDNpRHpJb291YXlmZDNrdmc3NjdpNGlJcU9aVXh5bUdNMmZPQ011V0xSTUdEUm9rQUJDV0xGa2lyaHMyYkpoNGFxaE5temFDczdPejBLQkJBNjNUUmdZR0JrS2pSbzBFUTBORHdjSEJRVWhMUzZ0VURVcWxVbmpwcFpjRUFNSzRjZVBFOXZEd2NHSDI3Tm1DcjYrdllHMXRMUUFRVnE5ZXJiWC92WHYzaExWcjF3cHQyN1lWQUFqZHVuVVRMbHk0b0xITjZkT25oZTdkdXdzQWhMWnQyd28zYjk0VUJFRVFZbU5qQmJsY0xnQVFldmZ1TFVSRlJXbnNGeHNiSys0SFFIQnljaEpPbmp4Wm9jOVZWRlFrdUx1N0N3MGJOaFIvYm1VTmFuNFdkZW1VRXdNTkVWRTlVaDBIc0t0WHI0b0hhemMzTitIKy9mdml1bTNidGdsV1ZsYUN1N3U3TUhyMGFHSCsvUG5DeG8wYmhiMTc5d3EvL3ZxcmNQbnlaU0VwS1VtOGNtbnk1TWxDdTNidGhQUG56MWVxaG1uVHBna0FoTTZkT3d2WjJkbGkrOFdMRnpWQzA0Z1JJNFNjbkJ5TmZUZHQyaVJ1MDZWTEZ5RTBORlJRcTlVYTJ4dy9mbHd3TWpJU0RBME5oWmt6WjJxOGh5QUl3dVhMbDRYbm5udE9NRFEwRkw3NTVodU5kVGs1T1VMLy92MEZBTUtRSVVPRXBLU2tTbjIycjc3NlNxelAzdDVlQ0FrSnFkVCs1YWxMZ1ViMlpBTVJFZFZkcFdmT2ZmRGdRWlc5N3JwMTY5Q3paMC8wN3QxYjQ1U0lTcVdDb2FGaGhVK1RaR1JraVBkdHFneEJFTEI4K1hMNCtmbkJ4Y1ZGWTkwWFgzd0JGeGNYdUx1N2E5MWx1MlRmenovL0hJTUdEU3Azb3IrUWtCQzBhOWRPYTFiaUVrcWxFcWRPbmNLUUlVTzAxaVVsSmVHWFgzN0IrUEhqSy9XNWdPSUpCWC82NlNkMDZkSUZIVHQyck5JNWFhcnIrMUJUWktXK1dBdzBSRVQxaU5RUFlGUzFwUDU5S0Ixb2VKVVRFUkVSU1I0RERSRVJFVWtlQXcwUkVSRkpIZ01ORVJFUlNSNEREUkVSRVVrZUF3MFJFUkZKSGdNTkVSRVJTUjRERFJFUkVVa2VBdzBSRVJGSkhnTU5FUkVSU1I0RERSRVJFVWtlQXcwUkVSRkpIZ01ORVJFUlNSNEREUkVSRVVrZUF3MFJFUkZKSGdNTkVSRVJTUjRERFJFUkVVa2VBdzBSVVQxaWJtNHVMaWNuSit1eEV0SzNwS1FrY2RuQ3drS1BsVlFOQmhvaW9uckUxZFZWWEk2T2p0WmpKYVJ2TVRFeDRuTHA3NFZVTWRBUUVkVWpucDZlNG5KZ1lDRFMwOVAxV0EzcFMzcDZPZ0lEQThYbkhoNGVlcXltYWpEUUVCSFZJLzcrL25CMmRnWUFKQ1ltd3RQVEV4RVJFUnFuSDZqdVNrcEtRa1JFQkR3OVBaR1ltQWdBY0hGeGdiKy92NTRyKys5a2dpQUkraTZDaUlocVRsUlVGSHg5ZmZWZEJ0VVNvYUdoNk51M3I3N0xlQ1l5bVV4V3Nzd2VHaUtpZXFaZnYzNElDUWtSZTJxb2ZuSjJkcFowbUhrU2UyaUlpT29wcFZLSjdkdTM0OWl4WTRpTGkwTjJkcmErUzZKcVptRmhBVmRYVjNoNGVNRGYzeCtXbHBiNkx1ay9LZDFEdzBCRFJFUkVrc1JUVGtSRVJGU25NTkFRRVJHUjVESFFFQkVSa2VReDBCQVJFWkhrTWRBUUVSR1I1REhRRUJFUmtlUXgwQkFSRVpIa01kQVFFUkdSNURIUUVCRVJrZVF4MEJBUkVaSGtNZEFRRVJHUjVESFFFQkVSa2VReDBCQVJFWkhrTWRBUUVSR1I1REhRRUJFUmtlUXgwQkFSRVpIa01kQVFFUkdSNURIUUVCRVJrZVF4MEJBUkVaSGtNZEFRRVJHUjVESFFFQkVSa2VReDBCQVJFWkhrTWRBUUVSR1I1REhRRUJFUmtlUXgwQkFSRVpIa01kQVFFUkdSNURIUUVCRVJrZVF4MEJBUkVaSGtNZEFRRVJHUjVESFFFQkVSa2VReDBCQVJFWkhrTWRBUUVSR1I1REhRRUJFUmtlUXgwQkFSRVpIa01kQVFFUkdSNURIUUVCRVJrZVF4MEJBUkVaSGtNZEFRRVJHUjVESFFFQkVSa2VReDBCQVJFWkhrTWRBUUVSR1I1REhRRUJFUmtlUXgwQkFSRVpIa01kQVFFUkVSRVJFUkVSRVJFUkVSRVJFUlVYMzMvd0dxa1FDWHlZQkVtUUFBQUFCSlJVNUVya0pnZ2c9PSIsCgkiVGhlbWUiIDogIiIsCgkiVHlwZSIgOiAibWluZCIsCgkiVmVyc2lvbiIgOiAiIgp9Cg=="/>
    </extobj>
  </extobjs>
</s:customData>
</file>

<file path=customXml/itemProps256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5328</Words>
  <Application>WPS 演示</Application>
  <PresentationFormat>宽屏</PresentationFormat>
  <Paragraphs>298</Paragraphs>
  <Slides>43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68</vt:i4>
      </vt:variant>
      <vt:variant>
        <vt:lpstr>幻灯片标题</vt:lpstr>
      </vt:variant>
      <vt:variant>
        <vt:i4>43</vt:i4>
      </vt:variant>
    </vt:vector>
  </HeadingPairs>
  <TitlesOfParts>
    <vt:vector size="131" baseType="lpstr">
      <vt:lpstr>Arial</vt:lpstr>
      <vt:lpstr>宋体</vt:lpstr>
      <vt:lpstr>Wingdings</vt:lpstr>
      <vt:lpstr>微软雅黑</vt:lpstr>
      <vt:lpstr>Cambria Math</vt:lpstr>
      <vt:lpstr>Times New Roman</vt:lpstr>
      <vt:lpstr>黑体</vt:lpstr>
      <vt:lpstr>Calibri</vt:lpstr>
      <vt:lpstr>MS Mincho</vt:lpstr>
      <vt:lpstr>华文中宋</vt:lpstr>
      <vt:lpstr>Arial Unicode MS</vt:lpstr>
      <vt:lpstr>楷体_GB2312</vt:lpstr>
      <vt:lpstr>新宋体</vt:lpstr>
      <vt:lpstr>微软雅黑 Light</vt:lpstr>
      <vt:lpstr>汉仪粗简黑简</vt:lpstr>
      <vt:lpstr>仿宋_GB2312</vt:lpstr>
      <vt:lpstr>仿宋</vt:lpstr>
      <vt:lpstr>Courier New</vt:lpstr>
      <vt:lpstr>MS PGothic</vt:lpstr>
      <vt:lpstr>Office 主题</vt:lpstr>
      <vt:lpstr>Word.Document.8</vt:lpstr>
      <vt:lpstr>Word.Document.12</vt:lpstr>
      <vt:lpstr>Word.Document.12</vt:lpstr>
      <vt:lpstr>Word.Document.12</vt:lpstr>
      <vt:lpstr>Word.Document.12</vt:lpstr>
      <vt:lpstr>Word.Document.12</vt:lpstr>
      <vt:lpstr>Word.Document.8</vt:lpstr>
      <vt:lpstr>Word.Document.8</vt:lpstr>
      <vt:lpstr>Word.Document.8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Equation.DSMT4</vt:lpstr>
      <vt:lpstr>Word.Document.8</vt:lpstr>
      <vt:lpstr>Word.Document.8</vt:lpstr>
      <vt:lpstr>Word.Document.8</vt:lpstr>
      <vt:lpstr>Word.Document.8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4.1数列的概念及表示法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122</cp:revision>
  <dcterms:created xsi:type="dcterms:W3CDTF">2021-08-30T01:33:00Z</dcterms:created>
  <dcterms:modified xsi:type="dcterms:W3CDTF">2022-11-21T02:28:34Z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2052-11.1.0.12763</vt:lpwstr>
  </property>
</Properties>
</file>