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7" d="100"/>
          <a:sy n="67" d="100"/>
        </p:scale>
        <p:origin x="6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827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8653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184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825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17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406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30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758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8056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71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5501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2021/12/6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30940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78FD8C1-61D7-4B5A-9D1F-827961296F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8600" y="76200"/>
            <a:ext cx="11772900" cy="6781800"/>
          </a:xfrm>
        </p:spPr>
        <p:txBody>
          <a:bodyPr>
            <a:normAutofit/>
          </a:bodyPr>
          <a:lstStyle/>
          <a:p>
            <a:pPr marL="0" indent="457200">
              <a:buNone/>
            </a:pP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23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、阅读下面的材料，根据要求写一篇不少于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字的文章。（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60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分）</a:t>
            </a:r>
            <a:endParaRPr lang="en-US" altLang="zh-CN" sz="36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457200">
              <a:buNone/>
            </a:pP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近期，笃行中学新入职的教师名单曝光，引发网友热议。该中学本次新入职教师共计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56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名，其中绝大部分是毕业于北京大学、清华大学、牛津大学、宾夕法尼亚大学等高校的硕士或博士。有网友质疑：顶尖高校毕业的硕士、博士到中学教书，是不是大材小用呢？</a:t>
            </a:r>
          </a:p>
          <a:p>
            <a:pPr marL="0" indent="457200">
              <a:buNone/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  假如你是笃行中学的学生，你将如何回应网友的质疑？请写一篇文章，谈谈自己的看法</a:t>
            </a:r>
            <a:r>
              <a:rPr lang="zh-CN" altLang="en-US" sz="3600" dirty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 marL="0" indent="457200">
              <a:buNone/>
            </a:pP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  要求：结合材料内容与含意，选准角度，确定立意，明确文体，自拟标题，完成写作任务，不要套作，不得抄袭，不得泄露个人信息；不少于</a:t>
            </a:r>
            <a:r>
              <a:rPr lang="en-US" altLang="zh-CN" sz="3600" dirty="0">
                <a:latin typeface="宋体" panose="02010600030101010101" pitchFamily="2" charset="-122"/>
                <a:ea typeface="宋体" panose="02010600030101010101" pitchFamily="2" charset="-122"/>
              </a:rPr>
              <a:t>800</a:t>
            </a:r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字。</a:t>
            </a:r>
          </a:p>
          <a:p>
            <a:pPr marL="0" indent="0">
              <a:buNone/>
            </a:pPr>
            <a:endParaRPr lang="zh-CN" altLang="en-US" sz="3600" dirty="0"/>
          </a:p>
          <a:p>
            <a:pPr marL="0" indent="0">
              <a:buNone/>
            </a:pPr>
            <a:endParaRPr lang="zh-CN" altLang="en-US" sz="3600" dirty="0"/>
          </a:p>
        </p:txBody>
      </p:sp>
    </p:spTree>
    <p:extLst>
      <p:ext uri="{BB962C8B-B14F-4D97-AF65-F5344CB8AC3E}">
        <p14:creationId xmlns:p14="http://schemas.microsoft.com/office/powerpoint/2010/main" val="983484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58EF07B-AD4E-4FE9-83C7-8AF08AA57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0"/>
            <a:ext cx="2676525" cy="1038225"/>
          </a:xfrm>
        </p:spPr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立意角度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09D207A-6BA9-48B6-95D2-90D331854A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3851" y="1038226"/>
            <a:ext cx="11572874" cy="56102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一、可以不认同网友“大材小用”的观点（赞成学校的做法）</a:t>
            </a:r>
            <a:endParaRPr lang="en-US" altLang="zh-CN" sz="3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二、也可以认同网友“大材小用”的观点（不赞成学校的做法）</a:t>
            </a:r>
            <a:endParaRPr lang="en-US" altLang="zh-CN" sz="3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三、还可以一分为二，肯定网友质疑的部分合理性，再结合实情做正面分析和阐述。</a:t>
            </a:r>
            <a:endParaRPr lang="en-US" altLang="zh-CN" sz="36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marL="0" indent="0">
              <a:buNone/>
            </a:pP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36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文章的落笔点要放在“回应”上，针对的是网友“名校硕博教中学是大材小用”的质疑。同时，适当注意“回应”的语气，力求表达得体，语气有分寸。</a:t>
            </a:r>
          </a:p>
        </p:txBody>
      </p:sp>
    </p:spTree>
    <p:extLst>
      <p:ext uri="{BB962C8B-B14F-4D97-AF65-F5344CB8AC3E}">
        <p14:creationId xmlns:p14="http://schemas.microsoft.com/office/powerpoint/2010/main" val="3383065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B3C39E0-D712-4976-BFA6-761D46CFF1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16000"/>
          </a:xfrm>
        </p:spPr>
        <p:txBody>
          <a:bodyPr>
            <a:normAutofit/>
          </a:bodyPr>
          <a:lstStyle/>
          <a:p>
            <a:r>
              <a:rPr lang="zh-CN" altLang="en-US" sz="36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不认同网友质疑：不是“大材小用”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A414544-6E7C-4113-94F6-04FA300AA9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4650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理想与现实兼顾：投身教育事业，有情怀驱使，也有现实考量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职业没有高低之分，每个职业都有其特定的社会价值，就业不应存在鄙视链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教育具有循序渐进性，高校优秀毕业生本身也出自中学，之所以优秀，是因为在中学阶段具备扎实的知识储备，毕业后回到中学任教，用自己精深的专业知识、广阔视野助力莘莘学子成长，人尽其用。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（待同学们发挥）</a:t>
            </a:r>
          </a:p>
        </p:txBody>
      </p:sp>
    </p:spTree>
    <p:extLst>
      <p:ext uri="{BB962C8B-B14F-4D97-AF65-F5344CB8AC3E}">
        <p14:creationId xmlns:p14="http://schemas.microsoft.com/office/powerpoint/2010/main" val="1449439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BCE3512-1196-4A36-9F1C-2780E9ED0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000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认同网友质疑：是“大材小用”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E6499D7-E54B-4541-B7BF-A2EB539E3E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国家发展需要更多高端顶尖人才在各个领域发光发热，可以创造更大的社会价值，去中学任教则一种优势资源的浪费，辜负了父母和社会的厚望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若引起众多人的效仿则会形成一种社会风气：深造多年之后，不从事与本专业直接相关的职业，这是担当意识的缺失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</a:rPr>
              <a:t>高学历的人任低职，挤掉了本应在那个职位上工作的人，使众多师范院校的毕业生择业机会变少，会造成社会乱象</a:t>
            </a: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</a:rPr>
              <a:t>……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64475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480</Words>
  <Application>Microsoft Office PowerPoint</Application>
  <PresentationFormat>宽屏</PresentationFormat>
  <Paragraphs>19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黑体</vt:lpstr>
      <vt:lpstr>楷体</vt:lpstr>
      <vt:lpstr>宋体</vt:lpstr>
      <vt:lpstr>Arial</vt:lpstr>
      <vt:lpstr>Calibri</vt:lpstr>
      <vt:lpstr>Office 主题</vt:lpstr>
      <vt:lpstr>PowerPoint 演示文稿</vt:lpstr>
      <vt:lpstr>立意角度</vt:lpstr>
      <vt:lpstr>不认同网友质疑：不是“大材小用”</vt:lpstr>
      <vt:lpstr>认同网友质疑：是“大材小用”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梁浩蕾</dc:creator>
  <cp:lastModifiedBy>梁 浩蕾</cp:lastModifiedBy>
  <cp:revision>9</cp:revision>
  <dcterms:created xsi:type="dcterms:W3CDTF">2021-12-06T11:04:11Z</dcterms:created>
  <dcterms:modified xsi:type="dcterms:W3CDTF">2021-12-06T12:30:32Z</dcterms:modified>
</cp:coreProperties>
</file>