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61" r:id="rId3"/>
  </p:sldMasterIdLst>
  <p:notesMasterIdLst>
    <p:notesMasterId r:id="rId31"/>
  </p:notesMasterIdLst>
  <p:sldIdLst>
    <p:sldId id="256" r:id="rId4"/>
    <p:sldId id="257" r:id="rId5"/>
    <p:sldId id="258" r:id="rId6"/>
    <p:sldId id="290" r:id="rId7"/>
    <p:sldId id="292" r:id="rId8"/>
    <p:sldId id="288" r:id="rId9"/>
    <p:sldId id="295" r:id="rId10"/>
    <p:sldId id="296" r:id="rId11"/>
    <p:sldId id="297" r:id="rId12"/>
    <p:sldId id="298" r:id="rId13"/>
    <p:sldId id="299" r:id="rId14"/>
    <p:sldId id="265" r:id="rId15"/>
    <p:sldId id="301" r:id="rId16"/>
    <p:sldId id="300" r:id="rId17"/>
    <p:sldId id="302" r:id="rId18"/>
    <p:sldId id="303" r:id="rId19"/>
    <p:sldId id="304" r:id="rId20"/>
    <p:sldId id="305" r:id="rId21"/>
    <p:sldId id="307" r:id="rId22"/>
    <p:sldId id="308" r:id="rId23"/>
    <p:sldId id="306" r:id="rId24"/>
    <p:sldId id="286" r:id="rId25"/>
    <p:sldId id="309" r:id="rId26"/>
    <p:sldId id="310" r:id="rId27"/>
    <p:sldId id="311" r:id="rId28"/>
    <p:sldId id="270" r:id="rId29"/>
    <p:sldId id="294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A91B1"/>
    <a:srgbClr val="6BB177"/>
    <a:srgbClr val="4F7C34"/>
    <a:srgbClr val="E3E3E3"/>
    <a:srgbClr val="B85F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650" autoAdjust="0"/>
    <p:restoredTop sz="95018" autoAdjust="0"/>
  </p:normalViewPr>
  <p:slideViewPr>
    <p:cSldViewPr snapToGrid="0">
      <p:cViewPr varScale="1">
        <p:scale>
          <a:sx n="52" d="100"/>
          <a:sy n="52" d="100"/>
        </p:scale>
        <p:origin x="88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1" d="100"/>
        <a:sy n="4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CC4DE3-9065-4445-8DEC-EED441343932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908271-4A1E-4472-8AD6-3B3D00F311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715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sz="9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6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倡议书跟演讲稿的语气有点类似，都有呼吁、号召的性质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BAE28C-3D3E-4DF5-86CA-388958D9FF2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17833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A86855-8D0F-4FB8-8AB6-33D9A113F64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01850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主要是指含有阅读材料的作文题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08271-4A1E-4472-8AD6-3B3D00F311C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1180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要注意图片要素、文字信息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8399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这道漫画材料的人物有两类，一类是学生，一类是老师，谁是核心呢？当然是老师了。因为是他说出了自己的心声，同时也是引起教师与学生、读者共鸣的话，就是“你们再看看书，我再看看你们”。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222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要谈爱心也是教师的爱心，而不是泛泛的爱心；要谈感恩也是学生对教师的感恩，而不是泛泛的感恩。如果要是想谈大话题爱心与感恩，就得由材料充分地分析生发，转而引申到社会，放大到社会，这样水到渠成，才是好的作品。</a:t>
            </a:r>
            <a:endParaRPr lang="en-US" altLang="zh-CN" dirty="0"/>
          </a:p>
          <a:p>
            <a:r>
              <a:rPr lang="en-US" altLang="zh-CN" dirty="0"/>
              <a:t>【</a:t>
            </a:r>
            <a:r>
              <a:rPr lang="zh-CN" altLang="en-US" dirty="0"/>
              <a:t>有范文</a:t>
            </a:r>
            <a:r>
              <a:rPr lang="en-US" altLang="zh-CN" dirty="0"/>
              <a:t>】</a:t>
            </a:r>
            <a:r>
              <a:rPr lang="zh-CN" altLang="en-US" dirty="0"/>
              <a:t>见</a:t>
            </a:r>
            <a:r>
              <a:rPr lang="en-US" altLang="zh-CN" dirty="0"/>
              <a:t>word</a:t>
            </a:r>
            <a:r>
              <a:rPr lang="zh-CN" altLang="en-US" dirty="0"/>
              <a:t>文档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5507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态度客观，思考深入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3775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有范文</a:t>
            </a:r>
            <a:r>
              <a:rPr lang="en-US" altLang="zh-CN" dirty="0"/>
              <a:t>】</a:t>
            </a:r>
          </a:p>
          <a:p>
            <a:r>
              <a:rPr lang="zh-CN" altLang="en-US" dirty="0"/>
              <a:t>权衡利弊型给出了解题建议，注意，是有比较的过程的</a:t>
            </a:r>
            <a:endParaRPr lang="en-US" altLang="zh-CN" dirty="0"/>
          </a:p>
          <a:p>
            <a:r>
              <a:rPr lang="zh-CN" altLang="en-US" dirty="0"/>
              <a:t>意见建议型也给出了详细的解题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542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有范文</a:t>
            </a:r>
            <a:r>
              <a:rPr lang="en-US" altLang="zh-CN" dirty="0"/>
              <a:t>】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445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有范文</a:t>
            </a:r>
            <a:r>
              <a:rPr lang="en-US" altLang="zh-CN" dirty="0"/>
              <a:t>】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4499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922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43243" y="502036"/>
            <a:ext cx="10515600" cy="383812"/>
          </a:xfrm>
        </p:spPr>
        <p:txBody>
          <a:bodyPr>
            <a:normAutofit/>
          </a:bodyPr>
          <a:lstStyle>
            <a:lvl1pPr>
              <a:defRPr sz="2800" b="1" i="1">
                <a:solidFill>
                  <a:srgbClr val="4F7C34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EB0D8-D049-4A31-8F2D-814DBCEBC8C0}" type="datetimeFigureOut">
              <a:rPr lang="zh-CN" altLang="en-US" smtClean="0"/>
              <a:pPr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D73C6-6C2F-48CB-8888-B8D11C5DB6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11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xStyles>
    <p:titleStyle>
      <a:lvl1pPr algn="ctr" defTabSz="1218565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EB0D8-D049-4A31-8F2D-814DBCEBC8C0}" type="datetimeFigureOut">
              <a:rPr lang="zh-CN" altLang="en-US" smtClean="0"/>
              <a:pPr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D73C6-6C2F-48CB-8888-B8D11C5DB6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008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image" Target="../media/image14.png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slideLayout" Target="../slideLayouts/slideLayout1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13" Type="http://schemas.openxmlformats.org/officeDocument/2006/relationships/image" Target="../media/image14.png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12" Type="http://schemas.openxmlformats.org/officeDocument/2006/relationships/slideLayout" Target="../slideLayouts/slideLayout12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tags" Target="../tags/tag28.xml"/><Relationship Id="rId5" Type="http://schemas.openxmlformats.org/officeDocument/2006/relationships/tags" Target="../tags/tag22.xml"/><Relationship Id="rId10" Type="http://schemas.openxmlformats.org/officeDocument/2006/relationships/tags" Target="../tags/tag27.xml"/><Relationship Id="rId4" Type="http://schemas.openxmlformats.org/officeDocument/2006/relationships/tags" Target="../tags/tag21.xml"/><Relationship Id="rId9" Type="http://schemas.openxmlformats.org/officeDocument/2006/relationships/tags" Target="../tags/tag2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image" Target="../media/image14.png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12" Type="http://schemas.openxmlformats.org/officeDocument/2006/relationships/slideLayout" Target="../slideLayouts/slideLayout12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5" Type="http://schemas.openxmlformats.org/officeDocument/2006/relationships/tags" Target="../tags/tag33.xml"/><Relationship Id="rId10" Type="http://schemas.openxmlformats.org/officeDocument/2006/relationships/tags" Target="../tags/tag38.xml"/><Relationship Id="rId4" Type="http://schemas.openxmlformats.org/officeDocument/2006/relationships/tags" Target="../tags/tag32.xml"/><Relationship Id="rId9" Type="http://schemas.openxmlformats.org/officeDocument/2006/relationships/tags" Target="../tags/tag3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image" Target="../media/image14.png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slideLayout" Target="../slideLayouts/slideLayout1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5" Type="http://schemas.openxmlformats.org/officeDocument/2006/relationships/tags" Target="../tags/tag44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矩形 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691631" y="1691061"/>
            <a:ext cx="4808735" cy="67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9" tIns="45709" rIns="91419" bIns="45709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/>
            <a:r>
              <a:rPr lang="zh-CN" altLang="en-US" sz="36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期末复习（六）</a:t>
            </a:r>
          </a:p>
        </p:txBody>
      </p:sp>
      <p:sp>
        <p:nvSpPr>
          <p:cNvPr id="6" name="PA_矩形 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101572" y="2883208"/>
            <a:ext cx="3988852" cy="1325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9" tIns="45709" rIns="91419" bIns="45709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8800" b="1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写 作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椭圆 64"/>
          <p:cNvSpPr/>
          <p:nvPr/>
        </p:nvSpPr>
        <p:spPr>
          <a:xfrm>
            <a:off x="2814394" y="2305050"/>
            <a:ext cx="2412687" cy="2401876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6" name="Freeform 5"/>
          <p:cNvSpPr>
            <a:spLocks noEditPoints="1"/>
          </p:cNvSpPr>
          <p:nvPr/>
        </p:nvSpPr>
        <p:spPr bwMode="auto">
          <a:xfrm>
            <a:off x="2501715" y="2022904"/>
            <a:ext cx="3028639" cy="2964427"/>
          </a:xfrm>
          <a:custGeom>
            <a:avLst/>
            <a:gdLst>
              <a:gd name="T0" fmla="*/ 4412 w 8636"/>
              <a:gd name="T1" fmla="*/ 0 h 8450"/>
              <a:gd name="T2" fmla="*/ 8636 w 8636"/>
              <a:gd name="T3" fmla="*/ 4225 h 8450"/>
              <a:gd name="T4" fmla="*/ 4412 w 8636"/>
              <a:gd name="T5" fmla="*/ 8450 h 8450"/>
              <a:gd name="T6" fmla="*/ 187 w 8636"/>
              <a:gd name="T7" fmla="*/ 4225 h 8450"/>
              <a:gd name="T8" fmla="*/ 217 w 8636"/>
              <a:gd name="T9" fmla="*/ 3720 h 8450"/>
              <a:gd name="T10" fmla="*/ 0 w 8636"/>
              <a:gd name="T11" fmla="*/ 3432 h 8450"/>
              <a:gd name="T12" fmla="*/ 300 w 8636"/>
              <a:gd name="T13" fmla="*/ 3132 h 8450"/>
              <a:gd name="T14" fmla="*/ 330 w 8636"/>
              <a:gd name="T15" fmla="*/ 3134 h 8450"/>
              <a:gd name="T16" fmla="*/ 4412 w 8636"/>
              <a:gd name="T17" fmla="*/ 0 h 8450"/>
              <a:gd name="T18" fmla="*/ 409 w 8636"/>
              <a:gd name="T19" fmla="*/ 3153 h 8450"/>
              <a:gd name="T20" fmla="*/ 599 w 8636"/>
              <a:gd name="T21" fmla="*/ 3432 h 8450"/>
              <a:gd name="T22" fmla="*/ 300 w 8636"/>
              <a:gd name="T23" fmla="*/ 3732 h 8450"/>
              <a:gd name="T24" fmla="*/ 298 w 8636"/>
              <a:gd name="T25" fmla="*/ 3732 h 8450"/>
              <a:gd name="T26" fmla="*/ 268 w 8636"/>
              <a:gd name="T27" fmla="*/ 4225 h 8450"/>
              <a:gd name="T28" fmla="*/ 4412 w 8636"/>
              <a:gd name="T29" fmla="*/ 8368 h 8450"/>
              <a:gd name="T30" fmla="*/ 8555 w 8636"/>
              <a:gd name="T31" fmla="*/ 4225 h 8450"/>
              <a:gd name="T32" fmla="*/ 4412 w 8636"/>
              <a:gd name="T33" fmla="*/ 82 h 8450"/>
              <a:gd name="T34" fmla="*/ 409 w 8636"/>
              <a:gd name="T35" fmla="*/ 3153 h 8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636" h="8450">
                <a:moveTo>
                  <a:pt x="4412" y="0"/>
                </a:moveTo>
                <a:cubicBezTo>
                  <a:pt x="6745" y="0"/>
                  <a:pt x="8636" y="1892"/>
                  <a:pt x="8636" y="4225"/>
                </a:cubicBezTo>
                <a:cubicBezTo>
                  <a:pt x="8636" y="6558"/>
                  <a:pt x="6745" y="8450"/>
                  <a:pt x="4412" y="8450"/>
                </a:cubicBezTo>
                <a:cubicBezTo>
                  <a:pt x="2079" y="8450"/>
                  <a:pt x="187" y="6558"/>
                  <a:pt x="187" y="4225"/>
                </a:cubicBezTo>
                <a:cubicBezTo>
                  <a:pt x="187" y="4054"/>
                  <a:pt x="198" y="3886"/>
                  <a:pt x="217" y="3720"/>
                </a:cubicBezTo>
                <a:cubicBezTo>
                  <a:pt x="92" y="3685"/>
                  <a:pt x="0" y="3569"/>
                  <a:pt x="0" y="3432"/>
                </a:cubicBezTo>
                <a:cubicBezTo>
                  <a:pt x="0" y="3267"/>
                  <a:pt x="134" y="3132"/>
                  <a:pt x="300" y="3132"/>
                </a:cubicBezTo>
                <a:cubicBezTo>
                  <a:pt x="310" y="3132"/>
                  <a:pt x="320" y="3133"/>
                  <a:pt x="330" y="3134"/>
                </a:cubicBezTo>
                <a:cubicBezTo>
                  <a:pt x="811" y="1330"/>
                  <a:pt x="2456" y="0"/>
                  <a:pt x="4412" y="0"/>
                </a:cubicBezTo>
                <a:close/>
                <a:moveTo>
                  <a:pt x="409" y="3153"/>
                </a:moveTo>
                <a:cubicBezTo>
                  <a:pt x="520" y="3197"/>
                  <a:pt x="599" y="3305"/>
                  <a:pt x="599" y="3432"/>
                </a:cubicBezTo>
                <a:cubicBezTo>
                  <a:pt x="599" y="3598"/>
                  <a:pt x="465" y="3732"/>
                  <a:pt x="300" y="3732"/>
                </a:cubicBezTo>
                <a:lnTo>
                  <a:pt x="298" y="3732"/>
                </a:lnTo>
                <a:cubicBezTo>
                  <a:pt x="279" y="3894"/>
                  <a:pt x="268" y="4058"/>
                  <a:pt x="268" y="4225"/>
                </a:cubicBezTo>
                <a:cubicBezTo>
                  <a:pt x="268" y="6513"/>
                  <a:pt x="2124" y="8368"/>
                  <a:pt x="4412" y="8368"/>
                </a:cubicBezTo>
                <a:cubicBezTo>
                  <a:pt x="6700" y="8368"/>
                  <a:pt x="8555" y="6513"/>
                  <a:pt x="8555" y="4225"/>
                </a:cubicBezTo>
                <a:cubicBezTo>
                  <a:pt x="8555" y="1937"/>
                  <a:pt x="6700" y="82"/>
                  <a:pt x="4412" y="82"/>
                </a:cubicBezTo>
                <a:cubicBezTo>
                  <a:pt x="2495" y="82"/>
                  <a:pt x="881" y="1385"/>
                  <a:pt x="409" y="3153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tx2"/>
            </a:solidFill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zh-CN" altLang="en-US"/>
          </a:p>
        </p:txBody>
      </p:sp>
      <p:sp>
        <p:nvSpPr>
          <p:cNvPr id="67" name="Freeform 6"/>
          <p:cNvSpPr>
            <a:spLocks noEditPoints="1"/>
          </p:cNvSpPr>
          <p:nvPr/>
        </p:nvSpPr>
        <p:spPr bwMode="auto">
          <a:xfrm>
            <a:off x="2794662" y="2283587"/>
            <a:ext cx="2442742" cy="2443060"/>
          </a:xfrm>
          <a:custGeom>
            <a:avLst/>
            <a:gdLst>
              <a:gd name="T0" fmla="*/ 3484 w 6967"/>
              <a:gd name="T1" fmla="*/ 0 h 6966"/>
              <a:gd name="T2" fmla="*/ 6967 w 6967"/>
              <a:gd name="T3" fmla="*/ 3483 h 6966"/>
              <a:gd name="T4" fmla="*/ 5094 w 6967"/>
              <a:gd name="T5" fmla="*/ 6572 h 6966"/>
              <a:gd name="T6" fmla="*/ 5101 w 6967"/>
              <a:gd name="T7" fmla="*/ 6627 h 6966"/>
              <a:gd name="T8" fmla="*/ 4891 w 6967"/>
              <a:gd name="T9" fmla="*/ 6837 h 6966"/>
              <a:gd name="T10" fmla="*/ 4715 w 6967"/>
              <a:gd name="T11" fmla="*/ 6742 h 6966"/>
              <a:gd name="T12" fmla="*/ 3484 w 6967"/>
              <a:gd name="T13" fmla="*/ 6966 h 6966"/>
              <a:gd name="T14" fmla="*/ 0 w 6967"/>
              <a:gd name="T15" fmla="*/ 3483 h 6966"/>
              <a:gd name="T16" fmla="*/ 3484 w 6967"/>
              <a:gd name="T17" fmla="*/ 0 h 6966"/>
              <a:gd name="T18" fmla="*/ 4891 w 6967"/>
              <a:gd name="T19" fmla="*/ 6416 h 6966"/>
              <a:gd name="T20" fmla="*/ 5070 w 6967"/>
              <a:gd name="T21" fmla="*/ 6516 h 6966"/>
              <a:gd name="T22" fmla="*/ 6914 w 6967"/>
              <a:gd name="T23" fmla="*/ 3483 h 6966"/>
              <a:gd name="T24" fmla="*/ 3484 w 6967"/>
              <a:gd name="T25" fmla="*/ 57 h 6966"/>
              <a:gd name="T26" fmla="*/ 53 w 6967"/>
              <a:gd name="T27" fmla="*/ 3483 h 6966"/>
              <a:gd name="T28" fmla="*/ 3484 w 6967"/>
              <a:gd name="T29" fmla="*/ 6915 h 6966"/>
              <a:gd name="T30" fmla="*/ 4690 w 6967"/>
              <a:gd name="T31" fmla="*/ 6689 h 6966"/>
              <a:gd name="T32" fmla="*/ 4681 w 6967"/>
              <a:gd name="T33" fmla="*/ 6627 h 6966"/>
              <a:gd name="T34" fmla="*/ 4891 w 6967"/>
              <a:gd name="T35" fmla="*/ 6416 h 69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967" h="6966">
                <a:moveTo>
                  <a:pt x="3484" y="0"/>
                </a:moveTo>
                <a:cubicBezTo>
                  <a:pt x="5407" y="0"/>
                  <a:pt x="6967" y="1560"/>
                  <a:pt x="6967" y="3483"/>
                </a:cubicBezTo>
                <a:cubicBezTo>
                  <a:pt x="6967" y="4825"/>
                  <a:pt x="6207" y="5991"/>
                  <a:pt x="5094" y="6572"/>
                </a:cubicBezTo>
                <a:cubicBezTo>
                  <a:pt x="5099" y="6589"/>
                  <a:pt x="5101" y="6608"/>
                  <a:pt x="5101" y="6627"/>
                </a:cubicBezTo>
                <a:cubicBezTo>
                  <a:pt x="5101" y="6743"/>
                  <a:pt x="5007" y="6837"/>
                  <a:pt x="4891" y="6837"/>
                </a:cubicBezTo>
                <a:cubicBezTo>
                  <a:pt x="4818" y="6837"/>
                  <a:pt x="4753" y="6799"/>
                  <a:pt x="4715" y="6742"/>
                </a:cubicBezTo>
                <a:cubicBezTo>
                  <a:pt x="4332" y="6887"/>
                  <a:pt x="3917" y="6966"/>
                  <a:pt x="3484" y="6966"/>
                </a:cubicBezTo>
                <a:cubicBezTo>
                  <a:pt x="1560" y="6966"/>
                  <a:pt x="0" y="5407"/>
                  <a:pt x="0" y="3483"/>
                </a:cubicBezTo>
                <a:cubicBezTo>
                  <a:pt x="0" y="1560"/>
                  <a:pt x="1560" y="0"/>
                  <a:pt x="3484" y="0"/>
                </a:cubicBezTo>
                <a:close/>
                <a:moveTo>
                  <a:pt x="4891" y="6416"/>
                </a:moveTo>
                <a:cubicBezTo>
                  <a:pt x="4966" y="6416"/>
                  <a:pt x="5033" y="6456"/>
                  <a:pt x="5070" y="6516"/>
                </a:cubicBezTo>
                <a:cubicBezTo>
                  <a:pt x="6159" y="5935"/>
                  <a:pt x="6914" y="4783"/>
                  <a:pt x="6914" y="3483"/>
                </a:cubicBezTo>
                <a:cubicBezTo>
                  <a:pt x="6914" y="1614"/>
                  <a:pt x="5352" y="57"/>
                  <a:pt x="3484" y="57"/>
                </a:cubicBezTo>
                <a:cubicBezTo>
                  <a:pt x="1615" y="57"/>
                  <a:pt x="53" y="1614"/>
                  <a:pt x="53" y="3483"/>
                </a:cubicBezTo>
                <a:cubicBezTo>
                  <a:pt x="53" y="5352"/>
                  <a:pt x="1615" y="6915"/>
                  <a:pt x="3484" y="6915"/>
                </a:cubicBezTo>
                <a:cubicBezTo>
                  <a:pt x="3906" y="6915"/>
                  <a:pt x="4313" y="6835"/>
                  <a:pt x="4690" y="6689"/>
                </a:cubicBezTo>
                <a:cubicBezTo>
                  <a:pt x="4684" y="6670"/>
                  <a:pt x="4681" y="6648"/>
                  <a:pt x="4681" y="6627"/>
                </a:cubicBezTo>
                <a:cubicBezTo>
                  <a:pt x="4681" y="6510"/>
                  <a:pt x="4775" y="6416"/>
                  <a:pt x="4891" y="6416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tx2"/>
            </a:solidFill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zh-CN" altLang="en-US"/>
          </a:p>
        </p:txBody>
      </p:sp>
      <p:sp>
        <p:nvSpPr>
          <p:cNvPr id="68" name="Freeform 7"/>
          <p:cNvSpPr>
            <a:spLocks noEditPoints="1"/>
          </p:cNvSpPr>
          <p:nvPr/>
        </p:nvSpPr>
        <p:spPr bwMode="auto">
          <a:xfrm>
            <a:off x="2244068" y="1732171"/>
            <a:ext cx="3543928" cy="3545892"/>
          </a:xfrm>
          <a:custGeom>
            <a:avLst/>
            <a:gdLst>
              <a:gd name="T0" fmla="*/ 5054 w 10108"/>
              <a:gd name="T1" fmla="*/ 0 h 10108"/>
              <a:gd name="T2" fmla="*/ 9170 w 10108"/>
              <a:gd name="T3" fmla="*/ 2122 h 10108"/>
              <a:gd name="T4" fmla="*/ 9316 w 10108"/>
              <a:gd name="T5" fmla="*/ 2077 h 10108"/>
              <a:gd name="T6" fmla="*/ 9576 w 10108"/>
              <a:gd name="T7" fmla="*/ 2337 h 10108"/>
              <a:gd name="T8" fmla="*/ 9450 w 10108"/>
              <a:gd name="T9" fmla="*/ 2560 h 10108"/>
              <a:gd name="T10" fmla="*/ 10108 w 10108"/>
              <a:gd name="T11" fmla="*/ 5054 h 10108"/>
              <a:gd name="T12" fmla="*/ 5054 w 10108"/>
              <a:gd name="T13" fmla="*/ 10108 h 10108"/>
              <a:gd name="T14" fmla="*/ 2531 w 10108"/>
              <a:gd name="T15" fmla="*/ 9434 h 10108"/>
              <a:gd name="T16" fmla="*/ 2175 w 10108"/>
              <a:gd name="T17" fmla="*/ 9630 h 10108"/>
              <a:gd name="T18" fmla="*/ 1754 w 10108"/>
              <a:gd name="T19" fmla="*/ 9208 h 10108"/>
              <a:gd name="T20" fmla="*/ 1840 w 10108"/>
              <a:gd name="T21" fmla="*/ 8954 h 10108"/>
              <a:gd name="T22" fmla="*/ 0 w 10108"/>
              <a:gd name="T23" fmla="*/ 5054 h 10108"/>
              <a:gd name="T24" fmla="*/ 5054 w 10108"/>
              <a:gd name="T25" fmla="*/ 0 h 10108"/>
              <a:gd name="T26" fmla="*/ 9358 w 10108"/>
              <a:gd name="T27" fmla="*/ 2594 h 10108"/>
              <a:gd name="T28" fmla="*/ 9316 w 10108"/>
              <a:gd name="T29" fmla="*/ 2598 h 10108"/>
              <a:gd name="T30" fmla="*/ 9056 w 10108"/>
              <a:gd name="T31" fmla="*/ 2337 h 10108"/>
              <a:gd name="T32" fmla="*/ 9101 w 10108"/>
              <a:gd name="T33" fmla="*/ 2191 h 10108"/>
              <a:gd name="T34" fmla="*/ 5054 w 10108"/>
              <a:gd name="T35" fmla="*/ 98 h 10108"/>
              <a:gd name="T36" fmla="*/ 97 w 10108"/>
              <a:gd name="T37" fmla="*/ 5054 h 10108"/>
              <a:gd name="T38" fmla="*/ 1907 w 10108"/>
              <a:gd name="T39" fmla="*/ 8884 h 10108"/>
              <a:gd name="T40" fmla="*/ 2175 w 10108"/>
              <a:gd name="T41" fmla="*/ 8787 h 10108"/>
              <a:gd name="T42" fmla="*/ 2596 w 10108"/>
              <a:gd name="T43" fmla="*/ 9208 h 10108"/>
              <a:gd name="T44" fmla="*/ 2573 w 10108"/>
              <a:gd name="T45" fmla="*/ 9346 h 10108"/>
              <a:gd name="T46" fmla="*/ 5054 w 10108"/>
              <a:gd name="T47" fmla="*/ 10011 h 10108"/>
              <a:gd name="T48" fmla="*/ 10011 w 10108"/>
              <a:gd name="T49" fmla="*/ 5054 h 10108"/>
              <a:gd name="T50" fmla="*/ 9358 w 10108"/>
              <a:gd name="T51" fmla="*/ 2594 h 10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0108" h="10108">
                <a:moveTo>
                  <a:pt x="5054" y="0"/>
                </a:moveTo>
                <a:cubicBezTo>
                  <a:pt x="6752" y="0"/>
                  <a:pt x="8254" y="838"/>
                  <a:pt x="9170" y="2122"/>
                </a:cubicBezTo>
                <a:cubicBezTo>
                  <a:pt x="9212" y="2094"/>
                  <a:pt x="9262" y="2077"/>
                  <a:pt x="9316" y="2077"/>
                </a:cubicBezTo>
                <a:cubicBezTo>
                  <a:pt x="9460" y="2077"/>
                  <a:pt x="9576" y="2194"/>
                  <a:pt x="9576" y="2337"/>
                </a:cubicBezTo>
                <a:cubicBezTo>
                  <a:pt x="9576" y="2432"/>
                  <a:pt x="9526" y="2515"/>
                  <a:pt x="9450" y="2560"/>
                </a:cubicBezTo>
                <a:cubicBezTo>
                  <a:pt x="9869" y="3296"/>
                  <a:pt x="10108" y="4147"/>
                  <a:pt x="10108" y="5054"/>
                </a:cubicBezTo>
                <a:cubicBezTo>
                  <a:pt x="10108" y="7845"/>
                  <a:pt x="7845" y="10108"/>
                  <a:pt x="5054" y="10108"/>
                </a:cubicBezTo>
                <a:cubicBezTo>
                  <a:pt x="4135" y="10108"/>
                  <a:pt x="3273" y="9863"/>
                  <a:pt x="2531" y="9434"/>
                </a:cubicBezTo>
                <a:cubicBezTo>
                  <a:pt x="2456" y="9552"/>
                  <a:pt x="2325" y="9630"/>
                  <a:pt x="2175" y="9630"/>
                </a:cubicBezTo>
                <a:cubicBezTo>
                  <a:pt x="1943" y="9630"/>
                  <a:pt x="1754" y="9441"/>
                  <a:pt x="1754" y="9208"/>
                </a:cubicBezTo>
                <a:cubicBezTo>
                  <a:pt x="1754" y="9113"/>
                  <a:pt x="1786" y="9025"/>
                  <a:pt x="1840" y="8954"/>
                </a:cubicBezTo>
                <a:cubicBezTo>
                  <a:pt x="716" y="8027"/>
                  <a:pt x="0" y="6624"/>
                  <a:pt x="0" y="5054"/>
                </a:cubicBezTo>
                <a:cubicBezTo>
                  <a:pt x="0" y="2264"/>
                  <a:pt x="2263" y="0"/>
                  <a:pt x="5054" y="0"/>
                </a:cubicBezTo>
                <a:close/>
                <a:moveTo>
                  <a:pt x="9358" y="2594"/>
                </a:moveTo>
                <a:cubicBezTo>
                  <a:pt x="9344" y="2596"/>
                  <a:pt x="9330" y="2598"/>
                  <a:pt x="9316" y="2598"/>
                </a:cubicBezTo>
                <a:cubicBezTo>
                  <a:pt x="9172" y="2598"/>
                  <a:pt x="9056" y="2481"/>
                  <a:pt x="9056" y="2337"/>
                </a:cubicBezTo>
                <a:cubicBezTo>
                  <a:pt x="9056" y="2283"/>
                  <a:pt x="9072" y="2233"/>
                  <a:pt x="9101" y="2191"/>
                </a:cubicBezTo>
                <a:cubicBezTo>
                  <a:pt x="8203" y="925"/>
                  <a:pt x="6725" y="98"/>
                  <a:pt x="5054" y="98"/>
                </a:cubicBezTo>
                <a:cubicBezTo>
                  <a:pt x="2317" y="98"/>
                  <a:pt x="97" y="2317"/>
                  <a:pt x="97" y="5054"/>
                </a:cubicBezTo>
                <a:cubicBezTo>
                  <a:pt x="97" y="6597"/>
                  <a:pt x="802" y="7975"/>
                  <a:pt x="1907" y="8884"/>
                </a:cubicBezTo>
                <a:cubicBezTo>
                  <a:pt x="1980" y="8823"/>
                  <a:pt x="2073" y="8787"/>
                  <a:pt x="2175" y="8787"/>
                </a:cubicBezTo>
                <a:cubicBezTo>
                  <a:pt x="2408" y="8787"/>
                  <a:pt x="2596" y="8976"/>
                  <a:pt x="2596" y="9208"/>
                </a:cubicBezTo>
                <a:cubicBezTo>
                  <a:pt x="2596" y="9257"/>
                  <a:pt x="2588" y="9303"/>
                  <a:pt x="2573" y="9346"/>
                </a:cubicBezTo>
                <a:cubicBezTo>
                  <a:pt x="3303" y="9769"/>
                  <a:pt x="4150" y="10011"/>
                  <a:pt x="5054" y="10011"/>
                </a:cubicBezTo>
                <a:cubicBezTo>
                  <a:pt x="7791" y="10011"/>
                  <a:pt x="10011" y="7792"/>
                  <a:pt x="10011" y="5054"/>
                </a:cubicBezTo>
                <a:cubicBezTo>
                  <a:pt x="10011" y="4159"/>
                  <a:pt x="9773" y="3319"/>
                  <a:pt x="9358" y="259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zh-CN" altLang="en-US"/>
          </a:p>
        </p:txBody>
      </p:sp>
      <p:sp>
        <p:nvSpPr>
          <p:cNvPr id="69" name="Freeform 8"/>
          <p:cNvSpPr>
            <a:spLocks noEditPoints="1"/>
          </p:cNvSpPr>
          <p:nvPr/>
        </p:nvSpPr>
        <p:spPr bwMode="auto">
          <a:xfrm>
            <a:off x="1976659" y="1428667"/>
            <a:ext cx="4078748" cy="4152901"/>
          </a:xfrm>
          <a:custGeom>
            <a:avLst/>
            <a:gdLst>
              <a:gd name="T0" fmla="*/ 5809 w 11634"/>
              <a:gd name="T1" fmla="*/ 222 h 11841"/>
              <a:gd name="T2" fmla="*/ 11618 w 11634"/>
              <a:gd name="T3" fmla="*/ 6032 h 11841"/>
              <a:gd name="T4" fmla="*/ 11409 w 11634"/>
              <a:gd name="T5" fmla="*/ 7579 h 11841"/>
              <a:gd name="T6" fmla="*/ 11634 w 11634"/>
              <a:gd name="T7" fmla="*/ 7940 h 11841"/>
              <a:gd name="T8" fmla="*/ 11232 w 11634"/>
              <a:gd name="T9" fmla="*/ 8343 h 11841"/>
              <a:gd name="T10" fmla="*/ 11144 w 11634"/>
              <a:gd name="T11" fmla="*/ 8333 h 11841"/>
              <a:gd name="T12" fmla="*/ 5809 w 11634"/>
              <a:gd name="T13" fmla="*/ 11841 h 11841"/>
              <a:gd name="T14" fmla="*/ 0 w 11634"/>
              <a:gd name="T15" fmla="*/ 6032 h 11841"/>
              <a:gd name="T16" fmla="*/ 4613 w 11634"/>
              <a:gd name="T17" fmla="*/ 346 h 11841"/>
              <a:gd name="T18" fmla="*/ 4610 w 11634"/>
              <a:gd name="T19" fmla="*/ 307 h 11841"/>
              <a:gd name="T20" fmla="*/ 4917 w 11634"/>
              <a:gd name="T21" fmla="*/ 0 h 11841"/>
              <a:gd name="T22" fmla="*/ 5220 w 11634"/>
              <a:gd name="T23" fmla="*/ 252 h 11841"/>
              <a:gd name="T24" fmla="*/ 5809 w 11634"/>
              <a:gd name="T25" fmla="*/ 222 h 11841"/>
              <a:gd name="T26" fmla="*/ 5225 w 11634"/>
              <a:gd name="T27" fmla="*/ 301 h 11841"/>
              <a:gd name="T28" fmla="*/ 5225 w 11634"/>
              <a:gd name="T29" fmla="*/ 307 h 11841"/>
              <a:gd name="T30" fmla="*/ 4917 w 11634"/>
              <a:gd name="T31" fmla="*/ 615 h 11841"/>
              <a:gd name="T32" fmla="*/ 4624 w 11634"/>
              <a:gd name="T33" fmla="*/ 399 h 11841"/>
              <a:gd name="T34" fmla="*/ 45 w 11634"/>
              <a:gd name="T35" fmla="*/ 6032 h 11841"/>
              <a:gd name="T36" fmla="*/ 5809 w 11634"/>
              <a:gd name="T37" fmla="*/ 11798 h 11841"/>
              <a:gd name="T38" fmla="*/ 11081 w 11634"/>
              <a:gd name="T39" fmla="*/ 8313 h 11841"/>
              <a:gd name="T40" fmla="*/ 10830 w 11634"/>
              <a:gd name="T41" fmla="*/ 7940 h 11841"/>
              <a:gd name="T42" fmla="*/ 11232 w 11634"/>
              <a:gd name="T43" fmla="*/ 7538 h 11841"/>
              <a:gd name="T44" fmla="*/ 11357 w 11634"/>
              <a:gd name="T45" fmla="*/ 7558 h 11841"/>
              <a:gd name="T46" fmla="*/ 11572 w 11634"/>
              <a:gd name="T47" fmla="*/ 6032 h 11841"/>
              <a:gd name="T48" fmla="*/ 5809 w 11634"/>
              <a:gd name="T49" fmla="*/ 270 h 11841"/>
              <a:gd name="T50" fmla="*/ 5225 w 11634"/>
              <a:gd name="T51" fmla="*/ 301 h 118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1634" h="11841">
                <a:moveTo>
                  <a:pt x="5809" y="222"/>
                </a:moveTo>
                <a:cubicBezTo>
                  <a:pt x="9017" y="222"/>
                  <a:pt x="11618" y="2824"/>
                  <a:pt x="11618" y="6032"/>
                </a:cubicBezTo>
                <a:cubicBezTo>
                  <a:pt x="11618" y="6568"/>
                  <a:pt x="11545" y="7087"/>
                  <a:pt x="11409" y="7579"/>
                </a:cubicBezTo>
                <a:cubicBezTo>
                  <a:pt x="11542" y="7645"/>
                  <a:pt x="11634" y="7782"/>
                  <a:pt x="11634" y="7940"/>
                </a:cubicBezTo>
                <a:cubicBezTo>
                  <a:pt x="11634" y="8162"/>
                  <a:pt x="11454" y="8343"/>
                  <a:pt x="11232" y="8343"/>
                </a:cubicBezTo>
                <a:cubicBezTo>
                  <a:pt x="11202" y="8343"/>
                  <a:pt x="11172" y="8339"/>
                  <a:pt x="11144" y="8333"/>
                </a:cubicBezTo>
                <a:cubicBezTo>
                  <a:pt x="10253" y="10396"/>
                  <a:pt x="8199" y="11841"/>
                  <a:pt x="5809" y="11841"/>
                </a:cubicBezTo>
                <a:cubicBezTo>
                  <a:pt x="2601" y="11841"/>
                  <a:pt x="0" y="9239"/>
                  <a:pt x="0" y="6032"/>
                </a:cubicBezTo>
                <a:cubicBezTo>
                  <a:pt x="0" y="3234"/>
                  <a:pt x="1979" y="898"/>
                  <a:pt x="4613" y="346"/>
                </a:cubicBezTo>
                <a:cubicBezTo>
                  <a:pt x="4611" y="333"/>
                  <a:pt x="4610" y="320"/>
                  <a:pt x="4610" y="307"/>
                </a:cubicBezTo>
                <a:cubicBezTo>
                  <a:pt x="4610" y="138"/>
                  <a:pt x="4748" y="0"/>
                  <a:pt x="4917" y="0"/>
                </a:cubicBezTo>
                <a:cubicBezTo>
                  <a:pt x="5068" y="0"/>
                  <a:pt x="5194" y="109"/>
                  <a:pt x="5220" y="252"/>
                </a:cubicBezTo>
                <a:cubicBezTo>
                  <a:pt x="5414" y="233"/>
                  <a:pt x="5610" y="222"/>
                  <a:pt x="5809" y="222"/>
                </a:cubicBezTo>
                <a:close/>
                <a:moveTo>
                  <a:pt x="5225" y="301"/>
                </a:moveTo>
                <a:lnTo>
                  <a:pt x="5225" y="307"/>
                </a:lnTo>
                <a:cubicBezTo>
                  <a:pt x="5225" y="477"/>
                  <a:pt x="5087" y="615"/>
                  <a:pt x="4917" y="615"/>
                </a:cubicBezTo>
                <a:cubicBezTo>
                  <a:pt x="4780" y="615"/>
                  <a:pt x="4663" y="524"/>
                  <a:pt x="4624" y="399"/>
                </a:cubicBezTo>
                <a:cubicBezTo>
                  <a:pt x="2050" y="965"/>
                  <a:pt x="45" y="3320"/>
                  <a:pt x="45" y="6032"/>
                </a:cubicBezTo>
                <a:cubicBezTo>
                  <a:pt x="45" y="9148"/>
                  <a:pt x="2693" y="11798"/>
                  <a:pt x="5809" y="11798"/>
                </a:cubicBezTo>
                <a:cubicBezTo>
                  <a:pt x="8122" y="11798"/>
                  <a:pt x="10175" y="10339"/>
                  <a:pt x="11081" y="8313"/>
                </a:cubicBezTo>
                <a:cubicBezTo>
                  <a:pt x="10934" y="8253"/>
                  <a:pt x="10830" y="8109"/>
                  <a:pt x="10830" y="7940"/>
                </a:cubicBezTo>
                <a:cubicBezTo>
                  <a:pt x="10830" y="7718"/>
                  <a:pt x="11010" y="7538"/>
                  <a:pt x="11232" y="7538"/>
                </a:cubicBezTo>
                <a:cubicBezTo>
                  <a:pt x="11276" y="7538"/>
                  <a:pt x="11318" y="7545"/>
                  <a:pt x="11357" y="7558"/>
                </a:cubicBezTo>
                <a:cubicBezTo>
                  <a:pt x="11497" y="7069"/>
                  <a:pt x="11572" y="6557"/>
                  <a:pt x="11572" y="6032"/>
                </a:cubicBezTo>
                <a:cubicBezTo>
                  <a:pt x="11572" y="2915"/>
                  <a:pt x="8926" y="270"/>
                  <a:pt x="5809" y="270"/>
                </a:cubicBezTo>
                <a:cubicBezTo>
                  <a:pt x="5612" y="270"/>
                  <a:pt x="5417" y="280"/>
                  <a:pt x="5225" y="301"/>
                </a:cubicBez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solidFill>
              <a:schemeClr val="tx2"/>
            </a:solidFill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2712252" y="2201168"/>
            <a:ext cx="2607562" cy="2607901"/>
            <a:chOff x="7775848" y="3879193"/>
            <a:chExt cx="2736304" cy="2736304"/>
          </a:xfrm>
        </p:grpSpPr>
        <p:sp>
          <p:nvSpPr>
            <p:cNvPr id="71" name="空心弧 70"/>
            <p:cNvSpPr/>
            <p:nvPr/>
          </p:nvSpPr>
          <p:spPr>
            <a:xfrm>
              <a:off x="7775848" y="3879193"/>
              <a:ext cx="2736304" cy="2736304"/>
            </a:xfrm>
            <a:prstGeom prst="blockArc">
              <a:avLst>
                <a:gd name="adj1" fmla="val 20063004"/>
                <a:gd name="adj2" fmla="val 531664"/>
                <a:gd name="adj3" fmla="val 2996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2" name="空心弧 71"/>
            <p:cNvSpPr/>
            <p:nvPr/>
          </p:nvSpPr>
          <p:spPr>
            <a:xfrm>
              <a:off x="7775848" y="3879193"/>
              <a:ext cx="2736304" cy="2736304"/>
            </a:xfrm>
            <a:prstGeom prst="blockArc">
              <a:avLst>
                <a:gd name="adj1" fmla="val 1190086"/>
                <a:gd name="adj2" fmla="val 18723865"/>
                <a:gd name="adj3" fmla="val 249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2403089" y="1904884"/>
            <a:ext cx="3225889" cy="3200467"/>
            <a:chOff x="-472367" y="2816387"/>
            <a:chExt cx="3408836" cy="3381052"/>
          </a:xfrm>
        </p:grpSpPr>
        <p:sp>
          <p:nvSpPr>
            <p:cNvPr id="74" name="空心弧 73"/>
            <p:cNvSpPr/>
            <p:nvPr/>
          </p:nvSpPr>
          <p:spPr>
            <a:xfrm>
              <a:off x="-411251" y="2826703"/>
              <a:ext cx="3347720" cy="3347720"/>
            </a:xfrm>
            <a:prstGeom prst="blockArc">
              <a:avLst>
                <a:gd name="adj1" fmla="val 4773451"/>
                <a:gd name="adj2" fmla="val 6763489"/>
                <a:gd name="adj3" fmla="val 3320"/>
              </a:avLst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5" name="空心弧 74"/>
            <p:cNvSpPr/>
            <p:nvPr/>
          </p:nvSpPr>
          <p:spPr>
            <a:xfrm>
              <a:off x="-472367" y="2816387"/>
              <a:ext cx="3381052" cy="3381052"/>
            </a:xfrm>
            <a:prstGeom prst="blockArc">
              <a:avLst>
                <a:gd name="adj1" fmla="val 7778583"/>
                <a:gd name="adj2" fmla="val 3633558"/>
                <a:gd name="adj3" fmla="val 1206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2119527" y="1608367"/>
            <a:ext cx="3793010" cy="3793503"/>
            <a:chOff x="-1374137" y="-962811"/>
            <a:chExt cx="4062400" cy="4062398"/>
          </a:xfrm>
        </p:grpSpPr>
        <p:sp>
          <p:nvSpPr>
            <p:cNvPr id="77" name="空心弧 76"/>
            <p:cNvSpPr/>
            <p:nvPr/>
          </p:nvSpPr>
          <p:spPr>
            <a:xfrm>
              <a:off x="-1374137" y="-962811"/>
              <a:ext cx="4062400" cy="4062398"/>
            </a:xfrm>
            <a:prstGeom prst="blockArc">
              <a:avLst>
                <a:gd name="adj1" fmla="val 14595268"/>
                <a:gd name="adj2" fmla="val 10706091"/>
                <a:gd name="adj3" fmla="val 2157"/>
              </a:avLst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78" name="空心弧 77"/>
            <p:cNvSpPr/>
            <p:nvPr/>
          </p:nvSpPr>
          <p:spPr>
            <a:xfrm>
              <a:off x="-1374137" y="-962811"/>
              <a:ext cx="4062400" cy="4062398"/>
            </a:xfrm>
            <a:prstGeom prst="blockArc">
              <a:avLst>
                <a:gd name="adj1" fmla="val 11707883"/>
                <a:gd name="adj2" fmla="val 13329711"/>
                <a:gd name="adj3" fmla="val 3376"/>
              </a:avLst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1847529" y="1336334"/>
            <a:ext cx="4337009" cy="4344633"/>
            <a:chOff x="2424469" y="308571"/>
            <a:chExt cx="4582970" cy="4590429"/>
          </a:xfrm>
        </p:grpSpPr>
        <p:sp>
          <p:nvSpPr>
            <p:cNvPr id="80" name="空心弧 79"/>
            <p:cNvSpPr/>
            <p:nvPr/>
          </p:nvSpPr>
          <p:spPr>
            <a:xfrm>
              <a:off x="2434895" y="336889"/>
              <a:ext cx="4562117" cy="4562111"/>
            </a:xfrm>
            <a:prstGeom prst="blockArc">
              <a:avLst>
                <a:gd name="adj1" fmla="val 18332790"/>
                <a:gd name="adj2" fmla="val 19956715"/>
                <a:gd name="adj3" fmla="val 3190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81" name="空心弧 80"/>
            <p:cNvSpPr/>
            <p:nvPr/>
          </p:nvSpPr>
          <p:spPr>
            <a:xfrm flipH="1" flipV="1">
              <a:off x="2424469" y="308571"/>
              <a:ext cx="4582970" cy="4582964"/>
            </a:xfrm>
            <a:prstGeom prst="blockArc">
              <a:avLst>
                <a:gd name="adj1" fmla="val 18332790"/>
                <a:gd name="adj2" fmla="val 19956715"/>
                <a:gd name="adj3" fmla="val 3190"/>
              </a:avLst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82" name="空心弧 81"/>
          <p:cNvSpPr/>
          <p:nvPr/>
        </p:nvSpPr>
        <p:spPr>
          <a:xfrm>
            <a:off x="2299048" y="522939"/>
            <a:ext cx="4420017" cy="6057500"/>
          </a:xfrm>
          <a:prstGeom prst="blockArc">
            <a:avLst>
              <a:gd name="adj1" fmla="val 17676490"/>
              <a:gd name="adj2" fmla="val 4051999"/>
              <a:gd name="adj3" fmla="val 47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5823156" y="1283692"/>
            <a:ext cx="633957" cy="63404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6559106" y="1310899"/>
            <a:ext cx="2400633" cy="528722"/>
          </a:xfrm>
          <a:prstGeom prst="rect">
            <a:avLst/>
          </a:prstGeom>
        </p:spPr>
        <p:txBody>
          <a:bodyPr wrap="none" lIns="121908" tIns="60954" rIns="121908" bIns="60954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b="1" kern="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作文的形式问题</a:t>
            </a:r>
          </a:p>
        </p:txBody>
      </p:sp>
      <p:sp>
        <p:nvSpPr>
          <p:cNvPr id="85" name="椭圆 84"/>
          <p:cNvSpPr/>
          <p:nvPr/>
        </p:nvSpPr>
        <p:spPr>
          <a:xfrm>
            <a:off x="6212958" y="2238731"/>
            <a:ext cx="633957" cy="63404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6948907" y="2265939"/>
            <a:ext cx="4577511" cy="507434"/>
          </a:xfrm>
          <a:prstGeom prst="rect">
            <a:avLst/>
          </a:prstGeom>
        </p:spPr>
        <p:txBody>
          <a:bodyPr wrap="none" lIns="121908" tIns="60954" rIns="121908" bIns="60954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b="1" kern="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演讲稿、书信、观后感、慰问信</a:t>
            </a:r>
          </a:p>
        </p:txBody>
      </p:sp>
      <p:sp>
        <p:nvSpPr>
          <p:cNvPr id="87" name="椭圆 86"/>
          <p:cNvSpPr/>
          <p:nvPr/>
        </p:nvSpPr>
        <p:spPr>
          <a:xfrm>
            <a:off x="6362870" y="3212397"/>
            <a:ext cx="633957" cy="63404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7079770" y="3239605"/>
            <a:ext cx="2400633" cy="528722"/>
          </a:xfrm>
          <a:prstGeom prst="rect">
            <a:avLst/>
          </a:prstGeom>
        </p:spPr>
        <p:txBody>
          <a:bodyPr wrap="none" lIns="121908" tIns="60954" rIns="121908" bIns="60954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b="1" kern="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各类型作文审题</a:t>
            </a:r>
          </a:p>
        </p:txBody>
      </p:sp>
      <p:sp>
        <p:nvSpPr>
          <p:cNvPr id="89" name="椭圆 88"/>
          <p:cNvSpPr/>
          <p:nvPr/>
        </p:nvSpPr>
        <p:spPr>
          <a:xfrm>
            <a:off x="6225656" y="4202491"/>
            <a:ext cx="633957" cy="63404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6961606" y="4229699"/>
            <a:ext cx="3030614" cy="507434"/>
          </a:xfrm>
          <a:prstGeom prst="rect">
            <a:avLst/>
          </a:prstGeom>
        </p:spPr>
        <p:txBody>
          <a:bodyPr wrap="none" lIns="121908" tIns="60954" rIns="121908" bIns="60954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b="1" kern="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图文结合、评论争辩</a:t>
            </a:r>
          </a:p>
        </p:txBody>
      </p:sp>
      <p:sp>
        <p:nvSpPr>
          <p:cNvPr id="91" name="椭圆 90"/>
          <p:cNvSpPr/>
          <p:nvPr/>
        </p:nvSpPr>
        <p:spPr>
          <a:xfrm>
            <a:off x="5831518" y="5196813"/>
            <a:ext cx="633957" cy="6340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6567468" y="5224021"/>
            <a:ext cx="3030614" cy="507434"/>
          </a:xfrm>
          <a:prstGeom prst="rect">
            <a:avLst/>
          </a:prstGeom>
        </p:spPr>
        <p:txBody>
          <a:bodyPr wrap="none" lIns="121908" tIns="60954" rIns="121908" bIns="60954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b="1" kern="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权衡利弊、寓言故事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/>
      <p:bldP spid="86" grpId="0"/>
      <p:bldP spid="88" grpId="0"/>
      <p:bldP spid="90" grpId="0"/>
      <p:bldP spid="9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7" y="1763486"/>
            <a:ext cx="12191207" cy="1686511"/>
          </a:xfrm>
          <a:prstGeom prst="rect">
            <a:avLst/>
          </a:prstGeom>
          <a:solidFill>
            <a:schemeClr val="bg2"/>
          </a:solidFill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123" y="-815438"/>
            <a:ext cx="3289231" cy="477141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020490" y="2087884"/>
            <a:ext cx="4476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spc="300" dirty="0">
                <a:solidFill>
                  <a:srgbClr val="FFFFFF"/>
                </a:solidFill>
                <a:latin typeface="+mj-ea"/>
                <a:ea typeface="+mj-ea"/>
                <a:cs typeface="Hiragino Sans GB W3"/>
              </a:rPr>
              <a:t>一、作文的形式问题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9373" y="2944369"/>
            <a:ext cx="9709150" cy="255835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377670" y="3075627"/>
            <a:ext cx="17812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实用性</a:t>
            </a:r>
          </a:p>
        </p:txBody>
      </p:sp>
      <p:sp>
        <p:nvSpPr>
          <p:cNvPr id="8" name="矩形 7"/>
          <p:cNvSpPr/>
          <p:nvPr/>
        </p:nvSpPr>
        <p:spPr>
          <a:xfrm>
            <a:off x="4574042" y="3056740"/>
            <a:ext cx="59426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书信（邮件、感谢信、慰问信）</a:t>
            </a:r>
          </a:p>
        </p:txBody>
      </p:sp>
      <p:sp>
        <p:nvSpPr>
          <p:cNvPr id="11" name="矩形 10"/>
          <p:cNvSpPr/>
          <p:nvPr/>
        </p:nvSpPr>
        <p:spPr>
          <a:xfrm>
            <a:off x="2899133" y="3919206"/>
            <a:ext cx="36728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演讲稿（发言稿）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0000">
            <a:off x="-460073" y="3834430"/>
            <a:ext cx="3289231" cy="4771415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5D254B07-2622-4EE2-B0FB-45834C2DFCFE}"/>
              </a:ext>
            </a:extLst>
          </p:cNvPr>
          <p:cNvSpPr/>
          <p:nvPr/>
        </p:nvSpPr>
        <p:spPr>
          <a:xfrm>
            <a:off x="2899133" y="4824859"/>
            <a:ext cx="36728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观后感（读后感）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3B2F66C0-CB52-4447-8DF0-A200D146BE3E}"/>
              </a:ext>
            </a:extLst>
          </p:cNvPr>
          <p:cNvSpPr/>
          <p:nvPr/>
        </p:nvSpPr>
        <p:spPr>
          <a:xfrm>
            <a:off x="6786386" y="3940923"/>
            <a:ext cx="17812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倡议书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560AACFE-696D-48FB-B5FF-37ADD33BDC88}"/>
              </a:ext>
            </a:extLst>
          </p:cNvPr>
          <p:cNvSpPr/>
          <p:nvPr/>
        </p:nvSpPr>
        <p:spPr>
          <a:xfrm>
            <a:off x="6785185" y="4764376"/>
            <a:ext cx="17812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辩论稿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5"/>
          <p:cNvSpPr/>
          <p:nvPr/>
        </p:nvSpPr>
        <p:spPr bwMode="auto">
          <a:xfrm>
            <a:off x="991197" y="1765059"/>
            <a:ext cx="3733476" cy="4559785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08" tIns="60954" rIns="121908" bIns="60954" numCol="1" rtlCol="0" anchor="t" anchorCtr="0" compatLnSpc="1"/>
          <a:lstStyle/>
          <a:p>
            <a:pPr algn="ctr" defTabSz="1218565" fontAlgn="base">
              <a:spcBef>
                <a:spcPct val="0"/>
              </a:spcBef>
              <a:spcAft>
                <a:spcPct val="0"/>
              </a:spcAft>
            </a:pPr>
            <a:endParaRPr lang="en-US" sz="75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  <p:sp>
        <p:nvSpPr>
          <p:cNvPr id="100" name="Rectangle 10"/>
          <p:cNvSpPr/>
          <p:nvPr/>
        </p:nvSpPr>
        <p:spPr bwMode="auto">
          <a:xfrm>
            <a:off x="5486524" y="3537562"/>
            <a:ext cx="3169062" cy="61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marL="457200" indent="-4572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Open Sans Condensed Light" pitchFamily="34" charset="0"/>
                <a:sym typeface="Open Sans Cond Light" charset="0"/>
              </a:rPr>
              <a:t>形式的具体格式</a:t>
            </a:r>
            <a:endParaRPr lang="en-US" altLang="zh-CN" sz="2800" b="1" u="sng" kern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Open Sans Condensed Light" pitchFamily="34" charset="0"/>
              <a:sym typeface="Open Sans Cond Light" charset="0"/>
            </a:endParaRPr>
          </a:p>
        </p:txBody>
      </p:sp>
      <p:sp>
        <p:nvSpPr>
          <p:cNvPr id="105" name="Rectangle 15"/>
          <p:cNvSpPr/>
          <p:nvPr/>
        </p:nvSpPr>
        <p:spPr bwMode="auto">
          <a:xfrm>
            <a:off x="5486524" y="4551417"/>
            <a:ext cx="4091049" cy="611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marL="457200" indent="-4572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Open Sans Condensed Light" pitchFamily="34" charset="0"/>
                <a:sym typeface="Open Sans Cond Light" charset="0"/>
              </a:rPr>
              <a:t>读者对象（读者意识）</a:t>
            </a:r>
            <a:endParaRPr lang="en-US" sz="2800" b="1" u="sng" kern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Open Sans Condensed Light" pitchFamily="34" charset="0"/>
              <a:sym typeface="Open Sans Cond Light" charset="0"/>
            </a:endParaRPr>
          </a:p>
        </p:txBody>
      </p:sp>
      <p:sp>
        <p:nvSpPr>
          <p:cNvPr id="113" name="Rectangle 20"/>
          <p:cNvSpPr/>
          <p:nvPr/>
        </p:nvSpPr>
        <p:spPr bwMode="auto">
          <a:xfrm>
            <a:off x="5342590" y="2504063"/>
            <a:ext cx="1720076" cy="77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4747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Condensed Light" pitchFamily="34" charset="0"/>
                <a:sym typeface="Open Sans Cond Light" charset="0"/>
              </a:rPr>
              <a:t>【</a:t>
            </a:r>
            <a:r>
              <a:rPr lang="zh-CN" altLang="en-US" sz="3200" b="1" dirty="0">
                <a:solidFill>
                  <a:srgbClr val="4747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Condensed Light" pitchFamily="34" charset="0"/>
                <a:sym typeface="Open Sans Cond Light" charset="0"/>
              </a:rPr>
              <a:t>注意</a:t>
            </a:r>
            <a:r>
              <a:rPr lang="en-US" altLang="zh-CN" sz="3200" b="1" dirty="0">
                <a:solidFill>
                  <a:srgbClr val="4747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Condensed Light" pitchFamily="34" charset="0"/>
                <a:sym typeface="Open Sans Cond Light" charset="0"/>
              </a:rPr>
              <a:t>】</a:t>
            </a:r>
            <a:endParaRPr lang="zh-CN" altLang="en-US" sz="3200" b="1" dirty="0">
              <a:solidFill>
                <a:srgbClr val="47474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Condensed Light" pitchFamily="34" charset="0"/>
              <a:sym typeface="Open Sans Cond Light" charset="0"/>
            </a:endParaRPr>
          </a:p>
        </p:txBody>
      </p:sp>
      <p:cxnSp>
        <p:nvCxnSpPr>
          <p:cNvPr id="114" name="Straight Connector 4"/>
          <p:cNvCxnSpPr/>
          <p:nvPr/>
        </p:nvCxnSpPr>
        <p:spPr bwMode="auto">
          <a:xfrm flipH="1">
            <a:off x="5486524" y="3200380"/>
            <a:ext cx="5790045" cy="0"/>
          </a:xfrm>
          <a:prstGeom prst="line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31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18098" y="559113"/>
            <a:ext cx="8382000" cy="778089"/>
          </a:xfrm>
        </p:spPr>
        <p:txBody>
          <a:bodyPr>
            <a:noAutofit/>
          </a:bodyPr>
          <a:lstStyle/>
          <a:p>
            <a:r>
              <a:rPr lang="zh-CN" altLang="en-US" sz="3200" i="0" u="sng" dirty="0"/>
              <a:t>不管形式如何变化，它始终是一篇考场作文。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100" grpId="0"/>
      <p:bldP spid="105" grpId="0"/>
      <p:bldP spid="1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" name="直接连接符 80"/>
          <p:cNvCxnSpPr>
            <a:cxnSpLocks/>
          </p:cNvCxnSpPr>
          <p:nvPr/>
        </p:nvCxnSpPr>
        <p:spPr>
          <a:xfrm>
            <a:off x="8416821" y="1394696"/>
            <a:ext cx="0" cy="5185718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  <a:miter lim="800000"/>
          </a:ln>
          <a:effectLst/>
        </p:spPr>
      </p:cxnSp>
      <p:sp>
        <p:nvSpPr>
          <p:cNvPr id="98" name="矩形 97"/>
          <p:cNvSpPr>
            <a:spLocks noChangeArrowheads="1"/>
          </p:cNvSpPr>
          <p:nvPr/>
        </p:nvSpPr>
        <p:spPr bwMode="auto">
          <a:xfrm>
            <a:off x="-500" y="2054394"/>
            <a:ext cx="7701288" cy="46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defTabSz="1218565">
              <a:lnSpc>
                <a:spcPts val="2665"/>
              </a:lnSpc>
              <a:defRPr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相对于一般的文章来说，它有何特点？</a:t>
            </a:r>
            <a:endParaRPr lang="zh-CN" altLang="en-US" sz="2800" b="1" kern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8880942" y="1880854"/>
            <a:ext cx="2767082" cy="4213401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254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36714" y="536051"/>
            <a:ext cx="2259286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①  演讲稿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20E97CBA-1807-431B-950E-87903C56D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2499" y="3036482"/>
            <a:ext cx="7349644" cy="26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形式不同：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开头有称呼，结尾有固定用语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像议论文一样论点鲜明、逻辑性强；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语言风格带有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宣传性和鼓动性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常运用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各种艺术手法，增强感染力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标题 1">
            <a:extLst>
              <a:ext uri="{FF2B5EF4-FFF2-40B4-BE49-F238E27FC236}">
                <a16:creationId xmlns:a16="http://schemas.microsoft.com/office/drawing/2014/main" id="{FA37162A-FD48-4730-8F6F-5C1823EA6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785" y="421751"/>
            <a:ext cx="5405257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①  演讲稿写作注意事项：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DD98FF17-9ABC-43C5-8D58-95C783148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2125283"/>
            <a:ext cx="11299371" cy="26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开头方式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开门见山，亮出主旨；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叙述事实，交代背景；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defTabSz="1218565">
              <a:lnSpc>
                <a:spcPct val="150000"/>
              </a:lnSpc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c.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提出问题，发人深省；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引用名言，引出下文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主体部分：像写议论文，采取并列式、递进式展开讨论，表达观点；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结尾部分：采用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期待、号召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类语言。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" name="直接连接符 80"/>
          <p:cNvCxnSpPr>
            <a:cxnSpLocks/>
          </p:cNvCxnSpPr>
          <p:nvPr/>
        </p:nvCxnSpPr>
        <p:spPr>
          <a:xfrm>
            <a:off x="2544341" y="2113280"/>
            <a:ext cx="0" cy="4506559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  <a:miter lim="800000"/>
          </a:ln>
          <a:effectLst/>
        </p:spPr>
      </p:cxnSp>
      <p:sp>
        <p:nvSpPr>
          <p:cNvPr id="98" name="矩形 97"/>
          <p:cNvSpPr>
            <a:spLocks noChangeArrowheads="1"/>
          </p:cNvSpPr>
          <p:nvPr/>
        </p:nvSpPr>
        <p:spPr bwMode="auto">
          <a:xfrm>
            <a:off x="2740912" y="1495374"/>
            <a:ext cx="7701288" cy="46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lvl="0" defTabSz="1218565">
              <a:lnSpc>
                <a:spcPts val="2665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思考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相对于一般的文章来说，它有何特点？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70676" y="432534"/>
            <a:ext cx="2259286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② ③ 书信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20E97CBA-1807-431B-950E-87903C56D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0912" y="2129491"/>
            <a:ext cx="9318815" cy="390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marL="457200" lvl="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形式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不同：包括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称呼、正文、结尾、署名和日期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lvl="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读者对象：根据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不同的读者对象采用不同的行文语气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。针对长辈、平辈、晚辈，或者陌生人，应该采用不同的语气来写；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正文部分：语气诚恳，情感真挚（可就按一篇常规的文章来写，如散文或议论文一类）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pic>
        <p:nvPicPr>
          <p:cNvPr id="9" name="图片 38">
            <a:extLst>
              <a:ext uri="{FF2B5EF4-FFF2-40B4-BE49-F238E27FC236}">
                <a16:creationId xmlns:a16="http://schemas.microsoft.com/office/drawing/2014/main" id="{68FF8F9C-BB5B-48F5-AFEB-52A29E3C8ED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92" y="5242739"/>
            <a:ext cx="1385512" cy="137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5403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charRg st="23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>
                                            <p:txEl>
                                              <p:charRg st="23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>
                                            <p:txEl>
                                              <p:charRg st="23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标题 1">
            <a:extLst>
              <a:ext uri="{FF2B5EF4-FFF2-40B4-BE49-F238E27FC236}">
                <a16:creationId xmlns:a16="http://schemas.microsoft.com/office/drawing/2014/main" id="{FA37162A-FD48-4730-8F6F-5C1823EA6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785" y="421751"/>
            <a:ext cx="8662038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④  观后感：写观后感，需要突出什么内容？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DD98FF17-9ABC-43C5-8D58-95C783148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314" y="1492349"/>
            <a:ext cx="11299371" cy="45464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wrap="square" lIns="121908" tIns="60954" rIns="121908" bIns="60954">
            <a:spAutoFit/>
          </a:bodyPr>
          <a:lstStyle/>
          <a:p>
            <a:pPr marL="457200" marR="0" lvl="0" indent="-457200" algn="l" defTabSz="12185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需要突出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具体的个人感受与所得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R="0" lvl="0" algn="l" defTabSz="12185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注意事项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 marL="514350" lvl="0" indent="-514350" defTabSz="1218565">
              <a:lnSpc>
                <a:spcPct val="150000"/>
              </a:lnSpc>
              <a:buAutoNum type="arabicPeriod"/>
              <a:defRPr/>
            </a:pP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开头：开门见山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简要概括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看了什么；</a:t>
            </a:r>
            <a:endParaRPr lang="en-US" altLang="zh-CN" sz="2800" b="1" kern="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514350" lvl="0" indent="-514350" defTabSz="1218565">
              <a:lnSpc>
                <a:spcPct val="150000"/>
              </a:lnSpc>
              <a:buAutoNum type="arabicPeriod"/>
              <a:defRPr/>
            </a:pP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正文部分：具体谈感受和所得要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有真情实感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，可采用夹叙夹议的方式，层层推进；</a:t>
            </a:r>
            <a:endParaRPr lang="en-US" altLang="zh-CN" sz="2800" b="1" kern="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1218565">
              <a:lnSpc>
                <a:spcPct val="150000"/>
              </a:lnSpc>
              <a:defRPr/>
            </a:pPr>
            <a:r>
              <a:rPr lang="en-US" altLang="zh-CN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 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联系现实生活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，以所得指导生活；</a:t>
            </a:r>
            <a:endParaRPr lang="en-US" altLang="zh-CN" sz="2800" b="1" kern="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1218565">
              <a:lnSpc>
                <a:spcPct val="150000"/>
              </a:lnSpc>
              <a:defRPr/>
            </a:pPr>
            <a:r>
              <a:rPr lang="en-US" altLang="zh-CN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4. 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结尾：总结升华，进一步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抒发理想或希望与祝愿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2739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>
            <a:extLst>
              <a:ext uri="{FF2B5EF4-FFF2-40B4-BE49-F238E27FC236}">
                <a16:creationId xmlns:a16="http://schemas.microsoft.com/office/drawing/2014/main" id="{9C30A313-DD3D-4139-8323-F0031D5A4C54}"/>
              </a:ext>
            </a:extLst>
          </p:cNvPr>
          <p:cNvSpPr/>
          <p:nvPr/>
        </p:nvSpPr>
        <p:spPr bwMode="auto">
          <a:xfrm>
            <a:off x="0" y="6278154"/>
            <a:ext cx="1044125" cy="544386"/>
          </a:xfrm>
          <a:custGeom>
            <a:avLst/>
            <a:gdLst/>
            <a:ahLst/>
            <a:cxnLst/>
            <a:rect l="l" t="t" r="r" b="b"/>
            <a:pathLst>
              <a:path w="801688" h="414338">
                <a:moveTo>
                  <a:pt x="33338" y="174625"/>
                </a:moveTo>
                <a:cubicBezTo>
                  <a:pt x="33338" y="174625"/>
                  <a:pt x="33338" y="174625"/>
                  <a:pt x="239713" y="381000"/>
                </a:cubicBezTo>
                <a:cubicBezTo>
                  <a:pt x="148217" y="341352"/>
                  <a:pt x="74003" y="267138"/>
                  <a:pt x="33338" y="174625"/>
                </a:cubicBezTo>
                <a:close/>
                <a:moveTo>
                  <a:pt x="1588" y="50800"/>
                </a:moveTo>
                <a:cubicBezTo>
                  <a:pt x="1613" y="50825"/>
                  <a:pt x="4578" y="53790"/>
                  <a:pt x="365126" y="414338"/>
                </a:cubicBezTo>
                <a:cubicBezTo>
                  <a:pt x="341770" y="412307"/>
                  <a:pt x="318414" y="407230"/>
                  <a:pt x="296074" y="402153"/>
                </a:cubicBezTo>
                <a:cubicBezTo>
                  <a:pt x="296052" y="402130"/>
                  <a:pt x="293577" y="399647"/>
                  <a:pt x="13774" y="118837"/>
                </a:cubicBezTo>
                <a:close/>
                <a:moveTo>
                  <a:pt x="736600" y="0"/>
                </a:moveTo>
                <a:cubicBezTo>
                  <a:pt x="736607" y="0"/>
                  <a:pt x="737198" y="0"/>
                  <a:pt x="793423" y="0"/>
                </a:cubicBezTo>
                <a:lnTo>
                  <a:pt x="800655" y="8120"/>
                </a:lnTo>
                <a:cubicBezTo>
                  <a:pt x="800655" y="10150"/>
                  <a:pt x="801688" y="13195"/>
                  <a:pt x="801688" y="15225"/>
                </a:cubicBezTo>
                <a:cubicBezTo>
                  <a:pt x="801688" y="31464"/>
                  <a:pt x="800655" y="46689"/>
                  <a:pt x="798589" y="61913"/>
                </a:cubicBezTo>
                <a:cubicBezTo>
                  <a:pt x="798582" y="61906"/>
                  <a:pt x="797942" y="61267"/>
                  <a:pt x="736600" y="0"/>
                </a:cubicBezTo>
                <a:close/>
                <a:moveTo>
                  <a:pt x="642938" y="0"/>
                </a:moveTo>
                <a:lnTo>
                  <a:pt x="699402" y="0"/>
                </a:lnTo>
                <a:cubicBezTo>
                  <a:pt x="699415" y="14"/>
                  <a:pt x="700520" y="1126"/>
                  <a:pt x="792163" y="93430"/>
                </a:cubicBezTo>
                <a:cubicBezTo>
                  <a:pt x="789138" y="108663"/>
                  <a:pt x="785105" y="123896"/>
                  <a:pt x="781072" y="138113"/>
                </a:cubicBezTo>
                <a:cubicBezTo>
                  <a:pt x="781051" y="138092"/>
                  <a:pt x="779378" y="136419"/>
                  <a:pt x="642938" y="0"/>
                </a:cubicBezTo>
                <a:close/>
                <a:moveTo>
                  <a:pt x="549275" y="0"/>
                </a:moveTo>
                <a:lnTo>
                  <a:pt x="606106" y="0"/>
                </a:lnTo>
                <a:cubicBezTo>
                  <a:pt x="606120" y="14"/>
                  <a:pt x="607603" y="1492"/>
                  <a:pt x="771525" y="164784"/>
                </a:cubicBezTo>
                <a:cubicBezTo>
                  <a:pt x="765436" y="177926"/>
                  <a:pt x="760362" y="191069"/>
                  <a:pt x="753258" y="203200"/>
                </a:cubicBezTo>
                <a:cubicBezTo>
                  <a:pt x="753240" y="203182"/>
                  <a:pt x="751347" y="201296"/>
                  <a:pt x="549275" y="0"/>
                </a:cubicBezTo>
                <a:close/>
                <a:moveTo>
                  <a:pt x="455613" y="0"/>
                </a:moveTo>
                <a:lnTo>
                  <a:pt x="512649" y="0"/>
                </a:lnTo>
                <a:cubicBezTo>
                  <a:pt x="512668" y="19"/>
                  <a:pt x="514711" y="2060"/>
                  <a:pt x="739776" y="226920"/>
                </a:cubicBezTo>
                <a:cubicBezTo>
                  <a:pt x="732647" y="238063"/>
                  <a:pt x="725517" y="249207"/>
                  <a:pt x="717369" y="260350"/>
                </a:cubicBezTo>
                <a:cubicBezTo>
                  <a:pt x="717347" y="260327"/>
                  <a:pt x="714892" y="257886"/>
                  <a:pt x="455613" y="0"/>
                </a:cubicBezTo>
                <a:close/>
                <a:moveTo>
                  <a:pt x="361950" y="0"/>
                </a:moveTo>
                <a:lnTo>
                  <a:pt x="418985" y="0"/>
                </a:lnTo>
                <a:cubicBezTo>
                  <a:pt x="419005" y="20"/>
                  <a:pt x="421336" y="2352"/>
                  <a:pt x="700088" y="281144"/>
                </a:cubicBezTo>
                <a:cubicBezTo>
                  <a:pt x="690922" y="290279"/>
                  <a:pt x="681755" y="300428"/>
                  <a:pt x="672589" y="309563"/>
                </a:cubicBezTo>
                <a:cubicBezTo>
                  <a:pt x="672567" y="309541"/>
                  <a:pt x="669987" y="306970"/>
                  <a:pt x="361950" y="0"/>
                </a:cubicBezTo>
                <a:close/>
                <a:moveTo>
                  <a:pt x="269875" y="0"/>
                </a:moveTo>
                <a:lnTo>
                  <a:pt x="326705" y="0"/>
                </a:lnTo>
                <a:cubicBezTo>
                  <a:pt x="326720" y="16"/>
                  <a:pt x="328949" y="2246"/>
                  <a:pt x="652463" y="325967"/>
                </a:cubicBezTo>
                <a:cubicBezTo>
                  <a:pt x="642315" y="334065"/>
                  <a:pt x="631152" y="342164"/>
                  <a:pt x="619989" y="349250"/>
                </a:cubicBezTo>
                <a:cubicBezTo>
                  <a:pt x="619972" y="349233"/>
                  <a:pt x="617558" y="346825"/>
                  <a:pt x="269875" y="0"/>
                </a:cubicBezTo>
                <a:close/>
                <a:moveTo>
                  <a:pt x="176213" y="0"/>
                </a:moveTo>
                <a:lnTo>
                  <a:pt x="232903" y="0"/>
                </a:lnTo>
                <a:cubicBezTo>
                  <a:pt x="232917" y="15"/>
                  <a:pt x="235194" y="2303"/>
                  <a:pt x="595313" y="364321"/>
                </a:cubicBezTo>
                <a:cubicBezTo>
                  <a:pt x="583165" y="371425"/>
                  <a:pt x="571018" y="377514"/>
                  <a:pt x="557857" y="382588"/>
                </a:cubicBezTo>
                <a:cubicBezTo>
                  <a:pt x="557842" y="382573"/>
                  <a:pt x="555446" y="380171"/>
                  <a:pt x="176213" y="0"/>
                </a:cubicBezTo>
                <a:close/>
                <a:moveTo>
                  <a:pt x="82550" y="0"/>
                </a:moveTo>
                <a:lnTo>
                  <a:pt x="139342" y="0"/>
                </a:lnTo>
                <a:cubicBezTo>
                  <a:pt x="139353" y="12"/>
                  <a:pt x="141498" y="2160"/>
                  <a:pt x="531813" y="393192"/>
                </a:cubicBezTo>
                <a:cubicBezTo>
                  <a:pt x="517615" y="398272"/>
                  <a:pt x="502403" y="402336"/>
                  <a:pt x="488205" y="406400"/>
                </a:cubicBezTo>
                <a:cubicBezTo>
                  <a:pt x="488187" y="406382"/>
                  <a:pt x="485528" y="403718"/>
                  <a:pt x="82550" y="0"/>
                </a:cubicBezTo>
                <a:close/>
                <a:moveTo>
                  <a:pt x="1015" y="0"/>
                </a:moveTo>
                <a:lnTo>
                  <a:pt x="44648" y="0"/>
                </a:lnTo>
                <a:cubicBezTo>
                  <a:pt x="44662" y="14"/>
                  <a:pt x="47031" y="2379"/>
                  <a:pt x="455613" y="410286"/>
                </a:cubicBezTo>
                <a:cubicBezTo>
                  <a:pt x="439377" y="413325"/>
                  <a:pt x="421112" y="414338"/>
                  <a:pt x="403862" y="414338"/>
                </a:cubicBezTo>
                <a:cubicBezTo>
                  <a:pt x="403839" y="414316"/>
                  <a:pt x="400838" y="411327"/>
                  <a:pt x="0" y="12157"/>
                </a:cubicBezTo>
                <a:cubicBezTo>
                  <a:pt x="0" y="8105"/>
                  <a:pt x="1015" y="4052"/>
                  <a:pt x="1015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119466" tIns="59733" rIns="119466" bIns="59733" numCol="1" anchor="t" anchorCtr="0" compatLnSpc="1"/>
          <a:lstStyle/>
          <a:p>
            <a:endParaRPr lang="zh-CN" altLang="en-US">
              <a:cs typeface="+mn-ea"/>
            </a:endParaRPr>
          </a:p>
        </p:txBody>
      </p:sp>
      <p:sp>
        <p:nvSpPr>
          <p:cNvPr id="4" name="Freeform 18">
            <a:extLst>
              <a:ext uri="{FF2B5EF4-FFF2-40B4-BE49-F238E27FC236}">
                <a16:creationId xmlns:a16="http://schemas.microsoft.com/office/drawing/2014/main" id="{8D310239-B398-4780-AC3B-19E639E87924}"/>
              </a:ext>
            </a:extLst>
          </p:cNvPr>
          <p:cNvSpPr/>
          <p:nvPr/>
        </p:nvSpPr>
        <p:spPr bwMode="auto">
          <a:xfrm>
            <a:off x="1527936" y="6528449"/>
            <a:ext cx="958062" cy="329551"/>
          </a:xfrm>
          <a:custGeom>
            <a:avLst/>
            <a:gdLst/>
            <a:ahLst/>
            <a:cxnLst/>
            <a:rect l="l" t="t" r="r" b="b"/>
            <a:pathLst>
              <a:path w="735608" h="250825">
                <a:moveTo>
                  <a:pt x="0" y="11113"/>
                </a:moveTo>
                <a:cubicBezTo>
                  <a:pt x="0" y="11113"/>
                  <a:pt x="0" y="11113"/>
                  <a:pt x="206375" y="217488"/>
                </a:cubicBezTo>
                <a:cubicBezTo>
                  <a:pt x="113862" y="176823"/>
                  <a:pt x="40665" y="102609"/>
                  <a:pt x="0" y="11113"/>
                </a:cubicBezTo>
                <a:close/>
                <a:moveTo>
                  <a:pt x="681037" y="0"/>
                </a:moveTo>
                <a:lnTo>
                  <a:pt x="735608" y="0"/>
                </a:lnTo>
                <a:cubicBezTo>
                  <a:pt x="731639" y="13034"/>
                  <a:pt x="725686" y="26069"/>
                  <a:pt x="719733" y="38100"/>
                </a:cubicBezTo>
                <a:cubicBezTo>
                  <a:pt x="719721" y="38089"/>
                  <a:pt x="719051" y="37430"/>
                  <a:pt x="681037" y="0"/>
                </a:cubicBezTo>
                <a:close/>
                <a:moveTo>
                  <a:pt x="587375" y="0"/>
                </a:moveTo>
                <a:lnTo>
                  <a:pt x="643345" y="0"/>
                </a:lnTo>
                <a:cubicBezTo>
                  <a:pt x="643362" y="17"/>
                  <a:pt x="644378" y="1011"/>
                  <a:pt x="706438" y="61811"/>
                </a:cubicBezTo>
                <a:cubicBezTo>
                  <a:pt x="699315" y="73971"/>
                  <a:pt x="691174" y="85117"/>
                  <a:pt x="683033" y="95250"/>
                </a:cubicBezTo>
                <a:cubicBezTo>
                  <a:pt x="683020" y="95236"/>
                  <a:pt x="681898" y="94120"/>
                  <a:pt x="587375" y="0"/>
                </a:cubicBezTo>
                <a:close/>
                <a:moveTo>
                  <a:pt x="493712" y="0"/>
                </a:moveTo>
                <a:lnTo>
                  <a:pt x="549695" y="0"/>
                </a:lnTo>
                <a:cubicBezTo>
                  <a:pt x="549709" y="14"/>
                  <a:pt x="550981" y="1275"/>
                  <a:pt x="666750" y="115977"/>
                </a:cubicBezTo>
                <a:cubicBezTo>
                  <a:pt x="657589" y="126151"/>
                  <a:pt x="648429" y="135307"/>
                  <a:pt x="638250" y="144463"/>
                </a:cubicBezTo>
                <a:cubicBezTo>
                  <a:pt x="638233" y="144446"/>
                  <a:pt x="636687" y="142902"/>
                  <a:pt x="493712" y="0"/>
                </a:cubicBezTo>
                <a:close/>
                <a:moveTo>
                  <a:pt x="400050" y="0"/>
                </a:moveTo>
                <a:lnTo>
                  <a:pt x="456092" y="0"/>
                </a:lnTo>
                <a:cubicBezTo>
                  <a:pt x="456107" y="14"/>
                  <a:pt x="457626" y="1518"/>
                  <a:pt x="619125" y="161379"/>
                </a:cubicBezTo>
                <a:cubicBezTo>
                  <a:pt x="607917" y="169499"/>
                  <a:pt x="597727" y="177618"/>
                  <a:pt x="586518" y="185738"/>
                </a:cubicBezTo>
                <a:cubicBezTo>
                  <a:pt x="586509" y="185729"/>
                  <a:pt x="585200" y="184425"/>
                  <a:pt x="400050" y="0"/>
                </a:cubicBezTo>
                <a:close/>
                <a:moveTo>
                  <a:pt x="306387" y="0"/>
                </a:moveTo>
                <a:lnTo>
                  <a:pt x="362170" y="0"/>
                </a:lnTo>
                <a:cubicBezTo>
                  <a:pt x="362177" y="7"/>
                  <a:pt x="363348" y="1178"/>
                  <a:pt x="561975" y="199715"/>
                </a:cubicBezTo>
                <a:cubicBezTo>
                  <a:pt x="549804" y="206848"/>
                  <a:pt x="536619" y="212961"/>
                  <a:pt x="524448" y="219075"/>
                </a:cubicBezTo>
                <a:cubicBezTo>
                  <a:pt x="524440" y="219068"/>
                  <a:pt x="523166" y="217788"/>
                  <a:pt x="306387" y="0"/>
                </a:cubicBezTo>
                <a:close/>
                <a:moveTo>
                  <a:pt x="214312" y="0"/>
                </a:moveTo>
                <a:lnTo>
                  <a:pt x="270129" y="0"/>
                </a:lnTo>
                <a:cubicBezTo>
                  <a:pt x="270143" y="14"/>
                  <a:pt x="271897" y="1773"/>
                  <a:pt x="498475" y="229082"/>
                </a:cubicBezTo>
                <a:cubicBezTo>
                  <a:pt x="484267" y="234173"/>
                  <a:pt x="470058" y="238246"/>
                  <a:pt x="454835" y="241300"/>
                </a:cubicBezTo>
                <a:cubicBezTo>
                  <a:pt x="454821" y="241286"/>
                  <a:pt x="453003" y="239461"/>
                  <a:pt x="214312" y="0"/>
                </a:cubicBezTo>
                <a:close/>
                <a:moveTo>
                  <a:pt x="119062" y="0"/>
                </a:moveTo>
                <a:lnTo>
                  <a:pt x="175851" y="0"/>
                </a:lnTo>
                <a:cubicBezTo>
                  <a:pt x="175869" y="18"/>
                  <a:pt x="177970" y="2122"/>
                  <a:pt x="422275" y="246763"/>
                </a:cubicBezTo>
                <a:cubicBezTo>
                  <a:pt x="405035" y="248794"/>
                  <a:pt x="387796" y="250825"/>
                  <a:pt x="370556" y="250825"/>
                </a:cubicBezTo>
                <a:cubicBezTo>
                  <a:pt x="370538" y="250807"/>
                  <a:pt x="368387" y="248662"/>
                  <a:pt x="119062" y="0"/>
                </a:cubicBezTo>
                <a:close/>
                <a:moveTo>
                  <a:pt x="25400" y="0"/>
                </a:moveTo>
                <a:lnTo>
                  <a:pt x="82402" y="0"/>
                </a:lnTo>
                <a:cubicBezTo>
                  <a:pt x="82421" y="19"/>
                  <a:pt x="84583" y="2180"/>
                  <a:pt x="331788" y="249238"/>
                </a:cubicBezTo>
                <a:cubicBezTo>
                  <a:pt x="308376" y="247204"/>
                  <a:pt x="285982" y="243134"/>
                  <a:pt x="263588" y="237031"/>
                </a:cubicBezTo>
                <a:cubicBezTo>
                  <a:pt x="263571" y="237013"/>
                  <a:pt x="261544" y="234996"/>
                  <a:pt x="254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19466" tIns="59733" rIns="119466" bIns="59733" numCol="1" anchor="t" anchorCtr="0" compatLnSpc="1"/>
          <a:lstStyle/>
          <a:p>
            <a:endParaRPr lang="zh-CN" altLang="en-US">
              <a:cs typeface="+mn-ea"/>
            </a:endParaRPr>
          </a:p>
        </p:txBody>
      </p:sp>
      <p:sp>
        <p:nvSpPr>
          <p:cNvPr id="5" name="Freeform 27">
            <a:extLst>
              <a:ext uri="{FF2B5EF4-FFF2-40B4-BE49-F238E27FC236}">
                <a16:creationId xmlns:a16="http://schemas.microsoft.com/office/drawing/2014/main" id="{FE3E45A5-CC53-4B29-86A9-DE3CE6A09A42}"/>
              </a:ext>
            </a:extLst>
          </p:cNvPr>
          <p:cNvSpPr/>
          <p:nvPr/>
        </p:nvSpPr>
        <p:spPr bwMode="auto">
          <a:xfrm>
            <a:off x="825414" y="5979891"/>
            <a:ext cx="1044124" cy="713333"/>
          </a:xfrm>
          <a:custGeom>
            <a:avLst/>
            <a:gdLst/>
            <a:ahLst/>
            <a:cxnLst/>
            <a:rect l="l" t="t" r="r" b="b"/>
            <a:pathLst>
              <a:path w="801687" h="542926">
                <a:moveTo>
                  <a:pt x="33337" y="304800"/>
                </a:moveTo>
                <a:cubicBezTo>
                  <a:pt x="33337" y="304800"/>
                  <a:pt x="33337" y="304800"/>
                  <a:pt x="241300" y="509588"/>
                </a:cubicBezTo>
                <a:cubicBezTo>
                  <a:pt x="148532" y="469236"/>
                  <a:pt x="74114" y="395593"/>
                  <a:pt x="33337" y="304800"/>
                </a:cubicBezTo>
                <a:close/>
                <a:moveTo>
                  <a:pt x="1587" y="177800"/>
                </a:moveTo>
                <a:cubicBezTo>
                  <a:pt x="1612" y="177825"/>
                  <a:pt x="4578" y="180791"/>
                  <a:pt x="365125" y="541338"/>
                </a:cubicBezTo>
                <a:cubicBezTo>
                  <a:pt x="341769" y="539307"/>
                  <a:pt x="318413" y="535245"/>
                  <a:pt x="296073" y="529153"/>
                </a:cubicBezTo>
                <a:cubicBezTo>
                  <a:pt x="296050" y="529129"/>
                  <a:pt x="293484" y="526564"/>
                  <a:pt x="13772" y="246852"/>
                </a:cubicBezTo>
                <a:close/>
                <a:moveTo>
                  <a:pt x="5080" y="87313"/>
                </a:moveTo>
                <a:cubicBezTo>
                  <a:pt x="5096" y="87329"/>
                  <a:pt x="7784" y="90014"/>
                  <a:pt x="457200" y="538867"/>
                </a:cubicBezTo>
                <a:cubicBezTo>
                  <a:pt x="439928" y="540897"/>
                  <a:pt x="422656" y="542926"/>
                  <a:pt x="404368" y="542926"/>
                </a:cubicBezTo>
                <a:cubicBezTo>
                  <a:pt x="404342" y="542899"/>
                  <a:pt x="401106" y="539669"/>
                  <a:pt x="0" y="139064"/>
                </a:cubicBezTo>
                <a:close/>
                <a:moveTo>
                  <a:pt x="21718" y="11113"/>
                </a:moveTo>
                <a:cubicBezTo>
                  <a:pt x="21735" y="11130"/>
                  <a:pt x="24643" y="14037"/>
                  <a:pt x="531813" y="521208"/>
                </a:cubicBezTo>
                <a:cubicBezTo>
                  <a:pt x="517587" y="526288"/>
                  <a:pt x="502346" y="530353"/>
                  <a:pt x="488120" y="533401"/>
                </a:cubicBezTo>
                <a:cubicBezTo>
                  <a:pt x="488103" y="533385"/>
                  <a:pt x="485360" y="530641"/>
                  <a:pt x="9525" y="54806"/>
                </a:cubicBezTo>
                <a:close/>
                <a:moveTo>
                  <a:pt x="703262" y="0"/>
                </a:moveTo>
                <a:cubicBezTo>
                  <a:pt x="703271" y="0"/>
                  <a:pt x="703966" y="0"/>
                  <a:pt x="758994" y="0"/>
                </a:cubicBezTo>
                <a:cubicBezTo>
                  <a:pt x="759002" y="8"/>
                  <a:pt x="759448" y="454"/>
                  <a:pt x="783313" y="24319"/>
                </a:cubicBezTo>
                <a:cubicBezTo>
                  <a:pt x="790406" y="46612"/>
                  <a:pt x="795472" y="70931"/>
                  <a:pt x="798512" y="95250"/>
                </a:cubicBezTo>
                <a:cubicBezTo>
                  <a:pt x="798504" y="95242"/>
                  <a:pt x="797619" y="94356"/>
                  <a:pt x="703262" y="0"/>
                </a:cubicBezTo>
                <a:close/>
                <a:moveTo>
                  <a:pt x="608012" y="0"/>
                </a:moveTo>
                <a:cubicBezTo>
                  <a:pt x="608018" y="0"/>
                  <a:pt x="608606" y="0"/>
                  <a:pt x="665095" y="0"/>
                </a:cubicBezTo>
                <a:lnTo>
                  <a:pt x="801687" y="135083"/>
                </a:lnTo>
                <a:cubicBezTo>
                  <a:pt x="801687" y="138130"/>
                  <a:pt x="801687" y="140161"/>
                  <a:pt x="801687" y="143208"/>
                </a:cubicBezTo>
                <a:cubicBezTo>
                  <a:pt x="801687" y="158443"/>
                  <a:pt x="800668" y="173678"/>
                  <a:pt x="798629" y="188913"/>
                </a:cubicBezTo>
                <a:cubicBezTo>
                  <a:pt x="798622" y="188906"/>
                  <a:pt x="797491" y="187785"/>
                  <a:pt x="608012" y="0"/>
                </a:cubicBezTo>
                <a:close/>
                <a:moveTo>
                  <a:pt x="514350" y="0"/>
                </a:moveTo>
                <a:lnTo>
                  <a:pt x="571130" y="0"/>
                </a:lnTo>
                <a:cubicBezTo>
                  <a:pt x="571148" y="19"/>
                  <a:pt x="573182" y="2060"/>
                  <a:pt x="792163" y="221911"/>
                </a:cubicBezTo>
                <a:cubicBezTo>
                  <a:pt x="789121" y="237180"/>
                  <a:pt x="785066" y="251431"/>
                  <a:pt x="781010" y="266700"/>
                </a:cubicBezTo>
                <a:cubicBezTo>
                  <a:pt x="780987" y="266677"/>
                  <a:pt x="778517" y="264206"/>
                  <a:pt x="514350" y="0"/>
                </a:cubicBezTo>
                <a:close/>
                <a:moveTo>
                  <a:pt x="420687" y="0"/>
                </a:moveTo>
                <a:lnTo>
                  <a:pt x="477635" y="0"/>
                </a:lnTo>
                <a:cubicBezTo>
                  <a:pt x="477660" y="26"/>
                  <a:pt x="480380" y="2740"/>
                  <a:pt x="771525" y="293232"/>
                </a:cubicBezTo>
                <a:cubicBezTo>
                  <a:pt x="766441" y="306422"/>
                  <a:pt x="760339" y="318598"/>
                  <a:pt x="753221" y="331788"/>
                </a:cubicBezTo>
                <a:cubicBezTo>
                  <a:pt x="753197" y="331763"/>
                  <a:pt x="750349" y="328923"/>
                  <a:pt x="420687" y="0"/>
                </a:cubicBezTo>
                <a:close/>
                <a:moveTo>
                  <a:pt x="328612" y="0"/>
                </a:moveTo>
                <a:lnTo>
                  <a:pt x="385324" y="0"/>
                </a:lnTo>
                <a:cubicBezTo>
                  <a:pt x="385350" y="26"/>
                  <a:pt x="388358" y="3041"/>
                  <a:pt x="739775" y="355339"/>
                </a:cubicBezTo>
                <a:cubicBezTo>
                  <a:pt x="732686" y="367557"/>
                  <a:pt x="724584" y="378757"/>
                  <a:pt x="716483" y="388938"/>
                </a:cubicBezTo>
                <a:cubicBezTo>
                  <a:pt x="716454" y="388910"/>
                  <a:pt x="713145" y="385590"/>
                  <a:pt x="328612" y="0"/>
                </a:cubicBezTo>
                <a:close/>
                <a:moveTo>
                  <a:pt x="234950" y="0"/>
                </a:moveTo>
                <a:lnTo>
                  <a:pt x="291823" y="0"/>
                </a:lnTo>
                <a:cubicBezTo>
                  <a:pt x="291848" y="25"/>
                  <a:pt x="295020" y="3196"/>
                  <a:pt x="700088" y="408136"/>
                </a:cubicBezTo>
                <a:cubicBezTo>
                  <a:pt x="691964" y="418288"/>
                  <a:pt x="681808" y="427426"/>
                  <a:pt x="672667" y="436563"/>
                </a:cubicBezTo>
                <a:cubicBezTo>
                  <a:pt x="672640" y="436536"/>
                  <a:pt x="669180" y="433085"/>
                  <a:pt x="234950" y="0"/>
                </a:cubicBezTo>
                <a:close/>
                <a:moveTo>
                  <a:pt x="141287" y="0"/>
                </a:moveTo>
                <a:lnTo>
                  <a:pt x="198197" y="0"/>
                </a:lnTo>
                <a:cubicBezTo>
                  <a:pt x="198210" y="13"/>
                  <a:pt x="200612" y="2419"/>
                  <a:pt x="652462" y="454996"/>
                </a:cubicBezTo>
                <a:cubicBezTo>
                  <a:pt x="642300" y="464157"/>
                  <a:pt x="631121" y="471282"/>
                  <a:pt x="619942" y="479425"/>
                </a:cubicBezTo>
                <a:cubicBezTo>
                  <a:pt x="619927" y="479410"/>
                  <a:pt x="617263" y="476741"/>
                  <a:pt x="141287" y="0"/>
                </a:cubicBezTo>
                <a:close/>
                <a:moveTo>
                  <a:pt x="47625" y="0"/>
                </a:moveTo>
                <a:lnTo>
                  <a:pt x="104422" y="0"/>
                </a:lnTo>
                <a:cubicBezTo>
                  <a:pt x="104435" y="12"/>
                  <a:pt x="106871" y="2454"/>
                  <a:pt x="595313" y="491866"/>
                </a:cubicBezTo>
                <a:cubicBezTo>
                  <a:pt x="583142" y="498980"/>
                  <a:pt x="570972" y="505078"/>
                  <a:pt x="557786" y="511175"/>
                </a:cubicBezTo>
                <a:cubicBezTo>
                  <a:pt x="557772" y="511161"/>
                  <a:pt x="555090" y="508474"/>
                  <a:pt x="4762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19466" tIns="59733" rIns="119466" bIns="59733" numCol="1" anchor="t" anchorCtr="0" compatLnSpc="1"/>
          <a:lstStyle/>
          <a:p>
            <a:endParaRPr lang="zh-CN" altLang="en-US">
              <a:cs typeface="+mn-ea"/>
            </a:endParaRPr>
          </a:p>
        </p:txBody>
      </p:sp>
      <p:sp>
        <p:nvSpPr>
          <p:cNvPr id="6" name="标题 1">
            <a:extLst>
              <a:ext uri="{FF2B5EF4-FFF2-40B4-BE49-F238E27FC236}">
                <a16:creationId xmlns:a16="http://schemas.microsoft.com/office/drawing/2014/main" id="{096AD2D1-AC57-4CEC-9C22-87015926C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785" y="421751"/>
            <a:ext cx="5405257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⑤  慰问信写作注意事项：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7C7E8B4-6029-4B8D-B9E0-745DDF1FE8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2125283"/>
            <a:ext cx="11299371" cy="3253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defTabSz="1218565">
              <a:lnSpc>
                <a:spcPct val="150000"/>
              </a:lnSpc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慰问信是组织、部分群众以及某个人向有关集体、个人表示慰劳、问候、致意的书信；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defTabSz="1218565">
              <a:lnSpc>
                <a:spcPct val="150000"/>
              </a:lnSpc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格式同一般的书信格式一致，也要特别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注意写作对象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defTabSz="1218565">
              <a:lnSpc>
                <a:spcPct val="150000"/>
              </a:lnSpc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主体部分包括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慰问的原因；对方经历过的困难；对方的模范事迹、功绩或高尚的精神品质；表达问候、致意、期待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081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7" y="1763486"/>
            <a:ext cx="12191207" cy="1686511"/>
          </a:xfrm>
          <a:prstGeom prst="rect">
            <a:avLst/>
          </a:prstGeom>
          <a:solidFill>
            <a:schemeClr val="bg2"/>
          </a:solidFill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123" y="-815438"/>
            <a:ext cx="3289231" cy="477141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020490" y="2087884"/>
            <a:ext cx="66742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Hiragino Sans GB W3"/>
              </a:rPr>
              <a:t>二、各类型作文题目的问题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9373" y="2944369"/>
            <a:ext cx="9709150" cy="255835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360245" y="2816157"/>
            <a:ext cx="8969122" cy="26015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2800" b="0" i="0" u="none" strike="noStrike" kern="1200" cap="none" spc="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Hiragino Sans GB W3"/>
              </a:rPr>
              <a:t>图文结合类（照片、漫画、图表等）</a:t>
            </a:r>
            <a:endParaRPr kumimoji="0" lang="en-US" altLang="zh-CN" sz="2800" b="0" i="0" u="none" strike="noStrike" kern="1200" cap="none" spc="1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Hiragino Sans GB W3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lang="zh-CN" altLang="en-US" sz="2800" spc="150" dirty="0">
                <a:solidFill>
                  <a:prstClr val="black"/>
                </a:solidFill>
                <a:latin typeface="微软雅黑"/>
                <a:ea typeface="微软雅黑"/>
                <a:cs typeface="Hiragino Sans GB W3"/>
              </a:rPr>
              <a:t>评论、争辩类（表态说理、权衡利弊、意见建议）</a:t>
            </a:r>
            <a:endParaRPr lang="en-US" altLang="zh-CN" sz="2800" spc="150" dirty="0">
              <a:solidFill>
                <a:prstClr val="black"/>
              </a:solidFill>
              <a:latin typeface="微软雅黑"/>
              <a:ea typeface="微软雅黑"/>
              <a:cs typeface="Hiragino Sans GB W3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lang="zh-CN" altLang="en-US" sz="2800" spc="150" dirty="0">
                <a:solidFill>
                  <a:prstClr val="black"/>
                </a:solidFill>
                <a:latin typeface="微软雅黑"/>
                <a:ea typeface="微软雅黑"/>
                <a:cs typeface="Hiragino Sans GB W3"/>
              </a:rPr>
              <a:t>名言、诗歌、词组类</a:t>
            </a:r>
            <a:endParaRPr lang="en-US" altLang="zh-CN" sz="2800" spc="150" dirty="0">
              <a:solidFill>
                <a:prstClr val="black"/>
              </a:solidFill>
              <a:latin typeface="微软雅黑"/>
              <a:ea typeface="微软雅黑"/>
              <a:cs typeface="Hiragino Sans GB W3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lang="zh-CN" altLang="en-US" sz="2800" spc="150" dirty="0">
                <a:solidFill>
                  <a:prstClr val="black"/>
                </a:solidFill>
                <a:latin typeface="微软雅黑"/>
                <a:ea typeface="微软雅黑"/>
                <a:cs typeface="Hiragino Sans GB W3"/>
              </a:rPr>
              <a:t>寓言故事类（寓言神话、历史故事、现实故事等）</a:t>
            </a:r>
            <a:endParaRPr lang="en-US" altLang="zh-CN" sz="2800" spc="150" dirty="0">
              <a:solidFill>
                <a:prstClr val="black"/>
              </a:solidFill>
              <a:latin typeface="微软雅黑"/>
              <a:ea typeface="微软雅黑"/>
              <a:cs typeface="Hiragino Sans GB W3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0000">
            <a:off x="-460073" y="3834430"/>
            <a:ext cx="3289231" cy="4771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362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E0ADC0-3721-47B9-B768-A8388DBE1F91}"/>
              </a:ext>
            </a:extLst>
          </p:cNvPr>
          <p:cNvSpPr txBox="1">
            <a:spLocks/>
          </p:cNvSpPr>
          <p:nvPr/>
        </p:nvSpPr>
        <p:spPr>
          <a:xfrm>
            <a:off x="3929935" y="255130"/>
            <a:ext cx="8089535" cy="74919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cs typeface="+mn-ea"/>
              </a:rPr>
              <a:t>（一）图文结合类</a:t>
            </a:r>
            <a:r>
              <a:rPr lang="en-US" altLang="zh-CN" sz="2800" dirty="0">
                <a:cs typeface="+mn-ea"/>
              </a:rPr>
              <a:t>【</a:t>
            </a:r>
            <a:r>
              <a:rPr lang="zh-CN" altLang="en-US" sz="2800" dirty="0">
                <a:cs typeface="+mn-ea"/>
              </a:rPr>
              <a:t>广州市</a:t>
            </a:r>
            <a:r>
              <a:rPr lang="en-US" altLang="zh-CN" sz="2800" dirty="0">
                <a:cs typeface="+mn-ea"/>
              </a:rPr>
              <a:t>2020</a:t>
            </a:r>
            <a:r>
              <a:rPr lang="zh-CN" altLang="en-US" sz="2800" dirty="0">
                <a:cs typeface="+mn-ea"/>
              </a:rPr>
              <a:t>届高三一模</a:t>
            </a:r>
            <a:r>
              <a:rPr lang="en-US" altLang="zh-CN" sz="2800" dirty="0">
                <a:cs typeface="+mn-ea"/>
              </a:rPr>
              <a:t>】</a:t>
            </a:r>
            <a:endParaRPr lang="zh-CN" altLang="en-US" sz="3200" dirty="0">
              <a:ea typeface="+mn-ea"/>
              <a:cs typeface="+mn-ea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D955430-5A44-4A5C-A998-7C2A6617E71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75" y="1254558"/>
            <a:ext cx="11149438" cy="497371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21205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0" name="直接连接符 79"/>
          <p:cNvCxnSpPr>
            <a:cxnSpLocks noChangeShapeType="1"/>
          </p:cNvCxnSpPr>
          <p:nvPr/>
        </p:nvCxnSpPr>
        <p:spPr bwMode="auto">
          <a:xfrm>
            <a:off x="1833897" y="1228845"/>
            <a:ext cx="9445982" cy="0"/>
          </a:xfrm>
          <a:prstGeom prst="line">
            <a:avLst/>
          </a:prstGeom>
          <a:noFill/>
          <a:ln w="15875">
            <a:solidFill>
              <a:schemeClr val="tx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9" name="标题 1">
            <a:extLst>
              <a:ext uri="{FF2B5EF4-FFF2-40B4-BE49-F238E27FC236}">
                <a16:creationId xmlns:a16="http://schemas.microsoft.com/office/drawing/2014/main" id="{AAF830EF-BDCD-429F-8550-C85A2D130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785" y="421751"/>
            <a:ext cx="5405257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立意：</a:t>
            </a:r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18109976-A410-422E-BA9D-C8E03795BA4B}"/>
              </a:ext>
            </a:extLst>
          </p:cNvPr>
          <p:cNvSpPr txBox="1"/>
          <p:nvPr/>
        </p:nvSpPr>
        <p:spPr>
          <a:xfrm>
            <a:off x="18593" y="1555842"/>
            <a:ext cx="11937617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从患者鞠躬致谢的角度切入，可立意为</a:t>
            </a:r>
            <a:r>
              <a:rPr lang="zh-CN" altLang="en-US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对医护工作者在疫情阻击战中表现出来的坚韧不拔、顽强拼搏、勇于担当、尽责奉献等的真诚感谢和深情赞美；对我国尊医重卫优良传统的延续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从医者鞠躬回礼的角度切入，可立意为：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关爱、尊重、平等；作为一般意义所理解的“施惠”的一方，医者并没有理所当然地接受患者的敬意，而是体现了“功成不居”的大气，正是因为这种不以功自居、不以德自傲的谦恭，成就了这一幅和谐的画面。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0" name="直接连接符 79"/>
          <p:cNvCxnSpPr>
            <a:cxnSpLocks noChangeShapeType="1"/>
          </p:cNvCxnSpPr>
          <p:nvPr/>
        </p:nvCxnSpPr>
        <p:spPr bwMode="auto">
          <a:xfrm>
            <a:off x="1833897" y="1228845"/>
            <a:ext cx="9445982" cy="0"/>
          </a:xfrm>
          <a:prstGeom prst="line">
            <a:avLst/>
          </a:prstGeom>
          <a:noFill/>
          <a:ln w="15875">
            <a:solidFill>
              <a:schemeClr val="tx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9" name="标题 1">
            <a:extLst>
              <a:ext uri="{FF2B5EF4-FFF2-40B4-BE49-F238E27FC236}">
                <a16:creationId xmlns:a16="http://schemas.microsoft.com/office/drawing/2014/main" id="{AAF830EF-BDCD-429F-8550-C85A2D130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785" y="421751"/>
            <a:ext cx="5405257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立意：</a:t>
            </a:r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18109976-A410-422E-BA9D-C8E03795BA4B}"/>
              </a:ext>
            </a:extLst>
          </p:cNvPr>
          <p:cNvSpPr txBox="1"/>
          <p:nvPr/>
        </p:nvSpPr>
        <p:spPr>
          <a:xfrm>
            <a:off x="18593" y="1555842"/>
            <a:ext cx="11937617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从两幅跨越百年的图片的角度切入，可立意为：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变化的是时间，而不变的是内心的感受，进而在精神、传统等方面，引发对个人、社会、国家等层面的进一步思考；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从线上课堂的角度切入，可立意为：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时代在变化，但不管硬件设施如何变化，感恩、信任、尊重、友善等精神品质用远都是社会应该弘扬和传承的精神内核。</a:t>
            </a:r>
          </a:p>
        </p:txBody>
      </p:sp>
    </p:spTree>
    <p:extLst>
      <p:ext uri="{BB962C8B-B14F-4D97-AF65-F5344CB8AC3E}">
        <p14:creationId xmlns:p14="http://schemas.microsoft.com/office/powerpoint/2010/main" val="232996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 bwMode="auto">
          <a:xfrm>
            <a:off x="136792" y="5847260"/>
            <a:ext cx="877759" cy="1008459"/>
            <a:chOff x="2207026" y="3310449"/>
            <a:chExt cx="1891595" cy="1891596"/>
          </a:xfrm>
        </p:grpSpPr>
        <p:sp>
          <p:nvSpPr>
            <p:cNvPr id="7231" name="Rectangle 5"/>
            <p:cNvSpPr>
              <a:spLocks noChangeArrowheads="1"/>
            </p:cNvSpPr>
            <p:nvPr/>
          </p:nvSpPr>
          <p:spPr bwMode="auto">
            <a:xfrm>
              <a:off x="3097189" y="3310449"/>
              <a:ext cx="103726" cy="39793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32" name="Freeform 6"/>
            <p:cNvSpPr/>
            <p:nvPr/>
          </p:nvSpPr>
          <p:spPr bwMode="auto">
            <a:xfrm>
              <a:off x="2857674" y="3329309"/>
              <a:ext cx="199910" cy="411135"/>
            </a:xfrm>
            <a:custGeom>
              <a:avLst/>
              <a:gdLst>
                <a:gd name="T0" fmla="*/ 2147483647 w 106"/>
                <a:gd name="T1" fmla="*/ 2147483647 h 218"/>
                <a:gd name="T2" fmla="*/ 2147483647 w 106"/>
                <a:gd name="T3" fmla="*/ 2147483647 h 218"/>
                <a:gd name="T4" fmla="*/ 0 w 106"/>
                <a:gd name="T5" fmla="*/ 2147483647 h 218"/>
                <a:gd name="T6" fmla="*/ 2147483647 w 106"/>
                <a:gd name="T7" fmla="*/ 0 h 218"/>
                <a:gd name="T8" fmla="*/ 2147483647 w 106"/>
                <a:gd name="T9" fmla="*/ 2147483647 h 2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" h="218">
                  <a:moveTo>
                    <a:pt x="106" y="203"/>
                  </a:moveTo>
                  <a:lnTo>
                    <a:pt x="53" y="218"/>
                  </a:lnTo>
                  <a:lnTo>
                    <a:pt x="0" y="15"/>
                  </a:lnTo>
                  <a:lnTo>
                    <a:pt x="51" y="0"/>
                  </a:lnTo>
                  <a:lnTo>
                    <a:pt x="106" y="20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3" name="Freeform 7"/>
            <p:cNvSpPr/>
            <p:nvPr/>
          </p:nvSpPr>
          <p:spPr bwMode="auto">
            <a:xfrm>
              <a:off x="2633248" y="3412290"/>
              <a:ext cx="286663" cy="396047"/>
            </a:xfrm>
            <a:custGeom>
              <a:avLst/>
              <a:gdLst>
                <a:gd name="T0" fmla="*/ 2147483647 w 152"/>
                <a:gd name="T1" fmla="*/ 2147483647 h 210"/>
                <a:gd name="T2" fmla="*/ 2147483647 w 152"/>
                <a:gd name="T3" fmla="*/ 2147483647 h 210"/>
                <a:gd name="T4" fmla="*/ 0 w 152"/>
                <a:gd name="T5" fmla="*/ 2147483647 h 210"/>
                <a:gd name="T6" fmla="*/ 2147483647 w 152"/>
                <a:gd name="T7" fmla="*/ 0 h 210"/>
                <a:gd name="T8" fmla="*/ 2147483647 w 152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10">
                  <a:moveTo>
                    <a:pt x="152" y="183"/>
                  </a:moveTo>
                  <a:lnTo>
                    <a:pt x="104" y="210"/>
                  </a:lnTo>
                  <a:lnTo>
                    <a:pt x="0" y="28"/>
                  </a:lnTo>
                  <a:lnTo>
                    <a:pt x="48" y="0"/>
                  </a:lnTo>
                  <a:lnTo>
                    <a:pt x="152" y="18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4" name="Freeform 8"/>
            <p:cNvSpPr/>
            <p:nvPr/>
          </p:nvSpPr>
          <p:spPr bwMode="auto">
            <a:xfrm>
              <a:off x="2444654" y="3553735"/>
              <a:ext cx="354556" cy="350785"/>
            </a:xfrm>
            <a:custGeom>
              <a:avLst/>
              <a:gdLst>
                <a:gd name="T0" fmla="*/ 2147483647 w 188"/>
                <a:gd name="T1" fmla="*/ 2147483647 h 186"/>
                <a:gd name="T2" fmla="*/ 2147483647 w 188"/>
                <a:gd name="T3" fmla="*/ 2147483647 h 186"/>
                <a:gd name="T4" fmla="*/ 0 w 188"/>
                <a:gd name="T5" fmla="*/ 2147483647 h 186"/>
                <a:gd name="T6" fmla="*/ 2147483647 w 188"/>
                <a:gd name="T7" fmla="*/ 0 h 186"/>
                <a:gd name="T8" fmla="*/ 2147483647 w 188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6">
                  <a:moveTo>
                    <a:pt x="188" y="148"/>
                  </a:moveTo>
                  <a:lnTo>
                    <a:pt x="149" y="186"/>
                  </a:lnTo>
                  <a:lnTo>
                    <a:pt x="0" y="38"/>
                  </a:lnTo>
                  <a:lnTo>
                    <a:pt x="38" y="0"/>
                  </a:lnTo>
                  <a:lnTo>
                    <a:pt x="188" y="14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5" name="Freeform 9"/>
            <p:cNvSpPr/>
            <p:nvPr/>
          </p:nvSpPr>
          <p:spPr bwMode="auto">
            <a:xfrm>
              <a:off x="2306980" y="3740443"/>
              <a:ext cx="396047" cy="288549"/>
            </a:xfrm>
            <a:custGeom>
              <a:avLst/>
              <a:gdLst>
                <a:gd name="T0" fmla="*/ 2147483647 w 210"/>
                <a:gd name="T1" fmla="*/ 2147483647 h 153"/>
                <a:gd name="T2" fmla="*/ 2147483647 w 210"/>
                <a:gd name="T3" fmla="*/ 2147483647 h 153"/>
                <a:gd name="T4" fmla="*/ 0 w 210"/>
                <a:gd name="T5" fmla="*/ 2147483647 h 153"/>
                <a:gd name="T6" fmla="*/ 2147483647 w 210"/>
                <a:gd name="T7" fmla="*/ 0 h 153"/>
                <a:gd name="T8" fmla="*/ 2147483647 w 210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3">
                  <a:moveTo>
                    <a:pt x="210" y="105"/>
                  </a:moveTo>
                  <a:lnTo>
                    <a:pt x="182" y="153"/>
                  </a:lnTo>
                  <a:lnTo>
                    <a:pt x="0" y="47"/>
                  </a:lnTo>
                  <a:lnTo>
                    <a:pt x="27" y="0"/>
                  </a:lnTo>
                  <a:lnTo>
                    <a:pt x="210" y="10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6" name="Freeform 10"/>
            <p:cNvSpPr/>
            <p:nvPr/>
          </p:nvSpPr>
          <p:spPr bwMode="auto">
            <a:xfrm>
              <a:off x="2223998" y="3962984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2147483647 w 217"/>
                <a:gd name="T3" fmla="*/ 2147483647 h 108"/>
                <a:gd name="T4" fmla="*/ 0 w 217"/>
                <a:gd name="T5" fmla="*/ 2147483647 h 108"/>
                <a:gd name="T6" fmla="*/ 2147483647 w 217"/>
                <a:gd name="T7" fmla="*/ 0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217" y="55"/>
                  </a:moveTo>
                  <a:lnTo>
                    <a:pt x="204" y="108"/>
                  </a:lnTo>
                  <a:lnTo>
                    <a:pt x="0" y="53"/>
                  </a:lnTo>
                  <a:lnTo>
                    <a:pt x="15" y="0"/>
                  </a:lnTo>
                  <a:lnTo>
                    <a:pt x="217" y="5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7" name="Rectangle 11"/>
            <p:cNvSpPr>
              <a:spLocks noChangeArrowheads="1"/>
            </p:cNvSpPr>
            <p:nvPr/>
          </p:nvSpPr>
          <p:spPr bwMode="auto">
            <a:xfrm>
              <a:off x="2207026" y="4208156"/>
              <a:ext cx="396047" cy="101841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38" name="Freeform 12"/>
            <p:cNvSpPr/>
            <p:nvPr/>
          </p:nvSpPr>
          <p:spPr bwMode="auto">
            <a:xfrm>
              <a:off x="2223998" y="4351488"/>
              <a:ext cx="413020" cy="199910"/>
            </a:xfrm>
            <a:custGeom>
              <a:avLst/>
              <a:gdLst>
                <a:gd name="T0" fmla="*/ 2147483647 w 219"/>
                <a:gd name="T1" fmla="*/ 0 h 106"/>
                <a:gd name="T2" fmla="*/ 2147483647 w 219"/>
                <a:gd name="T3" fmla="*/ 2147483647 h 106"/>
                <a:gd name="T4" fmla="*/ 2147483647 w 219"/>
                <a:gd name="T5" fmla="*/ 2147483647 h 106"/>
                <a:gd name="T6" fmla="*/ 0 w 219"/>
                <a:gd name="T7" fmla="*/ 2147483647 h 106"/>
                <a:gd name="T8" fmla="*/ 2147483647 w 219"/>
                <a:gd name="T9" fmla="*/ 0 h 1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9" h="106">
                  <a:moveTo>
                    <a:pt x="204" y="0"/>
                  </a:moveTo>
                  <a:lnTo>
                    <a:pt x="219" y="51"/>
                  </a:lnTo>
                  <a:lnTo>
                    <a:pt x="15" y="106"/>
                  </a:lnTo>
                  <a:lnTo>
                    <a:pt x="0" y="55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9" name="Freeform 13"/>
            <p:cNvSpPr/>
            <p:nvPr/>
          </p:nvSpPr>
          <p:spPr bwMode="auto">
            <a:xfrm>
              <a:off x="2306980" y="4489161"/>
              <a:ext cx="396047" cy="286663"/>
            </a:xfrm>
            <a:custGeom>
              <a:avLst/>
              <a:gdLst>
                <a:gd name="T0" fmla="*/ 2147483647 w 210"/>
                <a:gd name="T1" fmla="*/ 0 h 152"/>
                <a:gd name="T2" fmla="*/ 2147483647 w 210"/>
                <a:gd name="T3" fmla="*/ 2147483647 h 152"/>
                <a:gd name="T4" fmla="*/ 2147483647 w 210"/>
                <a:gd name="T5" fmla="*/ 2147483647 h 152"/>
                <a:gd name="T6" fmla="*/ 0 w 210"/>
                <a:gd name="T7" fmla="*/ 2147483647 h 152"/>
                <a:gd name="T8" fmla="*/ 2147483647 w 210"/>
                <a:gd name="T9" fmla="*/ 0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2">
                  <a:moveTo>
                    <a:pt x="182" y="0"/>
                  </a:moveTo>
                  <a:lnTo>
                    <a:pt x="210" y="46"/>
                  </a:lnTo>
                  <a:lnTo>
                    <a:pt x="27" y="152"/>
                  </a:lnTo>
                  <a:lnTo>
                    <a:pt x="0" y="104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0" name="Freeform 14"/>
            <p:cNvSpPr/>
            <p:nvPr/>
          </p:nvSpPr>
          <p:spPr bwMode="auto">
            <a:xfrm>
              <a:off x="2448426" y="4609861"/>
              <a:ext cx="354556" cy="354556"/>
            </a:xfrm>
            <a:custGeom>
              <a:avLst/>
              <a:gdLst>
                <a:gd name="T0" fmla="*/ 2147483647 w 188"/>
                <a:gd name="T1" fmla="*/ 0 h 188"/>
                <a:gd name="T2" fmla="*/ 2147483647 w 188"/>
                <a:gd name="T3" fmla="*/ 2147483647 h 188"/>
                <a:gd name="T4" fmla="*/ 2147483647 w 188"/>
                <a:gd name="T5" fmla="*/ 2147483647 h 188"/>
                <a:gd name="T6" fmla="*/ 0 w 188"/>
                <a:gd name="T7" fmla="*/ 2147483647 h 188"/>
                <a:gd name="T8" fmla="*/ 2147483647 w 188"/>
                <a:gd name="T9" fmla="*/ 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149" y="0"/>
                  </a:moveTo>
                  <a:lnTo>
                    <a:pt x="188" y="38"/>
                  </a:lnTo>
                  <a:lnTo>
                    <a:pt x="38" y="188"/>
                  </a:lnTo>
                  <a:lnTo>
                    <a:pt x="0" y="150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1" name="Freeform 15"/>
            <p:cNvSpPr/>
            <p:nvPr/>
          </p:nvSpPr>
          <p:spPr bwMode="auto">
            <a:xfrm>
              <a:off x="2637020" y="4706044"/>
              <a:ext cx="284776" cy="396047"/>
            </a:xfrm>
            <a:custGeom>
              <a:avLst/>
              <a:gdLst>
                <a:gd name="T0" fmla="*/ 2147483647 w 151"/>
                <a:gd name="T1" fmla="*/ 0 h 210"/>
                <a:gd name="T2" fmla="*/ 2147483647 w 151"/>
                <a:gd name="T3" fmla="*/ 2147483647 h 210"/>
                <a:gd name="T4" fmla="*/ 2147483647 w 151"/>
                <a:gd name="T5" fmla="*/ 2147483647 h 210"/>
                <a:gd name="T6" fmla="*/ 0 w 151"/>
                <a:gd name="T7" fmla="*/ 2147483647 h 210"/>
                <a:gd name="T8" fmla="*/ 2147483647 w 151"/>
                <a:gd name="T9" fmla="*/ 0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1" h="210">
                  <a:moveTo>
                    <a:pt x="106" y="0"/>
                  </a:moveTo>
                  <a:lnTo>
                    <a:pt x="151" y="28"/>
                  </a:lnTo>
                  <a:lnTo>
                    <a:pt x="47" y="210"/>
                  </a:lnTo>
                  <a:lnTo>
                    <a:pt x="0" y="183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2" name="Freeform 16"/>
            <p:cNvSpPr/>
            <p:nvPr/>
          </p:nvSpPr>
          <p:spPr bwMode="auto">
            <a:xfrm>
              <a:off x="2861446" y="4775823"/>
              <a:ext cx="201795" cy="409249"/>
            </a:xfrm>
            <a:custGeom>
              <a:avLst/>
              <a:gdLst>
                <a:gd name="T0" fmla="*/ 2147483647 w 107"/>
                <a:gd name="T1" fmla="*/ 0 h 217"/>
                <a:gd name="T2" fmla="*/ 2147483647 w 107"/>
                <a:gd name="T3" fmla="*/ 2147483647 h 217"/>
                <a:gd name="T4" fmla="*/ 2147483647 w 107"/>
                <a:gd name="T5" fmla="*/ 2147483647 h 217"/>
                <a:gd name="T6" fmla="*/ 0 w 107"/>
                <a:gd name="T7" fmla="*/ 2147483647 h 217"/>
                <a:gd name="T8" fmla="*/ 2147483647 w 107"/>
                <a:gd name="T9" fmla="*/ 0 h 2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7" h="217">
                  <a:moveTo>
                    <a:pt x="54" y="0"/>
                  </a:moveTo>
                  <a:lnTo>
                    <a:pt x="107" y="12"/>
                  </a:lnTo>
                  <a:lnTo>
                    <a:pt x="53" y="217"/>
                  </a:lnTo>
                  <a:lnTo>
                    <a:pt x="0" y="202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3" name="Freeform 17"/>
            <p:cNvSpPr/>
            <p:nvPr/>
          </p:nvSpPr>
          <p:spPr bwMode="auto">
            <a:xfrm>
              <a:off x="3100961" y="4805998"/>
              <a:ext cx="103726" cy="396047"/>
            </a:xfrm>
            <a:custGeom>
              <a:avLst/>
              <a:gdLst>
                <a:gd name="T0" fmla="*/ 0 w 55"/>
                <a:gd name="T1" fmla="*/ 0 h 210"/>
                <a:gd name="T2" fmla="*/ 2147483647 w 55"/>
                <a:gd name="T3" fmla="*/ 0 h 210"/>
                <a:gd name="T4" fmla="*/ 2147483647 w 55"/>
                <a:gd name="T5" fmla="*/ 2147483647 h 210"/>
                <a:gd name="T6" fmla="*/ 2147483647 w 55"/>
                <a:gd name="T7" fmla="*/ 2147483647 h 210"/>
                <a:gd name="T8" fmla="*/ 0 w 55"/>
                <a:gd name="T9" fmla="*/ 0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210">
                  <a:moveTo>
                    <a:pt x="0" y="0"/>
                  </a:moveTo>
                  <a:lnTo>
                    <a:pt x="55" y="0"/>
                  </a:lnTo>
                  <a:lnTo>
                    <a:pt x="55" y="210"/>
                  </a:lnTo>
                  <a:lnTo>
                    <a:pt x="2" y="2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4" name="Freeform 18"/>
            <p:cNvSpPr/>
            <p:nvPr/>
          </p:nvSpPr>
          <p:spPr bwMode="auto">
            <a:xfrm>
              <a:off x="3246177" y="4772051"/>
              <a:ext cx="203681" cy="413021"/>
            </a:xfrm>
            <a:custGeom>
              <a:avLst/>
              <a:gdLst>
                <a:gd name="T0" fmla="*/ 0 w 108"/>
                <a:gd name="T1" fmla="*/ 2147483647 h 219"/>
                <a:gd name="T2" fmla="*/ 2147483647 w 108"/>
                <a:gd name="T3" fmla="*/ 0 h 219"/>
                <a:gd name="T4" fmla="*/ 2147483647 w 108"/>
                <a:gd name="T5" fmla="*/ 2147483647 h 219"/>
                <a:gd name="T6" fmla="*/ 2147483647 w 108"/>
                <a:gd name="T7" fmla="*/ 2147483647 h 219"/>
                <a:gd name="T8" fmla="*/ 0 w 108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8" h="219">
                  <a:moveTo>
                    <a:pt x="0" y="14"/>
                  </a:moveTo>
                  <a:lnTo>
                    <a:pt x="53" y="0"/>
                  </a:lnTo>
                  <a:lnTo>
                    <a:pt x="108" y="204"/>
                  </a:lnTo>
                  <a:lnTo>
                    <a:pt x="55" y="219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5" name="Freeform 19"/>
            <p:cNvSpPr/>
            <p:nvPr/>
          </p:nvSpPr>
          <p:spPr bwMode="auto">
            <a:xfrm>
              <a:off x="3383851" y="4706044"/>
              <a:ext cx="288548" cy="392275"/>
            </a:xfrm>
            <a:custGeom>
              <a:avLst/>
              <a:gdLst>
                <a:gd name="T0" fmla="*/ 0 w 153"/>
                <a:gd name="T1" fmla="*/ 2147483647 h 208"/>
                <a:gd name="T2" fmla="*/ 2147483647 w 153"/>
                <a:gd name="T3" fmla="*/ 0 h 208"/>
                <a:gd name="T4" fmla="*/ 2147483647 w 153"/>
                <a:gd name="T5" fmla="*/ 2147483647 h 208"/>
                <a:gd name="T6" fmla="*/ 2147483647 w 153"/>
                <a:gd name="T7" fmla="*/ 2147483647 h 208"/>
                <a:gd name="T8" fmla="*/ 0 w 153"/>
                <a:gd name="T9" fmla="*/ 2147483647 h 2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08">
                  <a:moveTo>
                    <a:pt x="0" y="28"/>
                  </a:moveTo>
                  <a:lnTo>
                    <a:pt x="47" y="0"/>
                  </a:lnTo>
                  <a:lnTo>
                    <a:pt x="153" y="183"/>
                  </a:lnTo>
                  <a:lnTo>
                    <a:pt x="106" y="20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6" name="Freeform 20"/>
            <p:cNvSpPr/>
            <p:nvPr/>
          </p:nvSpPr>
          <p:spPr bwMode="auto">
            <a:xfrm>
              <a:off x="3504551" y="4606089"/>
              <a:ext cx="354556" cy="354556"/>
            </a:xfrm>
            <a:custGeom>
              <a:avLst/>
              <a:gdLst>
                <a:gd name="T0" fmla="*/ 0 w 188"/>
                <a:gd name="T1" fmla="*/ 2147483647 h 188"/>
                <a:gd name="T2" fmla="*/ 2147483647 w 188"/>
                <a:gd name="T3" fmla="*/ 0 h 188"/>
                <a:gd name="T4" fmla="*/ 2147483647 w 188"/>
                <a:gd name="T5" fmla="*/ 2147483647 h 188"/>
                <a:gd name="T6" fmla="*/ 2147483647 w 188"/>
                <a:gd name="T7" fmla="*/ 2147483647 h 188"/>
                <a:gd name="T8" fmla="*/ 0 w 188"/>
                <a:gd name="T9" fmla="*/ 2147483647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0" y="39"/>
                  </a:moveTo>
                  <a:lnTo>
                    <a:pt x="40" y="0"/>
                  </a:lnTo>
                  <a:lnTo>
                    <a:pt x="188" y="150"/>
                  </a:lnTo>
                  <a:lnTo>
                    <a:pt x="149" y="188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7" name="Freeform 21"/>
            <p:cNvSpPr/>
            <p:nvPr/>
          </p:nvSpPr>
          <p:spPr bwMode="auto">
            <a:xfrm>
              <a:off x="3604506" y="4483503"/>
              <a:ext cx="394161" cy="288549"/>
            </a:xfrm>
            <a:custGeom>
              <a:avLst/>
              <a:gdLst>
                <a:gd name="T0" fmla="*/ 0 w 209"/>
                <a:gd name="T1" fmla="*/ 2147483647 h 153"/>
                <a:gd name="T2" fmla="*/ 2147483647 w 209"/>
                <a:gd name="T3" fmla="*/ 0 h 153"/>
                <a:gd name="T4" fmla="*/ 2147483647 w 209"/>
                <a:gd name="T5" fmla="*/ 2147483647 h 153"/>
                <a:gd name="T6" fmla="*/ 2147483647 w 209"/>
                <a:gd name="T7" fmla="*/ 2147483647 h 153"/>
                <a:gd name="T8" fmla="*/ 0 w 209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9" h="153">
                  <a:moveTo>
                    <a:pt x="0" y="47"/>
                  </a:moveTo>
                  <a:lnTo>
                    <a:pt x="27" y="0"/>
                  </a:lnTo>
                  <a:lnTo>
                    <a:pt x="209" y="105"/>
                  </a:lnTo>
                  <a:lnTo>
                    <a:pt x="182" y="153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8" name="Freeform 22"/>
            <p:cNvSpPr/>
            <p:nvPr/>
          </p:nvSpPr>
          <p:spPr bwMode="auto">
            <a:xfrm>
              <a:off x="3668628" y="4345829"/>
              <a:ext cx="409248" cy="201796"/>
            </a:xfrm>
            <a:custGeom>
              <a:avLst/>
              <a:gdLst>
                <a:gd name="T0" fmla="*/ 0 w 217"/>
                <a:gd name="T1" fmla="*/ 2147483647 h 107"/>
                <a:gd name="T2" fmla="*/ 2147483647 w 217"/>
                <a:gd name="T3" fmla="*/ 0 h 107"/>
                <a:gd name="T4" fmla="*/ 2147483647 w 217"/>
                <a:gd name="T5" fmla="*/ 2147483647 h 107"/>
                <a:gd name="T6" fmla="*/ 2147483647 w 217"/>
                <a:gd name="T7" fmla="*/ 2147483647 h 107"/>
                <a:gd name="T8" fmla="*/ 0 w 217"/>
                <a:gd name="T9" fmla="*/ 2147483647 h 1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7">
                  <a:moveTo>
                    <a:pt x="0" y="53"/>
                  </a:moveTo>
                  <a:lnTo>
                    <a:pt x="15" y="0"/>
                  </a:lnTo>
                  <a:lnTo>
                    <a:pt x="217" y="54"/>
                  </a:lnTo>
                  <a:lnTo>
                    <a:pt x="205" y="107"/>
                  </a:lnTo>
                  <a:lnTo>
                    <a:pt x="0" y="5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9" name="Rectangle 23"/>
            <p:cNvSpPr>
              <a:spLocks noChangeArrowheads="1"/>
            </p:cNvSpPr>
            <p:nvPr/>
          </p:nvSpPr>
          <p:spPr bwMode="auto">
            <a:xfrm>
              <a:off x="3700689" y="4204384"/>
              <a:ext cx="397932" cy="99955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50" name="Freeform 24"/>
            <p:cNvSpPr/>
            <p:nvPr/>
          </p:nvSpPr>
          <p:spPr bwMode="auto">
            <a:xfrm>
              <a:off x="3668628" y="3959212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0 w 217"/>
                <a:gd name="T3" fmla="*/ 2147483647 h 108"/>
                <a:gd name="T4" fmla="*/ 2147483647 w 217"/>
                <a:gd name="T5" fmla="*/ 0 h 108"/>
                <a:gd name="T6" fmla="*/ 2147483647 w 217"/>
                <a:gd name="T7" fmla="*/ 2147483647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15" y="108"/>
                  </a:moveTo>
                  <a:lnTo>
                    <a:pt x="0" y="55"/>
                  </a:lnTo>
                  <a:lnTo>
                    <a:pt x="203" y="0"/>
                  </a:lnTo>
                  <a:lnTo>
                    <a:pt x="217" y="53"/>
                  </a:lnTo>
                  <a:lnTo>
                    <a:pt x="15" y="10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51" name="Freeform 25"/>
            <p:cNvSpPr/>
            <p:nvPr/>
          </p:nvSpPr>
          <p:spPr bwMode="auto">
            <a:xfrm>
              <a:off x="3600734" y="3736672"/>
              <a:ext cx="396047" cy="288549"/>
            </a:xfrm>
            <a:custGeom>
              <a:avLst/>
              <a:gdLst>
                <a:gd name="T0" fmla="*/ 2147483647 w 210"/>
                <a:gd name="T1" fmla="*/ 2147483647 h 153"/>
                <a:gd name="T2" fmla="*/ 0 w 210"/>
                <a:gd name="T3" fmla="*/ 2147483647 h 153"/>
                <a:gd name="T4" fmla="*/ 2147483647 w 210"/>
                <a:gd name="T5" fmla="*/ 0 h 153"/>
                <a:gd name="T6" fmla="*/ 2147483647 w 210"/>
                <a:gd name="T7" fmla="*/ 2147483647 h 153"/>
                <a:gd name="T8" fmla="*/ 2147483647 w 210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3">
                  <a:moveTo>
                    <a:pt x="27" y="153"/>
                  </a:moveTo>
                  <a:lnTo>
                    <a:pt x="0" y="106"/>
                  </a:lnTo>
                  <a:lnTo>
                    <a:pt x="182" y="0"/>
                  </a:lnTo>
                  <a:lnTo>
                    <a:pt x="210" y="47"/>
                  </a:lnTo>
                  <a:lnTo>
                    <a:pt x="27" y="15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52" name="Freeform 26"/>
            <p:cNvSpPr/>
            <p:nvPr/>
          </p:nvSpPr>
          <p:spPr bwMode="auto">
            <a:xfrm>
              <a:off x="3504551" y="3549963"/>
              <a:ext cx="350785" cy="350785"/>
            </a:xfrm>
            <a:custGeom>
              <a:avLst/>
              <a:gdLst>
                <a:gd name="T0" fmla="*/ 2147483647 w 186"/>
                <a:gd name="T1" fmla="*/ 2147483647 h 186"/>
                <a:gd name="T2" fmla="*/ 0 w 186"/>
                <a:gd name="T3" fmla="*/ 2147483647 h 186"/>
                <a:gd name="T4" fmla="*/ 2147483647 w 186"/>
                <a:gd name="T5" fmla="*/ 0 h 186"/>
                <a:gd name="T6" fmla="*/ 2147483647 w 186"/>
                <a:gd name="T7" fmla="*/ 2147483647 h 186"/>
                <a:gd name="T8" fmla="*/ 2147483647 w 186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6" h="186">
                  <a:moveTo>
                    <a:pt x="38" y="186"/>
                  </a:moveTo>
                  <a:lnTo>
                    <a:pt x="0" y="148"/>
                  </a:lnTo>
                  <a:lnTo>
                    <a:pt x="147" y="0"/>
                  </a:lnTo>
                  <a:lnTo>
                    <a:pt x="186" y="39"/>
                  </a:lnTo>
                  <a:lnTo>
                    <a:pt x="38" y="18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53" name="Freeform 27"/>
            <p:cNvSpPr/>
            <p:nvPr/>
          </p:nvSpPr>
          <p:spPr bwMode="auto">
            <a:xfrm>
              <a:off x="3380080" y="3408518"/>
              <a:ext cx="288548" cy="396047"/>
            </a:xfrm>
            <a:custGeom>
              <a:avLst/>
              <a:gdLst>
                <a:gd name="T0" fmla="*/ 2147483647 w 153"/>
                <a:gd name="T1" fmla="*/ 2147483647 h 210"/>
                <a:gd name="T2" fmla="*/ 0 w 153"/>
                <a:gd name="T3" fmla="*/ 2147483647 h 210"/>
                <a:gd name="T4" fmla="*/ 2147483647 w 153"/>
                <a:gd name="T5" fmla="*/ 0 h 210"/>
                <a:gd name="T6" fmla="*/ 2147483647 w 153"/>
                <a:gd name="T7" fmla="*/ 2147483647 h 210"/>
                <a:gd name="T8" fmla="*/ 2147483647 w 153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10">
                  <a:moveTo>
                    <a:pt x="47" y="210"/>
                  </a:moveTo>
                  <a:lnTo>
                    <a:pt x="0" y="183"/>
                  </a:lnTo>
                  <a:lnTo>
                    <a:pt x="106" y="0"/>
                  </a:lnTo>
                  <a:lnTo>
                    <a:pt x="153" y="28"/>
                  </a:lnTo>
                  <a:lnTo>
                    <a:pt x="47" y="2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54" name="Freeform 28"/>
            <p:cNvSpPr/>
            <p:nvPr/>
          </p:nvSpPr>
          <p:spPr bwMode="auto">
            <a:xfrm>
              <a:off x="3242405" y="3327422"/>
              <a:ext cx="203681" cy="413021"/>
            </a:xfrm>
            <a:custGeom>
              <a:avLst/>
              <a:gdLst>
                <a:gd name="T0" fmla="*/ 2147483647 w 108"/>
                <a:gd name="T1" fmla="*/ 2147483647 h 219"/>
                <a:gd name="T2" fmla="*/ 0 w 108"/>
                <a:gd name="T3" fmla="*/ 2147483647 h 219"/>
                <a:gd name="T4" fmla="*/ 2147483647 w 108"/>
                <a:gd name="T5" fmla="*/ 0 h 219"/>
                <a:gd name="T6" fmla="*/ 2147483647 w 108"/>
                <a:gd name="T7" fmla="*/ 2147483647 h 219"/>
                <a:gd name="T8" fmla="*/ 2147483647 w 108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8" h="219">
                  <a:moveTo>
                    <a:pt x="53" y="219"/>
                  </a:moveTo>
                  <a:lnTo>
                    <a:pt x="0" y="204"/>
                  </a:lnTo>
                  <a:lnTo>
                    <a:pt x="55" y="0"/>
                  </a:lnTo>
                  <a:lnTo>
                    <a:pt x="108" y="14"/>
                  </a:lnTo>
                  <a:lnTo>
                    <a:pt x="53" y="219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 bwMode="auto">
          <a:xfrm>
            <a:off x="539733" y="5249586"/>
            <a:ext cx="1294164" cy="1243296"/>
            <a:chOff x="5195354" y="3310449"/>
            <a:chExt cx="1891597" cy="1891596"/>
          </a:xfrm>
        </p:grpSpPr>
        <p:sp>
          <p:nvSpPr>
            <p:cNvPr id="7207" name="Rectangle 30"/>
            <p:cNvSpPr>
              <a:spLocks noChangeArrowheads="1"/>
            </p:cNvSpPr>
            <p:nvPr/>
          </p:nvSpPr>
          <p:spPr bwMode="auto">
            <a:xfrm>
              <a:off x="6085517" y="3310449"/>
              <a:ext cx="103726" cy="39793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08" name="Freeform 31"/>
            <p:cNvSpPr/>
            <p:nvPr/>
          </p:nvSpPr>
          <p:spPr bwMode="auto">
            <a:xfrm>
              <a:off x="5842232" y="3329309"/>
              <a:ext cx="201795" cy="411135"/>
            </a:xfrm>
            <a:custGeom>
              <a:avLst/>
              <a:gdLst>
                <a:gd name="T0" fmla="*/ 2147483647 w 107"/>
                <a:gd name="T1" fmla="*/ 2147483647 h 218"/>
                <a:gd name="T2" fmla="*/ 2147483647 w 107"/>
                <a:gd name="T3" fmla="*/ 2147483647 h 218"/>
                <a:gd name="T4" fmla="*/ 0 w 107"/>
                <a:gd name="T5" fmla="*/ 2147483647 h 218"/>
                <a:gd name="T6" fmla="*/ 2147483647 w 107"/>
                <a:gd name="T7" fmla="*/ 0 h 218"/>
                <a:gd name="T8" fmla="*/ 2147483647 w 107"/>
                <a:gd name="T9" fmla="*/ 2147483647 h 2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7" h="218">
                  <a:moveTo>
                    <a:pt x="107" y="203"/>
                  </a:moveTo>
                  <a:lnTo>
                    <a:pt x="54" y="218"/>
                  </a:lnTo>
                  <a:lnTo>
                    <a:pt x="0" y="15"/>
                  </a:lnTo>
                  <a:lnTo>
                    <a:pt x="53" y="0"/>
                  </a:lnTo>
                  <a:lnTo>
                    <a:pt x="107" y="20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9" name="Freeform 32"/>
            <p:cNvSpPr/>
            <p:nvPr/>
          </p:nvSpPr>
          <p:spPr bwMode="auto">
            <a:xfrm>
              <a:off x="5621576" y="3412290"/>
              <a:ext cx="284776" cy="396047"/>
            </a:xfrm>
            <a:custGeom>
              <a:avLst/>
              <a:gdLst>
                <a:gd name="T0" fmla="*/ 2147483647 w 151"/>
                <a:gd name="T1" fmla="*/ 2147483647 h 210"/>
                <a:gd name="T2" fmla="*/ 2147483647 w 151"/>
                <a:gd name="T3" fmla="*/ 2147483647 h 210"/>
                <a:gd name="T4" fmla="*/ 0 w 151"/>
                <a:gd name="T5" fmla="*/ 2147483647 h 210"/>
                <a:gd name="T6" fmla="*/ 2147483647 w 151"/>
                <a:gd name="T7" fmla="*/ 0 h 210"/>
                <a:gd name="T8" fmla="*/ 2147483647 w 151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1" h="210">
                  <a:moveTo>
                    <a:pt x="151" y="183"/>
                  </a:moveTo>
                  <a:lnTo>
                    <a:pt x="104" y="210"/>
                  </a:lnTo>
                  <a:lnTo>
                    <a:pt x="0" y="28"/>
                  </a:lnTo>
                  <a:lnTo>
                    <a:pt x="46" y="0"/>
                  </a:lnTo>
                  <a:lnTo>
                    <a:pt x="151" y="18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0" name="Freeform 33"/>
            <p:cNvSpPr/>
            <p:nvPr/>
          </p:nvSpPr>
          <p:spPr bwMode="auto">
            <a:xfrm>
              <a:off x="5432982" y="3553735"/>
              <a:ext cx="354556" cy="350785"/>
            </a:xfrm>
            <a:custGeom>
              <a:avLst/>
              <a:gdLst>
                <a:gd name="T0" fmla="*/ 2147483647 w 188"/>
                <a:gd name="T1" fmla="*/ 2147483647 h 186"/>
                <a:gd name="T2" fmla="*/ 2147483647 w 188"/>
                <a:gd name="T3" fmla="*/ 2147483647 h 186"/>
                <a:gd name="T4" fmla="*/ 0 w 188"/>
                <a:gd name="T5" fmla="*/ 2147483647 h 186"/>
                <a:gd name="T6" fmla="*/ 2147483647 w 188"/>
                <a:gd name="T7" fmla="*/ 0 h 186"/>
                <a:gd name="T8" fmla="*/ 2147483647 w 188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6">
                  <a:moveTo>
                    <a:pt x="188" y="148"/>
                  </a:moveTo>
                  <a:lnTo>
                    <a:pt x="149" y="186"/>
                  </a:lnTo>
                  <a:lnTo>
                    <a:pt x="0" y="38"/>
                  </a:lnTo>
                  <a:lnTo>
                    <a:pt x="38" y="0"/>
                  </a:lnTo>
                  <a:lnTo>
                    <a:pt x="188" y="14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1" name="Freeform 34"/>
            <p:cNvSpPr/>
            <p:nvPr/>
          </p:nvSpPr>
          <p:spPr bwMode="auto">
            <a:xfrm>
              <a:off x="5295309" y="3740443"/>
              <a:ext cx="394161" cy="288549"/>
            </a:xfrm>
            <a:custGeom>
              <a:avLst/>
              <a:gdLst>
                <a:gd name="T0" fmla="*/ 2147483647 w 209"/>
                <a:gd name="T1" fmla="*/ 2147483647 h 153"/>
                <a:gd name="T2" fmla="*/ 2147483647 w 209"/>
                <a:gd name="T3" fmla="*/ 2147483647 h 153"/>
                <a:gd name="T4" fmla="*/ 0 w 209"/>
                <a:gd name="T5" fmla="*/ 2147483647 h 153"/>
                <a:gd name="T6" fmla="*/ 2147483647 w 209"/>
                <a:gd name="T7" fmla="*/ 0 h 153"/>
                <a:gd name="T8" fmla="*/ 2147483647 w 209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9" h="153">
                  <a:moveTo>
                    <a:pt x="209" y="105"/>
                  </a:moveTo>
                  <a:lnTo>
                    <a:pt x="182" y="153"/>
                  </a:lnTo>
                  <a:lnTo>
                    <a:pt x="0" y="47"/>
                  </a:lnTo>
                  <a:lnTo>
                    <a:pt x="27" y="0"/>
                  </a:lnTo>
                  <a:lnTo>
                    <a:pt x="209" y="10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2" name="Freeform 35"/>
            <p:cNvSpPr/>
            <p:nvPr/>
          </p:nvSpPr>
          <p:spPr bwMode="auto">
            <a:xfrm>
              <a:off x="5212328" y="3962984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2147483647 w 217"/>
                <a:gd name="T3" fmla="*/ 2147483647 h 108"/>
                <a:gd name="T4" fmla="*/ 0 w 217"/>
                <a:gd name="T5" fmla="*/ 2147483647 h 108"/>
                <a:gd name="T6" fmla="*/ 2147483647 w 217"/>
                <a:gd name="T7" fmla="*/ 0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217" y="55"/>
                  </a:moveTo>
                  <a:lnTo>
                    <a:pt x="202" y="108"/>
                  </a:lnTo>
                  <a:lnTo>
                    <a:pt x="0" y="53"/>
                  </a:lnTo>
                  <a:lnTo>
                    <a:pt x="14" y="0"/>
                  </a:lnTo>
                  <a:lnTo>
                    <a:pt x="217" y="5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3" name="Rectangle 36"/>
            <p:cNvSpPr>
              <a:spLocks noChangeArrowheads="1"/>
            </p:cNvSpPr>
            <p:nvPr/>
          </p:nvSpPr>
          <p:spPr bwMode="auto">
            <a:xfrm>
              <a:off x="5195354" y="4208156"/>
              <a:ext cx="396047" cy="101841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14" name="Freeform 37"/>
            <p:cNvSpPr/>
            <p:nvPr/>
          </p:nvSpPr>
          <p:spPr bwMode="auto">
            <a:xfrm>
              <a:off x="5212328" y="4351488"/>
              <a:ext cx="413020" cy="199910"/>
            </a:xfrm>
            <a:custGeom>
              <a:avLst/>
              <a:gdLst>
                <a:gd name="T0" fmla="*/ 2147483647 w 219"/>
                <a:gd name="T1" fmla="*/ 0 h 106"/>
                <a:gd name="T2" fmla="*/ 2147483647 w 219"/>
                <a:gd name="T3" fmla="*/ 2147483647 h 106"/>
                <a:gd name="T4" fmla="*/ 2147483647 w 219"/>
                <a:gd name="T5" fmla="*/ 2147483647 h 106"/>
                <a:gd name="T6" fmla="*/ 0 w 219"/>
                <a:gd name="T7" fmla="*/ 2147483647 h 106"/>
                <a:gd name="T8" fmla="*/ 2147483647 w 219"/>
                <a:gd name="T9" fmla="*/ 0 h 1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9" h="106">
                  <a:moveTo>
                    <a:pt x="204" y="0"/>
                  </a:moveTo>
                  <a:lnTo>
                    <a:pt x="219" y="51"/>
                  </a:lnTo>
                  <a:lnTo>
                    <a:pt x="14" y="106"/>
                  </a:lnTo>
                  <a:lnTo>
                    <a:pt x="0" y="55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5" name="Freeform 38"/>
            <p:cNvSpPr/>
            <p:nvPr/>
          </p:nvSpPr>
          <p:spPr bwMode="auto">
            <a:xfrm>
              <a:off x="5295309" y="4489161"/>
              <a:ext cx="394161" cy="286663"/>
            </a:xfrm>
            <a:custGeom>
              <a:avLst/>
              <a:gdLst>
                <a:gd name="T0" fmla="*/ 2147483647 w 209"/>
                <a:gd name="T1" fmla="*/ 0 h 152"/>
                <a:gd name="T2" fmla="*/ 2147483647 w 209"/>
                <a:gd name="T3" fmla="*/ 2147483647 h 152"/>
                <a:gd name="T4" fmla="*/ 2147483647 w 209"/>
                <a:gd name="T5" fmla="*/ 2147483647 h 152"/>
                <a:gd name="T6" fmla="*/ 0 w 209"/>
                <a:gd name="T7" fmla="*/ 2147483647 h 152"/>
                <a:gd name="T8" fmla="*/ 2147483647 w 209"/>
                <a:gd name="T9" fmla="*/ 0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9" h="152">
                  <a:moveTo>
                    <a:pt x="182" y="0"/>
                  </a:moveTo>
                  <a:lnTo>
                    <a:pt x="209" y="46"/>
                  </a:lnTo>
                  <a:lnTo>
                    <a:pt x="27" y="152"/>
                  </a:lnTo>
                  <a:lnTo>
                    <a:pt x="0" y="104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6" name="Freeform 39"/>
            <p:cNvSpPr/>
            <p:nvPr/>
          </p:nvSpPr>
          <p:spPr bwMode="auto">
            <a:xfrm>
              <a:off x="5434869" y="4609861"/>
              <a:ext cx="354556" cy="354556"/>
            </a:xfrm>
            <a:custGeom>
              <a:avLst/>
              <a:gdLst>
                <a:gd name="T0" fmla="*/ 2147483647 w 188"/>
                <a:gd name="T1" fmla="*/ 0 h 188"/>
                <a:gd name="T2" fmla="*/ 2147483647 w 188"/>
                <a:gd name="T3" fmla="*/ 2147483647 h 188"/>
                <a:gd name="T4" fmla="*/ 2147483647 w 188"/>
                <a:gd name="T5" fmla="*/ 2147483647 h 188"/>
                <a:gd name="T6" fmla="*/ 0 w 188"/>
                <a:gd name="T7" fmla="*/ 2147483647 h 188"/>
                <a:gd name="T8" fmla="*/ 2147483647 w 188"/>
                <a:gd name="T9" fmla="*/ 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150" y="0"/>
                  </a:moveTo>
                  <a:lnTo>
                    <a:pt x="188" y="38"/>
                  </a:lnTo>
                  <a:lnTo>
                    <a:pt x="39" y="188"/>
                  </a:lnTo>
                  <a:lnTo>
                    <a:pt x="0" y="150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7" name="Freeform 40"/>
            <p:cNvSpPr/>
            <p:nvPr/>
          </p:nvSpPr>
          <p:spPr bwMode="auto">
            <a:xfrm>
              <a:off x="5625348" y="4706044"/>
              <a:ext cx="284776" cy="396047"/>
            </a:xfrm>
            <a:custGeom>
              <a:avLst/>
              <a:gdLst>
                <a:gd name="T0" fmla="*/ 2147483647 w 151"/>
                <a:gd name="T1" fmla="*/ 0 h 210"/>
                <a:gd name="T2" fmla="*/ 2147483647 w 151"/>
                <a:gd name="T3" fmla="*/ 2147483647 h 210"/>
                <a:gd name="T4" fmla="*/ 2147483647 w 151"/>
                <a:gd name="T5" fmla="*/ 2147483647 h 210"/>
                <a:gd name="T6" fmla="*/ 0 w 151"/>
                <a:gd name="T7" fmla="*/ 2147483647 h 210"/>
                <a:gd name="T8" fmla="*/ 2147483647 w 151"/>
                <a:gd name="T9" fmla="*/ 0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1" h="210">
                  <a:moveTo>
                    <a:pt x="104" y="0"/>
                  </a:moveTo>
                  <a:lnTo>
                    <a:pt x="151" y="28"/>
                  </a:lnTo>
                  <a:lnTo>
                    <a:pt x="47" y="210"/>
                  </a:lnTo>
                  <a:lnTo>
                    <a:pt x="0" y="183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8" name="Freeform 41"/>
            <p:cNvSpPr/>
            <p:nvPr/>
          </p:nvSpPr>
          <p:spPr bwMode="auto">
            <a:xfrm>
              <a:off x="5847889" y="4775823"/>
              <a:ext cx="199910" cy="409249"/>
            </a:xfrm>
            <a:custGeom>
              <a:avLst/>
              <a:gdLst>
                <a:gd name="T0" fmla="*/ 2147483647 w 106"/>
                <a:gd name="T1" fmla="*/ 0 h 217"/>
                <a:gd name="T2" fmla="*/ 2147483647 w 106"/>
                <a:gd name="T3" fmla="*/ 2147483647 h 217"/>
                <a:gd name="T4" fmla="*/ 2147483647 w 106"/>
                <a:gd name="T5" fmla="*/ 2147483647 h 217"/>
                <a:gd name="T6" fmla="*/ 0 w 106"/>
                <a:gd name="T7" fmla="*/ 2147483647 h 217"/>
                <a:gd name="T8" fmla="*/ 2147483647 w 106"/>
                <a:gd name="T9" fmla="*/ 0 h 2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" h="217">
                  <a:moveTo>
                    <a:pt x="55" y="0"/>
                  </a:moveTo>
                  <a:lnTo>
                    <a:pt x="106" y="12"/>
                  </a:lnTo>
                  <a:lnTo>
                    <a:pt x="51" y="217"/>
                  </a:lnTo>
                  <a:lnTo>
                    <a:pt x="0" y="202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9" name="Rectangle 42"/>
            <p:cNvSpPr>
              <a:spLocks noChangeArrowheads="1"/>
            </p:cNvSpPr>
            <p:nvPr/>
          </p:nvSpPr>
          <p:spPr bwMode="auto">
            <a:xfrm>
              <a:off x="6089289" y="4805998"/>
              <a:ext cx="103726" cy="396047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20" name="Freeform 43"/>
            <p:cNvSpPr/>
            <p:nvPr/>
          </p:nvSpPr>
          <p:spPr bwMode="auto">
            <a:xfrm>
              <a:off x="6234507" y="4772051"/>
              <a:ext cx="201795" cy="413021"/>
            </a:xfrm>
            <a:custGeom>
              <a:avLst/>
              <a:gdLst>
                <a:gd name="T0" fmla="*/ 0 w 107"/>
                <a:gd name="T1" fmla="*/ 2147483647 h 219"/>
                <a:gd name="T2" fmla="*/ 2147483647 w 107"/>
                <a:gd name="T3" fmla="*/ 0 h 219"/>
                <a:gd name="T4" fmla="*/ 2147483647 w 107"/>
                <a:gd name="T5" fmla="*/ 2147483647 h 219"/>
                <a:gd name="T6" fmla="*/ 2147483647 w 107"/>
                <a:gd name="T7" fmla="*/ 2147483647 h 219"/>
                <a:gd name="T8" fmla="*/ 0 w 107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7" h="219">
                  <a:moveTo>
                    <a:pt x="0" y="14"/>
                  </a:moveTo>
                  <a:lnTo>
                    <a:pt x="53" y="0"/>
                  </a:lnTo>
                  <a:lnTo>
                    <a:pt x="107" y="204"/>
                  </a:lnTo>
                  <a:lnTo>
                    <a:pt x="54" y="219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1" name="Freeform 44"/>
            <p:cNvSpPr/>
            <p:nvPr/>
          </p:nvSpPr>
          <p:spPr bwMode="auto">
            <a:xfrm>
              <a:off x="6372180" y="4706044"/>
              <a:ext cx="288548" cy="392275"/>
            </a:xfrm>
            <a:custGeom>
              <a:avLst/>
              <a:gdLst>
                <a:gd name="T0" fmla="*/ 0 w 153"/>
                <a:gd name="T1" fmla="*/ 2147483647 h 208"/>
                <a:gd name="T2" fmla="*/ 2147483647 w 153"/>
                <a:gd name="T3" fmla="*/ 0 h 208"/>
                <a:gd name="T4" fmla="*/ 2147483647 w 153"/>
                <a:gd name="T5" fmla="*/ 2147483647 h 208"/>
                <a:gd name="T6" fmla="*/ 2147483647 w 153"/>
                <a:gd name="T7" fmla="*/ 2147483647 h 208"/>
                <a:gd name="T8" fmla="*/ 0 w 153"/>
                <a:gd name="T9" fmla="*/ 2147483647 h 2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08">
                  <a:moveTo>
                    <a:pt x="0" y="28"/>
                  </a:moveTo>
                  <a:lnTo>
                    <a:pt x="47" y="0"/>
                  </a:lnTo>
                  <a:lnTo>
                    <a:pt x="153" y="183"/>
                  </a:lnTo>
                  <a:lnTo>
                    <a:pt x="105" y="20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2" name="Freeform 45"/>
            <p:cNvSpPr/>
            <p:nvPr/>
          </p:nvSpPr>
          <p:spPr bwMode="auto">
            <a:xfrm>
              <a:off x="6490995" y="4606089"/>
              <a:ext cx="354556" cy="354556"/>
            </a:xfrm>
            <a:custGeom>
              <a:avLst/>
              <a:gdLst>
                <a:gd name="T0" fmla="*/ 0 w 188"/>
                <a:gd name="T1" fmla="*/ 2147483647 h 188"/>
                <a:gd name="T2" fmla="*/ 2147483647 w 188"/>
                <a:gd name="T3" fmla="*/ 0 h 188"/>
                <a:gd name="T4" fmla="*/ 2147483647 w 188"/>
                <a:gd name="T5" fmla="*/ 2147483647 h 188"/>
                <a:gd name="T6" fmla="*/ 2147483647 w 188"/>
                <a:gd name="T7" fmla="*/ 2147483647 h 188"/>
                <a:gd name="T8" fmla="*/ 0 w 188"/>
                <a:gd name="T9" fmla="*/ 2147483647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0" y="39"/>
                  </a:moveTo>
                  <a:lnTo>
                    <a:pt x="39" y="0"/>
                  </a:lnTo>
                  <a:lnTo>
                    <a:pt x="188" y="150"/>
                  </a:lnTo>
                  <a:lnTo>
                    <a:pt x="150" y="188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3" name="Freeform 46"/>
            <p:cNvSpPr/>
            <p:nvPr/>
          </p:nvSpPr>
          <p:spPr bwMode="auto">
            <a:xfrm>
              <a:off x="6590949" y="4483503"/>
              <a:ext cx="396047" cy="288549"/>
            </a:xfrm>
            <a:custGeom>
              <a:avLst/>
              <a:gdLst>
                <a:gd name="T0" fmla="*/ 0 w 210"/>
                <a:gd name="T1" fmla="*/ 2147483647 h 153"/>
                <a:gd name="T2" fmla="*/ 2147483647 w 210"/>
                <a:gd name="T3" fmla="*/ 0 h 153"/>
                <a:gd name="T4" fmla="*/ 2147483647 w 210"/>
                <a:gd name="T5" fmla="*/ 2147483647 h 153"/>
                <a:gd name="T6" fmla="*/ 2147483647 w 210"/>
                <a:gd name="T7" fmla="*/ 2147483647 h 153"/>
                <a:gd name="T8" fmla="*/ 0 w 210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3">
                  <a:moveTo>
                    <a:pt x="0" y="47"/>
                  </a:moveTo>
                  <a:lnTo>
                    <a:pt x="28" y="0"/>
                  </a:lnTo>
                  <a:lnTo>
                    <a:pt x="210" y="105"/>
                  </a:lnTo>
                  <a:lnTo>
                    <a:pt x="183" y="153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4" name="Freeform 47"/>
            <p:cNvSpPr/>
            <p:nvPr/>
          </p:nvSpPr>
          <p:spPr bwMode="auto">
            <a:xfrm>
              <a:off x="6656957" y="4345829"/>
              <a:ext cx="409248" cy="201796"/>
            </a:xfrm>
            <a:custGeom>
              <a:avLst/>
              <a:gdLst>
                <a:gd name="T0" fmla="*/ 0 w 217"/>
                <a:gd name="T1" fmla="*/ 2147483647 h 107"/>
                <a:gd name="T2" fmla="*/ 2147483647 w 217"/>
                <a:gd name="T3" fmla="*/ 0 h 107"/>
                <a:gd name="T4" fmla="*/ 2147483647 w 217"/>
                <a:gd name="T5" fmla="*/ 2147483647 h 107"/>
                <a:gd name="T6" fmla="*/ 2147483647 w 217"/>
                <a:gd name="T7" fmla="*/ 2147483647 h 107"/>
                <a:gd name="T8" fmla="*/ 0 w 217"/>
                <a:gd name="T9" fmla="*/ 2147483647 h 1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7">
                  <a:moveTo>
                    <a:pt x="0" y="53"/>
                  </a:moveTo>
                  <a:lnTo>
                    <a:pt x="15" y="0"/>
                  </a:lnTo>
                  <a:lnTo>
                    <a:pt x="217" y="54"/>
                  </a:lnTo>
                  <a:lnTo>
                    <a:pt x="204" y="107"/>
                  </a:lnTo>
                  <a:lnTo>
                    <a:pt x="0" y="5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5" name="Rectangle 48"/>
            <p:cNvSpPr>
              <a:spLocks noChangeArrowheads="1"/>
            </p:cNvSpPr>
            <p:nvPr/>
          </p:nvSpPr>
          <p:spPr bwMode="auto">
            <a:xfrm>
              <a:off x="6687132" y="4204384"/>
              <a:ext cx="399819" cy="99955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26" name="Freeform 49"/>
            <p:cNvSpPr/>
            <p:nvPr/>
          </p:nvSpPr>
          <p:spPr bwMode="auto">
            <a:xfrm>
              <a:off x="6656957" y="3959212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0 w 217"/>
                <a:gd name="T3" fmla="*/ 2147483647 h 108"/>
                <a:gd name="T4" fmla="*/ 2147483647 w 217"/>
                <a:gd name="T5" fmla="*/ 0 h 108"/>
                <a:gd name="T6" fmla="*/ 2147483647 w 217"/>
                <a:gd name="T7" fmla="*/ 2147483647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13" y="108"/>
                  </a:moveTo>
                  <a:lnTo>
                    <a:pt x="0" y="55"/>
                  </a:lnTo>
                  <a:lnTo>
                    <a:pt x="202" y="0"/>
                  </a:lnTo>
                  <a:lnTo>
                    <a:pt x="217" y="53"/>
                  </a:lnTo>
                  <a:lnTo>
                    <a:pt x="13" y="10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7" name="Freeform 50"/>
            <p:cNvSpPr/>
            <p:nvPr/>
          </p:nvSpPr>
          <p:spPr bwMode="auto">
            <a:xfrm>
              <a:off x="6589063" y="3736672"/>
              <a:ext cx="394161" cy="288549"/>
            </a:xfrm>
            <a:custGeom>
              <a:avLst/>
              <a:gdLst>
                <a:gd name="T0" fmla="*/ 2147483647 w 209"/>
                <a:gd name="T1" fmla="*/ 2147483647 h 153"/>
                <a:gd name="T2" fmla="*/ 0 w 209"/>
                <a:gd name="T3" fmla="*/ 2147483647 h 153"/>
                <a:gd name="T4" fmla="*/ 2147483647 w 209"/>
                <a:gd name="T5" fmla="*/ 0 h 153"/>
                <a:gd name="T6" fmla="*/ 2147483647 w 209"/>
                <a:gd name="T7" fmla="*/ 2147483647 h 153"/>
                <a:gd name="T8" fmla="*/ 2147483647 w 209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9" h="153">
                  <a:moveTo>
                    <a:pt x="27" y="153"/>
                  </a:moveTo>
                  <a:lnTo>
                    <a:pt x="0" y="106"/>
                  </a:lnTo>
                  <a:lnTo>
                    <a:pt x="182" y="0"/>
                  </a:lnTo>
                  <a:lnTo>
                    <a:pt x="209" y="47"/>
                  </a:lnTo>
                  <a:lnTo>
                    <a:pt x="27" y="15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8" name="Freeform 51"/>
            <p:cNvSpPr/>
            <p:nvPr/>
          </p:nvSpPr>
          <p:spPr bwMode="auto">
            <a:xfrm>
              <a:off x="6489108" y="3549963"/>
              <a:ext cx="352670" cy="350785"/>
            </a:xfrm>
            <a:custGeom>
              <a:avLst/>
              <a:gdLst>
                <a:gd name="T0" fmla="*/ 2147483647 w 187"/>
                <a:gd name="T1" fmla="*/ 2147483647 h 186"/>
                <a:gd name="T2" fmla="*/ 0 w 187"/>
                <a:gd name="T3" fmla="*/ 2147483647 h 186"/>
                <a:gd name="T4" fmla="*/ 2147483647 w 187"/>
                <a:gd name="T5" fmla="*/ 0 h 186"/>
                <a:gd name="T6" fmla="*/ 2147483647 w 187"/>
                <a:gd name="T7" fmla="*/ 2147483647 h 186"/>
                <a:gd name="T8" fmla="*/ 2147483647 w 187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7" h="186">
                  <a:moveTo>
                    <a:pt x="40" y="186"/>
                  </a:moveTo>
                  <a:lnTo>
                    <a:pt x="0" y="148"/>
                  </a:lnTo>
                  <a:lnTo>
                    <a:pt x="149" y="0"/>
                  </a:lnTo>
                  <a:lnTo>
                    <a:pt x="187" y="39"/>
                  </a:lnTo>
                  <a:lnTo>
                    <a:pt x="40" y="18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9" name="Freeform 52"/>
            <p:cNvSpPr/>
            <p:nvPr/>
          </p:nvSpPr>
          <p:spPr bwMode="auto">
            <a:xfrm>
              <a:off x="6368408" y="3408518"/>
              <a:ext cx="284776" cy="396047"/>
            </a:xfrm>
            <a:custGeom>
              <a:avLst/>
              <a:gdLst>
                <a:gd name="T0" fmla="*/ 2147483647 w 151"/>
                <a:gd name="T1" fmla="*/ 2147483647 h 210"/>
                <a:gd name="T2" fmla="*/ 0 w 151"/>
                <a:gd name="T3" fmla="*/ 2147483647 h 210"/>
                <a:gd name="T4" fmla="*/ 2147483647 w 151"/>
                <a:gd name="T5" fmla="*/ 0 h 210"/>
                <a:gd name="T6" fmla="*/ 2147483647 w 151"/>
                <a:gd name="T7" fmla="*/ 2147483647 h 210"/>
                <a:gd name="T8" fmla="*/ 2147483647 w 151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1" h="210">
                  <a:moveTo>
                    <a:pt x="47" y="210"/>
                  </a:moveTo>
                  <a:lnTo>
                    <a:pt x="0" y="183"/>
                  </a:lnTo>
                  <a:lnTo>
                    <a:pt x="106" y="0"/>
                  </a:lnTo>
                  <a:lnTo>
                    <a:pt x="151" y="28"/>
                  </a:lnTo>
                  <a:lnTo>
                    <a:pt x="47" y="2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0" name="Freeform 53"/>
            <p:cNvSpPr/>
            <p:nvPr/>
          </p:nvSpPr>
          <p:spPr bwMode="auto">
            <a:xfrm>
              <a:off x="6230735" y="3327422"/>
              <a:ext cx="201795" cy="413021"/>
            </a:xfrm>
            <a:custGeom>
              <a:avLst/>
              <a:gdLst>
                <a:gd name="T0" fmla="*/ 2147483647 w 107"/>
                <a:gd name="T1" fmla="*/ 2147483647 h 219"/>
                <a:gd name="T2" fmla="*/ 0 w 107"/>
                <a:gd name="T3" fmla="*/ 2147483647 h 219"/>
                <a:gd name="T4" fmla="*/ 2147483647 w 107"/>
                <a:gd name="T5" fmla="*/ 0 h 219"/>
                <a:gd name="T6" fmla="*/ 2147483647 w 107"/>
                <a:gd name="T7" fmla="*/ 2147483647 h 219"/>
                <a:gd name="T8" fmla="*/ 2147483647 w 107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7" h="219">
                  <a:moveTo>
                    <a:pt x="53" y="219"/>
                  </a:moveTo>
                  <a:lnTo>
                    <a:pt x="0" y="204"/>
                  </a:lnTo>
                  <a:lnTo>
                    <a:pt x="55" y="0"/>
                  </a:lnTo>
                  <a:lnTo>
                    <a:pt x="107" y="14"/>
                  </a:lnTo>
                  <a:lnTo>
                    <a:pt x="53" y="21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2194204" y="5704462"/>
            <a:ext cx="1256362" cy="1193854"/>
            <a:chOff x="8181797" y="3310449"/>
            <a:chExt cx="1895368" cy="1891596"/>
          </a:xfrm>
        </p:grpSpPr>
        <p:sp>
          <p:nvSpPr>
            <p:cNvPr id="7183" name="Rectangle 55"/>
            <p:cNvSpPr>
              <a:spLocks noChangeArrowheads="1"/>
            </p:cNvSpPr>
            <p:nvPr/>
          </p:nvSpPr>
          <p:spPr bwMode="auto">
            <a:xfrm>
              <a:off x="9075732" y="3310449"/>
              <a:ext cx="103726" cy="3979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184" name="Freeform 56"/>
            <p:cNvSpPr/>
            <p:nvPr/>
          </p:nvSpPr>
          <p:spPr bwMode="auto">
            <a:xfrm>
              <a:off x="8830560" y="3329309"/>
              <a:ext cx="203681" cy="411135"/>
            </a:xfrm>
            <a:custGeom>
              <a:avLst/>
              <a:gdLst>
                <a:gd name="T0" fmla="*/ 2147483647 w 108"/>
                <a:gd name="T1" fmla="*/ 2147483647 h 218"/>
                <a:gd name="T2" fmla="*/ 2147483647 w 108"/>
                <a:gd name="T3" fmla="*/ 2147483647 h 218"/>
                <a:gd name="T4" fmla="*/ 0 w 108"/>
                <a:gd name="T5" fmla="*/ 2147483647 h 218"/>
                <a:gd name="T6" fmla="*/ 2147483647 w 108"/>
                <a:gd name="T7" fmla="*/ 0 h 218"/>
                <a:gd name="T8" fmla="*/ 2147483647 w 108"/>
                <a:gd name="T9" fmla="*/ 2147483647 h 2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8" h="218">
                  <a:moveTo>
                    <a:pt x="108" y="203"/>
                  </a:moveTo>
                  <a:lnTo>
                    <a:pt x="55" y="218"/>
                  </a:lnTo>
                  <a:lnTo>
                    <a:pt x="0" y="15"/>
                  </a:lnTo>
                  <a:lnTo>
                    <a:pt x="53" y="0"/>
                  </a:lnTo>
                  <a:lnTo>
                    <a:pt x="108" y="20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85" name="Freeform 57"/>
            <p:cNvSpPr/>
            <p:nvPr/>
          </p:nvSpPr>
          <p:spPr bwMode="auto">
            <a:xfrm>
              <a:off x="8608019" y="3412290"/>
              <a:ext cx="288548" cy="396047"/>
            </a:xfrm>
            <a:custGeom>
              <a:avLst/>
              <a:gdLst>
                <a:gd name="T0" fmla="*/ 2147483647 w 153"/>
                <a:gd name="T1" fmla="*/ 2147483647 h 210"/>
                <a:gd name="T2" fmla="*/ 2147483647 w 153"/>
                <a:gd name="T3" fmla="*/ 2147483647 h 210"/>
                <a:gd name="T4" fmla="*/ 0 w 153"/>
                <a:gd name="T5" fmla="*/ 2147483647 h 210"/>
                <a:gd name="T6" fmla="*/ 2147483647 w 153"/>
                <a:gd name="T7" fmla="*/ 0 h 210"/>
                <a:gd name="T8" fmla="*/ 2147483647 w 153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10">
                  <a:moveTo>
                    <a:pt x="153" y="183"/>
                  </a:moveTo>
                  <a:lnTo>
                    <a:pt x="106" y="210"/>
                  </a:lnTo>
                  <a:lnTo>
                    <a:pt x="0" y="28"/>
                  </a:lnTo>
                  <a:lnTo>
                    <a:pt x="47" y="0"/>
                  </a:lnTo>
                  <a:lnTo>
                    <a:pt x="153" y="18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86" name="Freeform 58"/>
            <p:cNvSpPr/>
            <p:nvPr/>
          </p:nvSpPr>
          <p:spPr bwMode="auto">
            <a:xfrm>
              <a:off x="8421311" y="3553735"/>
              <a:ext cx="354556" cy="350785"/>
            </a:xfrm>
            <a:custGeom>
              <a:avLst/>
              <a:gdLst>
                <a:gd name="T0" fmla="*/ 2147483647 w 188"/>
                <a:gd name="T1" fmla="*/ 2147483647 h 186"/>
                <a:gd name="T2" fmla="*/ 2147483647 w 188"/>
                <a:gd name="T3" fmla="*/ 2147483647 h 186"/>
                <a:gd name="T4" fmla="*/ 0 w 188"/>
                <a:gd name="T5" fmla="*/ 2147483647 h 186"/>
                <a:gd name="T6" fmla="*/ 2147483647 w 188"/>
                <a:gd name="T7" fmla="*/ 0 h 186"/>
                <a:gd name="T8" fmla="*/ 2147483647 w 188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6">
                  <a:moveTo>
                    <a:pt x="188" y="148"/>
                  </a:moveTo>
                  <a:lnTo>
                    <a:pt x="150" y="186"/>
                  </a:lnTo>
                  <a:lnTo>
                    <a:pt x="0" y="38"/>
                  </a:lnTo>
                  <a:lnTo>
                    <a:pt x="39" y="0"/>
                  </a:lnTo>
                  <a:lnTo>
                    <a:pt x="188" y="14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87" name="Freeform 59"/>
            <p:cNvSpPr/>
            <p:nvPr/>
          </p:nvSpPr>
          <p:spPr bwMode="auto">
            <a:xfrm>
              <a:off x="8283638" y="3740443"/>
              <a:ext cx="392275" cy="288549"/>
            </a:xfrm>
            <a:custGeom>
              <a:avLst/>
              <a:gdLst>
                <a:gd name="T0" fmla="*/ 2147483647 w 208"/>
                <a:gd name="T1" fmla="*/ 2147483647 h 153"/>
                <a:gd name="T2" fmla="*/ 2147483647 w 208"/>
                <a:gd name="T3" fmla="*/ 2147483647 h 153"/>
                <a:gd name="T4" fmla="*/ 0 w 208"/>
                <a:gd name="T5" fmla="*/ 2147483647 h 153"/>
                <a:gd name="T6" fmla="*/ 2147483647 w 208"/>
                <a:gd name="T7" fmla="*/ 0 h 153"/>
                <a:gd name="T8" fmla="*/ 2147483647 w 208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8" h="153">
                  <a:moveTo>
                    <a:pt x="208" y="105"/>
                  </a:moveTo>
                  <a:lnTo>
                    <a:pt x="183" y="153"/>
                  </a:lnTo>
                  <a:lnTo>
                    <a:pt x="0" y="47"/>
                  </a:lnTo>
                  <a:lnTo>
                    <a:pt x="26" y="0"/>
                  </a:lnTo>
                  <a:lnTo>
                    <a:pt x="208" y="10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88" name="Freeform 60"/>
            <p:cNvSpPr/>
            <p:nvPr/>
          </p:nvSpPr>
          <p:spPr bwMode="auto">
            <a:xfrm>
              <a:off x="8202542" y="3962984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2147483647 w 217"/>
                <a:gd name="T3" fmla="*/ 2147483647 h 108"/>
                <a:gd name="T4" fmla="*/ 0 w 217"/>
                <a:gd name="T5" fmla="*/ 2147483647 h 108"/>
                <a:gd name="T6" fmla="*/ 2147483647 w 217"/>
                <a:gd name="T7" fmla="*/ 0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217" y="55"/>
                  </a:moveTo>
                  <a:lnTo>
                    <a:pt x="202" y="108"/>
                  </a:lnTo>
                  <a:lnTo>
                    <a:pt x="0" y="53"/>
                  </a:lnTo>
                  <a:lnTo>
                    <a:pt x="14" y="0"/>
                  </a:lnTo>
                  <a:lnTo>
                    <a:pt x="217" y="5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89" name="Rectangle 61"/>
            <p:cNvSpPr>
              <a:spLocks noChangeArrowheads="1"/>
            </p:cNvSpPr>
            <p:nvPr/>
          </p:nvSpPr>
          <p:spPr bwMode="auto">
            <a:xfrm>
              <a:off x="8181797" y="4208156"/>
              <a:ext cx="397932" cy="101841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190" name="Freeform 62"/>
            <p:cNvSpPr/>
            <p:nvPr/>
          </p:nvSpPr>
          <p:spPr bwMode="auto">
            <a:xfrm>
              <a:off x="8202542" y="4351488"/>
              <a:ext cx="409248" cy="199910"/>
            </a:xfrm>
            <a:custGeom>
              <a:avLst/>
              <a:gdLst>
                <a:gd name="T0" fmla="*/ 2147483647 w 217"/>
                <a:gd name="T1" fmla="*/ 0 h 106"/>
                <a:gd name="T2" fmla="*/ 2147483647 w 217"/>
                <a:gd name="T3" fmla="*/ 2147483647 h 106"/>
                <a:gd name="T4" fmla="*/ 2147483647 w 217"/>
                <a:gd name="T5" fmla="*/ 2147483647 h 106"/>
                <a:gd name="T6" fmla="*/ 0 w 217"/>
                <a:gd name="T7" fmla="*/ 2147483647 h 106"/>
                <a:gd name="T8" fmla="*/ 2147483647 w 217"/>
                <a:gd name="T9" fmla="*/ 0 h 1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6">
                  <a:moveTo>
                    <a:pt x="204" y="0"/>
                  </a:moveTo>
                  <a:lnTo>
                    <a:pt x="217" y="51"/>
                  </a:lnTo>
                  <a:lnTo>
                    <a:pt x="14" y="106"/>
                  </a:lnTo>
                  <a:lnTo>
                    <a:pt x="0" y="55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1" name="Freeform 63"/>
            <p:cNvSpPr/>
            <p:nvPr/>
          </p:nvSpPr>
          <p:spPr bwMode="auto">
            <a:xfrm>
              <a:off x="8283638" y="4489161"/>
              <a:ext cx="396047" cy="286663"/>
            </a:xfrm>
            <a:custGeom>
              <a:avLst/>
              <a:gdLst>
                <a:gd name="T0" fmla="*/ 2147483647 w 210"/>
                <a:gd name="T1" fmla="*/ 0 h 152"/>
                <a:gd name="T2" fmla="*/ 2147483647 w 210"/>
                <a:gd name="T3" fmla="*/ 2147483647 h 152"/>
                <a:gd name="T4" fmla="*/ 2147483647 w 210"/>
                <a:gd name="T5" fmla="*/ 2147483647 h 152"/>
                <a:gd name="T6" fmla="*/ 0 w 210"/>
                <a:gd name="T7" fmla="*/ 2147483647 h 152"/>
                <a:gd name="T8" fmla="*/ 2147483647 w 210"/>
                <a:gd name="T9" fmla="*/ 0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2">
                  <a:moveTo>
                    <a:pt x="183" y="0"/>
                  </a:moveTo>
                  <a:lnTo>
                    <a:pt x="210" y="46"/>
                  </a:lnTo>
                  <a:lnTo>
                    <a:pt x="28" y="152"/>
                  </a:lnTo>
                  <a:lnTo>
                    <a:pt x="0" y="104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2" name="Freeform 64"/>
            <p:cNvSpPr/>
            <p:nvPr/>
          </p:nvSpPr>
          <p:spPr bwMode="auto">
            <a:xfrm>
              <a:off x="8425083" y="4609861"/>
              <a:ext cx="354556" cy="354556"/>
            </a:xfrm>
            <a:custGeom>
              <a:avLst/>
              <a:gdLst>
                <a:gd name="T0" fmla="*/ 2147483647 w 188"/>
                <a:gd name="T1" fmla="*/ 0 h 188"/>
                <a:gd name="T2" fmla="*/ 2147483647 w 188"/>
                <a:gd name="T3" fmla="*/ 2147483647 h 188"/>
                <a:gd name="T4" fmla="*/ 2147483647 w 188"/>
                <a:gd name="T5" fmla="*/ 2147483647 h 188"/>
                <a:gd name="T6" fmla="*/ 0 w 188"/>
                <a:gd name="T7" fmla="*/ 2147483647 h 188"/>
                <a:gd name="T8" fmla="*/ 2147483647 w 188"/>
                <a:gd name="T9" fmla="*/ 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150" y="0"/>
                  </a:moveTo>
                  <a:lnTo>
                    <a:pt x="188" y="38"/>
                  </a:lnTo>
                  <a:lnTo>
                    <a:pt x="38" y="188"/>
                  </a:lnTo>
                  <a:lnTo>
                    <a:pt x="0" y="150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3" name="Freeform 65"/>
            <p:cNvSpPr/>
            <p:nvPr/>
          </p:nvSpPr>
          <p:spPr bwMode="auto">
            <a:xfrm>
              <a:off x="8615563" y="4706044"/>
              <a:ext cx="284776" cy="396047"/>
            </a:xfrm>
            <a:custGeom>
              <a:avLst/>
              <a:gdLst>
                <a:gd name="T0" fmla="*/ 2147483647 w 151"/>
                <a:gd name="T1" fmla="*/ 0 h 210"/>
                <a:gd name="T2" fmla="*/ 2147483647 w 151"/>
                <a:gd name="T3" fmla="*/ 2147483647 h 210"/>
                <a:gd name="T4" fmla="*/ 2147483647 w 151"/>
                <a:gd name="T5" fmla="*/ 2147483647 h 210"/>
                <a:gd name="T6" fmla="*/ 0 w 151"/>
                <a:gd name="T7" fmla="*/ 2147483647 h 210"/>
                <a:gd name="T8" fmla="*/ 2147483647 w 151"/>
                <a:gd name="T9" fmla="*/ 0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1" h="210">
                  <a:moveTo>
                    <a:pt x="103" y="0"/>
                  </a:moveTo>
                  <a:lnTo>
                    <a:pt x="151" y="28"/>
                  </a:lnTo>
                  <a:lnTo>
                    <a:pt x="45" y="210"/>
                  </a:lnTo>
                  <a:lnTo>
                    <a:pt x="0" y="18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4" name="Freeform 66"/>
            <p:cNvSpPr/>
            <p:nvPr/>
          </p:nvSpPr>
          <p:spPr bwMode="auto">
            <a:xfrm>
              <a:off x="8838104" y="4775823"/>
              <a:ext cx="199910" cy="409249"/>
            </a:xfrm>
            <a:custGeom>
              <a:avLst/>
              <a:gdLst>
                <a:gd name="T0" fmla="*/ 2147483647 w 106"/>
                <a:gd name="T1" fmla="*/ 0 h 217"/>
                <a:gd name="T2" fmla="*/ 2147483647 w 106"/>
                <a:gd name="T3" fmla="*/ 2147483647 h 217"/>
                <a:gd name="T4" fmla="*/ 2147483647 w 106"/>
                <a:gd name="T5" fmla="*/ 2147483647 h 217"/>
                <a:gd name="T6" fmla="*/ 0 w 106"/>
                <a:gd name="T7" fmla="*/ 2147483647 h 217"/>
                <a:gd name="T8" fmla="*/ 2147483647 w 106"/>
                <a:gd name="T9" fmla="*/ 0 h 2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" h="217">
                  <a:moveTo>
                    <a:pt x="53" y="0"/>
                  </a:moveTo>
                  <a:lnTo>
                    <a:pt x="106" y="12"/>
                  </a:lnTo>
                  <a:lnTo>
                    <a:pt x="51" y="217"/>
                  </a:lnTo>
                  <a:lnTo>
                    <a:pt x="0" y="202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5" name="Rectangle 67"/>
            <p:cNvSpPr>
              <a:spLocks noChangeArrowheads="1"/>
            </p:cNvSpPr>
            <p:nvPr/>
          </p:nvSpPr>
          <p:spPr bwMode="auto">
            <a:xfrm>
              <a:off x="9079504" y="4805998"/>
              <a:ext cx="101841" cy="396047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196" name="Freeform 68"/>
            <p:cNvSpPr/>
            <p:nvPr/>
          </p:nvSpPr>
          <p:spPr bwMode="auto">
            <a:xfrm>
              <a:off x="9222835" y="4772051"/>
              <a:ext cx="203681" cy="413021"/>
            </a:xfrm>
            <a:custGeom>
              <a:avLst/>
              <a:gdLst>
                <a:gd name="T0" fmla="*/ 0 w 108"/>
                <a:gd name="T1" fmla="*/ 2147483647 h 219"/>
                <a:gd name="T2" fmla="*/ 2147483647 w 108"/>
                <a:gd name="T3" fmla="*/ 0 h 219"/>
                <a:gd name="T4" fmla="*/ 2147483647 w 108"/>
                <a:gd name="T5" fmla="*/ 2147483647 h 219"/>
                <a:gd name="T6" fmla="*/ 2147483647 w 108"/>
                <a:gd name="T7" fmla="*/ 2147483647 h 219"/>
                <a:gd name="T8" fmla="*/ 0 w 108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8" h="219">
                  <a:moveTo>
                    <a:pt x="0" y="14"/>
                  </a:moveTo>
                  <a:lnTo>
                    <a:pt x="53" y="0"/>
                  </a:lnTo>
                  <a:lnTo>
                    <a:pt x="108" y="204"/>
                  </a:lnTo>
                  <a:lnTo>
                    <a:pt x="55" y="219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7" name="Freeform 69"/>
            <p:cNvSpPr/>
            <p:nvPr/>
          </p:nvSpPr>
          <p:spPr bwMode="auto">
            <a:xfrm>
              <a:off x="9360508" y="4706044"/>
              <a:ext cx="290435" cy="392275"/>
            </a:xfrm>
            <a:custGeom>
              <a:avLst/>
              <a:gdLst>
                <a:gd name="T0" fmla="*/ 0 w 154"/>
                <a:gd name="T1" fmla="*/ 2147483647 h 208"/>
                <a:gd name="T2" fmla="*/ 2147483647 w 154"/>
                <a:gd name="T3" fmla="*/ 0 h 208"/>
                <a:gd name="T4" fmla="*/ 2147483647 w 154"/>
                <a:gd name="T5" fmla="*/ 2147483647 h 208"/>
                <a:gd name="T6" fmla="*/ 2147483647 w 154"/>
                <a:gd name="T7" fmla="*/ 2147483647 h 208"/>
                <a:gd name="T8" fmla="*/ 0 w 154"/>
                <a:gd name="T9" fmla="*/ 2147483647 h 2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4" h="208">
                  <a:moveTo>
                    <a:pt x="0" y="28"/>
                  </a:moveTo>
                  <a:lnTo>
                    <a:pt x="48" y="0"/>
                  </a:lnTo>
                  <a:lnTo>
                    <a:pt x="154" y="183"/>
                  </a:lnTo>
                  <a:lnTo>
                    <a:pt x="106" y="20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8" name="Freeform 70"/>
            <p:cNvSpPr/>
            <p:nvPr/>
          </p:nvSpPr>
          <p:spPr bwMode="auto">
            <a:xfrm>
              <a:off x="9481208" y="4606089"/>
              <a:ext cx="354556" cy="354556"/>
            </a:xfrm>
            <a:custGeom>
              <a:avLst/>
              <a:gdLst>
                <a:gd name="T0" fmla="*/ 0 w 188"/>
                <a:gd name="T1" fmla="*/ 2147483647 h 188"/>
                <a:gd name="T2" fmla="*/ 2147483647 w 188"/>
                <a:gd name="T3" fmla="*/ 0 h 188"/>
                <a:gd name="T4" fmla="*/ 2147483647 w 188"/>
                <a:gd name="T5" fmla="*/ 2147483647 h 188"/>
                <a:gd name="T6" fmla="*/ 2147483647 w 188"/>
                <a:gd name="T7" fmla="*/ 2147483647 h 188"/>
                <a:gd name="T8" fmla="*/ 0 w 188"/>
                <a:gd name="T9" fmla="*/ 2147483647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0" y="39"/>
                  </a:moveTo>
                  <a:lnTo>
                    <a:pt x="38" y="0"/>
                  </a:lnTo>
                  <a:lnTo>
                    <a:pt x="188" y="150"/>
                  </a:lnTo>
                  <a:lnTo>
                    <a:pt x="150" y="188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9" name="Freeform 71"/>
            <p:cNvSpPr/>
            <p:nvPr/>
          </p:nvSpPr>
          <p:spPr bwMode="auto">
            <a:xfrm>
              <a:off x="9477436" y="3549963"/>
              <a:ext cx="354556" cy="350785"/>
            </a:xfrm>
            <a:custGeom>
              <a:avLst/>
              <a:gdLst>
                <a:gd name="T0" fmla="*/ 2147483647 w 188"/>
                <a:gd name="T1" fmla="*/ 2147483647 h 186"/>
                <a:gd name="T2" fmla="*/ 0 w 188"/>
                <a:gd name="T3" fmla="*/ 2147483647 h 186"/>
                <a:gd name="T4" fmla="*/ 2147483647 w 188"/>
                <a:gd name="T5" fmla="*/ 0 h 186"/>
                <a:gd name="T6" fmla="*/ 2147483647 w 188"/>
                <a:gd name="T7" fmla="*/ 2147483647 h 186"/>
                <a:gd name="T8" fmla="*/ 2147483647 w 188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6">
                  <a:moveTo>
                    <a:pt x="39" y="186"/>
                  </a:moveTo>
                  <a:lnTo>
                    <a:pt x="0" y="148"/>
                  </a:lnTo>
                  <a:lnTo>
                    <a:pt x="150" y="0"/>
                  </a:lnTo>
                  <a:lnTo>
                    <a:pt x="188" y="39"/>
                  </a:lnTo>
                  <a:lnTo>
                    <a:pt x="39" y="1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0" name="Freeform 72"/>
            <p:cNvSpPr/>
            <p:nvPr/>
          </p:nvSpPr>
          <p:spPr bwMode="auto">
            <a:xfrm>
              <a:off x="9356736" y="3408518"/>
              <a:ext cx="286663" cy="396047"/>
            </a:xfrm>
            <a:custGeom>
              <a:avLst/>
              <a:gdLst>
                <a:gd name="T0" fmla="*/ 2147483647 w 152"/>
                <a:gd name="T1" fmla="*/ 2147483647 h 210"/>
                <a:gd name="T2" fmla="*/ 0 w 152"/>
                <a:gd name="T3" fmla="*/ 2147483647 h 210"/>
                <a:gd name="T4" fmla="*/ 2147483647 w 152"/>
                <a:gd name="T5" fmla="*/ 0 h 210"/>
                <a:gd name="T6" fmla="*/ 2147483647 w 152"/>
                <a:gd name="T7" fmla="*/ 2147483647 h 210"/>
                <a:gd name="T8" fmla="*/ 2147483647 w 152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10">
                  <a:moveTo>
                    <a:pt x="48" y="210"/>
                  </a:moveTo>
                  <a:lnTo>
                    <a:pt x="0" y="183"/>
                  </a:lnTo>
                  <a:lnTo>
                    <a:pt x="106" y="0"/>
                  </a:lnTo>
                  <a:lnTo>
                    <a:pt x="152" y="28"/>
                  </a:lnTo>
                  <a:lnTo>
                    <a:pt x="48" y="21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1" name="Freeform 73"/>
            <p:cNvSpPr/>
            <p:nvPr/>
          </p:nvSpPr>
          <p:spPr bwMode="auto">
            <a:xfrm>
              <a:off x="9220949" y="3327422"/>
              <a:ext cx="198023" cy="413021"/>
            </a:xfrm>
            <a:custGeom>
              <a:avLst/>
              <a:gdLst>
                <a:gd name="T0" fmla="*/ 2147483647 w 105"/>
                <a:gd name="T1" fmla="*/ 2147483647 h 219"/>
                <a:gd name="T2" fmla="*/ 0 w 105"/>
                <a:gd name="T3" fmla="*/ 2147483647 h 219"/>
                <a:gd name="T4" fmla="*/ 2147483647 w 105"/>
                <a:gd name="T5" fmla="*/ 0 h 219"/>
                <a:gd name="T6" fmla="*/ 2147483647 w 105"/>
                <a:gd name="T7" fmla="*/ 2147483647 h 219"/>
                <a:gd name="T8" fmla="*/ 2147483647 w 105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5" h="219">
                  <a:moveTo>
                    <a:pt x="52" y="219"/>
                  </a:moveTo>
                  <a:lnTo>
                    <a:pt x="0" y="204"/>
                  </a:lnTo>
                  <a:lnTo>
                    <a:pt x="54" y="0"/>
                  </a:lnTo>
                  <a:lnTo>
                    <a:pt x="105" y="14"/>
                  </a:lnTo>
                  <a:lnTo>
                    <a:pt x="52" y="21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2" name="Freeform 76"/>
            <p:cNvSpPr/>
            <p:nvPr/>
          </p:nvSpPr>
          <p:spPr bwMode="auto">
            <a:xfrm>
              <a:off x="9581164" y="4483503"/>
              <a:ext cx="392275" cy="288549"/>
            </a:xfrm>
            <a:custGeom>
              <a:avLst/>
              <a:gdLst>
                <a:gd name="T0" fmla="*/ 0 w 208"/>
                <a:gd name="T1" fmla="*/ 2147483647 h 153"/>
                <a:gd name="T2" fmla="*/ 2147483647 w 208"/>
                <a:gd name="T3" fmla="*/ 0 h 153"/>
                <a:gd name="T4" fmla="*/ 2147483647 w 208"/>
                <a:gd name="T5" fmla="*/ 2147483647 h 153"/>
                <a:gd name="T6" fmla="*/ 2147483647 w 208"/>
                <a:gd name="T7" fmla="*/ 2147483647 h 153"/>
                <a:gd name="T8" fmla="*/ 0 w 208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8" h="153">
                  <a:moveTo>
                    <a:pt x="0" y="47"/>
                  </a:moveTo>
                  <a:lnTo>
                    <a:pt x="26" y="0"/>
                  </a:lnTo>
                  <a:lnTo>
                    <a:pt x="208" y="105"/>
                  </a:lnTo>
                  <a:lnTo>
                    <a:pt x="182" y="153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3" name="Freeform 77"/>
            <p:cNvSpPr/>
            <p:nvPr/>
          </p:nvSpPr>
          <p:spPr bwMode="auto">
            <a:xfrm>
              <a:off x="9647171" y="4345829"/>
              <a:ext cx="409248" cy="201796"/>
            </a:xfrm>
            <a:custGeom>
              <a:avLst/>
              <a:gdLst>
                <a:gd name="T0" fmla="*/ 0 w 217"/>
                <a:gd name="T1" fmla="*/ 2147483647 h 107"/>
                <a:gd name="T2" fmla="*/ 2147483647 w 217"/>
                <a:gd name="T3" fmla="*/ 0 h 107"/>
                <a:gd name="T4" fmla="*/ 2147483647 w 217"/>
                <a:gd name="T5" fmla="*/ 2147483647 h 107"/>
                <a:gd name="T6" fmla="*/ 2147483647 w 217"/>
                <a:gd name="T7" fmla="*/ 2147483647 h 107"/>
                <a:gd name="T8" fmla="*/ 0 w 217"/>
                <a:gd name="T9" fmla="*/ 2147483647 h 1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7">
                  <a:moveTo>
                    <a:pt x="0" y="53"/>
                  </a:moveTo>
                  <a:lnTo>
                    <a:pt x="14" y="0"/>
                  </a:lnTo>
                  <a:lnTo>
                    <a:pt x="217" y="54"/>
                  </a:lnTo>
                  <a:lnTo>
                    <a:pt x="202" y="107"/>
                  </a:lnTo>
                  <a:lnTo>
                    <a:pt x="0" y="5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4" name="Rectangle 78"/>
            <p:cNvSpPr>
              <a:spLocks noChangeArrowheads="1"/>
            </p:cNvSpPr>
            <p:nvPr/>
          </p:nvSpPr>
          <p:spPr bwMode="auto">
            <a:xfrm>
              <a:off x="9677346" y="4204384"/>
              <a:ext cx="399819" cy="9995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05" name="Freeform 79"/>
            <p:cNvSpPr/>
            <p:nvPr/>
          </p:nvSpPr>
          <p:spPr bwMode="auto">
            <a:xfrm>
              <a:off x="9647171" y="3959212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0 w 217"/>
                <a:gd name="T3" fmla="*/ 2147483647 h 108"/>
                <a:gd name="T4" fmla="*/ 2147483647 w 217"/>
                <a:gd name="T5" fmla="*/ 0 h 108"/>
                <a:gd name="T6" fmla="*/ 2147483647 w 217"/>
                <a:gd name="T7" fmla="*/ 2147483647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12" y="108"/>
                  </a:moveTo>
                  <a:lnTo>
                    <a:pt x="0" y="55"/>
                  </a:lnTo>
                  <a:lnTo>
                    <a:pt x="202" y="0"/>
                  </a:lnTo>
                  <a:lnTo>
                    <a:pt x="217" y="53"/>
                  </a:lnTo>
                  <a:lnTo>
                    <a:pt x="12" y="10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6" name="Freeform 80"/>
            <p:cNvSpPr/>
            <p:nvPr/>
          </p:nvSpPr>
          <p:spPr bwMode="auto">
            <a:xfrm>
              <a:off x="9577392" y="3736672"/>
              <a:ext cx="396047" cy="288549"/>
            </a:xfrm>
            <a:custGeom>
              <a:avLst/>
              <a:gdLst>
                <a:gd name="T0" fmla="*/ 2147483647 w 210"/>
                <a:gd name="T1" fmla="*/ 2147483647 h 153"/>
                <a:gd name="T2" fmla="*/ 0 w 210"/>
                <a:gd name="T3" fmla="*/ 2147483647 h 153"/>
                <a:gd name="T4" fmla="*/ 2147483647 w 210"/>
                <a:gd name="T5" fmla="*/ 0 h 153"/>
                <a:gd name="T6" fmla="*/ 2147483647 w 210"/>
                <a:gd name="T7" fmla="*/ 2147483647 h 153"/>
                <a:gd name="T8" fmla="*/ 2147483647 w 210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3">
                  <a:moveTo>
                    <a:pt x="28" y="153"/>
                  </a:moveTo>
                  <a:lnTo>
                    <a:pt x="0" y="106"/>
                  </a:lnTo>
                  <a:lnTo>
                    <a:pt x="183" y="0"/>
                  </a:lnTo>
                  <a:lnTo>
                    <a:pt x="210" y="47"/>
                  </a:lnTo>
                  <a:lnTo>
                    <a:pt x="28" y="15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</p:grpSp>
      <p:cxnSp>
        <p:nvCxnSpPr>
          <p:cNvPr id="80" name="直接连接符 79"/>
          <p:cNvCxnSpPr>
            <a:cxnSpLocks noChangeShapeType="1"/>
          </p:cNvCxnSpPr>
          <p:nvPr/>
        </p:nvCxnSpPr>
        <p:spPr bwMode="auto">
          <a:xfrm>
            <a:off x="1833897" y="1228845"/>
            <a:ext cx="9445982" cy="0"/>
          </a:xfrm>
          <a:prstGeom prst="line">
            <a:avLst/>
          </a:prstGeom>
          <a:noFill/>
          <a:ln w="15875">
            <a:solidFill>
              <a:schemeClr val="tx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9" name="标题 1">
            <a:extLst>
              <a:ext uri="{FF2B5EF4-FFF2-40B4-BE49-F238E27FC236}">
                <a16:creationId xmlns:a16="http://schemas.microsoft.com/office/drawing/2014/main" id="{AAF830EF-BDCD-429F-8550-C85A2D130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287" y="323354"/>
            <a:ext cx="6476234" cy="898070"/>
          </a:xfrm>
        </p:spPr>
        <p:txBody>
          <a:bodyPr>
            <a:noAutofit/>
          </a:bodyPr>
          <a:lstStyle/>
          <a:p>
            <a:r>
              <a:rPr lang="en-US" altLang="zh-CN" sz="3200" i="0" dirty="0"/>
              <a:t>【</a:t>
            </a:r>
            <a:r>
              <a:rPr lang="zh-CN" altLang="en-US" sz="3200" i="0" dirty="0"/>
              <a:t>练习</a:t>
            </a:r>
            <a:r>
              <a:rPr lang="en-US" altLang="zh-CN" sz="3200" i="0" dirty="0"/>
              <a:t>】【2019</a:t>
            </a:r>
            <a:r>
              <a:rPr lang="zh-CN" altLang="en-US" sz="3200" i="0" dirty="0"/>
              <a:t>年高考全国卷</a:t>
            </a:r>
            <a:r>
              <a:rPr lang="en-US" altLang="zh-CN" sz="3200" i="0" dirty="0"/>
              <a:t>3】</a:t>
            </a:r>
            <a:endParaRPr lang="zh-CN" altLang="en-US" sz="3200" i="0" dirty="0"/>
          </a:p>
        </p:txBody>
      </p:sp>
      <p:pic>
        <p:nvPicPr>
          <p:cNvPr id="81" name="图片 80">
            <a:extLst>
              <a:ext uri="{FF2B5EF4-FFF2-40B4-BE49-F238E27FC236}">
                <a16:creationId xmlns:a16="http://schemas.microsoft.com/office/drawing/2014/main" id="{93F0447E-212C-4990-96A8-86114378941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049" y="1467495"/>
            <a:ext cx="8050222" cy="494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09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0E9D76D-8286-40AC-A2CD-A22804D02A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5592"/>
            <a:ext cx="1313501" cy="2299965"/>
          </a:xfrm>
          <a:prstGeom prst="rect">
            <a:avLst/>
          </a:prstGeom>
          <a:effectLst>
            <a:reflection blurRad="12700" stA="34000" endPos="42000" dir="5400000" sy="-100000" algn="bl" rotWithShape="0"/>
          </a:effectLst>
        </p:spPr>
      </p:pic>
      <p:sp>
        <p:nvSpPr>
          <p:cNvPr id="4" name="标题 1">
            <a:extLst>
              <a:ext uri="{FF2B5EF4-FFF2-40B4-BE49-F238E27FC236}">
                <a16:creationId xmlns:a16="http://schemas.microsoft.com/office/drawing/2014/main" id="{138938E6-A091-432D-9B75-79BBD0CE6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5325" y="495883"/>
            <a:ext cx="1521724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立意：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0FC3D72-7DAA-46FB-ADF6-7624AD3B8E7C}"/>
              </a:ext>
            </a:extLst>
          </p:cNvPr>
          <p:cNvSpPr txBox="1"/>
          <p:nvPr/>
        </p:nvSpPr>
        <p:spPr>
          <a:xfrm>
            <a:off x="1313501" y="1817501"/>
            <a:ext cx="10587487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教师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角度：社会呼唤有温度的教师；知识传播者，人生摆渡人。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学生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角度：在款款深情下扬鞭远行；铭记师恩，勿负韶华。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教师和学生结合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的角度：师恩难忘，师爱情长；师生情，一生相伴；师生情，前行的动力；爱心，为学生成长保驾护航；款款爱心助力学生成长；真情相伴，助你我成长。</a:t>
            </a:r>
          </a:p>
        </p:txBody>
      </p:sp>
    </p:spTree>
    <p:extLst>
      <p:ext uri="{BB962C8B-B14F-4D97-AF65-F5344CB8AC3E}">
        <p14:creationId xmlns:p14="http://schemas.microsoft.com/office/powerpoint/2010/main" val="433915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>
            <a:extLst>
              <a:ext uri="{FF2B5EF4-FFF2-40B4-BE49-F238E27FC236}">
                <a16:creationId xmlns:a16="http://schemas.microsoft.com/office/drawing/2014/main" id="{2BDBEBE1-9F6E-4541-BB0A-ABCDBA94F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5324" y="495883"/>
            <a:ext cx="1797769" cy="898070"/>
          </a:xfrm>
        </p:spPr>
        <p:txBody>
          <a:bodyPr>
            <a:noAutofit/>
          </a:bodyPr>
          <a:lstStyle/>
          <a:p>
            <a:r>
              <a:rPr lang="en-US" altLang="zh-CN" sz="3200" i="0" dirty="0"/>
              <a:t>【</a:t>
            </a:r>
            <a:r>
              <a:rPr lang="zh-CN" altLang="en-US" sz="3200" i="0" dirty="0"/>
              <a:t>注意</a:t>
            </a:r>
            <a:r>
              <a:rPr lang="en-US" altLang="zh-CN" sz="3200" i="0" dirty="0"/>
              <a:t>】</a:t>
            </a:r>
            <a:endParaRPr lang="zh-CN" altLang="en-US" sz="3200" i="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24B40ED-66A9-4F04-9E3E-F4698C5D14A5}"/>
              </a:ext>
            </a:extLst>
          </p:cNvPr>
          <p:cNvSpPr txBox="1"/>
          <p:nvPr/>
        </p:nvSpPr>
        <p:spPr>
          <a:xfrm>
            <a:off x="0" y="3868832"/>
            <a:ext cx="9418320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偏离题意的立意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由漫画的教师语言抽象出爱心，转而谈爱心；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由漫画学生的学习是对教师付出的报答，转而写感恩。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DBC796F-6B81-42BC-B512-C29280201589}"/>
              </a:ext>
            </a:extLst>
          </p:cNvPr>
          <p:cNvSpPr txBox="1"/>
          <p:nvPr/>
        </p:nvSpPr>
        <p:spPr>
          <a:xfrm>
            <a:off x="171385" y="2340056"/>
            <a:ext cx="19883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教师的深情 </a:t>
            </a:r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337249E-EBC3-4A1B-A958-5385736A6B87}"/>
              </a:ext>
            </a:extLst>
          </p:cNvPr>
          <p:cNvSpPr txBox="1"/>
          <p:nvPr/>
        </p:nvSpPr>
        <p:spPr>
          <a:xfrm>
            <a:off x="0" y="1326315"/>
            <a:ext cx="6098874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主题如何深化：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1894155-5657-4928-868A-7809CA38B23B}"/>
              </a:ext>
            </a:extLst>
          </p:cNvPr>
          <p:cNvSpPr txBox="1"/>
          <p:nvPr/>
        </p:nvSpPr>
        <p:spPr>
          <a:xfrm>
            <a:off x="2361480" y="2340056"/>
            <a:ext cx="24048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有温度的教师 </a:t>
            </a:r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630C842-2394-4FD4-B871-79C7A6448E7D}"/>
              </a:ext>
            </a:extLst>
          </p:cNvPr>
          <p:cNvSpPr txBox="1"/>
          <p:nvPr/>
        </p:nvSpPr>
        <p:spPr>
          <a:xfrm>
            <a:off x="4884706" y="2340056"/>
            <a:ext cx="38261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社会需要有温度的教师 </a:t>
            </a:r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BA93D1B-921C-4C44-A04A-A6E2B8C9695A}"/>
              </a:ext>
            </a:extLst>
          </p:cNvPr>
          <p:cNvSpPr txBox="1"/>
          <p:nvPr/>
        </p:nvSpPr>
        <p:spPr>
          <a:xfrm>
            <a:off x="8932941" y="2224907"/>
            <a:ext cx="3090122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需要有温度的教育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7" name="箭头: 右 16">
            <a:extLst>
              <a:ext uri="{FF2B5EF4-FFF2-40B4-BE49-F238E27FC236}">
                <a16:creationId xmlns:a16="http://schemas.microsoft.com/office/drawing/2014/main" id="{F09C2824-6928-4F40-80A3-FBCE1B6B050B}"/>
              </a:ext>
            </a:extLst>
          </p:cNvPr>
          <p:cNvSpPr/>
          <p:nvPr/>
        </p:nvSpPr>
        <p:spPr>
          <a:xfrm>
            <a:off x="2101043" y="2476327"/>
            <a:ext cx="339587" cy="250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箭头: 右 17">
            <a:extLst>
              <a:ext uri="{FF2B5EF4-FFF2-40B4-BE49-F238E27FC236}">
                <a16:creationId xmlns:a16="http://schemas.microsoft.com/office/drawing/2014/main" id="{FD3A2B7D-0D8B-461A-A767-D6CAB02CC492}"/>
              </a:ext>
            </a:extLst>
          </p:cNvPr>
          <p:cNvSpPr/>
          <p:nvPr/>
        </p:nvSpPr>
        <p:spPr>
          <a:xfrm>
            <a:off x="4603849" y="2476327"/>
            <a:ext cx="339587" cy="250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箭头: 右 18">
            <a:extLst>
              <a:ext uri="{FF2B5EF4-FFF2-40B4-BE49-F238E27FC236}">
                <a16:creationId xmlns:a16="http://schemas.microsoft.com/office/drawing/2014/main" id="{7840E419-2964-4FF5-AC27-CB092F6306D4}"/>
              </a:ext>
            </a:extLst>
          </p:cNvPr>
          <p:cNvSpPr/>
          <p:nvPr/>
        </p:nvSpPr>
        <p:spPr>
          <a:xfrm>
            <a:off x="8652084" y="2495129"/>
            <a:ext cx="339587" cy="250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5A6ACAD-1CFB-4581-BC73-1F2EBEE2551D}"/>
              </a:ext>
            </a:extLst>
          </p:cNvPr>
          <p:cNvSpPr txBox="1"/>
          <p:nvPr/>
        </p:nvSpPr>
        <p:spPr>
          <a:xfrm>
            <a:off x="175781" y="3090252"/>
            <a:ext cx="63736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师生情，只停留在对情感的感受与感知 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2AD1A615-EFE9-4E24-B903-C12658D865E2}"/>
              </a:ext>
            </a:extLst>
          </p:cNvPr>
          <p:cNvSpPr txBox="1"/>
          <p:nvPr/>
        </p:nvSpPr>
        <p:spPr>
          <a:xfrm>
            <a:off x="6875828" y="3090252"/>
            <a:ext cx="53161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带着老师的恩情前行（人生思索） </a:t>
            </a:r>
            <a:endParaRPr lang="zh-CN" altLang="en-US" dirty="0"/>
          </a:p>
        </p:txBody>
      </p:sp>
      <p:sp>
        <p:nvSpPr>
          <p:cNvPr id="22" name="箭头: 右 21">
            <a:extLst>
              <a:ext uri="{FF2B5EF4-FFF2-40B4-BE49-F238E27FC236}">
                <a16:creationId xmlns:a16="http://schemas.microsoft.com/office/drawing/2014/main" id="{664195A0-548C-48C7-AE5B-966C71782791}"/>
              </a:ext>
            </a:extLst>
          </p:cNvPr>
          <p:cNvSpPr/>
          <p:nvPr/>
        </p:nvSpPr>
        <p:spPr>
          <a:xfrm>
            <a:off x="6515680" y="3239342"/>
            <a:ext cx="339587" cy="250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724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  <p:bldP spid="16" grpId="0"/>
      <p:bldP spid="17" grpId="0" animBg="1"/>
      <p:bldP spid="18" grpId="0" animBg="1"/>
      <p:bldP spid="19" grpId="0" animBg="1"/>
      <p:bldP spid="20" grpId="0"/>
      <p:bldP spid="21" grpId="0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>
            <a:extLst>
              <a:ext uri="{FF2B5EF4-FFF2-40B4-BE49-F238E27FC236}">
                <a16:creationId xmlns:a16="http://schemas.microsoft.com/office/drawing/2014/main" id="{E5846345-3682-465E-9ACA-AE53C47BA8D0}"/>
              </a:ext>
            </a:extLst>
          </p:cNvPr>
          <p:cNvSpPr txBox="1">
            <a:spLocks/>
          </p:cNvSpPr>
          <p:nvPr/>
        </p:nvSpPr>
        <p:spPr>
          <a:xfrm>
            <a:off x="2325421" y="379561"/>
            <a:ext cx="8089535" cy="48308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cs typeface="+mn-ea"/>
              </a:rPr>
              <a:t>（二）评论争辩类   （表态说理型）</a:t>
            </a:r>
            <a:endParaRPr lang="zh-CN" altLang="en-US" sz="3200" dirty="0">
              <a:ea typeface="+mn-ea"/>
              <a:cs typeface="+mn-e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C973A8F-DB4B-4D3F-B038-F9C079D69FE9}"/>
              </a:ext>
            </a:extLst>
          </p:cNvPr>
          <p:cNvSpPr/>
          <p:nvPr/>
        </p:nvSpPr>
        <p:spPr>
          <a:xfrm>
            <a:off x="0" y="1215460"/>
            <a:ext cx="12192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43434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43434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阅读下面的材料，结合自己的生活实际，根据要求写一篇不少于</a:t>
            </a:r>
            <a:r>
              <a:rPr lang="en-US" altLang="zh-CN" sz="2800" b="1" dirty="0">
                <a:solidFill>
                  <a:srgbClr val="43434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2800" b="1" dirty="0">
                <a:solidFill>
                  <a:srgbClr val="43434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字的文章。</a:t>
            </a:r>
          </a:p>
          <a:p>
            <a:r>
              <a:rPr lang="zh-CN" altLang="en-US" sz="2800" b="1" dirty="0">
                <a:solidFill>
                  <a:srgbClr val="43434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在上海地铁上，一男子因随地吐痰遭到指责后，竟不停地用污言秽语和指责他的乘客对骂，一黑衣壮汉忍不住，拨开人群走到“吐痰男”跟前踢去一脚，吐痰男顿时安静下来，一语不发，此时，有出来劝架的乘客指责“黑衣男”：“打人是不对的。”更多的人则认可黑衣男的做法。这段视频被上传到网络后，引起更大范围、更多角度的讨论，数千网友留言，对此事议论纷纷。有网友说，男子素质低下、态度嚣张，黑衣壮汉挺身而出，是“为民除害、伸张正义”，打得好。也有网友说，男子固然有错在先，但其他乘客和他对骂，黑衣壮汉又动了手，三方其实都有不对之处。</a:t>
            </a:r>
          </a:p>
          <a:p>
            <a:r>
              <a:rPr lang="zh-CN" altLang="en-US" sz="2800" b="1" dirty="0">
                <a:solidFill>
                  <a:srgbClr val="43434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对于以上事情你怎么看？请你就其中某一个或某一群人的表现，表明你的态度，阐述你的看法。</a:t>
            </a: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0CBFEACA-CBDD-468B-B0B8-54E2F7F94325}"/>
              </a:ext>
            </a:extLst>
          </p:cNvPr>
          <p:cNvSpPr/>
          <p:nvPr/>
        </p:nvSpPr>
        <p:spPr>
          <a:xfrm>
            <a:off x="3210560" y="2509520"/>
            <a:ext cx="1869440" cy="467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DD644C91-F377-4E70-B6A2-3CBD5E112543}"/>
              </a:ext>
            </a:extLst>
          </p:cNvPr>
          <p:cNvSpPr/>
          <p:nvPr/>
        </p:nvSpPr>
        <p:spPr>
          <a:xfrm>
            <a:off x="8636000" y="2509520"/>
            <a:ext cx="1544320" cy="467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B8B7D697-5BBB-4009-85AD-9BF378DE373E}"/>
              </a:ext>
            </a:extLst>
          </p:cNvPr>
          <p:cNvSpPr/>
          <p:nvPr/>
        </p:nvSpPr>
        <p:spPr>
          <a:xfrm>
            <a:off x="8636000" y="2976880"/>
            <a:ext cx="1798320" cy="467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690E7935-1543-4577-8A30-35E24AE9D534}"/>
              </a:ext>
            </a:extLst>
          </p:cNvPr>
          <p:cNvSpPr/>
          <p:nvPr/>
        </p:nvSpPr>
        <p:spPr>
          <a:xfrm>
            <a:off x="1503680" y="4240460"/>
            <a:ext cx="731520" cy="467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8682B1E5-49B8-40B5-97DF-2153A7377859}"/>
              </a:ext>
            </a:extLst>
          </p:cNvPr>
          <p:cNvSpPr/>
          <p:nvPr/>
        </p:nvSpPr>
        <p:spPr>
          <a:xfrm>
            <a:off x="4683760" y="4707820"/>
            <a:ext cx="1513840" cy="467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12866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0">
            <a:extLst>
              <a:ext uri="{FF2B5EF4-FFF2-40B4-BE49-F238E27FC236}">
                <a16:creationId xmlns:a16="http://schemas.microsoft.com/office/drawing/2014/main" id="{3D4E453B-3A3C-4BBA-8EFE-24DDF4CC3A9C}"/>
              </a:ext>
            </a:extLst>
          </p:cNvPr>
          <p:cNvSpPr>
            <a:spLocks noEditPoints="1"/>
          </p:cNvSpPr>
          <p:nvPr/>
        </p:nvSpPr>
        <p:spPr bwMode="auto">
          <a:xfrm rot="20791425">
            <a:off x="200517" y="4717506"/>
            <a:ext cx="1902368" cy="1945613"/>
          </a:xfrm>
          <a:custGeom>
            <a:avLst/>
            <a:gdLst>
              <a:gd name="T0" fmla="*/ 1358 w 1416"/>
              <a:gd name="T1" fmla="*/ 2 h 1448"/>
              <a:gd name="T2" fmla="*/ 1330 w 1416"/>
              <a:gd name="T3" fmla="*/ 72 h 1448"/>
              <a:gd name="T4" fmla="*/ 1264 w 1416"/>
              <a:gd name="T5" fmla="*/ 162 h 1448"/>
              <a:gd name="T6" fmla="*/ 1198 w 1416"/>
              <a:gd name="T7" fmla="*/ 232 h 1448"/>
              <a:gd name="T8" fmla="*/ 1170 w 1416"/>
              <a:gd name="T9" fmla="*/ 206 h 1448"/>
              <a:gd name="T10" fmla="*/ 1194 w 1416"/>
              <a:gd name="T11" fmla="*/ 130 h 1448"/>
              <a:gd name="T12" fmla="*/ 1212 w 1416"/>
              <a:gd name="T13" fmla="*/ 124 h 1448"/>
              <a:gd name="T14" fmla="*/ 1178 w 1416"/>
              <a:gd name="T15" fmla="*/ 36 h 1448"/>
              <a:gd name="T16" fmla="*/ 1076 w 1416"/>
              <a:gd name="T17" fmla="*/ 18 h 1448"/>
              <a:gd name="T18" fmla="*/ 988 w 1416"/>
              <a:gd name="T19" fmla="*/ 84 h 1448"/>
              <a:gd name="T20" fmla="*/ 930 w 1416"/>
              <a:gd name="T21" fmla="*/ 148 h 1448"/>
              <a:gd name="T22" fmla="*/ 866 w 1416"/>
              <a:gd name="T23" fmla="*/ 106 h 1448"/>
              <a:gd name="T24" fmla="*/ 782 w 1416"/>
              <a:gd name="T25" fmla="*/ 114 h 1448"/>
              <a:gd name="T26" fmla="*/ 698 w 1416"/>
              <a:gd name="T27" fmla="*/ 122 h 1448"/>
              <a:gd name="T28" fmla="*/ 624 w 1416"/>
              <a:gd name="T29" fmla="*/ 130 h 1448"/>
              <a:gd name="T30" fmla="*/ 396 w 1416"/>
              <a:gd name="T31" fmla="*/ 224 h 1448"/>
              <a:gd name="T32" fmla="*/ 332 w 1416"/>
              <a:gd name="T33" fmla="*/ 304 h 1448"/>
              <a:gd name="T34" fmla="*/ 192 w 1416"/>
              <a:gd name="T35" fmla="*/ 274 h 1448"/>
              <a:gd name="T36" fmla="*/ 2 w 1416"/>
              <a:gd name="T37" fmla="*/ 488 h 1448"/>
              <a:gd name="T38" fmla="*/ 318 w 1416"/>
              <a:gd name="T39" fmla="*/ 714 h 1448"/>
              <a:gd name="T40" fmla="*/ 444 w 1416"/>
              <a:gd name="T41" fmla="*/ 456 h 1448"/>
              <a:gd name="T42" fmla="*/ 410 w 1416"/>
              <a:gd name="T43" fmla="*/ 348 h 1448"/>
              <a:gd name="T44" fmla="*/ 504 w 1416"/>
              <a:gd name="T45" fmla="*/ 268 h 1448"/>
              <a:gd name="T46" fmla="*/ 662 w 1416"/>
              <a:gd name="T47" fmla="*/ 234 h 1448"/>
              <a:gd name="T48" fmla="*/ 680 w 1416"/>
              <a:gd name="T49" fmla="*/ 276 h 1448"/>
              <a:gd name="T50" fmla="*/ 592 w 1416"/>
              <a:gd name="T51" fmla="*/ 358 h 1448"/>
              <a:gd name="T52" fmla="*/ 612 w 1416"/>
              <a:gd name="T53" fmla="*/ 426 h 1448"/>
              <a:gd name="T54" fmla="*/ 656 w 1416"/>
              <a:gd name="T55" fmla="*/ 518 h 1448"/>
              <a:gd name="T56" fmla="*/ 664 w 1416"/>
              <a:gd name="T57" fmla="*/ 634 h 1448"/>
              <a:gd name="T58" fmla="*/ 656 w 1416"/>
              <a:gd name="T59" fmla="*/ 716 h 1448"/>
              <a:gd name="T60" fmla="*/ 636 w 1416"/>
              <a:gd name="T61" fmla="*/ 874 h 1448"/>
              <a:gd name="T62" fmla="*/ 336 w 1416"/>
              <a:gd name="T63" fmla="*/ 1190 h 1448"/>
              <a:gd name="T64" fmla="*/ 266 w 1416"/>
              <a:gd name="T65" fmla="*/ 1178 h 1448"/>
              <a:gd name="T66" fmla="*/ 248 w 1416"/>
              <a:gd name="T67" fmla="*/ 1258 h 1448"/>
              <a:gd name="T68" fmla="*/ 206 w 1416"/>
              <a:gd name="T69" fmla="*/ 1394 h 1448"/>
              <a:gd name="T70" fmla="*/ 240 w 1416"/>
              <a:gd name="T71" fmla="*/ 1438 h 1448"/>
              <a:gd name="T72" fmla="*/ 328 w 1416"/>
              <a:gd name="T73" fmla="*/ 1322 h 1448"/>
              <a:gd name="T74" fmla="*/ 410 w 1416"/>
              <a:gd name="T75" fmla="*/ 1284 h 1448"/>
              <a:gd name="T76" fmla="*/ 704 w 1416"/>
              <a:gd name="T77" fmla="*/ 1030 h 1448"/>
              <a:gd name="T78" fmla="*/ 878 w 1416"/>
              <a:gd name="T79" fmla="*/ 868 h 1448"/>
              <a:gd name="T80" fmla="*/ 1030 w 1416"/>
              <a:gd name="T81" fmla="*/ 922 h 1448"/>
              <a:gd name="T82" fmla="*/ 1058 w 1416"/>
              <a:gd name="T83" fmla="*/ 1152 h 1448"/>
              <a:gd name="T84" fmla="*/ 1066 w 1416"/>
              <a:gd name="T85" fmla="*/ 1250 h 1448"/>
              <a:gd name="T86" fmla="*/ 1138 w 1416"/>
              <a:gd name="T87" fmla="*/ 1290 h 1448"/>
              <a:gd name="T88" fmla="*/ 1306 w 1416"/>
              <a:gd name="T89" fmla="*/ 1248 h 1448"/>
              <a:gd name="T90" fmla="*/ 1244 w 1416"/>
              <a:gd name="T91" fmla="*/ 1212 h 1448"/>
              <a:gd name="T92" fmla="*/ 1178 w 1416"/>
              <a:gd name="T93" fmla="*/ 1104 h 1448"/>
              <a:gd name="T94" fmla="*/ 1182 w 1416"/>
              <a:gd name="T95" fmla="*/ 996 h 1448"/>
              <a:gd name="T96" fmla="*/ 1172 w 1416"/>
              <a:gd name="T97" fmla="*/ 820 h 1448"/>
              <a:gd name="T98" fmla="*/ 980 w 1416"/>
              <a:gd name="T99" fmla="*/ 700 h 1448"/>
              <a:gd name="T100" fmla="*/ 904 w 1416"/>
              <a:gd name="T101" fmla="*/ 646 h 1448"/>
              <a:gd name="T102" fmla="*/ 1002 w 1416"/>
              <a:gd name="T103" fmla="*/ 592 h 1448"/>
              <a:gd name="T104" fmla="*/ 1010 w 1416"/>
              <a:gd name="T105" fmla="*/ 590 h 1448"/>
              <a:gd name="T106" fmla="*/ 1208 w 1416"/>
              <a:gd name="T107" fmla="*/ 594 h 1448"/>
              <a:gd name="T108" fmla="*/ 1322 w 1416"/>
              <a:gd name="T109" fmla="*/ 514 h 1448"/>
              <a:gd name="T110" fmla="*/ 1234 w 1416"/>
              <a:gd name="T111" fmla="*/ 388 h 1448"/>
              <a:gd name="T112" fmla="*/ 1290 w 1416"/>
              <a:gd name="T113" fmla="*/ 280 h 1448"/>
              <a:gd name="T114" fmla="*/ 1404 w 1416"/>
              <a:gd name="T115" fmla="*/ 116 h 1448"/>
              <a:gd name="T116" fmla="*/ 1414 w 1416"/>
              <a:gd name="T117" fmla="*/ 14 h 1448"/>
              <a:gd name="T118" fmla="*/ 344 w 1416"/>
              <a:gd name="T119" fmla="*/ 344 h 1448"/>
              <a:gd name="T120" fmla="*/ 370 w 1416"/>
              <a:gd name="T121" fmla="*/ 382 h 1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416" h="1448">
                <a:moveTo>
                  <a:pt x="1406" y="12"/>
                </a:moveTo>
                <a:lnTo>
                  <a:pt x="1406" y="12"/>
                </a:lnTo>
                <a:lnTo>
                  <a:pt x="1400" y="8"/>
                </a:lnTo>
                <a:lnTo>
                  <a:pt x="1396" y="8"/>
                </a:lnTo>
                <a:lnTo>
                  <a:pt x="1392" y="8"/>
                </a:lnTo>
                <a:lnTo>
                  <a:pt x="1392" y="8"/>
                </a:lnTo>
                <a:lnTo>
                  <a:pt x="1390" y="6"/>
                </a:lnTo>
                <a:lnTo>
                  <a:pt x="1388" y="4"/>
                </a:lnTo>
                <a:lnTo>
                  <a:pt x="1382" y="2"/>
                </a:lnTo>
                <a:lnTo>
                  <a:pt x="1378" y="2"/>
                </a:lnTo>
                <a:lnTo>
                  <a:pt x="1372" y="4"/>
                </a:lnTo>
                <a:lnTo>
                  <a:pt x="1372" y="4"/>
                </a:lnTo>
                <a:lnTo>
                  <a:pt x="1366" y="2"/>
                </a:lnTo>
                <a:lnTo>
                  <a:pt x="1358" y="2"/>
                </a:lnTo>
                <a:lnTo>
                  <a:pt x="1348" y="6"/>
                </a:lnTo>
                <a:lnTo>
                  <a:pt x="1348" y="6"/>
                </a:lnTo>
                <a:lnTo>
                  <a:pt x="1338" y="8"/>
                </a:lnTo>
                <a:lnTo>
                  <a:pt x="1336" y="12"/>
                </a:lnTo>
                <a:lnTo>
                  <a:pt x="1334" y="16"/>
                </a:lnTo>
                <a:lnTo>
                  <a:pt x="1334" y="16"/>
                </a:lnTo>
                <a:lnTo>
                  <a:pt x="1332" y="40"/>
                </a:lnTo>
                <a:lnTo>
                  <a:pt x="1332" y="40"/>
                </a:lnTo>
                <a:lnTo>
                  <a:pt x="1328" y="42"/>
                </a:lnTo>
                <a:lnTo>
                  <a:pt x="1326" y="44"/>
                </a:lnTo>
                <a:lnTo>
                  <a:pt x="1326" y="48"/>
                </a:lnTo>
                <a:lnTo>
                  <a:pt x="1326" y="48"/>
                </a:lnTo>
                <a:lnTo>
                  <a:pt x="1330" y="72"/>
                </a:lnTo>
                <a:lnTo>
                  <a:pt x="1330" y="72"/>
                </a:lnTo>
                <a:lnTo>
                  <a:pt x="1314" y="86"/>
                </a:lnTo>
                <a:lnTo>
                  <a:pt x="1304" y="98"/>
                </a:lnTo>
                <a:lnTo>
                  <a:pt x="1296" y="106"/>
                </a:lnTo>
                <a:lnTo>
                  <a:pt x="1296" y="106"/>
                </a:lnTo>
                <a:lnTo>
                  <a:pt x="1292" y="116"/>
                </a:lnTo>
                <a:lnTo>
                  <a:pt x="1284" y="126"/>
                </a:lnTo>
                <a:lnTo>
                  <a:pt x="1274" y="140"/>
                </a:lnTo>
                <a:lnTo>
                  <a:pt x="1274" y="140"/>
                </a:lnTo>
                <a:lnTo>
                  <a:pt x="1268" y="144"/>
                </a:lnTo>
                <a:lnTo>
                  <a:pt x="1266" y="148"/>
                </a:lnTo>
                <a:lnTo>
                  <a:pt x="1266" y="152"/>
                </a:lnTo>
                <a:lnTo>
                  <a:pt x="1266" y="152"/>
                </a:lnTo>
                <a:lnTo>
                  <a:pt x="1266" y="156"/>
                </a:lnTo>
                <a:lnTo>
                  <a:pt x="1264" y="162"/>
                </a:lnTo>
                <a:lnTo>
                  <a:pt x="1256" y="170"/>
                </a:lnTo>
                <a:lnTo>
                  <a:pt x="1256" y="170"/>
                </a:lnTo>
                <a:lnTo>
                  <a:pt x="1246" y="182"/>
                </a:lnTo>
                <a:lnTo>
                  <a:pt x="1234" y="192"/>
                </a:lnTo>
                <a:lnTo>
                  <a:pt x="1234" y="192"/>
                </a:lnTo>
                <a:lnTo>
                  <a:pt x="1224" y="206"/>
                </a:lnTo>
                <a:lnTo>
                  <a:pt x="1214" y="222"/>
                </a:lnTo>
                <a:lnTo>
                  <a:pt x="1214" y="222"/>
                </a:lnTo>
                <a:lnTo>
                  <a:pt x="1210" y="226"/>
                </a:lnTo>
                <a:lnTo>
                  <a:pt x="1208" y="226"/>
                </a:lnTo>
                <a:lnTo>
                  <a:pt x="1204" y="226"/>
                </a:lnTo>
                <a:lnTo>
                  <a:pt x="1202" y="228"/>
                </a:lnTo>
                <a:lnTo>
                  <a:pt x="1202" y="228"/>
                </a:lnTo>
                <a:lnTo>
                  <a:pt x="1198" y="232"/>
                </a:lnTo>
                <a:lnTo>
                  <a:pt x="1190" y="236"/>
                </a:lnTo>
                <a:lnTo>
                  <a:pt x="1190" y="236"/>
                </a:lnTo>
                <a:lnTo>
                  <a:pt x="1174" y="240"/>
                </a:lnTo>
                <a:lnTo>
                  <a:pt x="1164" y="242"/>
                </a:lnTo>
                <a:lnTo>
                  <a:pt x="1164" y="242"/>
                </a:lnTo>
                <a:lnTo>
                  <a:pt x="1154" y="230"/>
                </a:lnTo>
                <a:lnTo>
                  <a:pt x="1154" y="230"/>
                </a:lnTo>
                <a:lnTo>
                  <a:pt x="1152" y="226"/>
                </a:lnTo>
                <a:lnTo>
                  <a:pt x="1156" y="216"/>
                </a:lnTo>
                <a:lnTo>
                  <a:pt x="1156" y="216"/>
                </a:lnTo>
                <a:lnTo>
                  <a:pt x="1164" y="214"/>
                </a:lnTo>
                <a:lnTo>
                  <a:pt x="1170" y="212"/>
                </a:lnTo>
                <a:lnTo>
                  <a:pt x="1170" y="210"/>
                </a:lnTo>
                <a:lnTo>
                  <a:pt x="1170" y="206"/>
                </a:lnTo>
                <a:lnTo>
                  <a:pt x="1170" y="206"/>
                </a:lnTo>
                <a:lnTo>
                  <a:pt x="1168" y="180"/>
                </a:lnTo>
                <a:lnTo>
                  <a:pt x="1168" y="180"/>
                </a:lnTo>
                <a:lnTo>
                  <a:pt x="1168" y="172"/>
                </a:lnTo>
                <a:lnTo>
                  <a:pt x="1170" y="164"/>
                </a:lnTo>
                <a:lnTo>
                  <a:pt x="1176" y="158"/>
                </a:lnTo>
                <a:lnTo>
                  <a:pt x="1176" y="158"/>
                </a:lnTo>
                <a:lnTo>
                  <a:pt x="1184" y="150"/>
                </a:lnTo>
                <a:lnTo>
                  <a:pt x="1186" y="144"/>
                </a:lnTo>
                <a:lnTo>
                  <a:pt x="1186" y="144"/>
                </a:lnTo>
                <a:lnTo>
                  <a:pt x="1186" y="128"/>
                </a:lnTo>
                <a:lnTo>
                  <a:pt x="1190" y="138"/>
                </a:lnTo>
                <a:lnTo>
                  <a:pt x="1190" y="138"/>
                </a:lnTo>
                <a:lnTo>
                  <a:pt x="1194" y="130"/>
                </a:lnTo>
                <a:lnTo>
                  <a:pt x="1198" y="122"/>
                </a:lnTo>
                <a:lnTo>
                  <a:pt x="1202" y="118"/>
                </a:lnTo>
                <a:lnTo>
                  <a:pt x="1202" y="118"/>
                </a:lnTo>
                <a:lnTo>
                  <a:pt x="1202" y="126"/>
                </a:lnTo>
                <a:lnTo>
                  <a:pt x="1200" y="132"/>
                </a:lnTo>
                <a:lnTo>
                  <a:pt x="1200" y="132"/>
                </a:lnTo>
                <a:lnTo>
                  <a:pt x="1200" y="132"/>
                </a:lnTo>
                <a:lnTo>
                  <a:pt x="1200" y="132"/>
                </a:lnTo>
                <a:lnTo>
                  <a:pt x="1204" y="130"/>
                </a:lnTo>
                <a:lnTo>
                  <a:pt x="1208" y="126"/>
                </a:lnTo>
                <a:lnTo>
                  <a:pt x="1210" y="122"/>
                </a:lnTo>
                <a:lnTo>
                  <a:pt x="1210" y="122"/>
                </a:lnTo>
                <a:lnTo>
                  <a:pt x="1212" y="120"/>
                </a:lnTo>
                <a:lnTo>
                  <a:pt x="1212" y="124"/>
                </a:lnTo>
                <a:lnTo>
                  <a:pt x="1214" y="130"/>
                </a:lnTo>
                <a:lnTo>
                  <a:pt x="1214" y="130"/>
                </a:lnTo>
                <a:lnTo>
                  <a:pt x="1214" y="122"/>
                </a:lnTo>
                <a:lnTo>
                  <a:pt x="1210" y="104"/>
                </a:lnTo>
                <a:lnTo>
                  <a:pt x="1210" y="104"/>
                </a:lnTo>
                <a:lnTo>
                  <a:pt x="1206" y="92"/>
                </a:lnTo>
                <a:lnTo>
                  <a:pt x="1200" y="80"/>
                </a:lnTo>
                <a:lnTo>
                  <a:pt x="1192" y="66"/>
                </a:lnTo>
                <a:lnTo>
                  <a:pt x="1192" y="66"/>
                </a:lnTo>
                <a:lnTo>
                  <a:pt x="1202" y="74"/>
                </a:lnTo>
                <a:lnTo>
                  <a:pt x="1202" y="74"/>
                </a:lnTo>
                <a:lnTo>
                  <a:pt x="1196" y="60"/>
                </a:lnTo>
                <a:lnTo>
                  <a:pt x="1188" y="48"/>
                </a:lnTo>
                <a:lnTo>
                  <a:pt x="1178" y="36"/>
                </a:lnTo>
                <a:lnTo>
                  <a:pt x="1178" y="36"/>
                </a:lnTo>
                <a:lnTo>
                  <a:pt x="1164" y="26"/>
                </a:lnTo>
                <a:lnTo>
                  <a:pt x="1148" y="16"/>
                </a:lnTo>
                <a:lnTo>
                  <a:pt x="1128" y="8"/>
                </a:lnTo>
                <a:lnTo>
                  <a:pt x="1116" y="4"/>
                </a:lnTo>
                <a:lnTo>
                  <a:pt x="1104" y="2"/>
                </a:lnTo>
                <a:lnTo>
                  <a:pt x="1104" y="2"/>
                </a:lnTo>
                <a:lnTo>
                  <a:pt x="1096" y="0"/>
                </a:lnTo>
                <a:lnTo>
                  <a:pt x="1090" y="2"/>
                </a:lnTo>
                <a:lnTo>
                  <a:pt x="1086" y="4"/>
                </a:lnTo>
                <a:lnTo>
                  <a:pt x="1082" y="8"/>
                </a:lnTo>
                <a:lnTo>
                  <a:pt x="1078" y="14"/>
                </a:lnTo>
                <a:lnTo>
                  <a:pt x="1076" y="18"/>
                </a:lnTo>
                <a:lnTo>
                  <a:pt x="1076" y="18"/>
                </a:lnTo>
                <a:lnTo>
                  <a:pt x="1072" y="16"/>
                </a:lnTo>
                <a:lnTo>
                  <a:pt x="1058" y="12"/>
                </a:lnTo>
                <a:lnTo>
                  <a:pt x="1050" y="10"/>
                </a:lnTo>
                <a:lnTo>
                  <a:pt x="1042" y="10"/>
                </a:lnTo>
                <a:lnTo>
                  <a:pt x="1032" y="12"/>
                </a:lnTo>
                <a:lnTo>
                  <a:pt x="1022" y="16"/>
                </a:lnTo>
                <a:lnTo>
                  <a:pt x="1022" y="16"/>
                </a:lnTo>
                <a:lnTo>
                  <a:pt x="1014" y="22"/>
                </a:lnTo>
                <a:lnTo>
                  <a:pt x="1006" y="32"/>
                </a:lnTo>
                <a:lnTo>
                  <a:pt x="1000" y="40"/>
                </a:lnTo>
                <a:lnTo>
                  <a:pt x="996" y="50"/>
                </a:lnTo>
                <a:lnTo>
                  <a:pt x="990" y="70"/>
                </a:lnTo>
                <a:lnTo>
                  <a:pt x="988" y="84"/>
                </a:lnTo>
                <a:lnTo>
                  <a:pt x="988" y="84"/>
                </a:lnTo>
                <a:lnTo>
                  <a:pt x="990" y="94"/>
                </a:lnTo>
                <a:lnTo>
                  <a:pt x="988" y="104"/>
                </a:lnTo>
                <a:lnTo>
                  <a:pt x="986" y="114"/>
                </a:lnTo>
                <a:lnTo>
                  <a:pt x="982" y="122"/>
                </a:lnTo>
                <a:lnTo>
                  <a:pt x="982" y="122"/>
                </a:lnTo>
                <a:lnTo>
                  <a:pt x="970" y="136"/>
                </a:lnTo>
                <a:lnTo>
                  <a:pt x="974" y="144"/>
                </a:lnTo>
                <a:lnTo>
                  <a:pt x="974" y="144"/>
                </a:lnTo>
                <a:lnTo>
                  <a:pt x="948" y="152"/>
                </a:lnTo>
                <a:lnTo>
                  <a:pt x="948" y="152"/>
                </a:lnTo>
                <a:lnTo>
                  <a:pt x="944" y="154"/>
                </a:lnTo>
                <a:lnTo>
                  <a:pt x="938" y="152"/>
                </a:lnTo>
                <a:lnTo>
                  <a:pt x="930" y="148"/>
                </a:lnTo>
                <a:lnTo>
                  <a:pt x="930" y="148"/>
                </a:lnTo>
                <a:lnTo>
                  <a:pt x="926" y="142"/>
                </a:lnTo>
                <a:lnTo>
                  <a:pt x="924" y="138"/>
                </a:lnTo>
                <a:lnTo>
                  <a:pt x="924" y="138"/>
                </a:lnTo>
                <a:lnTo>
                  <a:pt x="920" y="136"/>
                </a:lnTo>
                <a:lnTo>
                  <a:pt x="916" y="134"/>
                </a:lnTo>
                <a:lnTo>
                  <a:pt x="914" y="128"/>
                </a:lnTo>
                <a:lnTo>
                  <a:pt x="914" y="128"/>
                </a:lnTo>
                <a:lnTo>
                  <a:pt x="910" y="124"/>
                </a:lnTo>
                <a:lnTo>
                  <a:pt x="906" y="122"/>
                </a:lnTo>
                <a:lnTo>
                  <a:pt x="896" y="118"/>
                </a:lnTo>
                <a:lnTo>
                  <a:pt x="882" y="114"/>
                </a:lnTo>
                <a:lnTo>
                  <a:pt x="882" y="114"/>
                </a:lnTo>
                <a:lnTo>
                  <a:pt x="874" y="110"/>
                </a:lnTo>
                <a:lnTo>
                  <a:pt x="866" y="106"/>
                </a:lnTo>
                <a:lnTo>
                  <a:pt x="858" y="102"/>
                </a:lnTo>
                <a:lnTo>
                  <a:pt x="858" y="102"/>
                </a:lnTo>
                <a:lnTo>
                  <a:pt x="838" y="96"/>
                </a:lnTo>
                <a:lnTo>
                  <a:pt x="826" y="92"/>
                </a:lnTo>
                <a:lnTo>
                  <a:pt x="826" y="92"/>
                </a:lnTo>
                <a:lnTo>
                  <a:pt x="822" y="88"/>
                </a:lnTo>
                <a:lnTo>
                  <a:pt x="816" y="86"/>
                </a:lnTo>
                <a:lnTo>
                  <a:pt x="810" y="88"/>
                </a:lnTo>
                <a:lnTo>
                  <a:pt x="810" y="88"/>
                </a:lnTo>
                <a:lnTo>
                  <a:pt x="802" y="92"/>
                </a:lnTo>
                <a:lnTo>
                  <a:pt x="796" y="100"/>
                </a:lnTo>
                <a:lnTo>
                  <a:pt x="786" y="110"/>
                </a:lnTo>
                <a:lnTo>
                  <a:pt x="786" y="110"/>
                </a:lnTo>
                <a:lnTo>
                  <a:pt x="782" y="114"/>
                </a:lnTo>
                <a:lnTo>
                  <a:pt x="778" y="114"/>
                </a:lnTo>
                <a:lnTo>
                  <a:pt x="778" y="114"/>
                </a:lnTo>
                <a:lnTo>
                  <a:pt x="770" y="114"/>
                </a:lnTo>
                <a:lnTo>
                  <a:pt x="766" y="114"/>
                </a:lnTo>
                <a:lnTo>
                  <a:pt x="762" y="116"/>
                </a:lnTo>
                <a:lnTo>
                  <a:pt x="762" y="116"/>
                </a:lnTo>
                <a:lnTo>
                  <a:pt x="760" y="116"/>
                </a:lnTo>
                <a:lnTo>
                  <a:pt x="758" y="116"/>
                </a:lnTo>
                <a:lnTo>
                  <a:pt x="752" y="114"/>
                </a:lnTo>
                <a:lnTo>
                  <a:pt x="742" y="116"/>
                </a:lnTo>
                <a:lnTo>
                  <a:pt x="742" y="116"/>
                </a:lnTo>
                <a:lnTo>
                  <a:pt x="730" y="120"/>
                </a:lnTo>
                <a:lnTo>
                  <a:pt x="720" y="122"/>
                </a:lnTo>
                <a:lnTo>
                  <a:pt x="698" y="122"/>
                </a:lnTo>
                <a:lnTo>
                  <a:pt x="698" y="122"/>
                </a:lnTo>
                <a:lnTo>
                  <a:pt x="686" y="124"/>
                </a:lnTo>
                <a:lnTo>
                  <a:pt x="676" y="128"/>
                </a:lnTo>
                <a:lnTo>
                  <a:pt x="664" y="132"/>
                </a:lnTo>
                <a:lnTo>
                  <a:pt x="664" y="132"/>
                </a:lnTo>
                <a:lnTo>
                  <a:pt x="656" y="132"/>
                </a:lnTo>
                <a:lnTo>
                  <a:pt x="648" y="132"/>
                </a:lnTo>
                <a:lnTo>
                  <a:pt x="642" y="136"/>
                </a:lnTo>
                <a:lnTo>
                  <a:pt x="642" y="136"/>
                </a:lnTo>
                <a:lnTo>
                  <a:pt x="638" y="138"/>
                </a:lnTo>
                <a:lnTo>
                  <a:pt x="636" y="138"/>
                </a:lnTo>
                <a:lnTo>
                  <a:pt x="632" y="134"/>
                </a:lnTo>
                <a:lnTo>
                  <a:pt x="628" y="130"/>
                </a:lnTo>
                <a:lnTo>
                  <a:pt x="624" y="130"/>
                </a:lnTo>
                <a:lnTo>
                  <a:pt x="620" y="132"/>
                </a:lnTo>
                <a:lnTo>
                  <a:pt x="620" y="132"/>
                </a:lnTo>
                <a:lnTo>
                  <a:pt x="602" y="140"/>
                </a:lnTo>
                <a:lnTo>
                  <a:pt x="594" y="142"/>
                </a:lnTo>
                <a:lnTo>
                  <a:pt x="580" y="142"/>
                </a:lnTo>
                <a:lnTo>
                  <a:pt x="580" y="142"/>
                </a:lnTo>
                <a:lnTo>
                  <a:pt x="564" y="144"/>
                </a:lnTo>
                <a:lnTo>
                  <a:pt x="544" y="148"/>
                </a:lnTo>
                <a:lnTo>
                  <a:pt x="524" y="156"/>
                </a:lnTo>
                <a:lnTo>
                  <a:pt x="506" y="164"/>
                </a:lnTo>
                <a:lnTo>
                  <a:pt x="506" y="164"/>
                </a:lnTo>
                <a:lnTo>
                  <a:pt x="450" y="194"/>
                </a:lnTo>
                <a:lnTo>
                  <a:pt x="420" y="210"/>
                </a:lnTo>
                <a:lnTo>
                  <a:pt x="396" y="224"/>
                </a:lnTo>
                <a:lnTo>
                  <a:pt x="396" y="224"/>
                </a:lnTo>
                <a:lnTo>
                  <a:pt x="366" y="244"/>
                </a:lnTo>
                <a:lnTo>
                  <a:pt x="356" y="252"/>
                </a:lnTo>
                <a:lnTo>
                  <a:pt x="352" y="258"/>
                </a:lnTo>
                <a:lnTo>
                  <a:pt x="352" y="258"/>
                </a:lnTo>
                <a:lnTo>
                  <a:pt x="354" y="268"/>
                </a:lnTo>
                <a:lnTo>
                  <a:pt x="356" y="276"/>
                </a:lnTo>
                <a:lnTo>
                  <a:pt x="356" y="276"/>
                </a:lnTo>
                <a:lnTo>
                  <a:pt x="348" y="280"/>
                </a:lnTo>
                <a:lnTo>
                  <a:pt x="336" y="290"/>
                </a:lnTo>
                <a:lnTo>
                  <a:pt x="336" y="290"/>
                </a:lnTo>
                <a:lnTo>
                  <a:pt x="332" y="294"/>
                </a:lnTo>
                <a:lnTo>
                  <a:pt x="332" y="300"/>
                </a:lnTo>
                <a:lnTo>
                  <a:pt x="332" y="304"/>
                </a:lnTo>
                <a:lnTo>
                  <a:pt x="332" y="304"/>
                </a:lnTo>
                <a:lnTo>
                  <a:pt x="330" y="310"/>
                </a:lnTo>
                <a:lnTo>
                  <a:pt x="330" y="310"/>
                </a:lnTo>
                <a:lnTo>
                  <a:pt x="320" y="312"/>
                </a:lnTo>
                <a:lnTo>
                  <a:pt x="314" y="316"/>
                </a:lnTo>
                <a:lnTo>
                  <a:pt x="300" y="326"/>
                </a:lnTo>
                <a:lnTo>
                  <a:pt x="292" y="336"/>
                </a:lnTo>
                <a:lnTo>
                  <a:pt x="290" y="340"/>
                </a:lnTo>
                <a:lnTo>
                  <a:pt x="290" y="340"/>
                </a:lnTo>
                <a:lnTo>
                  <a:pt x="220" y="288"/>
                </a:lnTo>
                <a:lnTo>
                  <a:pt x="220" y="288"/>
                </a:lnTo>
                <a:lnTo>
                  <a:pt x="210" y="280"/>
                </a:lnTo>
                <a:lnTo>
                  <a:pt x="202" y="276"/>
                </a:lnTo>
                <a:lnTo>
                  <a:pt x="192" y="274"/>
                </a:lnTo>
                <a:lnTo>
                  <a:pt x="186" y="272"/>
                </a:lnTo>
                <a:lnTo>
                  <a:pt x="178" y="274"/>
                </a:lnTo>
                <a:lnTo>
                  <a:pt x="172" y="276"/>
                </a:lnTo>
                <a:lnTo>
                  <a:pt x="160" y="284"/>
                </a:lnTo>
                <a:lnTo>
                  <a:pt x="160" y="284"/>
                </a:lnTo>
                <a:lnTo>
                  <a:pt x="84" y="364"/>
                </a:lnTo>
                <a:lnTo>
                  <a:pt x="36" y="418"/>
                </a:lnTo>
                <a:lnTo>
                  <a:pt x="18" y="440"/>
                </a:lnTo>
                <a:lnTo>
                  <a:pt x="6" y="454"/>
                </a:lnTo>
                <a:lnTo>
                  <a:pt x="6" y="454"/>
                </a:lnTo>
                <a:lnTo>
                  <a:pt x="2" y="464"/>
                </a:lnTo>
                <a:lnTo>
                  <a:pt x="0" y="472"/>
                </a:lnTo>
                <a:lnTo>
                  <a:pt x="0" y="480"/>
                </a:lnTo>
                <a:lnTo>
                  <a:pt x="2" y="488"/>
                </a:lnTo>
                <a:lnTo>
                  <a:pt x="6" y="498"/>
                </a:lnTo>
                <a:lnTo>
                  <a:pt x="14" y="506"/>
                </a:lnTo>
                <a:lnTo>
                  <a:pt x="38" y="528"/>
                </a:lnTo>
                <a:lnTo>
                  <a:pt x="38" y="528"/>
                </a:lnTo>
                <a:lnTo>
                  <a:pt x="126" y="598"/>
                </a:lnTo>
                <a:lnTo>
                  <a:pt x="248" y="698"/>
                </a:lnTo>
                <a:lnTo>
                  <a:pt x="248" y="698"/>
                </a:lnTo>
                <a:lnTo>
                  <a:pt x="262" y="710"/>
                </a:lnTo>
                <a:lnTo>
                  <a:pt x="276" y="718"/>
                </a:lnTo>
                <a:lnTo>
                  <a:pt x="286" y="722"/>
                </a:lnTo>
                <a:lnTo>
                  <a:pt x="296" y="722"/>
                </a:lnTo>
                <a:lnTo>
                  <a:pt x="304" y="722"/>
                </a:lnTo>
                <a:lnTo>
                  <a:pt x="312" y="718"/>
                </a:lnTo>
                <a:lnTo>
                  <a:pt x="318" y="714"/>
                </a:lnTo>
                <a:lnTo>
                  <a:pt x="324" y="708"/>
                </a:lnTo>
                <a:lnTo>
                  <a:pt x="324" y="708"/>
                </a:lnTo>
                <a:lnTo>
                  <a:pt x="344" y="680"/>
                </a:lnTo>
                <a:lnTo>
                  <a:pt x="378" y="632"/>
                </a:lnTo>
                <a:lnTo>
                  <a:pt x="444" y="538"/>
                </a:lnTo>
                <a:lnTo>
                  <a:pt x="444" y="538"/>
                </a:lnTo>
                <a:lnTo>
                  <a:pt x="454" y="522"/>
                </a:lnTo>
                <a:lnTo>
                  <a:pt x="460" y="508"/>
                </a:lnTo>
                <a:lnTo>
                  <a:pt x="462" y="496"/>
                </a:lnTo>
                <a:lnTo>
                  <a:pt x="462" y="486"/>
                </a:lnTo>
                <a:lnTo>
                  <a:pt x="460" y="478"/>
                </a:lnTo>
                <a:lnTo>
                  <a:pt x="456" y="470"/>
                </a:lnTo>
                <a:lnTo>
                  <a:pt x="450" y="462"/>
                </a:lnTo>
                <a:lnTo>
                  <a:pt x="444" y="456"/>
                </a:lnTo>
                <a:lnTo>
                  <a:pt x="444" y="456"/>
                </a:lnTo>
                <a:lnTo>
                  <a:pt x="426" y="440"/>
                </a:lnTo>
                <a:lnTo>
                  <a:pt x="402" y="422"/>
                </a:lnTo>
                <a:lnTo>
                  <a:pt x="372" y="400"/>
                </a:lnTo>
                <a:lnTo>
                  <a:pt x="372" y="400"/>
                </a:lnTo>
                <a:lnTo>
                  <a:pt x="378" y="390"/>
                </a:lnTo>
                <a:lnTo>
                  <a:pt x="384" y="380"/>
                </a:lnTo>
                <a:lnTo>
                  <a:pt x="388" y="368"/>
                </a:lnTo>
                <a:lnTo>
                  <a:pt x="388" y="368"/>
                </a:lnTo>
                <a:lnTo>
                  <a:pt x="392" y="368"/>
                </a:lnTo>
                <a:lnTo>
                  <a:pt x="396" y="366"/>
                </a:lnTo>
                <a:lnTo>
                  <a:pt x="396" y="366"/>
                </a:lnTo>
                <a:lnTo>
                  <a:pt x="406" y="354"/>
                </a:lnTo>
                <a:lnTo>
                  <a:pt x="410" y="348"/>
                </a:lnTo>
                <a:lnTo>
                  <a:pt x="412" y="340"/>
                </a:lnTo>
                <a:lnTo>
                  <a:pt x="412" y="340"/>
                </a:lnTo>
                <a:lnTo>
                  <a:pt x="412" y="334"/>
                </a:lnTo>
                <a:lnTo>
                  <a:pt x="414" y="330"/>
                </a:lnTo>
                <a:lnTo>
                  <a:pt x="420" y="324"/>
                </a:lnTo>
                <a:lnTo>
                  <a:pt x="420" y="324"/>
                </a:lnTo>
                <a:lnTo>
                  <a:pt x="436" y="308"/>
                </a:lnTo>
                <a:lnTo>
                  <a:pt x="448" y="298"/>
                </a:lnTo>
                <a:lnTo>
                  <a:pt x="458" y="290"/>
                </a:lnTo>
                <a:lnTo>
                  <a:pt x="458" y="290"/>
                </a:lnTo>
                <a:lnTo>
                  <a:pt x="482" y="280"/>
                </a:lnTo>
                <a:lnTo>
                  <a:pt x="494" y="274"/>
                </a:lnTo>
                <a:lnTo>
                  <a:pt x="504" y="268"/>
                </a:lnTo>
                <a:lnTo>
                  <a:pt x="504" y="268"/>
                </a:lnTo>
                <a:lnTo>
                  <a:pt x="512" y="258"/>
                </a:lnTo>
                <a:lnTo>
                  <a:pt x="516" y="256"/>
                </a:lnTo>
                <a:lnTo>
                  <a:pt x="522" y="254"/>
                </a:lnTo>
                <a:lnTo>
                  <a:pt x="522" y="254"/>
                </a:lnTo>
                <a:lnTo>
                  <a:pt x="544" y="250"/>
                </a:lnTo>
                <a:lnTo>
                  <a:pt x="582" y="242"/>
                </a:lnTo>
                <a:lnTo>
                  <a:pt x="582" y="242"/>
                </a:lnTo>
                <a:lnTo>
                  <a:pt x="602" y="240"/>
                </a:lnTo>
                <a:lnTo>
                  <a:pt x="614" y="240"/>
                </a:lnTo>
                <a:lnTo>
                  <a:pt x="640" y="236"/>
                </a:lnTo>
                <a:lnTo>
                  <a:pt x="640" y="236"/>
                </a:lnTo>
                <a:lnTo>
                  <a:pt x="658" y="234"/>
                </a:lnTo>
                <a:lnTo>
                  <a:pt x="662" y="234"/>
                </a:lnTo>
                <a:lnTo>
                  <a:pt x="662" y="234"/>
                </a:lnTo>
                <a:lnTo>
                  <a:pt x="682" y="236"/>
                </a:lnTo>
                <a:lnTo>
                  <a:pt x="698" y="238"/>
                </a:lnTo>
                <a:lnTo>
                  <a:pt x="710" y="236"/>
                </a:lnTo>
                <a:lnTo>
                  <a:pt x="710" y="236"/>
                </a:lnTo>
                <a:lnTo>
                  <a:pt x="706" y="242"/>
                </a:lnTo>
                <a:lnTo>
                  <a:pt x="702" y="246"/>
                </a:lnTo>
                <a:lnTo>
                  <a:pt x="696" y="250"/>
                </a:lnTo>
                <a:lnTo>
                  <a:pt x="692" y="254"/>
                </a:lnTo>
                <a:lnTo>
                  <a:pt x="692" y="254"/>
                </a:lnTo>
                <a:lnTo>
                  <a:pt x="688" y="266"/>
                </a:lnTo>
                <a:lnTo>
                  <a:pt x="686" y="272"/>
                </a:lnTo>
                <a:lnTo>
                  <a:pt x="682" y="274"/>
                </a:lnTo>
                <a:lnTo>
                  <a:pt x="682" y="274"/>
                </a:lnTo>
                <a:lnTo>
                  <a:pt x="680" y="276"/>
                </a:lnTo>
                <a:lnTo>
                  <a:pt x="682" y="280"/>
                </a:lnTo>
                <a:lnTo>
                  <a:pt x="686" y="290"/>
                </a:lnTo>
                <a:lnTo>
                  <a:pt x="686" y="290"/>
                </a:lnTo>
                <a:lnTo>
                  <a:pt x="696" y="324"/>
                </a:lnTo>
                <a:lnTo>
                  <a:pt x="696" y="324"/>
                </a:lnTo>
                <a:lnTo>
                  <a:pt x="702" y="348"/>
                </a:lnTo>
                <a:lnTo>
                  <a:pt x="704" y="358"/>
                </a:lnTo>
                <a:lnTo>
                  <a:pt x="704" y="358"/>
                </a:lnTo>
                <a:lnTo>
                  <a:pt x="684" y="362"/>
                </a:lnTo>
                <a:lnTo>
                  <a:pt x="666" y="362"/>
                </a:lnTo>
                <a:lnTo>
                  <a:pt x="652" y="362"/>
                </a:lnTo>
                <a:lnTo>
                  <a:pt x="652" y="362"/>
                </a:lnTo>
                <a:lnTo>
                  <a:pt x="620" y="360"/>
                </a:lnTo>
                <a:lnTo>
                  <a:pt x="592" y="358"/>
                </a:lnTo>
                <a:lnTo>
                  <a:pt x="592" y="358"/>
                </a:lnTo>
                <a:lnTo>
                  <a:pt x="588" y="360"/>
                </a:lnTo>
                <a:lnTo>
                  <a:pt x="584" y="362"/>
                </a:lnTo>
                <a:lnTo>
                  <a:pt x="578" y="372"/>
                </a:lnTo>
                <a:lnTo>
                  <a:pt x="576" y="384"/>
                </a:lnTo>
                <a:lnTo>
                  <a:pt x="576" y="390"/>
                </a:lnTo>
                <a:lnTo>
                  <a:pt x="578" y="396"/>
                </a:lnTo>
                <a:lnTo>
                  <a:pt x="578" y="396"/>
                </a:lnTo>
                <a:lnTo>
                  <a:pt x="582" y="406"/>
                </a:lnTo>
                <a:lnTo>
                  <a:pt x="586" y="414"/>
                </a:lnTo>
                <a:lnTo>
                  <a:pt x="590" y="418"/>
                </a:lnTo>
                <a:lnTo>
                  <a:pt x="596" y="422"/>
                </a:lnTo>
                <a:lnTo>
                  <a:pt x="612" y="426"/>
                </a:lnTo>
                <a:lnTo>
                  <a:pt x="612" y="426"/>
                </a:lnTo>
                <a:lnTo>
                  <a:pt x="634" y="430"/>
                </a:lnTo>
                <a:lnTo>
                  <a:pt x="658" y="432"/>
                </a:lnTo>
                <a:lnTo>
                  <a:pt x="686" y="434"/>
                </a:lnTo>
                <a:lnTo>
                  <a:pt x="686" y="434"/>
                </a:lnTo>
                <a:lnTo>
                  <a:pt x="676" y="440"/>
                </a:lnTo>
                <a:lnTo>
                  <a:pt x="670" y="446"/>
                </a:lnTo>
                <a:lnTo>
                  <a:pt x="664" y="454"/>
                </a:lnTo>
                <a:lnTo>
                  <a:pt x="664" y="454"/>
                </a:lnTo>
                <a:lnTo>
                  <a:pt x="664" y="464"/>
                </a:lnTo>
                <a:lnTo>
                  <a:pt x="662" y="480"/>
                </a:lnTo>
                <a:lnTo>
                  <a:pt x="660" y="494"/>
                </a:lnTo>
                <a:lnTo>
                  <a:pt x="658" y="506"/>
                </a:lnTo>
                <a:lnTo>
                  <a:pt x="658" y="506"/>
                </a:lnTo>
                <a:lnTo>
                  <a:pt x="656" y="518"/>
                </a:lnTo>
                <a:lnTo>
                  <a:pt x="652" y="532"/>
                </a:lnTo>
                <a:lnTo>
                  <a:pt x="652" y="546"/>
                </a:lnTo>
                <a:lnTo>
                  <a:pt x="656" y="558"/>
                </a:lnTo>
                <a:lnTo>
                  <a:pt x="656" y="558"/>
                </a:lnTo>
                <a:lnTo>
                  <a:pt x="664" y="580"/>
                </a:lnTo>
                <a:lnTo>
                  <a:pt x="670" y="590"/>
                </a:lnTo>
                <a:lnTo>
                  <a:pt x="676" y="598"/>
                </a:lnTo>
                <a:lnTo>
                  <a:pt x="676" y="598"/>
                </a:lnTo>
                <a:lnTo>
                  <a:pt x="690" y="612"/>
                </a:lnTo>
                <a:lnTo>
                  <a:pt x="690" y="612"/>
                </a:lnTo>
                <a:lnTo>
                  <a:pt x="676" y="622"/>
                </a:lnTo>
                <a:lnTo>
                  <a:pt x="668" y="630"/>
                </a:lnTo>
                <a:lnTo>
                  <a:pt x="666" y="632"/>
                </a:lnTo>
                <a:lnTo>
                  <a:pt x="664" y="634"/>
                </a:lnTo>
                <a:lnTo>
                  <a:pt x="664" y="634"/>
                </a:lnTo>
                <a:lnTo>
                  <a:pt x="672" y="640"/>
                </a:lnTo>
                <a:lnTo>
                  <a:pt x="678" y="646"/>
                </a:lnTo>
                <a:lnTo>
                  <a:pt x="680" y="648"/>
                </a:lnTo>
                <a:lnTo>
                  <a:pt x="680" y="648"/>
                </a:lnTo>
                <a:lnTo>
                  <a:pt x="674" y="656"/>
                </a:lnTo>
                <a:lnTo>
                  <a:pt x="668" y="662"/>
                </a:lnTo>
                <a:lnTo>
                  <a:pt x="668" y="662"/>
                </a:lnTo>
                <a:lnTo>
                  <a:pt x="664" y="664"/>
                </a:lnTo>
                <a:lnTo>
                  <a:pt x="666" y="670"/>
                </a:lnTo>
                <a:lnTo>
                  <a:pt x="666" y="678"/>
                </a:lnTo>
                <a:lnTo>
                  <a:pt x="664" y="690"/>
                </a:lnTo>
                <a:lnTo>
                  <a:pt x="664" y="690"/>
                </a:lnTo>
                <a:lnTo>
                  <a:pt x="656" y="716"/>
                </a:lnTo>
                <a:lnTo>
                  <a:pt x="652" y="734"/>
                </a:lnTo>
                <a:lnTo>
                  <a:pt x="652" y="756"/>
                </a:lnTo>
                <a:lnTo>
                  <a:pt x="652" y="756"/>
                </a:lnTo>
                <a:lnTo>
                  <a:pt x="654" y="780"/>
                </a:lnTo>
                <a:lnTo>
                  <a:pt x="660" y="798"/>
                </a:lnTo>
                <a:lnTo>
                  <a:pt x="664" y="812"/>
                </a:lnTo>
                <a:lnTo>
                  <a:pt x="666" y="822"/>
                </a:lnTo>
                <a:lnTo>
                  <a:pt x="666" y="822"/>
                </a:lnTo>
                <a:lnTo>
                  <a:pt x="664" y="826"/>
                </a:lnTo>
                <a:lnTo>
                  <a:pt x="662" y="830"/>
                </a:lnTo>
                <a:lnTo>
                  <a:pt x="652" y="844"/>
                </a:lnTo>
                <a:lnTo>
                  <a:pt x="642" y="858"/>
                </a:lnTo>
                <a:lnTo>
                  <a:pt x="636" y="874"/>
                </a:lnTo>
                <a:lnTo>
                  <a:pt x="636" y="874"/>
                </a:lnTo>
                <a:lnTo>
                  <a:pt x="616" y="916"/>
                </a:lnTo>
                <a:lnTo>
                  <a:pt x="606" y="938"/>
                </a:lnTo>
                <a:lnTo>
                  <a:pt x="596" y="954"/>
                </a:lnTo>
                <a:lnTo>
                  <a:pt x="596" y="954"/>
                </a:lnTo>
                <a:lnTo>
                  <a:pt x="584" y="966"/>
                </a:lnTo>
                <a:lnTo>
                  <a:pt x="570" y="980"/>
                </a:lnTo>
                <a:lnTo>
                  <a:pt x="534" y="1010"/>
                </a:lnTo>
                <a:lnTo>
                  <a:pt x="534" y="1010"/>
                </a:lnTo>
                <a:lnTo>
                  <a:pt x="494" y="1040"/>
                </a:lnTo>
                <a:lnTo>
                  <a:pt x="470" y="1058"/>
                </a:lnTo>
                <a:lnTo>
                  <a:pt x="446" y="1080"/>
                </a:lnTo>
                <a:lnTo>
                  <a:pt x="446" y="1080"/>
                </a:lnTo>
                <a:lnTo>
                  <a:pt x="384" y="1144"/>
                </a:lnTo>
                <a:lnTo>
                  <a:pt x="336" y="1190"/>
                </a:lnTo>
                <a:lnTo>
                  <a:pt x="336" y="1190"/>
                </a:lnTo>
                <a:lnTo>
                  <a:pt x="326" y="1198"/>
                </a:lnTo>
                <a:lnTo>
                  <a:pt x="326" y="1198"/>
                </a:lnTo>
                <a:lnTo>
                  <a:pt x="326" y="1196"/>
                </a:lnTo>
                <a:lnTo>
                  <a:pt x="320" y="1192"/>
                </a:lnTo>
                <a:lnTo>
                  <a:pt x="308" y="1190"/>
                </a:lnTo>
                <a:lnTo>
                  <a:pt x="292" y="1188"/>
                </a:lnTo>
                <a:lnTo>
                  <a:pt x="292" y="1188"/>
                </a:lnTo>
                <a:lnTo>
                  <a:pt x="290" y="1186"/>
                </a:lnTo>
                <a:lnTo>
                  <a:pt x="290" y="1184"/>
                </a:lnTo>
                <a:lnTo>
                  <a:pt x="284" y="1182"/>
                </a:lnTo>
                <a:lnTo>
                  <a:pt x="284" y="1182"/>
                </a:lnTo>
                <a:lnTo>
                  <a:pt x="266" y="1178"/>
                </a:lnTo>
                <a:lnTo>
                  <a:pt x="266" y="1178"/>
                </a:lnTo>
                <a:lnTo>
                  <a:pt x="262" y="1180"/>
                </a:lnTo>
                <a:lnTo>
                  <a:pt x="256" y="1182"/>
                </a:lnTo>
                <a:lnTo>
                  <a:pt x="250" y="1188"/>
                </a:lnTo>
                <a:lnTo>
                  <a:pt x="248" y="1194"/>
                </a:lnTo>
                <a:lnTo>
                  <a:pt x="248" y="1194"/>
                </a:lnTo>
                <a:lnTo>
                  <a:pt x="240" y="1220"/>
                </a:lnTo>
                <a:lnTo>
                  <a:pt x="234" y="1248"/>
                </a:lnTo>
                <a:lnTo>
                  <a:pt x="234" y="1248"/>
                </a:lnTo>
                <a:lnTo>
                  <a:pt x="234" y="1256"/>
                </a:lnTo>
                <a:lnTo>
                  <a:pt x="236" y="1260"/>
                </a:lnTo>
                <a:lnTo>
                  <a:pt x="240" y="1260"/>
                </a:lnTo>
                <a:lnTo>
                  <a:pt x="244" y="1258"/>
                </a:lnTo>
                <a:lnTo>
                  <a:pt x="244" y="1258"/>
                </a:lnTo>
                <a:lnTo>
                  <a:pt x="248" y="1258"/>
                </a:lnTo>
                <a:lnTo>
                  <a:pt x="250" y="1260"/>
                </a:lnTo>
                <a:lnTo>
                  <a:pt x="248" y="1264"/>
                </a:lnTo>
                <a:lnTo>
                  <a:pt x="248" y="1264"/>
                </a:lnTo>
                <a:lnTo>
                  <a:pt x="244" y="1280"/>
                </a:lnTo>
                <a:lnTo>
                  <a:pt x="236" y="1296"/>
                </a:lnTo>
                <a:lnTo>
                  <a:pt x="236" y="1296"/>
                </a:lnTo>
                <a:lnTo>
                  <a:pt x="230" y="1308"/>
                </a:lnTo>
                <a:lnTo>
                  <a:pt x="222" y="1316"/>
                </a:lnTo>
                <a:lnTo>
                  <a:pt x="222" y="1316"/>
                </a:lnTo>
                <a:lnTo>
                  <a:pt x="218" y="1322"/>
                </a:lnTo>
                <a:lnTo>
                  <a:pt x="214" y="1338"/>
                </a:lnTo>
                <a:lnTo>
                  <a:pt x="208" y="1364"/>
                </a:lnTo>
                <a:lnTo>
                  <a:pt x="206" y="1394"/>
                </a:lnTo>
                <a:lnTo>
                  <a:pt x="206" y="1394"/>
                </a:lnTo>
                <a:lnTo>
                  <a:pt x="206" y="1422"/>
                </a:lnTo>
                <a:lnTo>
                  <a:pt x="208" y="1432"/>
                </a:lnTo>
                <a:lnTo>
                  <a:pt x="212" y="1440"/>
                </a:lnTo>
                <a:lnTo>
                  <a:pt x="214" y="1444"/>
                </a:lnTo>
                <a:lnTo>
                  <a:pt x="218" y="1446"/>
                </a:lnTo>
                <a:lnTo>
                  <a:pt x="222" y="1448"/>
                </a:lnTo>
                <a:lnTo>
                  <a:pt x="226" y="1448"/>
                </a:lnTo>
                <a:lnTo>
                  <a:pt x="226" y="1448"/>
                </a:lnTo>
                <a:lnTo>
                  <a:pt x="232" y="1444"/>
                </a:lnTo>
                <a:lnTo>
                  <a:pt x="234" y="1442"/>
                </a:lnTo>
                <a:lnTo>
                  <a:pt x="234" y="1440"/>
                </a:lnTo>
                <a:lnTo>
                  <a:pt x="234" y="1440"/>
                </a:lnTo>
                <a:lnTo>
                  <a:pt x="236" y="1440"/>
                </a:lnTo>
                <a:lnTo>
                  <a:pt x="240" y="1438"/>
                </a:lnTo>
                <a:lnTo>
                  <a:pt x="246" y="1434"/>
                </a:lnTo>
                <a:lnTo>
                  <a:pt x="252" y="1424"/>
                </a:lnTo>
                <a:lnTo>
                  <a:pt x="252" y="1424"/>
                </a:lnTo>
                <a:lnTo>
                  <a:pt x="258" y="1404"/>
                </a:lnTo>
                <a:lnTo>
                  <a:pt x="264" y="1382"/>
                </a:lnTo>
                <a:lnTo>
                  <a:pt x="268" y="1370"/>
                </a:lnTo>
                <a:lnTo>
                  <a:pt x="274" y="1360"/>
                </a:lnTo>
                <a:lnTo>
                  <a:pt x="278" y="1352"/>
                </a:lnTo>
                <a:lnTo>
                  <a:pt x="286" y="1346"/>
                </a:lnTo>
                <a:lnTo>
                  <a:pt x="286" y="1346"/>
                </a:lnTo>
                <a:lnTo>
                  <a:pt x="310" y="1334"/>
                </a:lnTo>
                <a:lnTo>
                  <a:pt x="320" y="1328"/>
                </a:lnTo>
                <a:lnTo>
                  <a:pt x="328" y="1322"/>
                </a:lnTo>
                <a:lnTo>
                  <a:pt x="328" y="1322"/>
                </a:lnTo>
                <a:lnTo>
                  <a:pt x="338" y="1312"/>
                </a:lnTo>
                <a:lnTo>
                  <a:pt x="338" y="1310"/>
                </a:lnTo>
                <a:lnTo>
                  <a:pt x="338" y="1304"/>
                </a:lnTo>
                <a:lnTo>
                  <a:pt x="338" y="1304"/>
                </a:lnTo>
                <a:lnTo>
                  <a:pt x="352" y="1288"/>
                </a:lnTo>
                <a:lnTo>
                  <a:pt x="362" y="1280"/>
                </a:lnTo>
                <a:lnTo>
                  <a:pt x="376" y="1270"/>
                </a:lnTo>
                <a:lnTo>
                  <a:pt x="376" y="1270"/>
                </a:lnTo>
                <a:lnTo>
                  <a:pt x="386" y="1284"/>
                </a:lnTo>
                <a:lnTo>
                  <a:pt x="394" y="1288"/>
                </a:lnTo>
                <a:lnTo>
                  <a:pt x="400" y="1290"/>
                </a:lnTo>
                <a:lnTo>
                  <a:pt x="400" y="1290"/>
                </a:lnTo>
                <a:lnTo>
                  <a:pt x="404" y="1288"/>
                </a:lnTo>
                <a:lnTo>
                  <a:pt x="410" y="1284"/>
                </a:lnTo>
                <a:lnTo>
                  <a:pt x="426" y="1266"/>
                </a:lnTo>
                <a:lnTo>
                  <a:pt x="454" y="1236"/>
                </a:lnTo>
                <a:lnTo>
                  <a:pt x="454" y="1236"/>
                </a:lnTo>
                <a:lnTo>
                  <a:pt x="486" y="1206"/>
                </a:lnTo>
                <a:lnTo>
                  <a:pt x="512" y="1184"/>
                </a:lnTo>
                <a:lnTo>
                  <a:pt x="538" y="1164"/>
                </a:lnTo>
                <a:lnTo>
                  <a:pt x="538" y="1164"/>
                </a:lnTo>
                <a:lnTo>
                  <a:pt x="598" y="1124"/>
                </a:lnTo>
                <a:lnTo>
                  <a:pt x="630" y="1100"/>
                </a:lnTo>
                <a:lnTo>
                  <a:pt x="646" y="1086"/>
                </a:lnTo>
                <a:lnTo>
                  <a:pt x="660" y="1072"/>
                </a:lnTo>
                <a:lnTo>
                  <a:pt x="660" y="1072"/>
                </a:lnTo>
                <a:lnTo>
                  <a:pt x="686" y="1046"/>
                </a:lnTo>
                <a:lnTo>
                  <a:pt x="704" y="1030"/>
                </a:lnTo>
                <a:lnTo>
                  <a:pt x="728" y="1012"/>
                </a:lnTo>
                <a:lnTo>
                  <a:pt x="728" y="1012"/>
                </a:lnTo>
                <a:lnTo>
                  <a:pt x="738" y="998"/>
                </a:lnTo>
                <a:lnTo>
                  <a:pt x="750" y="980"/>
                </a:lnTo>
                <a:lnTo>
                  <a:pt x="762" y="960"/>
                </a:lnTo>
                <a:lnTo>
                  <a:pt x="776" y="944"/>
                </a:lnTo>
                <a:lnTo>
                  <a:pt x="776" y="944"/>
                </a:lnTo>
                <a:lnTo>
                  <a:pt x="790" y="928"/>
                </a:lnTo>
                <a:lnTo>
                  <a:pt x="808" y="906"/>
                </a:lnTo>
                <a:lnTo>
                  <a:pt x="834" y="874"/>
                </a:lnTo>
                <a:lnTo>
                  <a:pt x="834" y="874"/>
                </a:lnTo>
                <a:lnTo>
                  <a:pt x="838" y="866"/>
                </a:lnTo>
                <a:lnTo>
                  <a:pt x="838" y="866"/>
                </a:lnTo>
                <a:lnTo>
                  <a:pt x="878" y="868"/>
                </a:lnTo>
                <a:lnTo>
                  <a:pt x="952" y="872"/>
                </a:lnTo>
                <a:lnTo>
                  <a:pt x="952" y="872"/>
                </a:lnTo>
                <a:lnTo>
                  <a:pt x="978" y="874"/>
                </a:lnTo>
                <a:lnTo>
                  <a:pt x="996" y="878"/>
                </a:lnTo>
                <a:lnTo>
                  <a:pt x="1018" y="884"/>
                </a:lnTo>
                <a:lnTo>
                  <a:pt x="1018" y="884"/>
                </a:lnTo>
                <a:lnTo>
                  <a:pt x="1024" y="886"/>
                </a:lnTo>
                <a:lnTo>
                  <a:pt x="1028" y="888"/>
                </a:lnTo>
                <a:lnTo>
                  <a:pt x="1030" y="892"/>
                </a:lnTo>
                <a:lnTo>
                  <a:pt x="1032" y="896"/>
                </a:lnTo>
                <a:lnTo>
                  <a:pt x="1032" y="904"/>
                </a:lnTo>
                <a:lnTo>
                  <a:pt x="1030" y="912"/>
                </a:lnTo>
                <a:lnTo>
                  <a:pt x="1030" y="912"/>
                </a:lnTo>
                <a:lnTo>
                  <a:pt x="1030" y="922"/>
                </a:lnTo>
                <a:lnTo>
                  <a:pt x="1032" y="936"/>
                </a:lnTo>
                <a:lnTo>
                  <a:pt x="1040" y="976"/>
                </a:lnTo>
                <a:lnTo>
                  <a:pt x="1040" y="976"/>
                </a:lnTo>
                <a:lnTo>
                  <a:pt x="1052" y="1034"/>
                </a:lnTo>
                <a:lnTo>
                  <a:pt x="1060" y="1082"/>
                </a:lnTo>
                <a:lnTo>
                  <a:pt x="1060" y="1082"/>
                </a:lnTo>
                <a:lnTo>
                  <a:pt x="1064" y="1094"/>
                </a:lnTo>
                <a:lnTo>
                  <a:pt x="1066" y="1104"/>
                </a:lnTo>
                <a:lnTo>
                  <a:pt x="1066" y="1114"/>
                </a:lnTo>
                <a:lnTo>
                  <a:pt x="1064" y="1124"/>
                </a:lnTo>
                <a:lnTo>
                  <a:pt x="1064" y="1124"/>
                </a:lnTo>
                <a:lnTo>
                  <a:pt x="1058" y="1140"/>
                </a:lnTo>
                <a:lnTo>
                  <a:pt x="1056" y="1148"/>
                </a:lnTo>
                <a:lnTo>
                  <a:pt x="1058" y="1152"/>
                </a:lnTo>
                <a:lnTo>
                  <a:pt x="1060" y="1154"/>
                </a:lnTo>
                <a:lnTo>
                  <a:pt x="1060" y="1154"/>
                </a:lnTo>
                <a:lnTo>
                  <a:pt x="1064" y="1158"/>
                </a:lnTo>
                <a:lnTo>
                  <a:pt x="1064" y="1162"/>
                </a:lnTo>
                <a:lnTo>
                  <a:pt x="1064" y="1170"/>
                </a:lnTo>
                <a:lnTo>
                  <a:pt x="1062" y="1178"/>
                </a:lnTo>
                <a:lnTo>
                  <a:pt x="1062" y="1188"/>
                </a:lnTo>
                <a:lnTo>
                  <a:pt x="1062" y="1188"/>
                </a:lnTo>
                <a:lnTo>
                  <a:pt x="1062" y="1210"/>
                </a:lnTo>
                <a:lnTo>
                  <a:pt x="1062" y="1218"/>
                </a:lnTo>
                <a:lnTo>
                  <a:pt x="1066" y="1224"/>
                </a:lnTo>
                <a:lnTo>
                  <a:pt x="1066" y="1224"/>
                </a:lnTo>
                <a:lnTo>
                  <a:pt x="1066" y="1236"/>
                </a:lnTo>
                <a:lnTo>
                  <a:pt x="1066" y="1250"/>
                </a:lnTo>
                <a:lnTo>
                  <a:pt x="1072" y="1264"/>
                </a:lnTo>
                <a:lnTo>
                  <a:pt x="1072" y="1264"/>
                </a:lnTo>
                <a:lnTo>
                  <a:pt x="1068" y="1266"/>
                </a:lnTo>
                <a:lnTo>
                  <a:pt x="1068" y="1268"/>
                </a:lnTo>
                <a:lnTo>
                  <a:pt x="1068" y="1278"/>
                </a:lnTo>
                <a:lnTo>
                  <a:pt x="1070" y="1286"/>
                </a:lnTo>
                <a:lnTo>
                  <a:pt x="1072" y="1292"/>
                </a:lnTo>
                <a:lnTo>
                  <a:pt x="1072" y="1292"/>
                </a:lnTo>
                <a:lnTo>
                  <a:pt x="1076" y="1292"/>
                </a:lnTo>
                <a:lnTo>
                  <a:pt x="1084" y="1294"/>
                </a:lnTo>
                <a:lnTo>
                  <a:pt x="1098" y="1294"/>
                </a:lnTo>
                <a:lnTo>
                  <a:pt x="1124" y="1292"/>
                </a:lnTo>
                <a:lnTo>
                  <a:pt x="1124" y="1292"/>
                </a:lnTo>
                <a:lnTo>
                  <a:pt x="1138" y="1290"/>
                </a:lnTo>
                <a:lnTo>
                  <a:pt x="1138" y="1290"/>
                </a:lnTo>
                <a:lnTo>
                  <a:pt x="1144" y="1284"/>
                </a:lnTo>
                <a:lnTo>
                  <a:pt x="1150" y="1278"/>
                </a:lnTo>
                <a:lnTo>
                  <a:pt x="1156" y="1276"/>
                </a:lnTo>
                <a:lnTo>
                  <a:pt x="1156" y="1276"/>
                </a:lnTo>
                <a:lnTo>
                  <a:pt x="1180" y="1282"/>
                </a:lnTo>
                <a:lnTo>
                  <a:pt x="1194" y="1282"/>
                </a:lnTo>
                <a:lnTo>
                  <a:pt x="1210" y="1280"/>
                </a:lnTo>
                <a:lnTo>
                  <a:pt x="1210" y="1280"/>
                </a:lnTo>
                <a:lnTo>
                  <a:pt x="1232" y="1276"/>
                </a:lnTo>
                <a:lnTo>
                  <a:pt x="1256" y="1270"/>
                </a:lnTo>
                <a:lnTo>
                  <a:pt x="1280" y="1260"/>
                </a:lnTo>
                <a:lnTo>
                  <a:pt x="1306" y="1248"/>
                </a:lnTo>
                <a:lnTo>
                  <a:pt x="1306" y="1248"/>
                </a:lnTo>
                <a:lnTo>
                  <a:pt x="1324" y="1236"/>
                </a:lnTo>
                <a:lnTo>
                  <a:pt x="1332" y="1230"/>
                </a:lnTo>
                <a:lnTo>
                  <a:pt x="1334" y="1228"/>
                </a:lnTo>
                <a:lnTo>
                  <a:pt x="1332" y="1226"/>
                </a:lnTo>
                <a:lnTo>
                  <a:pt x="1326" y="1220"/>
                </a:lnTo>
                <a:lnTo>
                  <a:pt x="1326" y="1220"/>
                </a:lnTo>
                <a:lnTo>
                  <a:pt x="1312" y="1212"/>
                </a:lnTo>
                <a:lnTo>
                  <a:pt x="1306" y="1210"/>
                </a:lnTo>
                <a:lnTo>
                  <a:pt x="1298" y="1210"/>
                </a:lnTo>
                <a:lnTo>
                  <a:pt x="1298" y="1210"/>
                </a:lnTo>
                <a:lnTo>
                  <a:pt x="1274" y="1214"/>
                </a:lnTo>
                <a:lnTo>
                  <a:pt x="1260" y="1214"/>
                </a:lnTo>
                <a:lnTo>
                  <a:pt x="1244" y="1212"/>
                </a:lnTo>
                <a:lnTo>
                  <a:pt x="1244" y="1212"/>
                </a:lnTo>
                <a:lnTo>
                  <a:pt x="1234" y="1208"/>
                </a:lnTo>
                <a:lnTo>
                  <a:pt x="1226" y="1202"/>
                </a:lnTo>
                <a:lnTo>
                  <a:pt x="1220" y="1194"/>
                </a:lnTo>
                <a:lnTo>
                  <a:pt x="1208" y="1186"/>
                </a:lnTo>
                <a:lnTo>
                  <a:pt x="1208" y="1186"/>
                </a:lnTo>
                <a:lnTo>
                  <a:pt x="1202" y="1182"/>
                </a:lnTo>
                <a:lnTo>
                  <a:pt x="1198" y="1176"/>
                </a:lnTo>
                <a:lnTo>
                  <a:pt x="1194" y="1164"/>
                </a:lnTo>
                <a:lnTo>
                  <a:pt x="1190" y="1150"/>
                </a:lnTo>
                <a:lnTo>
                  <a:pt x="1186" y="1140"/>
                </a:lnTo>
                <a:lnTo>
                  <a:pt x="1186" y="1140"/>
                </a:lnTo>
                <a:lnTo>
                  <a:pt x="1184" y="1130"/>
                </a:lnTo>
                <a:lnTo>
                  <a:pt x="1180" y="1116"/>
                </a:lnTo>
                <a:lnTo>
                  <a:pt x="1178" y="1104"/>
                </a:lnTo>
                <a:lnTo>
                  <a:pt x="1176" y="1100"/>
                </a:lnTo>
                <a:lnTo>
                  <a:pt x="1174" y="1096"/>
                </a:lnTo>
                <a:lnTo>
                  <a:pt x="1174" y="1096"/>
                </a:lnTo>
                <a:lnTo>
                  <a:pt x="1172" y="1094"/>
                </a:lnTo>
                <a:lnTo>
                  <a:pt x="1172" y="1090"/>
                </a:lnTo>
                <a:lnTo>
                  <a:pt x="1174" y="1078"/>
                </a:lnTo>
                <a:lnTo>
                  <a:pt x="1176" y="1062"/>
                </a:lnTo>
                <a:lnTo>
                  <a:pt x="1180" y="1048"/>
                </a:lnTo>
                <a:lnTo>
                  <a:pt x="1180" y="1048"/>
                </a:lnTo>
                <a:lnTo>
                  <a:pt x="1182" y="1022"/>
                </a:lnTo>
                <a:lnTo>
                  <a:pt x="1184" y="1012"/>
                </a:lnTo>
                <a:lnTo>
                  <a:pt x="1182" y="1002"/>
                </a:lnTo>
                <a:lnTo>
                  <a:pt x="1182" y="1002"/>
                </a:lnTo>
                <a:lnTo>
                  <a:pt x="1182" y="996"/>
                </a:lnTo>
                <a:lnTo>
                  <a:pt x="1182" y="988"/>
                </a:lnTo>
                <a:lnTo>
                  <a:pt x="1188" y="970"/>
                </a:lnTo>
                <a:lnTo>
                  <a:pt x="1190" y="952"/>
                </a:lnTo>
                <a:lnTo>
                  <a:pt x="1190" y="944"/>
                </a:lnTo>
                <a:lnTo>
                  <a:pt x="1190" y="936"/>
                </a:lnTo>
                <a:lnTo>
                  <a:pt x="1190" y="936"/>
                </a:lnTo>
                <a:lnTo>
                  <a:pt x="1186" y="926"/>
                </a:lnTo>
                <a:lnTo>
                  <a:pt x="1184" y="914"/>
                </a:lnTo>
                <a:lnTo>
                  <a:pt x="1182" y="884"/>
                </a:lnTo>
                <a:lnTo>
                  <a:pt x="1180" y="856"/>
                </a:lnTo>
                <a:lnTo>
                  <a:pt x="1178" y="844"/>
                </a:lnTo>
                <a:lnTo>
                  <a:pt x="1176" y="834"/>
                </a:lnTo>
                <a:lnTo>
                  <a:pt x="1176" y="834"/>
                </a:lnTo>
                <a:lnTo>
                  <a:pt x="1172" y="820"/>
                </a:lnTo>
                <a:lnTo>
                  <a:pt x="1168" y="808"/>
                </a:lnTo>
                <a:lnTo>
                  <a:pt x="1166" y="802"/>
                </a:lnTo>
                <a:lnTo>
                  <a:pt x="1160" y="796"/>
                </a:lnTo>
                <a:lnTo>
                  <a:pt x="1152" y="788"/>
                </a:lnTo>
                <a:lnTo>
                  <a:pt x="1142" y="780"/>
                </a:lnTo>
                <a:lnTo>
                  <a:pt x="1142" y="780"/>
                </a:lnTo>
                <a:lnTo>
                  <a:pt x="1116" y="764"/>
                </a:lnTo>
                <a:lnTo>
                  <a:pt x="1092" y="752"/>
                </a:lnTo>
                <a:lnTo>
                  <a:pt x="1070" y="742"/>
                </a:lnTo>
                <a:lnTo>
                  <a:pt x="1052" y="734"/>
                </a:lnTo>
                <a:lnTo>
                  <a:pt x="1052" y="734"/>
                </a:lnTo>
                <a:lnTo>
                  <a:pt x="1030" y="722"/>
                </a:lnTo>
                <a:lnTo>
                  <a:pt x="1004" y="710"/>
                </a:lnTo>
                <a:lnTo>
                  <a:pt x="980" y="700"/>
                </a:lnTo>
                <a:lnTo>
                  <a:pt x="964" y="692"/>
                </a:lnTo>
                <a:lnTo>
                  <a:pt x="964" y="692"/>
                </a:lnTo>
                <a:lnTo>
                  <a:pt x="950" y="686"/>
                </a:lnTo>
                <a:lnTo>
                  <a:pt x="938" y="684"/>
                </a:lnTo>
                <a:lnTo>
                  <a:pt x="924" y="682"/>
                </a:lnTo>
                <a:lnTo>
                  <a:pt x="914" y="680"/>
                </a:lnTo>
                <a:lnTo>
                  <a:pt x="914" y="680"/>
                </a:lnTo>
                <a:lnTo>
                  <a:pt x="900" y="670"/>
                </a:lnTo>
                <a:lnTo>
                  <a:pt x="894" y="664"/>
                </a:lnTo>
                <a:lnTo>
                  <a:pt x="890" y="658"/>
                </a:lnTo>
                <a:lnTo>
                  <a:pt x="890" y="658"/>
                </a:lnTo>
                <a:lnTo>
                  <a:pt x="896" y="656"/>
                </a:lnTo>
                <a:lnTo>
                  <a:pt x="900" y="652"/>
                </a:lnTo>
                <a:lnTo>
                  <a:pt x="904" y="646"/>
                </a:lnTo>
                <a:lnTo>
                  <a:pt x="906" y="640"/>
                </a:lnTo>
                <a:lnTo>
                  <a:pt x="906" y="640"/>
                </a:lnTo>
                <a:lnTo>
                  <a:pt x="908" y="636"/>
                </a:lnTo>
                <a:lnTo>
                  <a:pt x="912" y="632"/>
                </a:lnTo>
                <a:lnTo>
                  <a:pt x="922" y="622"/>
                </a:lnTo>
                <a:lnTo>
                  <a:pt x="934" y="612"/>
                </a:lnTo>
                <a:lnTo>
                  <a:pt x="942" y="602"/>
                </a:lnTo>
                <a:lnTo>
                  <a:pt x="942" y="602"/>
                </a:lnTo>
                <a:lnTo>
                  <a:pt x="960" y="584"/>
                </a:lnTo>
                <a:lnTo>
                  <a:pt x="972" y="572"/>
                </a:lnTo>
                <a:lnTo>
                  <a:pt x="972" y="572"/>
                </a:lnTo>
                <a:lnTo>
                  <a:pt x="986" y="554"/>
                </a:lnTo>
                <a:lnTo>
                  <a:pt x="986" y="554"/>
                </a:lnTo>
                <a:lnTo>
                  <a:pt x="1002" y="592"/>
                </a:lnTo>
                <a:lnTo>
                  <a:pt x="1010" y="608"/>
                </a:lnTo>
                <a:lnTo>
                  <a:pt x="1018" y="622"/>
                </a:lnTo>
                <a:lnTo>
                  <a:pt x="1018" y="622"/>
                </a:lnTo>
                <a:lnTo>
                  <a:pt x="1024" y="632"/>
                </a:lnTo>
                <a:lnTo>
                  <a:pt x="1032" y="640"/>
                </a:lnTo>
                <a:lnTo>
                  <a:pt x="1042" y="646"/>
                </a:lnTo>
                <a:lnTo>
                  <a:pt x="1050" y="650"/>
                </a:lnTo>
                <a:lnTo>
                  <a:pt x="1064" y="654"/>
                </a:lnTo>
                <a:lnTo>
                  <a:pt x="1068" y="656"/>
                </a:lnTo>
                <a:lnTo>
                  <a:pt x="1068" y="656"/>
                </a:lnTo>
                <a:lnTo>
                  <a:pt x="1042" y="630"/>
                </a:lnTo>
                <a:lnTo>
                  <a:pt x="1042" y="630"/>
                </a:lnTo>
                <a:lnTo>
                  <a:pt x="1024" y="612"/>
                </a:lnTo>
                <a:lnTo>
                  <a:pt x="1010" y="590"/>
                </a:lnTo>
                <a:lnTo>
                  <a:pt x="998" y="568"/>
                </a:lnTo>
                <a:lnTo>
                  <a:pt x="990" y="548"/>
                </a:lnTo>
                <a:lnTo>
                  <a:pt x="990" y="548"/>
                </a:lnTo>
                <a:lnTo>
                  <a:pt x="996" y="538"/>
                </a:lnTo>
                <a:lnTo>
                  <a:pt x="998" y="530"/>
                </a:lnTo>
                <a:lnTo>
                  <a:pt x="998" y="530"/>
                </a:lnTo>
                <a:lnTo>
                  <a:pt x="1046" y="558"/>
                </a:lnTo>
                <a:lnTo>
                  <a:pt x="1082" y="578"/>
                </a:lnTo>
                <a:lnTo>
                  <a:pt x="1122" y="608"/>
                </a:lnTo>
                <a:lnTo>
                  <a:pt x="1122" y="608"/>
                </a:lnTo>
                <a:lnTo>
                  <a:pt x="1138" y="574"/>
                </a:lnTo>
                <a:lnTo>
                  <a:pt x="1138" y="574"/>
                </a:lnTo>
                <a:lnTo>
                  <a:pt x="1172" y="586"/>
                </a:lnTo>
                <a:lnTo>
                  <a:pt x="1208" y="594"/>
                </a:lnTo>
                <a:lnTo>
                  <a:pt x="1254" y="602"/>
                </a:lnTo>
                <a:lnTo>
                  <a:pt x="1254" y="602"/>
                </a:lnTo>
                <a:lnTo>
                  <a:pt x="1294" y="606"/>
                </a:lnTo>
                <a:lnTo>
                  <a:pt x="1322" y="608"/>
                </a:lnTo>
                <a:lnTo>
                  <a:pt x="1340" y="606"/>
                </a:lnTo>
                <a:lnTo>
                  <a:pt x="1344" y="606"/>
                </a:lnTo>
                <a:lnTo>
                  <a:pt x="1346" y="604"/>
                </a:lnTo>
                <a:lnTo>
                  <a:pt x="1346" y="604"/>
                </a:lnTo>
                <a:lnTo>
                  <a:pt x="1344" y="594"/>
                </a:lnTo>
                <a:lnTo>
                  <a:pt x="1338" y="578"/>
                </a:lnTo>
                <a:lnTo>
                  <a:pt x="1332" y="560"/>
                </a:lnTo>
                <a:lnTo>
                  <a:pt x="1328" y="544"/>
                </a:lnTo>
                <a:lnTo>
                  <a:pt x="1328" y="544"/>
                </a:lnTo>
                <a:lnTo>
                  <a:pt x="1322" y="514"/>
                </a:lnTo>
                <a:lnTo>
                  <a:pt x="1316" y="480"/>
                </a:lnTo>
                <a:lnTo>
                  <a:pt x="1316" y="480"/>
                </a:lnTo>
                <a:lnTo>
                  <a:pt x="1312" y="472"/>
                </a:lnTo>
                <a:lnTo>
                  <a:pt x="1308" y="464"/>
                </a:lnTo>
                <a:lnTo>
                  <a:pt x="1296" y="448"/>
                </a:lnTo>
                <a:lnTo>
                  <a:pt x="1284" y="436"/>
                </a:lnTo>
                <a:lnTo>
                  <a:pt x="1274" y="424"/>
                </a:lnTo>
                <a:lnTo>
                  <a:pt x="1274" y="424"/>
                </a:lnTo>
                <a:lnTo>
                  <a:pt x="1272" y="418"/>
                </a:lnTo>
                <a:lnTo>
                  <a:pt x="1266" y="414"/>
                </a:lnTo>
                <a:lnTo>
                  <a:pt x="1256" y="404"/>
                </a:lnTo>
                <a:lnTo>
                  <a:pt x="1244" y="396"/>
                </a:lnTo>
                <a:lnTo>
                  <a:pt x="1234" y="388"/>
                </a:lnTo>
                <a:lnTo>
                  <a:pt x="1234" y="388"/>
                </a:lnTo>
                <a:lnTo>
                  <a:pt x="1226" y="378"/>
                </a:lnTo>
                <a:lnTo>
                  <a:pt x="1220" y="368"/>
                </a:lnTo>
                <a:lnTo>
                  <a:pt x="1216" y="358"/>
                </a:lnTo>
                <a:lnTo>
                  <a:pt x="1214" y="348"/>
                </a:lnTo>
                <a:lnTo>
                  <a:pt x="1214" y="348"/>
                </a:lnTo>
                <a:lnTo>
                  <a:pt x="1210" y="334"/>
                </a:lnTo>
                <a:lnTo>
                  <a:pt x="1208" y="330"/>
                </a:lnTo>
                <a:lnTo>
                  <a:pt x="1208" y="330"/>
                </a:lnTo>
                <a:lnTo>
                  <a:pt x="1228" y="324"/>
                </a:lnTo>
                <a:lnTo>
                  <a:pt x="1246" y="316"/>
                </a:lnTo>
                <a:lnTo>
                  <a:pt x="1260" y="310"/>
                </a:lnTo>
                <a:lnTo>
                  <a:pt x="1260" y="310"/>
                </a:lnTo>
                <a:lnTo>
                  <a:pt x="1274" y="298"/>
                </a:lnTo>
                <a:lnTo>
                  <a:pt x="1290" y="280"/>
                </a:lnTo>
                <a:lnTo>
                  <a:pt x="1306" y="260"/>
                </a:lnTo>
                <a:lnTo>
                  <a:pt x="1322" y="242"/>
                </a:lnTo>
                <a:lnTo>
                  <a:pt x="1322" y="242"/>
                </a:lnTo>
                <a:lnTo>
                  <a:pt x="1344" y="210"/>
                </a:lnTo>
                <a:lnTo>
                  <a:pt x="1356" y="196"/>
                </a:lnTo>
                <a:lnTo>
                  <a:pt x="1366" y="182"/>
                </a:lnTo>
                <a:lnTo>
                  <a:pt x="1366" y="182"/>
                </a:lnTo>
                <a:lnTo>
                  <a:pt x="1376" y="166"/>
                </a:lnTo>
                <a:lnTo>
                  <a:pt x="1390" y="148"/>
                </a:lnTo>
                <a:lnTo>
                  <a:pt x="1408" y="126"/>
                </a:lnTo>
                <a:lnTo>
                  <a:pt x="1408" y="126"/>
                </a:lnTo>
                <a:lnTo>
                  <a:pt x="1408" y="124"/>
                </a:lnTo>
                <a:lnTo>
                  <a:pt x="1408" y="122"/>
                </a:lnTo>
                <a:lnTo>
                  <a:pt x="1404" y="116"/>
                </a:lnTo>
                <a:lnTo>
                  <a:pt x="1404" y="116"/>
                </a:lnTo>
                <a:lnTo>
                  <a:pt x="1386" y="96"/>
                </a:lnTo>
                <a:lnTo>
                  <a:pt x="1386" y="96"/>
                </a:lnTo>
                <a:lnTo>
                  <a:pt x="1402" y="66"/>
                </a:lnTo>
                <a:lnTo>
                  <a:pt x="1402" y="66"/>
                </a:lnTo>
                <a:lnTo>
                  <a:pt x="1406" y="50"/>
                </a:lnTo>
                <a:lnTo>
                  <a:pt x="1408" y="40"/>
                </a:lnTo>
                <a:lnTo>
                  <a:pt x="1408" y="40"/>
                </a:lnTo>
                <a:lnTo>
                  <a:pt x="1412" y="36"/>
                </a:lnTo>
                <a:lnTo>
                  <a:pt x="1414" y="32"/>
                </a:lnTo>
                <a:lnTo>
                  <a:pt x="1416" y="26"/>
                </a:lnTo>
                <a:lnTo>
                  <a:pt x="1416" y="26"/>
                </a:lnTo>
                <a:lnTo>
                  <a:pt x="1416" y="20"/>
                </a:lnTo>
                <a:lnTo>
                  <a:pt x="1414" y="14"/>
                </a:lnTo>
                <a:lnTo>
                  <a:pt x="1410" y="12"/>
                </a:lnTo>
                <a:lnTo>
                  <a:pt x="1406" y="12"/>
                </a:lnTo>
                <a:lnTo>
                  <a:pt x="1406" y="12"/>
                </a:lnTo>
                <a:close/>
                <a:moveTo>
                  <a:pt x="362" y="392"/>
                </a:moveTo>
                <a:lnTo>
                  <a:pt x="302" y="346"/>
                </a:lnTo>
                <a:lnTo>
                  <a:pt x="302" y="346"/>
                </a:lnTo>
                <a:lnTo>
                  <a:pt x="316" y="332"/>
                </a:lnTo>
                <a:lnTo>
                  <a:pt x="328" y="322"/>
                </a:lnTo>
                <a:lnTo>
                  <a:pt x="328" y="322"/>
                </a:lnTo>
                <a:lnTo>
                  <a:pt x="332" y="328"/>
                </a:lnTo>
                <a:lnTo>
                  <a:pt x="338" y="334"/>
                </a:lnTo>
                <a:lnTo>
                  <a:pt x="338" y="334"/>
                </a:lnTo>
                <a:lnTo>
                  <a:pt x="342" y="338"/>
                </a:lnTo>
                <a:lnTo>
                  <a:pt x="344" y="344"/>
                </a:lnTo>
                <a:lnTo>
                  <a:pt x="348" y="350"/>
                </a:lnTo>
                <a:lnTo>
                  <a:pt x="354" y="354"/>
                </a:lnTo>
                <a:lnTo>
                  <a:pt x="354" y="354"/>
                </a:lnTo>
                <a:lnTo>
                  <a:pt x="356" y="360"/>
                </a:lnTo>
                <a:lnTo>
                  <a:pt x="360" y="364"/>
                </a:lnTo>
                <a:lnTo>
                  <a:pt x="364" y="366"/>
                </a:lnTo>
                <a:lnTo>
                  <a:pt x="368" y="364"/>
                </a:lnTo>
                <a:lnTo>
                  <a:pt x="372" y="362"/>
                </a:lnTo>
                <a:lnTo>
                  <a:pt x="376" y="356"/>
                </a:lnTo>
                <a:lnTo>
                  <a:pt x="376" y="356"/>
                </a:lnTo>
                <a:lnTo>
                  <a:pt x="378" y="360"/>
                </a:lnTo>
                <a:lnTo>
                  <a:pt x="378" y="360"/>
                </a:lnTo>
                <a:lnTo>
                  <a:pt x="374" y="372"/>
                </a:lnTo>
                <a:lnTo>
                  <a:pt x="370" y="382"/>
                </a:lnTo>
                <a:lnTo>
                  <a:pt x="362" y="392"/>
                </a:lnTo>
                <a:lnTo>
                  <a:pt x="362" y="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zh-CN" altLang="en-US">
              <a:solidFill>
                <a:srgbClr val="00B0FF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DC57471-7ED8-41CB-BB7B-7C7D3C4801E7}"/>
              </a:ext>
            </a:extLst>
          </p:cNvPr>
          <p:cNvSpPr txBox="1"/>
          <p:nvPr/>
        </p:nvSpPr>
        <p:spPr>
          <a:xfrm>
            <a:off x="1945639" y="682228"/>
            <a:ext cx="10246361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提纲参考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】黑衣壮汉：</a:t>
            </a:r>
            <a:endParaRPr lang="en-US" altLang="zh-CN" sz="2800" b="1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第一部分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：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简述内容，表明立场，黑衣男的举动是正义的，让人感到温暖；</a:t>
            </a:r>
            <a:endParaRPr lang="en-US" altLang="zh-CN" sz="2800" b="1" dirty="0">
              <a:solidFill>
                <a:srgbClr val="0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第二部分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：</a:t>
            </a:r>
            <a:r>
              <a:rPr lang="en-US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1.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界定黑衣男的“暴力行为”，可控的“以暴制暴”；</a:t>
            </a:r>
            <a:r>
              <a:rPr lang="en-US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2.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进一步阐明黑衣男举动是正义的缘由，是建立在维护大部分人利益的基础之上的“暴力”；</a:t>
            </a:r>
            <a:endParaRPr lang="en-US" altLang="zh-CN" sz="2800" b="1" dirty="0">
              <a:solidFill>
                <a:srgbClr val="0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3.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辩证看待“暴力”，暴力不可成为一切制暴的手段；</a:t>
            </a:r>
            <a:endParaRPr lang="en-US" altLang="zh-CN" sz="2800" b="1" dirty="0">
              <a:solidFill>
                <a:srgbClr val="0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第三部分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：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提出建议，提高公民素质、维护正义，还需政府介入。</a:t>
            </a:r>
            <a:endParaRPr lang="zh-CN" altLang="zh-CN" sz="3600" b="1" dirty="0"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163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DB68244-6303-4A6E-BCF8-773B13A8831B}"/>
              </a:ext>
            </a:extLst>
          </p:cNvPr>
          <p:cNvSpPr txBox="1"/>
          <p:nvPr/>
        </p:nvSpPr>
        <p:spPr>
          <a:xfrm>
            <a:off x="0" y="1671964"/>
            <a:ext cx="12192000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①天行健，君子以自强不息《周易》：</a:t>
            </a:r>
            <a:r>
              <a:rPr lang="zh-CN" altLang="zh-CN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宇宙不停运转，人应效法天地，永远不断地前进。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②露从今夜白，月是故乡明（杜甫）：</a:t>
            </a:r>
            <a:r>
              <a:rPr lang="zh-CN" altLang="zh-CN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从今夜就进入了白露节气，月亮还是故乡的最明亮。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③何须浅碧深红色，自是花中第一流（李清照）：</a:t>
            </a:r>
            <a:r>
              <a:rPr lang="zh-CN" altLang="zh-CN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（桂花）无须用浅绿或大红的色相去招摇炫弄，它本来就是花中的第一流。</a:t>
            </a:r>
          </a:p>
        </p:txBody>
      </p:sp>
    </p:spTree>
    <p:extLst>
      <p:ext uri="{BB962C8B-B14F-4D97-AF65-F5344CB8AC3E}">
        <p14:creationId xmlns:p14="http://schemas.microsoft.com/office/powerpoint/2010/main" val="4196756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DB68244-6303-4A6E-BCF8-773B13A8831B}"/>
              </a:ext>
            </a:extLst>
          </p:cNvPr>
          <p:cNvSpPr txBox="1"/>
          <p:nvPr/>
        </p:nvSpPr>
        <p:spPr>
          <a:xfrm>
            <a:off x="0" y="1671964"/>
            <a:ext cx="12192000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④受光于庭户见一堂，受光于天下照四方（魏源）：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开多大的口子受多大的光，就可以看见多大的范围，也就可以有多大的作为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⑤必须敢于正视，这才可望，敢想，敢说，敢做，敢当（鲁迅）：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无论是挫、耻辱、还是过错，都要敢于正视。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⑥数风流人物，还看今朝（毛泽东）：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拥有敢于做当世弄潮儿的信心和勇气。</a:t>
            </a:r>
          </a:p>
        </p:txBody>
      </p:sp>
    </p:spTree>
    <p:extLst>
      <p:ext uri="{BB962C8B-B14F-4D97-AF65-F5344CB8AC3E}">
        <p14:creationId xmlns:p14="http://schemas.microsoft.com/office/powerpoint/2010/main" val="296752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>
            <a:extLst>
              <a:ext uri="{FF2B5EF4-FFF2-40B4-BE49-F238E27FC236}">
                <a16:creationId xmlns:a16="http://schemas.microsoft.com/office/drawing/2014/main" id="{F3B8D408-02EA-4A59-8E56-35F045684CE8}"/>
              </a:ext>
            </a:extLst>
          </p:cNvPr>
          <p:cNvSpPr txBox="1">
            <a:spLocks/>
          </p:cNvSpPr>
          <p:nvPr/>
        </p:nvSpPr>
        <p:spPr>
          <a:xfrm>
            <a:off x="1895128" y="313233"/>
            <a:ext cx="9575321" cy="48308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cs typeface="+mn-ea"/>
              </a:rPr>
              <a:t>（三）名言、诗歌、词组类</a:t>
            </a:r>
            <a:r>
              <a:rPr lang="en-US" altLang="zh-CN" sz="3200" b="1" dirty="0">
                <a:cs typeface="+mn-ea"/>
              </a:rPr>
              <a:t>【2017</a:t>
            </a:r>
            <a:r>
              <a:rPr lang="zh-CN" altLang="en-US" sz="3200" b="1" dirty="0">
                <a:cs typeface="+mn-ea"/>
              </a:rPr>
              <a:t>年高考全国</a:t>
            </a:r>
            <a:r>
              <a:rPr lang="en-US" altLang="zh-CN" sz="3200" b="1" dirty="0">
                <a:cs typeface="+mn-ea"/>
              </a:rPr>
              <a:t>II</a:t>
            </a:r>
            <a:r>
              <a:rPr lang="zh-CN" altLang="en-US" sz="3200" b="1" dirty="0">
                <a:cs typeface="+mn-ea"/>
              </a:rPr>
              <a:t>卷</a:t>
            </a:r>
            <a:r>
              <a:rPr lang="en-US" altLang="zh-CN" sz="3200" b="1" dirty="0">
                <a:cs typeface="+mn-ea"/>
              </a:rPr>
              <a:t>】</a:t>
            </a:r>
            <a:endParaRPr lang="zh-CN" altLang="en-US" sz="3200" dirty="0">
              <a:ea typeface="+mn-ea"/>
              <a:cs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1A377E3-E9E3-48E0-AEFF-82D90E9B682E}"/>
              </a:ext>
            </a:extLst>
          </p:cNvPr>
          <p:cNvSpPr txBox="1"/>
          <p:nvPr/>
        </p:nvSpPr>
        <p:spPr>
          <a:xfrm>
            <a:off x="0" y="1121434"/>
            <a:ext cx="12192000" cy="580832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请选择两三句，写下你的立意。</a:t>
            </a:r>
            <a:endParaRPr lang="en-US" altLang="zh-CN" sz="2800" b="1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注</a:t>
            </a:r>
            <a:r>
              <a:rPr lang="en-US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】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句子之间内涵的</a:t>
            </a:r>
            <a:r>
              <a:rPr lang="zh-CN" altLang="en-US" sz="2800" b="1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有机关联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；依然可以以议论文“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是什么</a:t>
            </a:r>
            <a:r>
              <a:rPr lang="en-US" altLang="zh-CN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-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为什么</a:t>
            </a:r>
            <a:r>
              <a:rPr lang="en-US" altLang="zh-CN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-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怎么办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”的思路进行写作。</a:t>
            </a:r>
            <a:endParaRPr lang="en-US" altLang="zh-CN" sz="2800" b="1" dirty="0">
              <a:solidFill>
                <a:srgbClr val="0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①⑥可立意为：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不断奋斗，积极追求进步，努力做一个对社会有用的人。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③⑤可立意为：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自信、自强，活出真实的、个性的自己。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②④可立意为：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思乡、爱家，不断充实自己，提升自己的能力，为家乡做贡献等。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⑤⑥可立意为：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做一个有思想的人，结合当今的社会热点，做到“敢想，</a:t>
            </a:r>
            <a:endParaRPr lang="en-US" altLang="zh-CN" sz="2800" b="1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敢说，敢做，敢当”。</a:t>
            </a:r>
          </a:p>
        </p:txBody>
      </p:sp>
    </p:spTree>
    <p:extLst>
      <p:ext uri="{BB962C8B-B14F-4D97-AF65-F5344CB8AC3E}">
        <p14:creationId xmlns:p14="http://schemas.microsoft.com/office/powerpoint/2010/main" val="3194833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2" name="PA_淘宝店chenying0907 34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8413751" y="4910065"/>
            <a:ext cx="296333" cy="294307"/>
          </a:xfrm>
          <a:custGeom>
            <a:avLst/>
            <a:gdLst>
              <a:gd name="T0" fmla="*/ 141 w 142"/>
              <a:gd name="T1" fmla="*/ 14 h 142"/>
              <a:gd name="T2" fmla="*/ 120 w 142"/>
              <a:gd name="T3" fmla="*/ 45 h 142"/>
              <a:gd name="T4" fmla="*/ 115 w 142"/>
              <a:gd name="T5" fmla="*/ 45 h 142"/>
              <a:gd name="T6" fmla="*/ 83 w 142"/>
              <a:gd name="T7" fmla="*/ 66 h 142"/>
              <a:gd name="T8" fmla="*/ 101 w 142"/>
              <a:gd name="T9" fmla="*/ 89 h 142"/>
              <a:gd name="T10" fmla="*/ 94 w 142"/>
              <a:gd name="T11" fmla="*/ 101 h 142"/>
              <a:gd name="T12" fmla="*/ 80 w 142"/>
              <a:gd name="T13" fmla="*/ 102 h 142"/>
              <a:gd name="T14" fmla="*/ 34 w 142"/>
              <a:gd name="T15" fmla="*/ 142 h 142"/>
              <a:gd name="T16" fmla="*/ 24 w 142"/>
              <a:gd name="T17" fmla="*/ 138 h 142"/>
              <a:gd name="T18" fmla="*/ 0 w 142"/>
              <a:gd name="T19" fmla="*/ 108 h 142"/>
              <a:gd name="T20" fmla="*/ 0 w 142"/>
              <a:gd name="T21" fmla="*/ 108 h 142"/>
              <a:gd name="T22" fmla="*/ 40 w 142"/>
              <a:gd name="T23" fmla="*/ 62 h 142"/>
              <a:gd name="T24" fmla="*/ 41 w 142"/>
              <a:gd name="T25" fmla="*/ 48 h 142"/>
              <a:gd name="T26" fmla="*/ 53 w 142"/>
              <a:gd name="T27" fmla="*/ 41 h 142"/>
              <a:gd name="T28" fmla="*/ 76 w 142"/>
              <a:gd name="T29" fmla="*/ 59 h 142"/>
              <a:gd name="T30" fmla="*/ 97 w 142"/>
              <a:gd name="T31" fmla="*/ 27 h 142"/>
              <a:gd name="T32" fmla="*/ 97 w 142"/>
              <a:gd name="T33" fmla="*/ 22 h 142"/>
              <a:gd name="T34" fmla="*/ 128 w 142"/>
              <a:gd name="T35" fmla="*/ 1 h 142"/>
              <a:gd name="T36" fmla="*/ 46 w 142"/>
              <a:gd name="T37" fmla="*/ 78 h 142"/>
              <a:gd name="T38" fmla="*/ 51 w 142"/>
              <a:gd name="T39" fmla="*/ 83 h 142"/>
              <a:gd name="T40" fmla="*/ 18 w 142"/>
              <a:gd name="T41" fmla="*/ 111 h 142"/>
              <a:gd name="T42" fmla="*/ 46 w 142"/>
              <a:gd name="T43" fmla="*/ 78 h 142"/>
              <a:gd name="T44" fmla="*/ 59 w 142"/>
              <a:gd name="T45" fmla="*/ 91 h 142"/>
              <a:gd name="T46" fmla="*/ 64 w 142"/>
              <a:gd name="T47" fmla="*/ 96 h 142"/>
              <a:gd name="T48" fmla="*/ 31 w 142"/>
              <a:gd name="T49" fmla="*/ 124 h 142"/>
              <a:gd name="T50" fmla="*/ 59 w 142"/>
              <a:gd name="T51" fmla="*/ 91 h 142"/>
              <a:gd name="T52" fmla="*/ 90 w 142"/>
              <a:gd name="T53" fmla="*/ 89 h 142"/>
              <a:gd name="T54" fmla="*/ 49 w 142"/>
              <a:gd name="T55" fmla="*/ 56 h 142"/>
              <a:gd name="T56" fmla="*/ 52 w 142"/>
              <a:gd name="T57" fmla="*/ 58 h 142"/>
              <a:gd name="T58" fmla="*/ 84 w 142"/>
              <a:gd name="T59" fmla="*/ 90 h 142"/>
              <a:gd name="T60" fmla="*/ 86 w 142"/>
              <a:gd name="T61" fmla="*/ 93 h 142"/>
              <a:gd name="T62" fmla="*/ 36 w 142"/>
              <a:gd name="T63" fmla="*/ 130 h 142"/>
              <a:gd name="T64" fmla="*/ 72 w 142"/>
              <a:gd name="T65" fmla="*/ 94 h 142"/>
              <a:gd name="T66" fmla="*/ 12 w 142"/>
              <a:gd name="T67" fmla="*/ 105 h 142"/>
              <a:gd name="T68" fmla="*/ 11 w 142"/>
              <a:gd name="T69" fmla="*/ 108 h 142"/>
              <a:gd name="T70" fmla="*/ 31 w 142"/>
              <a:gd name="T71" fmla="*/ 130 h 142"/>
              <a:gd name="T72" fmla="*/ 34 w 142"/>
              <a:gd name="T73" fmla="*/ 131 h 142"/>
              <a:gd name="T74" fmla="*/ 134 w 142"/>
              <a:gd name="T75" fmla="*/ 17 h 142"/>
              <a:gd name="T76" fmla="*/ 125 w 142"/>
              <a:gd name="T77" fmla="*/ 8 h 142"/>
              <a:gd name="T78" fmla="*/ 117 w 142"/>
              <a:gd name="T79" fmla="*/ 38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2" h="142">
                <a:moveTo>
                  <a:pt x="128" y="1"/>
                </a:moveTo>
                <a:cubicBezTo>
                  <a:pt x="141" y="14"/>
                  <a:pt x="141" y="14"/>
                  <a:pt x="141" y="14"/>
                </a:cubicBezTo>
                <a:cubicBezTo>
                  <a:pt x="142" y="16"/>
                  <a:pt x="142" y="18"/>
                  <a:pt x="141" y="19"/>
                </a:cubicBezTo>
                <a:cubicBezTo>
                  <a:pt x="120" y="45"/>
                  <a:pt x="120" y="45"/>
                  <a:pt x="120" y="45"/>
                </a:cubicBezTo>
                <a:cubicBezTo>
                  <a:pt x="119" y="47"/>
                  <a:pt x="117" y="47"/>
                  <a:pt x="115" y="46"/>
                </a:cubicBezTo>
                <a:cubicBezTo>
                  <a:pt x="115" y="46"/>
                  <a:pt x="115" y="45"/>
                  <a:pt x="115" y="45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83" y="66"/>
                  <a:pt x="83" y="66"/>
                  <a:pt x="83" y="66"/>
                </a:cubicBezTo>
                <a:cubicBezTo>
                  <a:pt x="98" y="81"/>
                  <a:pt x="98" y="81"/>
                  <a:pt x="98" y="81"/>
                </a:cubicBezTo>
                <a:cubicBezTo>
                  <a:pt x="100" y="83"/>
                  <a:pt x="101" y="86"/>
                  <a:pt x="101" y="89"/>
                </a:cubicBezTo>
                <a:cubicBezTo>
                  <a:pt x="101" y="92"/>
                  <a:pt x="100" y="94"/>
                  <a:pt x="98" y="96"/>
                </a:cubicBezTo>
                <a:cubicBezTo>
                  <a:pt x="94" y="101"/>
                  <a:pt x="94" y="101"/>
                  <a:pt x="94" y="101"/>
                </a:cubicBezTo>
                <a:cubicBezTo>
                  <a:pt x="92" y="103"/>
                  <a:pt x="89" y="104"/>
                  <a:pt x="86" y="104"/>
                </a:cubicBezTo>
                <a:cubicBezTo>
                  <a:pt x="84" y="104"/>
                  <a:pt x="82" y="103"/>
                  <a:pt x="80" y="102"/>
                </a:cubicBezTo>
                <a:cubicBezTo>
                  <a:pt x="44" y="138"/>
                  <a:pt x="44" y="138"/>
                  <a:pt x="44" y="138"/>
                </a:cubicBezTo>
                <a:cubicBezTo>
                  <a:pt x="42" y="141"/>
                  <a:pt x="38" y="142"/>
                  <a:pt x="34" y="142"/>
                </a:cubicBezTo>
                <a:cubicBezTo>
                  <a:pt x="34" y="142"/>
                  <a:pt x="34" y="142"/>
                  <a:pt x="34" y="142"/>
                </a:cubicBezTo>
                <a:cubicBezTo>
                  <a:pt x="30" y="142"/>
                  <a:pt x="27" y="141"/>
                  <a:pt x="24" y="138"/>
                </a:cubicBezTo>
                <a:cubicBezTo>
                  <a:pt x="4" y="118"/>
                  <a:pt x="4" y="118"/>
                  <a:pt x="4" y="118"/>
                </a:cubicBezTo>
                <a:cubicBezTo>
                  <a:pt x="1" y="116"/>
                  <a:pt x="0" y="112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4"/>
                  <a:pt x="1" y="100"/>
                  <a:pt x="4" y="98"/>
                </a:cubicBezTo>
                <a:cubicBezTo>
                  <a:pt x="40" y="62"/>
                  <a:pt x="40" y="62"/>
                  <a:pt x="40" y="62"/>
                </a:cubicBezTo>
                <a:cubicBezTo>
                  <a:pt x="39" y="60"/>
                  <a:pt x="38" y="58"/>
                  <a:pt x="38" y="56"/>
                </a:cubicBezTo>
                <a:cubicBezTo>
                  <a:pt x="38" y="53"/>
                  <a:pt x="39" y="50"/>
                  <a:pt x="41" y="48"/>
                </a:cubicBezTo>
                <a:cubicBezTo>
                  <a:pt x="46" y="44"/>
                  <a:pt x="46" y="44"/>
                  <a:pt x="46" y="44"/>
                </a:cubicBezTo>
                <a:cubicBezTo>
                  <a:pt x="48" y="42"/>
                  <a:pt x="50" y="41"/>
                  <a:pt x="53" y="41"/>
                </a:cubicBezTo>
                <a:cubicBezTo>
                  <a:pt x="56" y="41"/>
                  <a:pt x="59" y="42"/>
                  <a:pt x="61" y="44"/>
                </a:cubicBezTo>
                <a:cubicBezTo>
                  <a:pt x="76" y="59"/>
                  <a:pt x="76" y="59"/>
                  <a:pt x="76" y="59"/>
                </a:cubicBezTo>
                <a:cubicBezTo>
                  <a:pt x="102" y="32"/>
                  <a:pt x="102" y="32"/>
                  <a:pt x="102" y="32"/>
                </a:cubicBezTo>
                <a:cubicBezTo>
                  <a:pt x="97" y="27"/>
                  <a:pt x="97" y="27"/>
                  <a:pt x="97" y="27"/>
                </a:cubicBezTo>
                <a:cubicBezTo>
                  <a:pt x="95" y="26"/>
                  <a:pt x="95" y="24"/>
                  <a:pt x="97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123" y="1"/>
                  <a:pt x="123" y="1"/>
                  <a:pt x="123" y="1"/>
                </a:cubicBezTo>
                <a:cubicBezTo>
                  <a:pt x="124" y="0"/>
                  <a:pt x="126" y="0"/>
                  <a:pt x="128" y="1"/>
                </a:cubicBezTo>
                <a:close/>
                <a:moveTo>
                  <a:pt x="46" y="78"/>
                </a:moveTo>
                <a:cubicBezTo>
                  <a:pt x="46" y="78"/>
                  <a:pt x="46" y="78"/>
                  <a:pt x="46" y="78"/>
                </a:cubicBezTo>
                <a:cubicBezTo>
                  <a:pt x="48" y="77"/>
                  <a:pt x="50" y="77"/>
                  <a:pt x="51" y="78"/>
                </a:cubicBezTo>
                <a:cubicBezTo>
                  <a:pt x="52" y="80"/>
                  <a:pt x="52" y="82"/>
                  <a:pt x="51" y="83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2" y="113"/>
                  <a:pt x="19" y="113"/>
                  <a:pt x="18" y="111"/>
                </a:cubicBezTo>
                <a:cubicBezTo>
                  <a:pt x="17" y="110"/>
                  <a:pt x="17" y="108"/>
                  <a:pt x="18" y="107"/>
                </a:cubicBezTo>
                <a:cubicBezTo>
                  <a:pt x="46" y="78"/>
                  <a:pt x="46" y="78"/>
                  <a:pt x="46" y="78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0" y="90"/>
                  <a:pt x="62" y="90"/>
                  <a:pt x="64" y="91"/>
                </a:cubicBezTo>
                <a:cubicBezTo>
                  <a:pt x="65" y="92"/>
                  <a:pt x="65" y="94"/>
                  <a:pt x="64" y="96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4" y="125"/>
                  <a:pt x="32" y="125"/>
                  <a:pt x="31" y="124"/>
                </a:cubicBezTo>
                <a:cubicBezTo>
                  <a:pt x="29" y="122"/>
                  <a:pt x="29" y="120"/>
                  <a:pt x="31" y="119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90" y="89"/>
                </a:moveTo>
                <a:cubicBezTo>
                  <a:pt x="90" y="89"/>
                  <a:pt x="90" y="89"/>
                  <a:pt x="90" y="89"/>
                </a:cubicBezTo>
                <a:cubicBezTo>
                  <a:pt x="53" y="52"/>
                  <a:pt x="53" y="52"/>
                  <a:pt x="53" y="52"/>
                </a:cubicBezTo>
                <a:cubicBezTo>
                  <a:pt x="49" y="56"/>
                  <a:pt x="49" y="56"/>
                  <a:pt x="49" y="56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6" y="93"/>
                  <a:pt x="86" y="93"/>
                  <a:pt x="86" y="93"/>
                </a:cubicBezTo>
                <a:cubicBezTo>
                  <a:pt x="90" y="89"/>
                  <a:pt x="90" y="89"/>
                  <a:pt x="90" y="89"/>
                </a:cubicBezTo>
                <a:close/>
                <a:moveTo>
                  <a:pt x="36" y="130"/>
                </a:moveTo>
                <a:cubicBezTo>
                  <a:pt x="36" y="130"/>
                  <a:pt x="36" y="130"/>
                  <a:pt x="36" y="130"/>
                </a:cubicBezTo>
                <a:cubicBezTo>
                  <a:pt x="72" y="94"/>
                  <a:pt x="72" y="94"/>
                  <a:pt x="72" y="94"/>
                </a:cubicBezTo>
                <a:cubicBezTo>
                  <a:pt x="48" y="70"/>
                  <a:pt x="48" y="70"/>
                  <a:pt x="48" y="70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" y="106"/>
                  <a:pt x="11" y="107"/>
                  <a:pt x="11" y="108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1" y="109"/>
                  <a:pt x="11" y="110"/>
                  <a:pt x="12" y="111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32" y="131"/>
                  <a:pt x="33" y="131"/>
                  <a:pt x="34" y="131"/>
                </a:cubicBezTo>
                <a:cubicBezTo>
                  <a:pt x="34" y="131"/>
                  <a:pt x="34" y="131"/>
                  <a:pt x="34" y="131"/>
                </a:cubicBezTo>
                <a:cubicBezTo>
                  <a:pt x="35" y="131"/>
                  <a:pt x="36" y="131"/>
                  <a:pt x="36" y="130"/>
                </a:cubicBezTo>
                <a:close/>
                <a:moveTo>
                  <a:pt x="134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25" y="8"/>
                  <a:pt x="125" y="8"/>
                  <a:pt x="125" y="8"/>
                </a:cubicBezTo>
                <a:cubicBezTo>
                  <a:pt x="104" y="25"/>
                  <a:pt x="104" y="25"/>
                  <a:pt x="104" y="25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4" y="17"/>
                  <a:pt x="134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4" name="PA_淘宝店chenying0907 36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8411635" y="2877439"/>
            <a:ext cx="300567" cy="298541"/>
          </a:xfrm>
          <a:custGeom>
            <a:avLst/>
            <a:gdLst>
              <a:gd name="T0" fmla="*/ 72 w 144"/>
              <a:gd name="T1" fmla="*/ 34 h 144"/>
              <a:gd name="T2" fmla="*/ 77 w 144"/>
              <a:gd name="T3" fmla="*/ 66 h 144"/>
              <a:gd name="T4" fmla="*/ 66 w 144"/>
              <a:gd name="T5" fmla="*/ 66 h 144"/>
              <a:gd name="T6" fmla="*/ 72 w 144"/>
              <a:gd name="T7" fmla="*/ 0 h 144"/>
              <a:gd name="T8" fmla="*/ 123 w 144"/>
              <a:gd name="T9" fmla="*/ 21 h 144"/>
              <a:gd name="T10" fmla="*/ 123 w 144"/>
              <a:gd name="T11" fmla="*/ 21 h 144"/>
              <a:gd name="T12" fmla="*/ 123 w 144"/>
              <a:gd name="T13" fmla="*/ 123 h 144"/>
              <a:gd name="T14" fmla="*/ 123 w 144"/>
              <a:gd name="T15" fmla="*/ 123 h 144"/>
              <a:gd name="T16" fmla="*/ 72 w 144"/>
              <a:gd name="T17" fmla="*/ 144 h 144"/>
              <a:gd name="T18" fmla="*/ 21 w 144"/>
              <a:gd name="T19" fmla="*/ 123 h 144"/>
              <a:gd name="T20" fmla="*/ 21 w 144"/>
              <a:gd name="T21" fmla="*/ 21 h 144"/>
              <a:gd name="T22" fmla="*/ 21 w 144"/>
              <a:gd name="T23" fmla="*/ 21 h 144"/>
              <a:gd name="T24" fmla="*/ 115 w 144"/>
              <a:gd name="T25" fmla="*/ 29 h 144"/>
              <a:gd name="T26" fmla="*/ 72 w 144"/>
              <a:gd name="T27" fmla="*/ 11 h 144"/>
              <a:gd name="T28" fmla="*/ 29 w 144"/>
              <a:gd name="T29" fmla="*/ 29 h 144"/>
              <a:gd name="T30" fmla="*/ 29 w 144"/>
              <a:gd name="T31" fmla="*/ 115 h 144"/>
              <a:gd name="T32" fmla="*/ 72 w 144"/>
              <a:gd name="T33" fmla="*/ 133 h 144"/>
              <a:gd name="T34" fmla="*/ 115 w 144"/>
              <a:gd name="T35" fmla="*/ 115 h 144"/>
              <a:gd name="T36" fmla="*/ 115 w 144"/>
              <a:gd name="T37" fmla="*/ 29 h 144"/>
              <a:gd name="T38" fmla="*/ 91 w 144"/>
              <a:gd name="T39" fmla="*/ 53 h 144"/>
              <a:gd name="T40" fmla="*/ 91 w 144"/>
              <a:gd name="T41" fmla="*/ 45 h 144"/>
              <a:gd name="T42" fmla="*/ 103 w 144"/>
              <a:gd name="T43" fmla="*/ 51 h 144"/>
              <a:gd name="T44" fmla="*/ 109 w 144"/>
              <a:gd name="T45" fmla="*/ 65 h 144"/>
              <a:gd name="T46" fmla="*/ 109 w 144"/>
              <a:gd name="T47" fmla="*/ 80 h 144"/>
              <a:gd name="T48" fmla="*/ 103 w 144"/>
              <a:gd name="T49" fmla="*/ 93 h 144"/>
              <a:gd name="T50" fmla="*/ 93 w 144"/>
              <a:gd name="T51" fmla="*/ 104 h 144"/>
              <a:gd name="T52" fmla="*/ 79 w 144"/>
              <a:gd name="T53" fmla="*/ 109 h 144"/>
              <a:gd name="T54" fmla="*/ 64 w 144"/>
              <a:gd name="T55" fmla="*/ 109 h 144"/>
              <a:gd name="T56" fmla="*/ 51 w 144"/>
              <a:gd name="T57" fmla="*/ 104 h 144"/>
              <a:gd name="T58" fmla="*/ 40 w 144"/>
              <a:gd name="T59" fmla="*/ 93 h 144"/>
              <a:gd name="T60" fmla="*/ 35 w 144"/>
              <a:gd name="T61" fmla="*/ 80 h 144"/>
              <a:gd name="T62" fmla="*/ 35 w 144"/>
              <a:gd name="T63" fmla="*/ 65 h 144"/>
              <a:gd name="T64" fmla="*/ 40 w 144"/>
              <a:gd name="T65" fmla="*/ 51 h 144"/>
              <a:gd name="T66" fmla="*/ 53 w 144"/>
              <a:gd name="T67" fmla="*/ 45 h 144"/>
              <a:gd name="T68" fmla="*/ 50 w 144"/>
              <a:gd name="T69" fmla="*/ 57 h 144"/>
              <a:gd name="T70" fmla="*/ 46 w 144"/>
              <a:gd name="T71" fmla="*/ 67 h 144"/>
              <a:gd name="T72" fmla="*/ 46 w 144"/>
              <a:gd name="T73" fmla="*/ 78 h 144"/>
              <a:gd name="T74" fmla="*/ 50 w 144"/>
              <a:gd name="T75" fmla="*/ 87 h 144"/>
              <a:gd name="T76" fmla="*/ 57 w 144"/>
              <a:gd name="T77" fmla="*/ 94 h 144"/>
              <a:gd name="T78" fmla="*/ 66 w 144"/>
              <a:gd name="T79" fmla="*/ 99 h 144"/>
              <a:gd name="T80" fmla="*/ 77 w 144"/>
              <a:gd name="T81" fmla="*/ 99 h 144"/>
              <a:gd name="T82" fmla="*/ 87 w 144"/>
              <a:gd name="T83" fmla="*/ 94 h 144"/>
              <a:gd name="T84" fmla="*/ 94 w 144"/>
              <a:gd name="T85" fmla="*/ 87 h 144"/>
              <a:gd name="T86" fmla="*/ 98 w 144"/>
              <a:gd name="T87" fmla="*/ 78 h 144"/>
              <a:gd name="T88" fmla="*/ 98 w 144"/>
              <a:gd name="T89" fmla="*/ 67 h 144"/>
              <a:gd name="T90" fmla="*/ 94 w 144"/>
              <a:gd name="T91" fmla="*/ 5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" h="144">
                <a:moveTo>
                  <a:pt x="66" y="40"/>
                </a:moveTo>
                <a:cubicBezTo>
                  <a:pt x="66" y="37"/>
                  <a:pt x="69" y="34"/>
                  <a:pt x="72" y="34"/>
                </a:cubicBezTo>
                <a:cubicBezTo>
                  <a:pt x="75" y="34"/>
                  <a:pt x="77" y="37"/>
                  <a:pt x="77" y="40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70"/>
                  <a:pt x="75" y="72"/>
                  <a:pt x="72" y="72"/>
                </a:cubicBezTo>
                <a:cubicBezTo>
                  <a:pt x="69" y="72"/>
                  <a:pt x="66" y="70"/>
                  <a:pt x="66" y="66"/>
                </a:cubicBezTo>
                <a:cubicBezTo>
                  <a:pt x="66" y="40"/>
                  <a:pt x="66" y="40"/>
                  <a:pt x="66" y="40"/>
                </a:cubicBezTo>
                <a:close/>
                <a:moveTo>
                  <a:pt x="72" y="0"/>
                </a:moveTo>
                <a:cubicBezTo>
                  <a:pt x="72" y="0"/>
                  <a:pt x="72" y="0"/>
                  <a:pt x="72" y="0"/>
                </a:cubicBezTo>
                <a:cubicBezTo>
                  <a:pt x="92" y="0"/>
                  <a:pt x="110" y="8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36" y="34"/>
                  <a:pt x="144" y="52"/>
                  <a:pt x="144" y="72"/>
                </a:cubicBezTo>
                <a:cubicBezTo>
                  <a:pt x="144" y="92"/>
                  <a:pt x="136" y="110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10" y="136"/>
                  <a:pt x="92" y="144"/>
                  <a:pt x="72" y="144"/>
                </a:cubicBezTo>
                <a:cubicBezTo>
                  <a:pt x="52" y="144"/>
                  <a:pt x="34" y="136"/>
                  <a:pt x="21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8" y="110"/>
                  <a:pt x="0" y="92"/>
                  <a:pt x="0" y="72"/>
                </a:cubicBezTo>
                <a:cubicBezTo>
                  <a:pt x="0" y="52"/>
                  <a:pt x="8" y="34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04" y="18"/>
                  <a:pt x="89" y="11"/>
                  <a:pt x="72" y="11"/>
                </a:cubicBezTo>
                <a:cubicBezTo>
                  <a:pt x="55" y="11"/>
                  <a:pt x="40" y="18"/>
                  <a:pt x="29" y="29"/>
                </a:cubicBezTo>
                <a:cubicBezTo>
                  <a:pt x="29" y="29"/>
                  <a:pt x="29" y="29"/>
                  <a:pt x="29" y="29"/>
                </a:cubicBezTo>
                <a:cubicBezTo>
                  <a:pt x="18" y="40"/>
                  <a:pt x="11" y="55"/>
                  <a:pt x="11" y="72"/>
                </a:cubicBezTo>
                <a:cubicBezTo>
                  <a:pt x="11" y="89"/>
                  <a:pt x="18" y="104"/>
                  <a:pt x="29" y="115"/>
                </a:cubicBezTo>
                <a:cubicBezTo>
                  <a:pt x="29" y="115"/>
                  <a:pt x="29" y="115"/>
                  <a:pt x="29" y="115"/>
                </a:cubicBezTo>
                <a:cubicBezTo>
                  <a:pt x="40" y="126"/>
                  <a:pt x="55" y="133"/>
                  <a:pt x="72" y="133"/>
                </a:cubicBezTo>
                <a:cubicBezTo>
                  <a:pt x="89" y="133"/>
                  <a:pt x="104" y="126"/>
                  <a:pt x="115" y="115"/>
                </a:cubicBezTo>
                <a:cubicBezTo>
                  <a:pt x="115" y="115"/>
                  <a:pt x="115" y="115"/>
                  <a:pt x="115" y="115"/>
                </a:cubicBezTo>
                <a:cubicBezTo>
                  <a:pt x="126" y="104"/>
                  <a:pt x="133" y="89"/>
                  <a:pt x="133" y="72"/>
                </a:cubicBezTo>
                <a:cubicBezTo>
                  <a:pt x="133" y="55"/>
                  <a:pt x="126" y="40"/>
                  <a:pt x="115" y="29"/>
                </a:cubicBezTo>
                <a:cubicBezTo>
                  <a:pt x="115" y="29"/>
                  <a:pt x="115" y="29"/>
                  <a:pt x="115" y="29"/>
                </a:cubicBezTo>
                <a:close/>
                <a:moveTo>
                  <a:pt x="91" y="53"/>
                </a:moveTo>
                <a:cubicBezTo>
                  <a:pt x="91" y="53"/>
                  <a:pt x="91" y="53"/>
                  <a:pt x="91" y="53"/>
                </a:cubicBezTo>
                <a:cubicBezTo>
                  <a:pt x="89" y="51"/>
                  <a:pt x="89" y="47"/>
                  <a:pt x="91" y="45"/>
                </a:cubicBezTo>
                <a:cubicBezTo>
                  <a:pt x="93" y="43"/>
                  <a:pt x="97" y="43"/>
                  <a:pt x="99" y="45"/>
                </a:cubicBezTo>
                <a:cubicBezTo>
                  <a:pt x="100" y="47"/>
                  <a:pt x="102" y="49"/>
                  <a:pt x="103" y="51"/>
                </a:cubicBezTo>
                <a:cubicBezTo>
                  <a:pt x="105" y="53"/>
                  <a:pt x="106" y="55"/>
                  <a:pt x="107" y="57"/>
                </a:cubicBezTo>
                <a:cubicBezTo>
                  <a:pt x="108" y="60"/>
                  <a:pt x="109" y="62"/>
                  <a:pt x="109" y="65"/>
                </a:cubicBezTo>
                <a:cubicBezTo>
                  <a:pt x="110" y="67"/>
                  <a:pt x="110" y="70"/>
                  <a:pt x="110" y="72"/>
                </a:cubicBezTo>
                <a:cubicBezTo>
                  <a:pt x="110" y="75"/>
                  <a:pt x="110" y="77"/>
                  <a:pt x="109" y="80"/>
                </a:cubicBezTo>
                <a:cubicBezTo>
                  <a:pt x="109" y="82"/>
                  <a:pt x="108" y="85"/>
                  <a:pt x="107" y="87"/>
                </a:cubicBezTo>
                <a:cubicBezTo>
                  <a:pt x="106" y="89"/>
                  <a:pt x="105" y="91"/>
                  <a:pt x="103" y="93"/>
                </a:cubicBezTo>
                <a:cubicBezTo>
                  <a:pt x="102" y="95"/>
                  <a:pt x="100" y="97"/>
                  <a:pt x="99" y="99"/>
                </a:cubicBezTo>
                <a:cubicBezTo>
                  <a:pt x="97" y="101"/>
                  <a:pt x="95" y="102"/>
                  <a:pt x="93" y="104"/>
                </a:cubicBezTo>
                <a:cubicBezTo>
                  <a:pt x="91" y="105"/>
                  <a:pt x="89" y="106"/>
                  <a:pt x="87" y="107"/>
                </a:cubicBezTo>
                <a:cubicBezTo>
                  <a:pt x="84" y="108"/>
                  <a:pt x="82" y="109"/>
                  <a:pt x="79" y="109"/>
                </a:cubicBezTo>
                <a:cubicBezTo>
                  <a:pt x="77" y="110"/>
                  <a:pt x="74" y="110"/>
                  <a:pt x="72" y="110"/>
                </a:cubicBezTo>
                <a:cubicBezTo>
                  <a:pt x="69" y="110"/>
                  <a:pt x="67" y="110"/>
                  <a:pt x="64" y="109"/>
                </a:cubicBezTo>
                <a:cubicBezTo>
                  <a:pt x="62" y="109"/>
                  <a:pt x="59" y="108"/>
                  <a:pt x="57" y="107"/>
                </a:cubicBezTo>
                <a:cubicBezTo>
                  <a:pt x="55" y="106"/>
                  <a:pt x="53" y="105"/>
                  <a:pt x="51" y="104"/>
                </a:cubicBezTo>
                <a:cubicBezTo>
                  <a:pt x="49" y="102"/>
                  <a:pt x="47" y="101"/>
                  <a:pt x="45" y="99"/>
                </a:cubicBezTo>
                <a:cubicBezTo>
                  <a:pt x="43" y="97"/>
                  <a:pt x="42" y="95"/>
                  <a:pt x="40" y="93"/>
                </a:cubicBezTo>
                <a:cubicBezTo>
                  <a:pt x="39" y="91"/>
                  <a:pt x="38" y="89"/>
                  <a:pt x="37" y="87"/>
                </a:cubicBezTo>
                <a:cubicBezTo>
                  <a:pt x="36" y="85"/>
                  <a:pt x="35" y="82"/>
                  <a:pt x="35" y="80"/>
                </a:cubicBezTo>
                <a:cubicBezTo>
                  <a:pt x="34" y="77"/>
                  <a:pt x="34" y="75"/>
                  <a:pt x="34" y="72"/>
                </a:cubicBezTo>
                <a:cubicBezTo>
                  <a:pt x="34" y="70"/>
                  <a:pt x="34" y="67"/>
                  <a:pt x="35" y="65"/>
                </a:cubicBezTo>
                <a:cubicBezTo>
                  <a:pt x="35" y="62"/>
                  <a:pt x="36" y="60"/>
                  <a:pt x="37" y="57"/>
                </a:cubicBezTo>
                <a:cubicBezTo>
                  <a:pt x="38" y="55"/>
                  <a:pt x="39" y="53"/>
                  <a:pt x="40" y="51"/>
                </a:cubicBezTo>
                <a:cubicBezTo>
                  <a:pt x="42" y="49"/>
                  <a:pt x="43" y="47"/>
                  <a:pt x="45" y="45"/>
                </a:cubicBezTo>
                <a:cubicBezTo>
                  <a:pt x="47" y="43"/>
                  <a:pt x="51" y="43"/>
                  <a:pt x="53" y="45"/>
                </a:cubicBezTo>
                <a:cubicBezTo>
                  <a:pt x="55" y="47"/>
                  <a:pt x="55" y="51"/>
                  <a:pt x="53" y="53"/>
                </a:cubicBezTo>
                <a:cubicBezTo>
                  <a:pt x="52" y="54"/>
                  <a:pt x="51" y="56"/>
                  <a:pt x="50" y="57"/>
                </a:cubicBezTo>
                <a:cubicBezTo>
                  <a:pt x="49" y="59"/>
                  <a:pt x="48" y="60"/>
                  <a:pt x="47" y="62"/>
                </a:cubicBezTo>
                <a:cubicBezTo>
                  <a:pt x="46" y="63"/>
                  <a:pt x="46" y="65"/>
                  <a:pt x="46" y="67"/>
                </a:cubicBezTo>
                <a:cubicBezTo>
                  <a:pt x="45" y="68"/>
                  <a:pt x="45" y="70"/>
                  <a:pt x="45" y="72"/>
                </a:cubicBezTo>
                <a:cubicBezTo>
                  <a:pt x="45" y="74"/>
                  <a:pt x="45" y="76"/>
                  <a:pt x="46" y="78"/>
                </a:cubicBezTo>
                <a:cubicBezTo>
                  <a:pt x="46" y="79"/>
                  <a:pt x="46" y="81"/>
                  <a:pt x="47" y="83"/>
                </a:cubicBezTo>
                <a:cubicBezTo>
                  <a:pt x="48" y="84"/>
                  <a:pt x="49" y="86"/>
                  <a:pt x="50" y="87"/>
                </a:cubicBezTo>
                <a:cubicBezTo>
                  <a:pt x="51" y="89"/>
                  <a:pt x="52" y="90"/>
                  <a:pt x="53" y="91"/>
                </a:cubicBezTo>
                <a:cubicBezTo>
                  <a:pt x="54" y="92"/>
                  <a:pt x="55" y="93"/>
                  <a:pt x="57" y="94"/>
                </a:cubicBezTo>
                <a:cubicBezTo>
                  <a:pt x="58" y="95"/>
                  <a:pt x="60" y="96"/>
                  <a:pt x="61" y="97"/>
                </a:cubicBezTo>
                <a:cubicBezTo>
                  <a:pt x="63" y="98"/>
                  <a:pt x="65" y="98"/>
                  <a:pt x="66" y="99"/>
                </a:cubicBezTo>
                <a:cubicBezTo>
                  <a:pt x="68" y="99"/>
                  <a:pt x="70" y="99"/>
                  <a:pt x="72" y="99"/>
                </a:cubicBezTo>
                <a:cubicBezTo>
                  <a:pt x="74" y="99"/>
                  <a:pt x="76" y="99"/>
                  <a:pt x="77" y="99"/>
                </a:cubicBezTo>
                <a:cubicBezTo>
                  <a:pt x="79" y="98"/>
                  <a:pt x="81" y="98"/>
                  <a:pt x="82" y="97"/>
                </a:cubicBezTo>
                <a:cubicBezTo>
                  <a:pt x="84" y="96"/>
                  <a:pt x="85" y="95"/>
                  <a:pt x="87" y="94"/>
                </a:cubicBezTo>
                <a:cubicBezTo>
                  <a:pt x="88" y="93"/>
                  <a:pt x="90" y="92"/>
                  <a:pt x="91" y="91"/>
                </a:cubicBezTo>
                <a:cubicBezTo>
                  <a:pt x="92" y="90"/>
                  <a:pt x="93" y="89"/>
                  <a:pt x="94" y="87"/>
                </a:cubicBezTo>
                <a:cubicBezTo>
                  <a:pt x="95" y="86"/>
                  <a:pt x="96" y="84"/>
                  <a:pt x="97" y="83"/>
                </a:cubicBezTo>
                <a:cubicBezTo>
                  <a:pt x="97" y="81"/>
                  <a:pt x="98" y="79"/>
                  <a:pt x="98" y="78"/>
                </a:cubicBezTo>
                <a:cubicBezTo>
                  <a:pt x="99" y="76"/>
                  <a:pt x="99" y="74"/>
                  <a:pt x="99" y="72"/>
                </a:cubicBezTo>
                <a:cubicBezTo>
                  <a:pt x="99" y="70"/>
                  <a:pt x="99" y="68"/>
                  <a:pt x="98" y="67"/>
                </a:cubicBezTo>
                <a:cubicBezTo>
                  <a:pt x="98" y="65"/>
                  <a:pt x="97" y="63"/>
                  <a:pt x="97" y="62"/>
                </a:cubicBezTo>
                <a:cubicBezTo>
                  <a:pt x="96" y="60"/>
                  <a:pt x="95" y="59"/>
                  <a:pt x="94" y="57"/>
                </a:cubicBezTo>
                <a:cubicBezTo>
                  <a:pt x="93" y="56"/>
                  <a:pt x="92" y="54"/>
                  <a:pt x="91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5" name="PA_淘宝店chenying0907 37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6841067" y="5263658"/>
            <a:ext cx="220133" cy="220201"/>
          </a:xfrm>
          <a:custGeom>
            <a:avLst/>
            <a:gdLst>
              <a:gd name="T0" fmla="*/ 105 w 106"/>
              <a:gd name="T1" fmla="*/ 11 h 106"/>
              <a:gd name="T2" fmla="*/ 90 w 106"/>
              <a:gd name="T3" fmla="*/ 34 h 106"/>
              <a:gd name="T4" fmla="*/ 86 w 106"/>
              <a:gd name="T5" fmla="*/ 34 h 106"/>
              <a:gd name="T6" fmla="*/ 62 w 106"/>
              <a:gd name="T7" fmla="*/ 50 h 106"/>
              <a:gd name="T8" fmla="*/ 76 w 106"/>
              <a:gd name="T9" fmla="*/ 66 h 106"/>
              <a:gd name="T10" fmla="*/ 70 w 106"/>
              <a:gd name="T11" fmla="*/ 75 h 106"/>
              <a:gd name="T12" fmla="*/ 60 w 106"/>
              <a:gd name="T13" fmla="*/ 76 h 106"/>
              <a:gd name="T14" fmla="*/ 26 w 106"/>
              <a:gd name="T15" fmla="*/ 106 h 106"/>
              <a:gd name="T16" fmla="*/ 18 w 106"/>
              <a:gd name="T17" fmla="*/ 103 h 106"/>
              <a:gd name="T18" fmla="*/ 0 w 106"/>
              <a:gd name="T19" fmla="*/ 81 h 106"/>
              <a:gd name="T20" fmla="*/ 0 w 106"/>
              <a:gd name="T21" fmla="*/ 80 h 106"/>
              <a:gd name="T22" fmla="*/ 30 w 106"/>
              <a:gd name="T23" fmla="*/ 46 h 106"/>
              <a:gd name="T24" fmla="*/ 31 w 106"/>
              <a:gd name="T25" fmla="*/ 36 h 106"/>
              <a:gd name="T26" fmla="*/ 40 w 106"/>
              <a:gd name="T27" fmla="*/ 30 h 106"/>
              <a:gd name="T28" fmla="*/ 57 w 106"/>
              <a:gd name="T29" fmla="*/ 44 h 106"/>
              <a:gd name="T30" fmla="*/ 72 w 106"/>
              <a:gd name="T31" fmla="*/ 20 h 106"/>
              <a:gd name="T32" fmla="*/ 72 w 106"/>
              <a:gd name="T33" fmla="*/ 17 h 106"/>
              <a:gd name="T34" fmla="*/ 95 w 106"/>
              <a:gd name="T35" fmla="*/ 1 h 106"/>
              <a:gd name="T36" fmla="*/ 35 w 106"/>
              <a:gd name="T37" fmla="*/ 59 h 106"/>
              <a:gd name="T38" fmla="*/ 38 w 106"/>
              <a:gd name="T39" fmla="*/ 62 h 106"/>
              <a:gd name="T40" fmla="*/ 14 w 106"/>
              <a:gd name="T41" fmla="*/ 83 h 106"/>
              <a:gd name="T42" fmla="*/ 35 w 106"/>
              <a:gd name="T43" fmla="*/ 59 h 106"/>
              <a:gd name="T44" fmla="*/ 44 w 106"/>
              <a:gd name="T45" fmla="*/ 68 h 106"/>
              <a:gd name="T46" fmla="*/ 48 w 106"/>
              <a:gd name="T47" fmla="*/ 71 h 106"/>
              <a:gd name="T48" fmla="*/ 23 w 106"/>
              <a:gd name="T49" fmla="*/ 92 h 106"/>
              <a:gd name="T50" fmla="*/ 44 w 106"/>
              <a:gd name="T51" fmla="*/ 68 h 106"/>
              <a:gd name="T52" fmla="*/ 67 w 106"/>
              <a:gd name="T53" fmla="*/ 66 h 106"/>
              <a:gd name="T54" fmla="*/ 37 w 106"/>
              <a:gd name="T55" fmla="*/ 42 h 106"/>
              <a:gd name="T56" fmla="*/ 39 w 106"/>
              <a:gd name="T57" fmla="*/ 43 h 106"/>
              <a:gd name="T58" fmla="*/ 63 w 106"/>
              <a:gd name="T59" fmla="*/ 67 h 106"/>
              <a:gd name="T60" fmla="*/ 65 w 106"/>
              <a:gd name="T61" fmla="*/ 69 h 106"/>
              <a:gd name="T62" fmla="*/ 28 w 106"/>
              <a:gd name="T63" fmla="*/ 97 h 106"/>
              <a:gd name="T64" fmla="*/ 54 w 106"/>
              <a:gd name="T65" fmla="*/ 70 h 106"/>
              <a:gd name="T66" fmla="*/ 9 w 106"/>
              <a:gd name="T67" fmla="*/ 79 h 106"/>
              <a:gd name="T68" fmla="*/ 9 w 106"/>
              <a:gd name="T69" fmla="*/ 81 h 106"/>
              <a:gd name="T70" fmla="*/ 24 w 106"/>
              <a:gd name="T71" fmla="*/ 97 h 106"/>
              <a:gd name="T72" fmla="*/ 26 w 106"/>
              <a:gd name="T73" fmla="*/ 98 h 106"/>
              <a:gd name="T74" fmla="*/ 100 w 106"/>
              <a:gd name="T75" fmla="*/ 13 h 106"/>
              <a:gd name="T76" fmla="*/ 93 w 106"/>
              <a:gd name="T77" fmla="*/ 6 h 106"/>
              <a:gd name="T78" fmla="*/ 88 w 106"/>
              <a:gd name="T79" fmla="*/ 2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6" h="106">
                <a:moveTo>
                  <a:pt x="95" y="1"/>
                </a:moveTo>
                <a:cubicBezTo>
                  <a:pt x="105" y="11"/>
                  <a:pt x="105" y="11"/>
                  <a:pt x="105" y="11"/>
                </a:cubicBezTo>
                <a:cubicBezTo>
                  <a:pt x="106" y="12"/>
                  <a:pt x="106" y="13"/>
                  <a:pt x="105" y="14"/>
                </a:cubicBezTo>
                <a:cubicBezTo>
                  <a:pt x="90" y="34"/>
                  <a:pt x="90" y="34"/>
                  <a:pt x="90" y="34"/>
                </a:cubicBezTo>
                <a:cubicBezTo>
                  <a:pt x="89" y="35"/>
                  <a:pt x="87" y="35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2" y="30"/>
                  <a:pt x="82" y="30"/>
                  <a:pt x="82" y="30"/>
                </a:cubicBezTo>
                <a:cubicBezTo>
                  <a:pt x="62" y="50"/>
                  <a:pt x="62" y="50"/>
                  <a:pt x="62" y="50"/>
                </a:cubicBezTo>
                <a:cubicBezTo>
                  <a:pt x="74" y="61"/>
                  <a:pt x="74" y="61"/>
                  <a:pt x="74" y="61"/>
                </a:cubicBezTo>
                <a:cubicBezTo>
                  <a:pt x="75" y="62"/>
                  <a:pt x="76" y="64"/>
                  <a:pt x="76" y="66"/>
                </a:cubicBezTo>
                <a:cubicBezTo>
                  <a:pt x="76" y="68"/>
                  <a:pt x="75" y="70"/>
                  <a:pt x="74" y="72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7"/>
                  <a:pt x="67" y="78"/>
                  <a:pt x="65" y="78"/>
                </a:cubicBezTo>
                <a:cubicBezTo>
                  <a:pt x="63" y="78"/>
                  <a:pt x="61" y="77"/>
                  <a:pt x="60" y="76"/>
                </a:cubicBezTo>
                <a:cubicBezTo>
                  <a:pt x="33" y="103"/>
                  <a:pt x="33" y="103"/>
                  <a:pt x="33" y="103"/>
                </a:cubicBezTo>
                <a:cubicBezTo>
                  <a:pt x="31" y="105"/>
                  <a:pt x="28" y="106"/>
                  <a:pt x="26" y="106"/>
                </a:cubicBezTo>
                <a:cubicBezTo>
                  <a:pt x="26" y="106"/>
                  <a:pt x="26" y="106"/>
                  <a:pt x="26" y="106"/>
                </a:cubicBezTo>
                <a:cubicBezTo>
                  <a:pt x="23" y="106"/>
                  <a:pt x="20" y="105"/>
                  <a:pt x="18" y="103"/>
                </a:cubicBezTo>
                <a:cubicBezTo>
                  <a:pt x="3" y="88"/>
                  <a:pt x="3" y="88"/>
                  <a:pt x="3" y="88"/>
                </a:cubicBezTo>
                <a:cubicBezTo>
                  <a:pt x="1" y="86"/>
                  <a:pt x="0" y="83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78"/>
                  <a:pt x="1" y="75"/>
                  <a:pt x="3" y="73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9" y="43"/>
                  <a:pt x="29" y="42"/>
                </a:cubicBezTo>
                <a:cubicBezTo>
                  <a:pt x="29" y="39"/>
                  <a:pt x="30" y="37"/>
                  <a:pt x="31" y="36"/>
                </a:cubicBezTo>
                <a:cubicBezTo>
                  <a:pt x="34" y="33"/>
                  <a:pt x="34" y="33"/>
                  <a:pt x="34" y="33"/>
                </a:cubicBezTo>
                <a:cubicBezTo>
                  <a:pt x="36" y="31"/>
                  <a:pt x="38" y="30"/>
                  <a:pt x="40" y="30"/>
                </a:cubicBezTo>
                <a:cubicBezTo>
                  <a:pt x="42" y="30"/>
                  <a:pt x="44" y="31"/>
                  <a:pt x="46" y="33"/>
                </a:cubicBezTo>
                <a:cubicBezTo>
                  <a:pt x="57" y="44"/>
                  <a:pt x="57" y="44"/>
                  <a:pt x="57" y="44"/>
                </a:cubicBezTo>
                <a:cubicBezTo>
                  <a:pt x="76" y="24"/>
                  <a:pt x="76" y="24"/>
                  <a:pt x="76" y="24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19"/>
                  <a:pt x="71" y="18"/>
                  <a:pt x="72" y="17"/>
                </a:cubicBezTo>
                <a:cubicBezTo>
                  <a:pt x="72" y="17"/>
                  <a:pt x="72" y="17"/>
                  <a:pt x="72" y="17"/>
                </a:cubicBezTo>
                <a:cubicBezTo>
                  <a:pt x="92" y="1"/>
                  <a:pt x="92" y="1"/>
                  <a:pt x="92" y="1"/>
                </a:cubicBezTo>
                <a:cubicBezTo>
                  <a:pt x="93" y="0"/>
                  <a:pt x="94" y="0"/>
                  <a:pt x="95" y="1"/>
                </a:cubicBezTo>
                <a:close/>
                <a:moveTo>
                  <a:pt x="35" y="59"/>
                </a:moveTo>
                <a:cubicBezTo>
                  <a:pt x="35" y="59"/>
                  <a:pt x="35" y="59"/>
                  <a:pt x="35" y="59"/>
                </a:cubicBezTo>
                <a:cubicBezTo>
                  <a:pt x="36" y="58"/>
                  <a:pt x="37" y="58"/>
                  <a:pt x="38" y="59"/>
                </a:cubicBezTo>
                <a:cubicBezTo>
                  <a:pt x="39" y="59"/>
                  <a:pt x="39" y="61"/>
                  <a:pt x="38" y="62"/>
                </a:cubicBezTo>
                <a:cubicBezTo>
                  <a:pt x="17" y="83"/>
                  <a:pt x="17" y="83"/>
                  <a:pt x="17" y="83"/>
                </a:cubicBezTo>
                <a:cubicBezTo>
                  <a:pt x="16" y="84"/>
                  <a:pt x="15" y="84"/>
                  <a:pt x="14" y="83"/>
                </a:cubicBezTo>
                <a:cubicBezTo>
                  <a:pt x="13" y="82"/>
                  <a:pt x="13" y="80"/>
                  <a:pt x="14" y="80"/>
                </a:cubicBezTo>
                <a:cubicBezTo>
                  <a:pt x="35" y="59"/>
                  <a:pt x="35" y="59"/>
                  <a:pt x="35" y="59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7"/>
                  <a:pt x="47" y="67"/>
                  <a:pt x="48" y="68"/>
                </a:cubicBezTo>
                <a:cubicBezTo>
                  <a:pt x="49" y="69"/>
                  <a:pt x="49" y="70"/>
                  <a:pt x="48" y="71"/>
                </a:cubicBezTo>
                <a:cubicBezTo>
                  <a:pt x="27" y="92"/>
                  <a:pt x="27" y="92"/>
                  <a:pt x="27" y="92"/>
                </a:cubicBezTo>
                <a:cubicBezTo>
                  <a:pt x="26" y="93"/>
                  <a:pt x="24" y="93"/>
                  <a:pt x="23" y="92"/>
                </a:cubicBezTo>
                <a:cubicBezTo>
                  <a:pt x="22" y="91"/>
                  <a:pt x="22" y="90"/>
                  <a:pt x="23" y="89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67" y="66"/>
                </a:moveTo>
                <a:cubicBezTo>
                  <a:pt x="67" y="66"/>
                  <a:pt x="67" y="66"/>
                  <a:pt x="67" y="66"/>
                </a:cubicBezTo>
                <a:cubicBezTo>
                  <a:pt x="40" y="39"/>
                  <a:pt x="40" y="39"/>
                  <a:pt x="40" y="39"/>
                </a:cubicBezTo>
                <a:cubicBezTo>
                  <a:pt x="37" y="42"/>
                  <a:pt x="37" y="42"/>
                  <a:pt x="37" y="42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5" y="69"/>
                  <a:pt x="65" y="69"/>
                  <a:pt x="65" y="69"/>
                </a:cubicBezTo>
                <a:cubicBezTo>
                  <a:pt x="67" y="66"/>
                  <a:pt x="67" y="66"/>
                  <a:pt x="67" y="66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54" y="70"/>
                  <a:pt x="54" y="70"/>
                  <a:pt x="54" y="70"/>
                </a:cubicBezTo>
                <a:cubicBezTo>
                  <a:pt x="36" y="52"/>
                  <a:pt x="36" y="52"/>
                  <a:pt x="36" y="52"/>
                </a:cubicBezTo>
                <a:cubicBezTo>
                  <a:pt x="9" y="79"/>
                  <a:pt x="9" y="79"/>
                  <a:pt x="9" y="79"/>
                </a:cubicBezTo>
                <a:cubicBezTo>
                  <a:pt x="9" y="79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9" y="81"/>
                  <a:pt x="9" y="82"/>
                  <a:pt x="9" y="83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5" y="98"/>
                  <a:pt x="26" y="98"/>
                </a:cubicBezTo>
                <a:cubicBezTo>
                  <a:pt x="26" y="98"/>
                  <a:pt x="26" y="98"/>
                  <a:pt x="26" y="98"/>
                </a:cubicBezTo>
                <a:cubicBezTo>
                  <a:pt x="26" y="98"/>
                  <a:pt x="27" y="97"/>
                  <a:pt x="28" y="97"/>
                </a:cubicBezTo>
                <a:close/>
                <a:moveTo>
                  <a:pt x="100" y="13"/>
                </a:moveTo>
                <a:cubicBezTo>
                  <a:pt x="100" y="13"/>
                  <a:pt x="100" y="13"/>
                  <a:pt x="100" y="13"/>
                </a:cubicBezTo>
                <a:cubicBezTo>
                  <a:pt x="93" y="6"/>
                  <a:pt x="93" y="6"/>
                  <a:pt x="93" y="6"/>
                </a:cubicBezTo>
                <a:cubicBezTo>
                  <a:pt x="78" y="19"/>
                  <a:pt x="78" y="19"/>
                  <a:pt x="78" y="19"/>
                </a:cubicBezTo>
                <a:cubicBezTo>
                  <a:pt x="88" y="29"/>
                  <a:pt x="88" y="29"/>
                  <a:pt x="88" y="29"/>
                </a:cubicBezTo>
                <a:cubicBezTo>
                  <a:pt x="100" y="13"/>
                  <a:pt x="100" y="13"/>
                  <a:pt x="100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6" name="PA_淘宝店chenying0907 38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6838953" y="4844430"/>
            <a:ext cx="224367" cy="215967"/>
          </a:xfrm>
          <a:custGeom>
            <a:avLst/>
            <a:gdLst>
              <a:gd name="T0" fmla="*/ 27 w 108"/>
              <a:gd name="T1" fmla="*/ 79 h 104"/>
              <a:gd name="T2" fmla="*/ 22 w 108"/>
              <a:gd name="T3" fmla="*/ 91 h 104"/>
              <a:gd name="T4" fmla="*/ 15 w 108"/>
              <a:gd name="T5" fmla="*/ 84 h 104"/>
              <a:gd name="T6" fmla="*/ 22 w 108"/>
              <a:gd name="T7" fmla="*/ 77 h 104"/>
              <a:gd name="T8" fmla="*/ 95 w 108"/>
              <a:gd name="T9" fmla="*/ 0 h 104"/>
              <a:gd name="T10" fmla="*/ 108 w 108"/>
              <a:gd name="T11" fmla="*/ 13 h 104"/>
              <a:gd name="T12" fmla="*/ 108 w 108"/>
              <a:gd name="T13" fmla="*/ 45 h 104"/>
              <a:gd name="T14" fmla="*/ 108 w 108"/>
              <a:gd name="T15" fmla="*/ 77 h 104"/>
              <a:gd name="T16" fmla="*/ 104 w 108"/>
              <a:gd name="T17" fmla="*/ 100 h 104"/>
              <a:gd name="T18" fmla="*/ 4 w 108"/>
              <a:gd name="T19" fmla="*/ 100 h 104"/>
              <a:gd name="T20" fmla="*/ 0 w 108"/>
              <a:gd name="T21" fmla="*/ 77 h 104"/>
              <a:gd name="T22" fmla="*/ 0 w 108"/>
              <a:gd name="T23" fmla="*/ 45 h 104"/>
              <a:gd name="T24" fmla="*/ 0 w 108"/>
              <a:gd name="T25" fmla="*/ 13 h 104"/>
              <a:gd name="T26" fmla="*/ 13 w 108"/>
              <a:gd name="T27" fmla="*/ 0 h 104"/>
              <a:gd name="T28" fmla="*/ 13 w 108"/>
              <a:gd name="T29" fmla="*/ 8 h 104"/>
              <a:gd name="T30" fmla="*/ 10 w 108"/>
              <a:gd name="T31" fmla="*/ 10 h 104"/>
              <a:gd name="T32" fmla="*/ 10 w 108"/>
              <a:gd name="T33" fmla="*/ 30 h 104"/>
              <a:gd name="T34" fmla="*/ 13 w 108"/>
              <a:gd name="T35" fmla="*/ 32 h 104"/>
              <a:gd name="T36" fmla="*/ 95 w 108"/>
              <a:gd name="T37" fmla="*/ 32 h 104"/>
              <a:gd name="T38" fmla="*/ 98 w 108"/>
              <a:gd name="T39" fmla="*/ 31 h 104"/>
              <a:gd name="T40" fmla="*/ 98 w 108"/>
              <a:gd name="T41" fmla="*/ 10 h 104"/>
              <a:gd name="T42" fmla="*/ 95 w 108"/>
              <a:gd name="T43" fmla="*/ 40 h 104"/>
              <a:gd name="T44" fmla="*/ 13 w 108"/>
              <a:gd name="T45" fmla="*/ 40 h 104"/>
              <a:gd name="T46" fmla="*/ 10 w 108"/>
              <a:gd name="T47" fmla="*/ 41 h 104"/>
              <a:gd name="T48" fmla="*/ 9 w 108"/>
              <a:gd name="T49" fmla="*/ 59 h 104"/>
              <a:gd name="T50" fmla="*/ 10 w 108"/>
              <a:gd name="T51" fmla="*/ 63 h 104"/>
              <a:gd name="T52" fmla="*/ 95 w 108"/>
              <a:gd name="T53" fmla="*/ 64 h 104"/>
              <a:gd name="T54" fmla="*/ 98 w 108"/>
              <a:gd name="T55" fmla="*/ 63 h 104"/>
              <a:gd name="T56" fmla="*/ 100 w 108"/>
              <a:gd name="T57" fmla="*/ 45 h 104"/>
              <a:gd name="T58" fmla="*/ 98 w 108"/>
              <a:gd name="T59" fmla="*/ 41 h 104"/>
              <a:gd name="T60" fmla="*/ 95 w 108"/>
              <a:gd name="T61" fmla="*/ 72 h 104"/>
              <a:gd name="T62" fmla="*/ 13 w 108"/>
              <a:gd name="T63" fmla="*/ 72 h 104"/>
              <a:gd name="T64" fmla="*/ 10 w 108"/>
              <a:gd name="T65" fmla="*/ 73 h 104"/>
              <a:gd name="T66" fmla="*/ 10 w 108"/>
              <a:gd name="T67" fmla="*/ 94 h 104"/>
              <a:gd name="T68" fmla="*/ 13 w 108"/>
              <a:gd name="T69" fmla="*/ 96 h 104"/>
              <a:gd name="T70" fmla="*/ 98 w 108"/>
              <a:gd name="T71" fmla="*/ 95 h 104"/>
              <a:gd name="T72" fmla="*/ 100 w 108"/>
              <a:gd name="T73" fmla="*/ 77 h 104"/>
              <a:gd name="T74" fmla="*/ 98 w 108"/>
              <a:gd name="T75" fmla="*/ 73 h 104"/>
              <a:gd name="T76" fmla="*/ 22 w 108"/>
              <a:gd name="T77" fmla="*/ 13 h 104"/>
              <a:gd name="T78" fmla="*/ 30 w 108"/>
              <a:gd name="T79" fmla="*/ 20 h 104"/>
              <a:gd name="T80" fmla="*/ 22 w 108"/>
              <a:gd name="T81" fmla="*/ 28 h 104"/>
              <a:gd name="T82" fmla="*/ 15 w 108"/>
              <a:gd name="T83" fmla="*/ 20 h 104"/>
              <a:gd name="T84" fmla="*/ 22 w 108"/>
              <a:gd name="T85" fmla="*/ 13 h 104"/>
              <a:gd name="T86" fmla="*/ 22 w 108"/>
              <a:gd name="T87" fmla="*/ 18 h 104"/>
              <a:gd name="T88" fmla="*/ 20 w 108"/>
              <a:gd name="T89" fmla="*/ 20 h 104"/>
              <a:gd name="T90" fmla="*/ 22 w 108"/>
              <a:gd name="T91" fmla="*/ 23 h 104"/>
              <a:gd name="T92" fmla="*/ 25 w 108"/>
              <a:gd name="T93" fmla="*/ 20 h 104"/>
              <a:gd name="T94" fmla="*/ 22 w 108"/>
              <a:gd name="T95" fmla="*/ 45 h 104"/>
              <a:gd name="T96" fmla="*/ 27 w 108"/>
              <a:gd name="T97" fmla="*/ 47 h 104"/>
              <a:gd name="T98" fmla="*/ 27 w 108"/>
              <a:gd name="T99" fmla="*/ 57 h 104"/>
              <a:gd name="T100" fmla="*/ 17 w 108"/>
              <a:gd name="T101" fmla="*/ 57 h 104"/>
              <a:gd name="T102" fmla="*/ 17 w 108"/>
              <a:gd name="T103" fmla="*/ 47 h 104"/>
              <a:gd name="T104" fmla="*/ 24 w 108"/>
              <a:gd name="T105" fmla="*/ 50 h 104"/>
              <a:gd name="T106" fmla="*/ 20 w 108"/>
              <a:gd name="T107" fmla="*/ 50 h 104"/>
              <a:gd name="T108" fmla="*/ 20 w 108"/>
              <a:gd name="T109" fmla="*/ 54 h 104"/>
              <a:gd name="T110" fmla="*/ 24 w 108"/>
              <a:gd name="T111" fmla="*/ 54 h 104"/>
              <a:gd name="T112" fmla="*/ 24 w 108"/>
              <a:gd name="T113" fmla="*/ 50 h 104"/>
              <a:gd name="T114" fmla="*/ 22 w 108"/>
              <a:gd name="T115" fmla="*/ 81 h 104"/>
              <a:gd name="T116" fmla="*/ 20 w 108"/>
              <a:gd name="T117" fmla="*/ 84 h 104"/>
              <a:gd name="T118" fmla="*/ 22 w 108"/>
              <a:gd name="T119" fmla="*/ 86 h 104"/>
              <a:gd name="T120" fmla="*/ 25 w 108"/>
              <a:gd name="T121" fmla="*/ 8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8" h="104">
                <a:moveTo>
                  <a:pt x="22" y="77"/>
                </a:moveTo>
                <a:cubicBezTo>
                  <a:pt x="24" y="77"/>
                  <a:pt x="26" y="77"/>
                  <a:pt x="2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9" y="80"/>
                  <a:pt x="30" y="82"/>
                  <a:pt x="30" y="84"/>
                </a:cubicBezTo>
                <a:cubicBezTo>
                  <a:pt x="30" y="86"/>
                  <a:pt x="29" y="88"/>
                  <a:pt x="27" y="89"/>
                </a:cubicBezTo>
                <a:cubicBezTo>
                  <a:pt x="26" y="91"/>
                  <a:pt x="24" y="91"/>
                  <a:pt x="22" y="91"/>
                </a:cubicBezTo>
                <a:cubicBezTo>
                  <a:pt x="20" y="91"/>
                  <a:pt x="18" y="91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6" y="88"/>
                  <a:pt x="15" y="86"/>
                  <a:pt x="15" y="84"/>
                </a:cubicBezTo>
                <a:cubicBezTo>
                  <a:pt x="15" y="82"/>
                  <a:pt x="16" y="80"/>
                  <a:pt x="17" y="79"/>
                </a:cubicBezTo>
                <a:cubicBezTo>
                  <a:pt x="17" y="79"/>
                  <a:pt x="17" y="79"/>
                  <a:pt x="17" y="79"/>
                </a:cubicBezTo>
                <a:cubicBezTo>
                  <a:pt x="18" y="77"/>
                  <a:pt x="20" y="77"/>
                  <a:pt x="22" y="77"/>
                </a:cubicBezTo>
                <a:close/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9" y="0"/>
                  <a:pt x="102" y="1"/>
                  <a:pt x="104" y="4"/>
                </a:cubicBezTo>
                <a:cubicBezTo>
                  <a:pt x="104" y="4"/>
                  <a:pt x="104" y="4"/>
                  <a:pt x="104" y="4"/>
                </a:cubicBezTo>
                <a:cubicBezTo>
                  <a:pt x="106" y="6"/>
                  <a:pt x="108" y="9"/>
                  <a:pt x="108" y="13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8" y="31"/>
                  <a:pt x="107" y="34"/>
                  <a:pt x="104" y="36"/>
                </a:cubicBezTo>
                <a:cubicBezTo>
                  <a:pt x="107" y="38"/>
                  <a:pt x="108" y="41"/>
                  <a:pt x="108" y="45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63"/>
                  <a:pt x="107" y="66"/>
                  <a:pt x="104" y="68"/>
                </a:cubicBezTo>
                <a:cubicBezTo>
                  <a:pt x="107" y="70"/>
                  <a:pt x="108" y="73"/>
                  <a:pt x="108" y="77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5"/>
                  <a:pt x="106" y="98"/>
                  <a:pt x="104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02" y="103"/>
                  <a:pt x="99" y="104"/>
                  <a:pt x="95" y="104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10" y="104"/>
                  <a:pt x="6" y="103"/>
                  <a:pt x="4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2" y="98"/>
                  <a:pt x="0" y="95"/>
                  <a:pt x="0" y="91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3"/>
                  <a:pt x="2" y="70"/>
                  <a:pt x="4" y="68"/>
                </a:cubicBezTo>
                <a:cubicBezTo>
                  <a:pt x="2" y="66"/>
                  <a:pt x="0" y="63"/>
                  <a:pt x="0" y="59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1"/>
                  <a:pt x="2" y="38"/>
                  <a:pt x="4" y="36"/>
                </a:cubicBezTo>
                <a:cubicBezTo>
                  <a:pt x="2" y="34"/>
                  <a:pt x="0" y="31"/>
                  <a:pt x="0" y="2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9"/>
                  <a:pt x="2" y="6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6" y="1"/>
                  <a:pt x="10" y="0"/>
                  <a:pt x="13" y="0"/>
                </a:cubicBezTo>
                <a:close/>
                <a:moveTo>
                  <a:pt x="95" y="8"/>
                </a:moveTo>
                <a:cubicBezTo>
                  <a:pt x="95" y="8"/>
                  <a:pt x="95" y="8"/>
                  <a:pt x="95" y="8"/>
                </a:cubicBezTo>
                <a:cubicBezTo>
                  <a:pt x="13" y="8"/>
                  <a:pt x="13" y="8"/>
                  <a:pt x="13" y="8"/>
                </a:cubicBezTo>
                <a:cubicBezTo>
                  <a:pt x="12" y="8"/>
                  <a:pt x="11" y="9"/>
                  <a:pt x="10" y="9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9" y="10"/>
                  <a:pt x="9" y="12"/>
                  <a:pt x="9" y="13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9"/>
                  <a:pt x="9" y="30"/>
                  <a:pt x="10" y="30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1"/>
                  <a:pt x="10" y="31"/>
                  <a:pt x="10" y="31"/>
                </a:cubicBezTo>
                <a:cubicBezTo>
                  <a:pt x="11" y="31"/>
                  <a:pt x="12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6" y="32"/>
                  <a:pt x="97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0"/>
                  <a:pt x="100" y="29"/>
                  <a:pt x="100" y="27"/>
                </a:cubicBezTo>
                <a:cubicBezTo>
                  <a:pt x="100" y="13"/>
                  <a:pt x="100" y="13"/>
                  <a:pt x="100" y="13"/>
                </a:cubicBezTo>
                <a:cubicBezTo>
                  <a:pt x="100" y="12"/>
                  <a:pt x="99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9"/>
                  <a:pt x="96" y="8"/>
                  <a:pt x="95" y="8"/>
                </a:cubicBezTo>
                <a:close/>
                <a:moveTo>
                  <a:pt x="95" y="40"/>
                </a:moveTo>
                <a:cubicBezTo>
                  <a:pt x="95" y="40"/>
                  <a:pt x="95" y="40"/>
                  <a:pt x="95" y="40"/>
                </a:cubicBezTo>
                <a:cubicBezTo>
                  <a:pt x="95" y="40"/>
                  <a:pt x="95" y="40"/>
                  <a:pt x="9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40"/>
                  <a:pt x="11" y="41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2"/>
                  <a:pt x="9" y="43"/>
                  <a:pt x="9" y="45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1"/>
                  <a:pt x="9" y="62"/>
                  <a:pt x="10" y="62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11" y="63"/>
                  <a:pt x="12" y="64"/>
                  <a:pt x="13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7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9" y="62"/>
                  <a:pt x="100" y="61"/>
                  <a:pt x="100" y="59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3"/>
                  <a:pt x="99" y="42"/>
                  <a:pt x="98" y="42"/>
                </a:cubicBezTo>
                <a:cubicBezTo>
                  <a:pt x="98" y="42"/>
                  <a:pt x="98" y="42"/>
                  <a:pt x="98" y="42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6" y="40"/>
                  <a:pt x="95" y="40"/>
                </a:cubicBezTo>
                <a:close/>
                <a:moveTo>
                  <a:pt x="95" y="72"/>
                </a:moveTo>
                <a:cubicBezTo>
                  <a:pt x="95" y="72"/>
                  <a:pt x="95" y="72"/>
                  <a:pt x="95" y="72"/>
                </a:cubicBezTo>
                <a:cubicBezTo>
                  <a:pt x="95" y="72"/>
                  <a:pt x="95" y="72"/>
                  <a:pt x="95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2" y="72"/>
                  <a:pt x="11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9" y="74"/>
                  <a:pt x="9" y="75"/>
                  <a:pt x="9" y="77"/>
                </a:cubicBezTo>
                <a:cubicBezTo>
                  <a:pt x="9" y="91"/>
                  <a:pt x="9" y="91"/>
                  <a:pt x="9" y="91"/>
                </a:cubicBezTo>
                <a:cubicBezTo>
                  <a:pt x="9" y="92"/>
                  <a:pt x="9" y="94"/>
                  <a:pt x="10" y="94"/>
                </a:cubicBezTo>
                <a:cubicBezTo>
                  <a:pt x="10" y="94"/>
                  <a:pt x="10" y="94"/>
                  <a:pt x="10" y="94"/>
                </a:cubicBezTo>
                <a:cubicBezTo>
                  <a:pt x="10" y="95"/>
                  <a:pt x="10" y="95"/>
                  <a:pt x="10" y="95"/>
                </a:cubicBezTo>
                <a:cubicBezTo>
                  <a:pt x="11" y="95"/>
                  <a:pt x="12" y="96"/>
                  <a:pt x="13" y="96"/>
                </a:cubicBezTo>
                <a:cubicBezTo>
                  <a:pt x="95" y="96"/>
                  <a:pt x="95" y="96"/>
                  <a:pt x="95" y="96"/>
                </a:cubicBezTo>
                <a:cubicBezTo>
                  <a:pt x="96" y="96"/>
                  <a:pt x="97" y="95"/>
                  <a:pt x="98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98" y="94"/>
                  <a:pt x="98" y="94"/>
                  <a:pt x="98" y="94"/>
                </a:cubicBezTo>
                <a:cubicBezTo>
                  <a:pt x="99" y="94"/>
                  <a:pt x="100" y="93"/>
                  <a:pt x="100" y="91"/>
                </a:cubicBezTo>
                <a:cubicBezTo>
                  <a:pt x="100" y="77"/>
                  <a:pt x="100" y="77"/>
                  <a:pt x="100" y="77"/>
                </a:cubicBezTo>
                <a:cubicBezTo>
                  <a:pt x="100" y="75"/>
                  <a:pt x="99" y="74"/>
                  <a:pt x="98" y="74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6" y="72"/>
                  <a:pt x="95" y="72"/>
                </a:cubicBezTo>
                <a:close/>
                <a:moveTo>
                  <a:pt x="22" y="13"/>
                </a:moveTo>
                <a:cubicBezTo>
                  <a:pt x="22" y="13"/>
                  <a:pt x="22" y="13"/>
                  <a:pt x="22" y="13"/>
                </a:cubicBezTo>
                <a:cubicBezTo>
                  <a:pt x="24" y="13"/>
                  <a:pt x="26" y="13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9" y="16"/>
                  <a:pt x="30" y="18"/>
                  <a:pt x="30" y="20"/>
                </a:cubicBezTo>
                <a:cubicBezTo>
                  <a:pt x="30" y="22"/>
                  <a:pt x="29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7"/>
                  <a:pt x="24" y="28"/>
                  <a:pt x="22" y="28"/>
                </a:cubicBezTo>
                <a:cubicBezTo>
                  <a:pt x="20" y="28"/>
                  <a:pt x="18" y="27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6" y="24"/>
                  <a:pt x="15" y="22"/>
                  <a:pt x="15" y="20"/>
                </a:cubicBezTo>
                <a:cubicBezTo>
                  <a:pt x="15" y="18"/>
                  <a:pt x="16" y="16"/>
                  <a:pt x="17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8" y="13"/>
                  <a:pt x="20" y="13"/>
                  <a:pt x="22" y="13"/>
                </a:cubicBezTo>
                <a:close/>
                <a:moveTo>
                  <a:pt x="24" y="18"/>
                </a:move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3" y="18"/>
                  <a:pt x="22" y="18"/>
                </a:cubicBezTo>
                <a:cubicBezTo>
                  <a:pt x="22" y="18"/>
                  <a:pt x="21" y="18"/>
                  <a:pt x="20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19"/>
                  <a:pt x="20" y="19"/>
                  <a:pt x="20" y="20"/>
                </a:cubicBezTo>
                <a:cubicBezTo>
                  <a:pt x="20" y="21"/>
                  <a:pt x="20" y="21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2"/>
                  <a:pt x="22" y="23"/>
                  <a:pt x="22" y="23"/>
                </a:cubicBezTo>
                <a:cubicBezTo>
                  <a:pt x="23" y="23"/>
                  <a:pt x="24" y="22"/>
                  <a:pt x="24" y="22"/>
                </a:cubicBezTo>
                <a:cubicBezTo>
                  <a:pt x="24" y="22"/>
                  <a:pt x="24" y="22"/>
                  <a:pt x="24" y="22"/>
                </a:cubicBezTo>
                <a:cubicBezTo>
                  <a:pt x="24" y="21"/>
                  <a:pt x="25" y="21"/>
                  <a:pt x="25" y="20"/>
                </a:cubicBezTo>
                <a:cubicBezTo>
                  <a:pt x="25" y="19"/>
                  <a:pt x="24" y="19"/>
                  <a:pt x="24" y="18"/>
                </a:cubicBezTo>
                <a:cubicBezTo>
                  <a:pt x="24" y="18"/>
                  <a:pt x="24" y="18"/>
                  <a:pt x="24" y="18"/>
                </a:cubicBezTo>
                <a:close/>
                <a:moveTo>
                  <a:pt x="22" y="45"/>
                </a:moveTo>
                <a:cubicBezTo>
                  <a:pt x="22" y="45"/>
                  <a:pt x="22" y="45"/>
                  <a:pt x="22" y="45"/>
                </a:cubicBezTo>
                <a:cubicBezTo>
                  <a:pt x="24" y="45"/>
                  <a:pt x="26" y="45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9" y="48"/>
                  <a:pt x="30" y="50"/>
                  <a:pt x="30" y="52"/>
                </a:cubicBezTo>
                <a:cubicBezTo>
                  <a:pt x="30" y="54"/>
                  <a:pt x="29" y="56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6" y="59"/>
                  <a:pt x="24" y="59"/>
                  <a:pt x="22" y="59"/>
                </a:cubicBezTo>
                <a:cubicBezTo>
                  <a:pt x="20" y="59"/>
                  <a:pt x="18" y="59"/>
                  <a:pt x="17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6" y="56"/>
                  <a:pt x="15" y="54"/>
                  <a:pt x="15" y="52"/>
                </a:cubicBezTo>
                <a:cubicBezTo>
                  <a:pt x="15" y="50"/>
                  <a:pt x="16" y="48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5"/>
                  <a:pt x="20" y="45"/>
                  <a:pt x="22" y="45"/>
                </a:cubicBezTo>
                <a:close/>
                <a:moveTo>
                  <a:pt x="24" y="50"/>
                </a:moveTo>
                <a:cubicBezTo>
                  <a:pt x="24" y="50"/>
                  <a:pt x="24" y="50"/>
                  <a:pt x="24" y="50"/>
                </a:cubicBezTo>
                <a:cubicBezTo>
                  <a:pt x="24" y="50"/>
                  <a:pt x="23" y="49"/>
                  <a:pt x="22" y="49"/>
                </a:cubicBezTo>
                <a:cubicBezTo>
                  <a:pt x="22" y="49"/>
                  <a:pt x="21" y="50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51"/>
                  <a:pt x="20" y="51"/>
                  <a:pt x="20" y="52"/>
                </a:cubicBezTo>
                <a:cubicBezTo>
                  <a:pt x="20" y="53"/>
                  <a:pt x="20" y="53"/>
                  <a:pt x="20" y="54"/>
                </a:cubicBezTo>
                <a:cubicBezTo>
                  <a:pt x="20" y="54"/>
                  <a:pt x="20" y="54"/>
                  <a:pt x="20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3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3"/>
                  <a:pt x="25" y="53"/>
                  <a:pt x="25" y="52"/>
                </a:cubicBezTo>
                <a:cubicBezTo>
                  <a:pt x="25" y="51"/>
                  <a:pt x="24" y="51"/>
                  <a:pt x="24" y="50"/>
                </a:cubicBezTo>
                <a:cubicBezTo>
                  <a:pt x="24" y="50"/>
                  <a:pt x="24" y="50"/>
                  <a:pt x="24" y="50"/>
                </a:cubicBezTo>
                <a:close/>
                <a:moveTo>
                  <a:pt x="24" y="82"/>
                </a:moveTo>
                <a:cubicBezTo>
                  <a:pt x="24" y="82"/>
                  <a:pt x="24" y="82"/>
                  <a:pt x="24" y="82"/>
                </a:cubicBezTo>
                <a:cubicBezTo>
                  <a:pt x="24" y="82"/>
                  <a:pt x="23" y="81"/>
                  <a:pt x="22" y="81"/>
                </a:cubicBezTo>
                <a:cubicBezTo>
                  <a:pt x="22" y="81"/>
                  <a:pt x="21" y="82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20" y="83"/>
                  <a:pt x="20" y="83"/>
                  <a:pt x="20" y="84"/>
                </a:cubicBezTo>
                <a:cubicBezTo>
                  <a:pt x="20" y="85"/>
                  <a:pt x="20" y="85"/>
                  <a:pt x="20" y="86"/>
                </a:cubicBezTo>
                <a:cubicBezTo>
                  <a:pt x="20" y="86"/>
                  <a:pt x="20" y="86"/>
                  <a:pt x="20" y="86"/>
                </a:cubicBezTo>
                <a:cubicBezTo>
                  <a:pt x="21" y="86"/>
                  <a:pt x="22" y="86"/>
                  <a:pt x="22" y="86"/>
                </a:cubicBezTo>
                <a:cubicBezTo>
                  <a:pt x="23" y="86"/>
                  <a:pt x="24" y="86"/>
                  <a:pt x="24" y="86"/>
                </a:cubicBezTo>
                <a:cubicBezTo>
                  <a:pt x="24" y="86"/>
                  <a:pt x="24" y="86"/>
                  <a:pt x="24" y="86"/>
                </a:cubicBezTo>
                <a:cubicBezTo>
                  <a:pt x="24" y="85"/>
                  <a:pt x="25" y="85"/>
                  <a:pt x="25" y="84"/>
                </a:cubicBezTo>
                <a:cubicBezTo>
                  <a:pt x="25" y="83"/>
                  <a:pt x="24" y="83"/>
                  <a:pt x="24" y="82"/>
                </a:cubicBezTo>
                <a:cubicBezTo>
                  <a:pt x="24" y="82"/>
                  <a:pt x="24" y="82"/>
                  <a:pt x="24" y="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7" name="PA_淘宝店chenying0907 39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6838953" y="4412497"/>
            <a:ext cx="224367" cy="224436"/>
          </a:xfrm>
          <a:custGeom>
            <a:avLst/>
            <a:gdLst>
              <a:gd name="T0" fmla="*/ 54 w 108"/>
              <a:gd name="T1" fmla="*/ 26 h 108"/>
              <a:gd name="T2" fmla="*/ 58 w 108"/>
              <a:gd name="T3" fmla="*/ 50 h 108"/>
              <a:gd name="T4" fmla="*/ 50 w 108"/>
              <a:gd name="T5" fmla="*/ 50 h 108"/>
              <a:gd name="T6" fmla="*/ 54 w 108"/>
              <a:gd name="T7" fmla="*/ 0 h 108"/>
              <a:gd name="T8" fmla="*/ 92 w 108"/>
              <a:gd name="T9" fmla="*/ 16 h 108"/>
              <a:gd name="T10" fmla="*/ 92 w 108"/>
              <a:gd name="T11" fmla="*/ 16 h 108"/>
              <a:gd name="T12" fmla="*/ 92 w 108"/>
              <a:gd name="T13" fmla="*/ 92 h 108"/>
              <a:gd name="T14" fmla="*/ 92 w 108"/>
              <a:gd name="T15" fmla="*/ 92 h 108"/>
              <a:gd name="T16" fmla="*/ 54 w 108"/>
              <a:gd name="T17" fmla="*/ 108 h 108"/>
              <a:gd name="T18" fmla="*/ 16 w 108"/>
              <a:gd name="T19" fmla="*/ 92 h 108"/>
              <a:gd name="T20" fmla="*/ 16 w 108"/>
              <a:gd name="T21" fmla="*/ 16 h 108"/>
              <a:gd name="T22" fmla="*/ 16 w 108"/>
              <a:gd name="T23" fmla="*/ 16 h 108"/>
              <a:gd name="T24" fmla="*/ 86 w 108"/>
              <a:gd name="T25" fmla="*/ 22 h 108"/>
              <a:gd name="T26" fmla="*/ 54 w 108"/>
              <a:gd name="T27" fmla="*/ 8 h 108"/>
              <a:gd name="T28" fmla="*/ 22 w 108"/>
              <a:gd name="T29" fmla="*/ 22 h 108"/>
              <a:gd name="T30" fmla="*/ 22 w 108"/>
              <a:gd name="T31" fmla="*/ 86 h 108"/>
              <a:gd name="T32" fmla="*/ 54 w 108"/>
              <a:gd name="T33" fmla="*/ 99 h 108"/>
              <a:gd name="T34" fmla="*/ 86 w 108"/>
              <a:gd name="T35" fmla="*/ 86 h 108"/>
              <a:gd name="T36" fmla="*/ 86 w 108"/>
              <a:gd name="T37" fmla="*/ 22 h 108"/>
              <a:gd name="T38" fmla="*/ 68 w 108"/>
              <a:gd name="T39" fmla="*/ 40 h 108"/>
              <a:gd name="T40" fmla="*/ 68 w 108"/>
              <a:gd name="T41" fmla="*/ 34 h 108"/>
              <a:gd name="T42" fmla="*/ 78 w 108"/>
              <a:gd name="T43" fmla="*/ 38 h 108"/>
              <a:gd name="T44" fmla="*/ 82 w 108"/>
              <a:gd name="T45" fmla="*/ 48 h 108"/>
              <a:gd name="T46" fmla="*/ 82 w 108"/>
              <a:gd name="T47" fmla="*/ 59 h 108"/>
              <a:gd name="T48" fmla="*/ 78 w 108"/>
              <a:gd name="T49" fmla="*/ 70 h 108"/>
              <a:gd name="T50" fmla="*/ 70 w 108"/>
              <a:gd name="T51" fmla="*/ 77 h 108"/>
              <a:gd name="T52" fmla="*/ 60 w 108"/>
              <a:gd name="T53" fmla="*/ 81 h 108"/>
              <a:gd name="T54" fmla="*/ 49 w 108"/>
              <a:gd name="T55" fmla="*/ 81 h 108"/>
              <a:gd name="T56" fmla="*/ 38 w 108"/>
              <a:gd name="T57" fmla="*/ 77 h 108"/>
              <a:gd name="T58" fmla="*/ 31 w 108"/>
              <a:gd name="T59" fmla="*/ 70 h 108"/>
              <a:gd name="T60" fmla="*/ 26 w 108"/>
              <a:gd name="T61" fmla="*/ 59 h 108"/>
              <a:gd name="T62" fmla="*/ 26 w 108"/>
              <a:gd name="T63" fmla="*/ 48 h 108"/>
              <a:gd name="T64" fmla="*/ 31 w 108"/>
              <a:gd name="T65" fmla="*/ 38 h 108"/>
              <a:gd name="T66" fmla="*/ 40 w 108"/>
              <a:gd name="T67" fmla="*/ 34 h 108"/>
              <a:gd name="T68" fmla="*/ 37 w 108"/>
              <a:gd name="T69" fmla="*/ 43 h 108"/>
              <a:gd name="T70" fmla="*/ 35 w 108"/>
              <a:gd name="T71" fmla="*/ 50 h 108"/>
              <a:gd name="T72" fmla="*/ 35 w 108"/>
              <a:gd name="T73" fmla="*/ 58 h 108"/>
              <a:gd name="T74" fmla="*/ 37 w 108"/>
              <a:gd name="T75" fmla="*/ 65 h 108"/>
              <a:gd name="T76" fmla="*/ 43 w 108"/>
              <a:gd name="T77" fmla="*/ 70 h 108"/>
              <a:gd name="T78" fmla="*/ 50 w 108"/>
              <a:gd name="T79" fmla="*/ 73 h 108"/>
              <a:gd name="T80" fmla="*/ 58 w 108"/>
              <a:gd name="T81" fmla="*/ 73 h 108"/>
              <a:gd name="T82" fmla="*/ 65 w 108"/>
              <a:gd name="T83" fmla="*/ 70 h 108"/>
              <a:gd name="T84" fmla="*/ 71 w 108"/>
              <a:gd name="T85" fmla="*/ 65 h 108"/>
              <a:gd name="T86" fmla="*/ 74 w 108"/>
              <a:gd name="T87" fmla="*/ 58 h 108"/>
              <a:gd name="T88" fmla="*/ 74 w 108"/>
              <a:gd name="T89" fmla="*/ 50 h 108"/>
              <a:gd name="T90" fmla="*/ 71 w 108"/>
              <a:gd name="T91" fmla="*/ 4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8" h="108">
                <a:moveTo>
                  <a:pt x="50" y="30"/>
                </a:moveTo>
                <a:cubicBezTo>
                  <a:pt x="50" y="27"/>
                  <a:pt x="52" y="26"/>
                  <a:pt x="54" y="26"/>
                </a:cubicBezTo>
                <a:cubicBezTo>
                  <a:pt x="56" y="26"/>
                  <a:pt x="58" y="27"/>
                  <a:pt x="58" y="30"/>
                </a:cubicBezTo>
                <a:cubicBezTo>
                  <a:pt x="58" y="50"/>
                  <a:pt x="58" y="50"/>
                  <a:pt x="58" y="50"/>
                </a:cubicBezTo>
                <a:cubicBezTo>
                  <a:pt x="58" y="52"/>
                  <a:pt x="56" y="54"/>
                  <a:pt x="54" y="54"/>
                </a:cubicBezTo>
                <a:cubicBezTo>
                  <a:pt x="52" y="54"/>
                  <a:pt x="50" y="52"/>
                  <a:pt x="50" y="5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4" y="0"/>
                </a:moveTo>
                <a:cubicBezTo>
                  <a:pt x="54" y="0"/>
                  <a:pt x="54" y="0"/>
                  <a:pt x="54" y="0"/>
                </a:cubicBezTo>
                <a:cubicBezTo>
                  <a:pt x="69" y="0"/>
                  <a:pt x="82" y="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102" y="26"/>
                  <a:pt x="108" y="39"/>
                  <a:pt x="108" y="54"/>
                </a:cubicBezTo>
                <a:cubicBezTo>
                  <a:pt x="108" y="69"/>
                  <a:pt x="102" y="8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82" y="102"/>
                  <a:pt x="69" y="108"/>
                  <a:pt x="54" y="108"/>
                </a:cubicBezTo>
                <a:cubicBezTo>
                  <a:pt x="39" y="108"/>
                  <a:pt x="26" y="102"/>
                  <a:pt x="16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6" y="82"/>
                  <a:pt x="0" y="69"/>
                  <a:pt x="0" y="54"/>
                </a:cubicBezTo>
                <a:cubicBezTo>
                  <a:pt x="0" y="39"/>
                  <a:pt x="6" y="2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26" y="6"/>
                  <a:pt x="39" y="0"/>
                  <a:pt x="54" y="0"/>
                </a:cubicBezTo>
                <a:close/>
                <a:moveTo>
                  <a:pt x="86" y="22"/>
                </a:moveTo>
                <a:cubicBezTo>
                  <a:pt x="86" y="22"/>
                  <a:pt x="86" y="22"/>
                  <a:pt x="86" y="22"/>
                </a:cubicBezTo>
                <a:cubicBezTo>
                  <a:pt x="78" y="13"/>
                  <a:pt x="67" y="8"/>
                  <a:pt x="54" y="8"/>
                </a:cubicBezTo>
                <a:cubicBezTo>
                  <a:pt x="42" y="8"/>
                  <a:pt x="30" y="13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14" y="30"/>
                  <a:pt x="9" y="41"/>
                  <a:pt x="9" y="54"/>
                </a:cubicBezTo>
                <a:cubicBezTo>
                  <a:pt x="9" y="66"/>
                  <a:pt x="14" y="78"/>
                  <a:pt x="22" y="86"/>
                </a:cubicBezTo>
                <a:cubicBezTo>
                  <a:pt x="22" y="86"/>
                  <a:pt x="22" y="86"/>
                  <a:pt x="22" y="86"/>
                </a:cubicBezTo>
                <a:cubicBezTo>
                  <a:pt x="30" y="94"/>
                  <a:pt x="42" y="99"/>
                  <a:pt x="54" y="99"/>
                </a:cubicBezTo>
                <a:cubicBezTo>
                  <a:pt x="67" y="99"/>
                  <a:pt x="78" y="94"/>
                  <a:pt x="86" y="86"/>
                </a:cubicBezTo>
                <a:cubicBezTo>
                  <a:pt x="86" y="86"/>
                  <a:pt x="86" y="86"/>
                  <a:pt x="86" y="86"/>
                </a:cubicBezTo>
                <a:cubicBezTo>
                  <a:pt x="95" y="78"/>
                  <a:pt x="100" y="66"/>
                  <a:pt x="100" y="54"/>
                </a:cubicBezTo>
                <a:cubicBezTo>
                  <a:pt x="100" y="41"/>
                  <a:pt x="95" y="30"/>
                  <a:pt x="86" y="22"/>
                </a:cubicBezTo>
                <a:cubicBezTo>
                  <a:pt x="86" y="22"/>
                  <a:pt x="86" y="22"/>
                  <a:pt x="86" y="22"/>
                </a:cubicBezTo>
                <a:close/>
                <a:moveTo>
                  <a:pt x="68" y="40"/>
                </a:moveTo>
                <a:cubicBezTo>
                  <a:pt x="68" y="40"/>
                  <a:pt x="68" y="40"/>
                  <a:pt x="68" y="40"/>
                </a:cubicBezTo>
                <a:cubicBezTo>
                  <a:pt x="67" y="38"/>
                  <a:pt x="67" y="35"/>
                  <a:pt x="68" y="34"/>
                </a:cubicBezTo>
                <a:cubicBezTo>
                  <a:pt x="70" y="32"/>
                  <a:pt x="73" y="32"/>
                  <a:pt x="74" y="34"/>
                </a:cubicBezTo>
                <a:cubicBezTo>
                  <a:pt x="75" y="35"/>
                  <a:pt x="77" y="36"/>
                  <a:pt x="78" y="38"/>
                </a:cubicBezTo>
                <a:cubicBezTo>
                  <a:pt x="79" y="39"/>
                  <a:pt x="79" y="41"/>
                  <a:pt x="80" y="43"/>
                </a:cubicBezTo>
                <a:cubicBezTo>
                  <a:pt x="81" y="45"/>
                  <a:pt x="81" y="46"/>
                  <a:pt x="82" y="48"/>
                </a:cubicBezTo>
                <a:cubicBezTo>
                  <a:pt x="82" y="50"/>
                  <a:pt x="82" y="52"/>
                  <a:pt x="82" y="54"/>
                </a:cubicBezTo>
                <a:cubicBezTo>
                  <a:pt x="82" y="56"/>
                  <a:pt x="82" y="58"/>
                  <a:pt x="82" y="59"/>
                </a:cubicBezTo>
                <a:cubicBezTo>
                  <a:pt x="81" y="61"/>
                  <a:pt x="81" y="63"/>
                  <a:pt x="80" y="65"/>
                </a:cubicBezTo>
                <a:cubicBezTo>
                  <a:pt x="79" y="67"/>
                  <a:pt x="79" y="68"/>
                  <a:pt x="78" y="70"/>
                </a:cubicBezTo>
                <a:cubicBezTo>
                  <a:pt x="77" y="71"/>
                  <a:pt x="75" y="73"/>
                  <a:pt x="74" y="74"/>
                </a:cubicBezTo>
                <a:cubicBezTo>
                  <a:pt x="73" y="75"/>
                  <a:pt x="71" y="76"/>
                  <a:pt x="70" y="77"/>
                </a:cubicBezTo>
                <a:cubicBezTo>
                  <a:pt x="68" y="78"/>
                  <a:pt x="67" y="79"/>
                  <a:pt x="65" y="80"/>
                </a:cubicBezTo>
                <a:cubicBezTo>
                  <a:pt x="63" y="81"/>
                  <a:pt x="62" y="81"/>
                  <a:pt x="60" y="81"/>
                </a:cubicBezTo>
                <a:cubicBezTo>
                  <a:pt x="58" y="82"/>
                  <a:pt x="56" y="82"/>
                  <a:pt x="54" y="82"/>
                </a:cubicBezTo>
                <a:cubicBezTo>
                  <a:pt x="52" y="82"/>
                  <a:pt x="50" y="82"/>
                  <a:pt x="49" y="81"/>
                </a:cubicBezTo>
                <a:cubicBezTo>
                  <a:pt x="47" y="81"/>
                  <a:pt x="45" y="81"/>
                  <a:pt x="43" y="80"/>
                </a:cubicBezTo>
                <a:cubicBezTo>
                  <a:pt x="41" y="79"/>
                  <a:pt x="40" y="78"/>
                  <a:pt x="38" y="77"/>
                </a:cubicBezTo>
                <a:cubicBezTo>
                  <a:pt x="37" y="76"/>
                  <a:pt x="35" y="75"/>
                  <a:pt x="34" y="74"/>
                </a:cubicBezTo>
                <a:cubicBezTo>
                  <a:pt x="33" y="73"/>
                  <a:pt x="32" y="71"/>
                  <a:pt x="31" y="70"/>
                </a:cubicBezTo>
                <a:cubicBezTo>
                  <a:pt x="30" y="68"/>
                  <a:pt x="29" y="67"/>
                  <a:pt x="28" y="65"/>
                </a:cubicBezTo>
                <a:cubicBezTo>
                  <a:pt x="27" y="63"/>
                  <a:pt x="27" y="61"/>
                  <a:pt x="26" y="59"/>
                </a:cubicBezTo>
                <a:cubicBezTo>
                  <a:pt x="26" y="58"/>
                  <a:pt x="26" y="56"/>
                  <a:pt x="26" y="54"/>
                </a:cubicBezTo>
                <a:cubicBezTo>
                  <a:pt x="26" y="52"/>
                  <a:pt x="26" y="50"/>
                  <a:pt x="26" y="48"/>
                </a:cubicBezTo>
                <a:cubicBezTo>
                  <a:pt x="27" y="46"/>
                  <a:pt x="27" y="45"/>
                  <a:pt x="28" y="43"/>
                </a:cubicBezTo>
                <a:cubicBezTo>
                  <a:pt x="29" y="41"/>
                  <a:pt x="30" y="39"/>
                  <a:pt x="31" y="38"/>
                </a:cubicBezTo>
                <a:cubicBezTo>
                  <a:pt x="32" y="36"/>
                  <a:pt x="33" y="35"/>
                  <a:pt x="34" y="34"/>
                </a:cubicBezTo>
                <a:cubicBezTo>
                  <a:pt x="36" y="32"/>
                  <a:pt x="38" y="32"/>
                  <a:pt x="40" y="34"/>
                </a:cubicBezTo>
                <a:cubicBezTo>
                  <a:pt x="42" y="35"/>
                  <a:pt x="42" y="38"/>
                  <a:pt x="40" y="40"/>
                </a:cubicBezTo>
                <a:cubicBezTo>
                  <a:pt x="39" y="41"/>
                  <a:pt x="38" y="42"/>
                  <a:pt x="37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7"/>
                  <a:pt x="35" y="48"/>
                  <a:pt x="35" y="50"/>
                </a:cubicBezTo>
                <a:cubicBezTo>
                  <a:pt x="34" y="51"/>
                  <a:pt x="34" y="52"/>
                  <a:pt x="34" y="54"/>
                </a:cubicBezTo>
                <a:cubicBezTo>
                  <a:pt x="34" y="55"/>
                  <a:pt x="34" y="57"/>
                  <a:pt x="35" y="58"/>
                </a:cubicBezTo>
                <a:cubicBezTo>
                  <a:pt x="35" y="59"/>
                  <a:pt x="35" y="60"/>
                  <a:pt x="36" y="62"/>
                </a:cubicBezTo>
                <a:cubicBezTo>
                  <a:pt x="36" y="63"/>
                  <a:pt x="37" y="64"/>
                  <a:pt x="37" y="65"/>
                </a:cubicBezTo>
                <a:cubicBezTo>
                  <a:pt x="38" y="66"/>
                  <a:pt x="39" y="67"/>
                  <a:pt x="40" y="68"/>
                </a:cubicBezTo>
                <a:cubicBezTo>
                  <a:pt x="41" y="69"/>
                  <a:pt x="42" y="70"/>
                  <a:pt x="43" y="70"/>
                </a:cubicBezTo>
                <a:cubicBezTo>
                  <a:pt x="44" y="71"/>
                  <a:pt x="45" y="72"/>
                  <a:pt x="46" y="72"/>
                </a:cubicBezTo>
                <a:cubicBezTo>
                  <a:pt x="48" y="73"/>
                  <a:pt x="49" y="73"/>
                  <a:pt x="50" y="73"/>
                </a:cubicBezTo>
                <a:cubicBezTo>
                  <a:pt x="51" y="74"/>
                  <a:pt x="53" y="74"/>
                  <a:pt x="54" y="74"/>
                </a:cubicBezTo>
                <a:cubicBezTo>
                  <a:pt x="56" y="74"/>
                  <a:pt x="57" y="74"/>
                  <a:pt x="58" y="73"/>
                </a:cubicBezTo>
                <a:cubicBezTo>
                  <a:pt x="59" y="73"/>
                  <a:pt x="61" y="73"/>
                  <a:pt x="62" y="72"/>
                </a:cubicBezTo>
                <a:cubicBezTo>
                  <a:pt x="63" y="72"/>
                  <a:pt x="64" y="71"/>
                  <a:pt x="65" y="70"/>
                </a:cubicBezTo>
                <a:cubicBezTo>
                  <a:pt x="66" y="70"/>
                  <a:pt x="67" y="69"/>
                  <a:pt x="68" y="68"/>
                </a:cubicBezTo>
                <a:cubicBezTo>
                  <a:pt x="69" y="67"/>
                  <a:pt x="70" y="66"/>
                  <a:pt x="71" y="65"/>
                </a:cubicBezTo>
                <a:cubicBezTo>
                  <a:pt x="72" y="64"/>
                  <a:pt x="72" y="63"/>
                  <a:pt x="73" y="62"/>
                </a:cubicBezTo>
                <a:cubicBezTo>
                  <a:pt x="73" y="60"/>
                  <a:pt x="74" y="59"/>
                  <a:pt x="74" y="58"/>
                </a:cubicBezTo>
                <a:cubicBezTo>
                  <a:pt x="74" y="57"/>
                  <a:pt x="74" y="55"/>
                  <a:pt x="74" y="54"/>
                </a:cubicBezTo>
                <a:cubicBezTo>
                  <a:pt x="74" y="52"/>
                  <a:pt x="74" y="51"/>
                  <a:pt x="74" y="50"/>
                </a:cubicBezTo>
                <a:cubicBezTo>
                  <a:pt x="74" y="48"/>
                  <a:pt x="73" y="47"/>
                  <a:pt x="73" y="46"/>
                </a:cubicBezTo>
                <a:cubicBezTo>
                  <a:pt x="72" y="45"/>
                  <a:pt x="72" y="44"/>
                  <a:pt x="71" y="43"/>
                </a:cubicBezTo>
                <a:cubicBezTo>
                  <a:pt x="70" y="42"/>
                  <a:pt x="69" y="41"/>
                  <a:pt x="68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8" name="PA_淘宝店chenying0907 40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3507319" y="2957897"/>
            <a:ext cx="315383" cy="256195"/>
          </a:xfrm>
          <a:custGeom>
            <a:avLst/>
            <a:gdLst>
              <a:gd name="T0" fmla="*/ 105 w 152"/>
              <a:gd name="T1" fmla="*/ 37 h 124"/>
              <a:gd name="T2" fmla="*/ 11 w 152"/>
              <a:gd name="T3" fmla="*/ 97 h 124"/>
              <a:gd name="T4" fmla="*/ 117 w 152"/>
              <a:gd name="T5" fmla="*/ 76 h 124"/>
              <a:gd name="T6" fmla="*/ 116 w 152"/>
              <a:gd name="T7" fmla="*/ 76 h 124"/>
              <a:gd name="T8" fmla="*/ 111 w 152"/>
              <a:gd name="T9" fmla="*/ 108 h 124"/>
              <a:gd name="T10" fmla="*/ 96 w 152"/>
              <a:gd name="T11" fmla="*/ 108 h 124"/>
              <a:gd name="T12" fmla="*/ 141 w 152"/>
              <a:gd name="T13" fmla="*/ 113 h 124"/>
              <a:gd name="T14" fmla="*/ 96 w 152"/>
              <a:gd name="T15" fmla="*/ 12 h 124"/>
              <a:gd name="T16" fmla="*/ 111 w 152"/>
              <a:gd name="T17" fmla="*/ 26 h 124"/>
              <a:gd name="T18" fmla="*/ 116 w 152"/>
              <a:gd name="T19" fmla="*/ 32 h 124"/>
              <a:gd name="T20" fmla="*/ 117 w 152"/>
              <a:gd name="T21" fmla="*/ 34 h 124"/>
              <a:gd name="T22" fmla="*/ 137 w 152"/>
              <a:gd name="T23" fmla="*/ 37 h 124"/>
              <a:gd name="T24" fmla="*/ 117 w 152"/>
              <a:gd name="T25" fmla="*/ 40 h 124"/>
              <a:gd name="T26" fmla="*/ 116 w 152"/>
              <a:gd name="T27" fmla="*/ 52 h 124"/>
              <a:gd name="T28" fmla="*/ 134 w 152"/>
              <a:gd name="T29" fmla="*/ 52 h 124"/>
              <a:gd name="T30" fmla="*/ 134 w 152"/>
              <a:gd name="T31" fmla="*/ 58 h 124"/>
              <a:gd name="T32" fmla="*/ 116 w 152"/>
              <a:gd name="T33" fmla="*/ 58 h 124"/>
              <a:gd name="T34" fmla="*/ 117 w 152"/>
              <a:gd name="T35" fmla="*/ 69 h 124"/>
              <a:gd name="T36" fmla="*/ 137 w 152"/>
              <a:gd name="T37" fmla="*/ 73 h 124"/>
              <a:gd name="T38" fmla="*/ 117 w 152"/>
              <a:gd name="T39" fmla="*/ 76 h 124"/>
              <a:gd name="T40" fmla="*/ 40 w 152"/>
              <a:gd name="T41" fmla="*/ 124 h 124"/>
              <a:gd name="T42" fmla="*/ 40 w 152"/>
              <a:gd name="T43" fmla="*/ 117 h 124"/>
              <a:gd name="T44" fmla="*/ 53 w 152"/>
              <a:gd name="T45" fmla="*/ 108 h 124"/>
              <a:gd name="T46" fmla="*/ 0 w 152"/>
              <a:gd name="T47" fmla="*/ 103 h 124"/>
              <a:gd name="T48" fmla="*/ 0 w 152"/>
              <a:gd name="T49" fmla="*/ 32 h 124"/>
              <a:gd name="T50" fmla="*/ 6 w 152"/>
              <a:gd name="T51" fmla="*/ 26 h 124"/>
              <a:gd name="T52" fmla="*/ 85 w 152"/>
              <a:gd name="T53" fmla="*/ 6 h 124"/>
              <a:gd name="T54" fmla="*/ 90 w 152"/>
              <a:gd name="T55" fmla="*/ 0 h 124"/>
              <a:gd name="T56" fmla="*/ 152 w 152"/>
              <a:gd name="T57" fmla="*/ 6 h 124"/>
              <a:gd name="T58" fmla="*/ 152 w 152"/>
              <a:gd name="T59" fmla="*/ 118 h 124"/>
              <a:gd name="T60" fmla="*/ 146 w 152"/>
              <a:gd name="T61" fmla="*/ 124 h 124"/>
              <a:gd name="T62" fmla="*/ 85 w 152"/>
              <a:gd name="T63" fmla="*/ 118 h 124"/>
              <a:gd name="T64" fmla="*/ 85 w 152"/>
              <a:gd name="T65" fmla="*/ 108 h 124"/>
              <a:gd name="T66" fmla="*/ 64 w 152"/>
              <a:gd name="T67" fmla="*/ 117 h 124"/>
              <a:gd name="T68" fmla="*/ 80 w 152"/>
              <a:gd name="T69" fmla="*/ 120 h 124"/>
              <a:gd name="T70" fmla="*/ 40 w 152"/>
              <a:gd name="T71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2" h="124">
                <a:moveTo>
                  <a:pt x="105" y="97"/>
                </a:moveTo>
                <a:cubicBezTo>
                  <a:pt x="105" y="37"/>
                  <a:pt x="105" y="37"/>
                  <a:pt x="105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97"/>
                  <a:pt x="11" y="97"/>
                  <a:pt x="11" y="97"/>
                </a:cubicBezTo>
                <a:cubicBezTo>
                  <a:pt x="42" y="97"/>
                  <a:pt x="74" y="97"/>
                  <a:pt x="105" y="97"/>
                </a:cubicBezTo>
                <a:close/>
                <a:moveTo>
                  <a:pt x="117" y="76"/>
                </a:moveTo>
                <a:cubicBezTo>
                  <a:pt x="117" y="76"/>
                  <a:pt x="117" y="76"/>
                  <a:pt x="117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103"/>
                  <a:pt x="116" y="103"/>
                  <a:pt x="116" y="103"/>
                </a:cubicBezTo>
                <a:cubicBezTo>
                  <a:pt x="116" y="106"/>
                  <a:pt x="114" y="108"/>
                  <a:pt x="111" y="108"/>
                </a:cubicBezTo>
                <a:cubicBezTo>
                  <a:pt x="111" y="108"/>
                  <a:pt x="111" y="108"/>
                  <a:pt x="111" y="108"/>
                </a:cubicBezTo>
                <a:cubicBezTo>
                  <a:pt x="96" y="108"/>
                  <a:pt x="96" y="108"/>
                  <a:pt x="96" y="108"/>
                </a:cubicBezTo>
                <a:cubicBezTo>
                  <a:pt x="96" y="113"/>
                  <a:pt x="96" y="113"/>
                  <a:pt x="96" y="113"/>
                </a:cubicBezTo>
                <a:cubicBezTo>
                  <a:pt x="141" y="113"/>
                  <a:pt x="141" y="113"/>
                  <a:pt x="141" y="113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26"/>
                  <a:pt x="96" y="26"/>
                  <a:pt x="96" y="26"/>
                </a:cubicBezTo>
                <a:cubicBezTo>
                  <a:pt x="111" y="26"/>
                  <a:pt x="111" y="26"/>
                  <a:pt x="111" y="26"/>
                </a:cubicBezTo>
                <a:cubicBezTo>
                  <a:pt x="114" y="26"/>
                  <a:pt x="116" y="29"/>
                  <a:pt x="116" y="32"/>
                </a:cubicBezTo>
                <a:cubicBezTo>
                  <a:pt x="116" y="32"/>
                  <a:pt x="116" y="32"/>
                  <a:pt x="116" y="32"/>
                </a:cubicBezTo>
                <a:cubicBezTo>
                  <a:pt x="116" y="34"/>
                  <a:pt x="116" y="34"/>
                  <a:pt x="116" y="34"/>
                </a:cubicBezTo>
                <a:cubicBezTo>
                  <a:pt x="117" y="34"/>
                  <a:pt x="117" y="34"/>
                  <a:pt x="117" y="34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6" y="34"/>
                  <a:pt x="137" y="35"/>
                  <a:pt x="137" y="37"/>
                </a:cubicBezTo>
                <a:cubicBezTo>
                  <a:pt x="137" y="39"/>
                  <a:pt x="136" y="40"/>
                  <a:pt x="134" y="40"/>
                </a:cubicBezTo>
                <a:cubicBezTo>
                  <a:pt x="117" y="40"/>
                  <a:pt x="117" y="40"/>
                  <a:pt x="117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6" y="52"/>
                  <a:pt x="116" y="52"/>
                  <a:pt x="116" y="52"/>
                </a:cubicBezTo>
                <a:cubicBezTo>
                  <a:pt x="117" y="52"/>
                  <a:pt x="117" y="52"/>
                  <a:pt x="117" y="52"/>
                </a:cubicBezTo>
                <a:cubicBezTo>
                  <a:pt x="134" y="52"/>
                  <a:pt x="134" y="52"/>
                  <a:pt x="134" y="52"/>
                </a:cubicBezTo>
                <a:cubicBezTo>
                  <a:pt x="136" y="52"/>
                  <a:pt x="137" y="53"/>
                  <a:pt x="137" y="55"/>
                </a:cubicBezTo>
                <a:cubicBezTo>
                  <a:pt x="137" y="57"/>
                  <a:pt x="136" y="58"/>
                  <a:pt x="134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16" y="69"/>
                  <a:pt x="116" y="69"/>
                  <a:pt x="116" y="69"/>
                </a:cubicBezTo>
                <a:cubicBezTo>
                  <a:pt x="117" y="69"/>
                  <a:pt x="117" y="69"/>
                  <a:pt x="117" y="69"/>
                </a:cubicBezTo>
                <a:cubicBezTo>
                  <a:pt x="134" y="69"/>
                  <a:pt x="134" y="69"/>
                  <a:pt x="134" y="69"/>
                </a:cubicBezTo>
                <a:cubicBezTo>
                  <a:pt x="136" y="69"/>
                  <a:pt x="137" y="71"/>
                  <a:pt x="137" y="73"/>
                </a:cubicBezTo>
                <a:cubicBezTo>
                  <a:pt x="137" y="74"/>
                  <a:pt x="136" y="76"/>
                  <a:pt x="134" y="76"/>
                </a:cubicBezTo>
                <a:cubicBezTo>
                  <a:pt x="117" y="76"/>
                  <a:pt x="117" y="76"/>
                  <a:pt x="117" y="76"/>
                </a:cubicBezTo>
                <a:close/>
                <a:moveTo>
                  <a:pt x="40" y="124"/>
                </a:moveTo>
                <a:cubicBezTo>
                  <a:pt x="40" y="124"/>
                  <a:pt x="40" y="124"/>
                  <a:pt x="40" y="124"/>
                </a:cubicBezTo>
                <a:cubicBezTo>
                  <a:pt x="38" y="124"/>
                  <a:pt x="37" y="122"/>
                  <a:pt x="37" y="120"/>
                </a:cubicBezTo>
                <a:cubicBezTo>
                  <a:pt x="37" y="119"/>
                  <a:pt x="38" y="117"/>
                  <a:pt x="40" y="117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3" y="108"/>
                  <a:pt x="0" y="106"/>
                  <a:pt x="0" y="103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9"/>
                  <a:pt x="3" y="26"/>
                  <a:pt x="6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85" y="26"/>
                  <a:pt x="85" y="26"/>
                  <a:pt x="85" y="26"/>
                </a:cubicBezTo>
                <a:cubicBezTo>
                  <a:pt x="85" y="6"/>
                  <a:pt x="85" y="6"/>
                  <a:pt x="85" y="6"/>
                </a:cubicBezTo>
                <a:cubicBezTo>
                  <a:pt x="85" y="3"/>
                  <a:pt x="87" y="0"/>
                  <a:pt x="90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50" y="0"/>
                  <a:pt x="152" y="3"/>
                  <a:pt x="152" y="6"/>
                </a:cubicBezTo>
                <a:cubicBezTo>
                  <a:pt x="152" y="6"/>
                  <a:pt x="152" y="6"/>
                  <a:pt x="152" y="6"/>
                </a:cubicBezTo>
                <a:cubicBezTo>
                  <a:pt x="152" y="118"/>
                  <a:pt x="152" y="118"/>
                  <a:pt x="152" y="118"/>
                </a:cubicBezTo>
                <a:cubicBezTo>
                  <a:pt x="152" y="121"/>
                  <a:pt x="150" y="124"/>
                  <a:pt x="146" y="124"/>
                </a:cubicBezTo>
                <a:cubicBezTo>
                  <a:pt x="146" y="124"/>
                  <a:pt x="146" y="124"/>
                  <a:pt x="146" y="124"/>
                </a:cubicBezTo>
                <a:cubicBezTo>
                  <a:pt x="90" y="124"/>
                  <a:pt x="90" y="124"/>
                  <a:pt x="90" y="124"/>
                </a:cubicBezTo>
                <a:cubicBezTo>
                  <a:pt x="87" y="124"/>
                  <a:pt x="85" y="121"/>
                  <a:pt x="85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64" y="108"/>
                  <a:pt x="64" y="108"/>
                  <a:pt x="64" y="108"/>
                </a:cubicBezTo>
                <a:cubicBezTo>
                  <a:pt x="64" y="117"/>
                  <a:pt x="64" y="117"/>
                  <a:pt x="64" y="117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8" y="117"/>
                  <a:pt x="80" y="119"/>
                  <a:pt x="80" y="120"/>
                </a:cubicBezTo>
                <a:cubicBezTo>
                  <a:pt x="80" y="122"/>
                  <a:pt x="78" y="124"/>
                  <a:pt x="76" y="124"/>
                </a:cubicBezTo>
                <a:cubicBezTo>
                  <a:pt x="64" y="124"/>
                  <a:pt x="52" y="124"/>
                  <a:pt x="40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9" name="PA_淘宝店chenying0907 41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3530602" y="4956648"/>
            <a:ext cx="258233" cy="309129"/>
          </a:xfrm>
          <a:custGeom>
            <a:avLst/>
            <a:gdLst>
              <a:gd name="T0" fmla="*/ 110 w 124"/>
              <a:gd name="T1" fmla="*/ 106 h 149"/>
              <a:gd name="T2" fmla="*/ 113 w 124"/>
              <a:gd name="T3" fmla="*/ 66 h 149"/>
              <a:gd name="T4" fmla="*/ 106 w 124"/>
              <a:gd name="T5" fmla="*/ 65 h 149"/>
              <a:gd name="T6" fmla="*/ 105 w 124"/>
              <a:gd name="T7" fmla="*/ 65 h 149"/>
              <a:gd name="T8" fmla="*/ 99 w 124"/>
              <a:gd name="T9" fmla="*/ 62 h 149"/>
              <a:gd name="T10" fmla="*/ 98 w 124"/>
              <a:gd name="T11" fmla="*/ 59 h 149"/>
              <a:gd name="T12" fmla="*/ 92 w 124"/>
              <a:gd name="T13" fmla="*/ 57 h 149"/>
              <a:gd name="T14" fmla="*/ 89 w 124"/>
              <a:gd name="T15" fmla="*/ 59 h 149"/>
              <a:gd name="T16" fmla="*/ 85 w 124"/>
              <a:gd name="T17" fmla="*/ 59 h 149"/>
              <a:gd name="T18" fmla="*/ 82 w 124"/>
              <a:gd name="T19" fmla="*/ 58 h 149"/>
              <a:gd name="T20" fmla="*/ 81 w 124"/>
              <a:gd name="T21" fmla="*/ 55 h 149"/>
              <a:gd name="T22" fmla="*/ 74 w 124"/>
              <a:gd name="T23" fmla="*/ 55 h 149"/>
              <a:gd name="T24" fmla="*/ 62 w 124"/>
              <a:gd name="T25" fmla="*/ 19 h 149"/>
              <a:gd name="T26" fmla="*/ 55 w 124"/>
              <a:gd name="T27" fmla="*/ 80 h 149"/>
              <a:gd name="T28" fmla="*/ 54 w 124"/>
              <a:gd name="T29" fmla="*/ 84 h 149"/>
              <a:gd name="T30" fmla="*/ 51 w 124"/>
              <a:gd name="T31" fmla="*/ 87 h 149"/>
              <a:gd name="T32" fmla="*/ 42 w 124"/>
              <a:gd name="T33" fmla="*/ 88 h 149"/>
              <a:gd name="T34" fmla="*/ 28 w 124"/>
              <a:gd name="T35" fmla="*/ 82 h 149"/>
              <a:gd name="T36" fmla="*/ 19 w 124"/>
              <a:gd name="T37" fmla="*/ 87 h 149"/>
              <a:gd name="T38" fmla="*/ 46 w 124"/>
              <a:gd name="T39" fmla="*/ 103 h 149"/>
              <a:gd name="T40" fmla="*/ 62 w 124"/>
              <a:gd name="T41" fmla="*/ 117 h 149"/>
              <a:gd name="T42" fmla="*/ 52 w 124"/>
              <a:gd name="T43" fmla="*/ 124 h 149"/>
              <a:gd name="T44" fmla="*/ 39 w 124"/>
              <a:gd name="T45" fmla="*/ 111 h 149"/>
              <a:gd name="T46" fmla="*/ 12 w 124"/>
              <a:gd name="T47" fmla="*/ 95 h 149"/>
              <a:gd name="T48" fmla="*/ 31 w 124"/>
              <a:gd name="T49" fmla="*/ 71 h 149"/>
              <a:gd name="T50" fmla="*/ 44 w 124"/>
              <a:gd name="T51" fmla="*/ 77 h 149"/>
              <a:gd name="T52" fmla="*/ 73 w 124"/>
              <a:gd name="T53" fmla="*/ 19 h 149"/>
              <a:gd name="T54" fmla="*/ 88 w 124"/>
              <a:gd name="T55" fmla="*/ 47 h 149"/>
              <a:gd name="T56" fmla="*/ 124 w 124"/>
              <a:gd name="T57" fmla="*/ 66 h 149"/>
              <a:gd name="T58" fmla="*/ 120 w 124"/>
              <a:gd name="T59" fmla="*/ 110 h 149"/>
              <a:gd name="T60" fmla="*/ 118 w 124"/>
              <a:gd name="T61" fmla="*/ 127 h 149"/>
              <a:gd name="T62" fmla="*/ 115 w 124"/>
              <a:gd name="T63" fmla="*/ 146 h 149"/>
              <a:gd name="T64" fmla="*/ 108 w 124"/>
              <a:gd name="T65" fmla="*/ 149 h 149"/>
              <a:gd name="T66" fmla="*/ 55 w 124"/>
              <a:gd name="T67" fmla="*/ 146 h 149"/>
              <a:gd name="T68" fmla="*/ 52 w 124"/>
              <a:gd name="T69" fmla="*/ 139 h 149"/>
              <a:gd name="T70" fmla="*/ 52 w 124"/>
              <a:gd name="T71" fmla="*/ 124 h 149"/>
              <a:gd name="T72" fmla="*/ 63 w 124"/>
              <a:gd name="T73" fmla="*/ 128 h 149"/>
              <a:gd name="T74" fmla="*/ 107 w 124"/>
              <a:gd name="T75" fmla="*/ 138 h 149"/>
              <a:gd name="T76" fmla="*/ 63 w 124"/>
              <a:gd name="T77" fmla="*/ 128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4" h="149">
                <a:moveTo>
                  <a:pt x="105" y="117"/>
                </a:moveTo>
                <a:cubicBezTo>
                  <a:pt x="107" y="114"/>
                  <a:pt x="109" y="110"/>
                  <a:pt x="110" y="106"/>
                </a:cubicBezTo>
                <a:cubicBezTo>
                  <a:pt x="111" y="102"/>
                  <a:pt x="113" y="97"/>
                  <a:pt x="113" y="93"/>
                </a:cubicBezTo>
                <a:cubicBezTo>
                  <a:pt x="113" y="66"/>
                  <a:pt x="113" y="66"/>
                  <a:pt x="113" y="66"/>
                </a:cubicBezTo>
                <a:cubicBezTo>
                  <a:pt x="113" y="63"/>
                  <a:pt x="109" y="64"/>
                  <a:pt x="109" y="64"/>
                </a:cubicBezTo>
                <a:cubicBezTo>
                  <a:pt x="108" y="65"/>
                  <a:pt x="107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4" y="65"/>
                  <a:pt x="103" y="65"/>
                  <a:pt x="102" y="65"/>
                </a:cubicBezTo>
                <a:cubicBezTo>
                  <a:pt x="101" y="64"/>
                  <a:pt x="100" y="63"/>
                  <a:pt x="99" y="62"/>
                </a:cubicBezTo>
                <a:cubicBezTo>
                  <a:pt x="99" y="62"/>
                  <a:pt x="99" y="62"/>
                  <a:pt x="99" y="62"/>
                </a:cubicBezTo>
                <a:cubicBezTo>
                  <a:pt x="98" y="61"/>
                  <a:pt x="98" y="60"/>
                  <a:pt x="98" y="59"/>
                </a:cubicBezTo>
                <a:cubicBezTo>
                  <a:pt x="97" y="56"/>
                  <a:pt x="94" y="56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8"/>
                  <a:pt x="91" y="59"/>
                  <a:pt x="89" y="59"/>
                </a:cubicBezTo>
                <a:cubicBezTo>
                  <a:pt x="88" y="60"/>
                  <a:pt x="87" y="60"/>
                  <a:pt x="86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4" y="59"/>
                  <a:pt x="83" y="59"/>
                  <a:pt x="83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57"/>
                  <a:pt x="82" y="57"/>
                  <a:pt x="82" y="57"/>
                </a:cubicBezTo>
                <a:cubicBezTo>
                  <a:pt x="81" y="57"/>
                  <a:pt x="81" y="56"/>
                  <a:pt x="8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79" y="52"/>
                  <a:pt x="75" y="53"/>
                  <a:pt x="74" y="55"/>
                </a:cubicBezTo>
                <a:cubicBezTo>
                  <a:pt x="72" y="61"/>
                  <a:pt x="62" y="63"/>
                  <a:pt x="62" y="55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5"/>
                  <a:pt x="55" y="15"/>
                  <a:pt x="55" y="19"/>
                </a:cubicBezTo>
                <a:cubicBezTo>
                  <a:pt x="55" y="39"/>
                  <a:pt x="55" y="59"/>
                  <a:pt x="55" y="80"/>
                </a:cubicBezTo>
                <a:cubicBezTo>
                  <a:pt x="55" y="81"/>
                  <a:pt x="55" y="83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6"/>
                  <a:pt x="53" y="87"/>
                  <a:pt x="51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0" y="88"/>
                  <a:pt x="48" y="89"/>
                  <a:pt x="47" y="89"/>
                </a:cubicBezTo>
                <a:cubicBezTo>
                  <a:pt x="45" y="89"/>
                  <a:pt x="44" y="89"/>
                  <a:pt x="42" y="88"/>
                </a:cubicBezTo>
                <a:cubicBezTo>
                  <a:pt x="40" y="87"/>
                  <a:pt x="38" y="86"/>
                  <a:pt x="35" y="85"/>
                </a:cubicBezTo>
                <a:cubicBezTo>
                  <a:pt x="33" y="84"/>
                  <a:pt x="30" y="82"/>
                  <a:pt x="28" y="82"/>
                </a:cubicBezTo>
                <a:cubicBezTo>
                  <a:pt x="26" y="81"/>
                  <a:pt x="24" y="81"/>
                  <a:pt x="22" y="81"/>
                </a:cubicBezTo>
                <a:cubicBezTo>
                  <a:pt x="19" y="81"/>
                  <a:pt x="15" y="84"/>
                  <a:pt x="19" y="87"/>
                </a:cubicBezTo>
                <a:cubicBezTo>
                  <a:pt x="20" y="88"/>
                  <a:pt x="22" y="89"/>
                  <a:pt x="25" y="90"/>
                </a:cubicBezTo>
                <a:cubicBezTo>
                  <a:pt x="33" y="93"/>
                  <a:pt x="40" y="98"/>
                  <a:pt x="46" y="103"/>
                </a:cubicBezTo>
                <a:cubicBezTo>
                  <a:pt x="51" y="107"/>
                  <a:pt x="56" y="112"/>
                  <a:pt x="61" y="117"/>
                </a:cubicBezTo>
                <a:cubicBezTo>
                  <a:pt x="61" y="117"/>
                  <a:pt x="62" y="117"/>
                  <a:pt x="62" y="117"/>
                </a:cubicBezTo>
                <a:cubicBezTo>
                  <a:pt x="105" y="117"/>
                  <a:pt x="105" y="117"/>
                  <a:pt x="105" y="117"/>
                </a:cubicBezTo>
                <a:close/>
                <a:moveTo>
                  <a:pt x="52" y="124"/>
                </a:moveTo>
                <a:cubicBezTo>
                  <a:pt x="52" y="124"/>
                  <a:pt x="52" y="124"/>
                  <a:pt x="52" y="124"/>
                </a:cubicBezTo>
                <a:cubicBezTo>
                  <a:pt x="48" y="120"/>
                  <a:pt x="43" y="115"/>
                  <a:pt x="39" y="111"/>
                </a:cubicBezTo>
                <a:cubicBezTo>
                  <a:pt x="33" y="107"/>
                  <a:pt x="27" y="103"/>
                  <a:pt x="21" y="100"/>
                </a:cubicBezTo>
                <a:cubicBezTo>
                  <a:pt x="17" y="99"/>
                  <a:pt x="14" y="97"/>
                  <a:pt x="12" y="95"/>
                </a:cubicBezTo>
                <a:cubicBezTo>
                  <a:pt x="0" y="85"/>
                  <a:pt x="9" y="70"/>
                  <a:pt x="22" y="70"/>
                </a:cubicBezTo>
                <a:cubicBezTo>
                  <a:pt x="25" y="70"/>
                  <a:pt x="28" y="70"/>
                  <a:pt x="31" y="71"/>
                </a:cubicBezTo>
                <a:cubicBezTo>
                  <a:pt x="34" y="72"/>
                  <a:pt x="37" y="73"/>
                  <a:pt x="40" y="74"/>
                </a:cubicBezTo>
                <a:cubicBezTo>
                  <a:pt x="41" y="75"/>
                  <a:pt x="43" y="76"/>
                  <a:pt x="44" y="77"/>
                </a:cubicBezTo>
                <a:cubicBezTo>
                  <a:pt x="44" y="57"/>
                  <a:pt x="44" y="38"/>
                  <a:pt x="44" y="19"/>
                </a:cubicBezTo>
                <a:cubicBezTo>
                  <a:pt x="44" y="0"/>
                  <a:pt x="73" y="0"/>
                  <a:pt x="73" y="19"/>
                </a:cubicBezTo>
                <a:cubicBezTo>
                  <a:pt x="73" y="43"/>
                  <a:pt x="73" y="43"/>
                  <a:pt x="73" y="43"/>
                </a:cubicBezTo>
                <a:cubicBezTo>
                  <a:pt x="78" y="41"/>
                  <a:pt x="84" y="43"/>
                  <a:pt x="88" y="47"/>
                </a:cubicBezTo>
                <a:cubicBezTo>
                  <a:pt x="95" y="44"/>
                  <a:pt x="104" y="46"/>
                  <a:pt x="107" y="53"/>
                </a:cubicBezTo>
                <a:cubicBezTo>
                  <a:pt x="116" y="51"/>
                  <a:pt x="124" y="57"/>
                  <a:pt x="124" y="66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24" y="98"/>
                  <a:pt x="122" y="104"/>
                  <a:pt x="120" y="110"/>
                </a:cubicBezTo>
                <a:cubicBezTo>
                  <a:pt x="119" y="114"/>
                  <a:pt x="117" y="117"/>
                  <a:pt x="116" y="121"/>
                </a:cubicBezTo>
                <a:cubicBezTo>
                  <a:pt x="117" y="123"/>
                  <a:pt x="118" y="125"/>
                  <a:pt x="118" y="127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8" y="142"/>
                  <a:pt x="117" y="145"/>
                  <a:pt x="115" y="146"/>
                </a:cubicBezTo>
                <a:cubicBezTo>
                  <a:pt x="115" y="146"/>
                  <a:pt x="115" y="146"/>
                  <a:pt x="115" y="146"/>
                </a:cubicBezTo>
                <a:cubicBezTo>
                  <a:pt x="113" y="148"/>
                  <a:pt x="111" y="149"/>
                  <a:pt x="108" y="149"/>
                </a:cubicBezTo>
                <a:cubicBezTo>
                  <a:pt x="62" y="149"/>
                  <a:pt x="62" y="149"/>
                  <a:pt x="62" y="149"/>
                </a:cubicBezTo>
                <a:cubicBezTo>
                  <a:pt x="59" y="149"/>
                  <a:pt x="57" y="148"/>
                  <a:pt x="55" y="146"/>
                </a:cubicBezTo>
                <a:cubicBezTo>
                  <a:pt x="55" y="146"/>
                  <a:pt x="55" y="146"/>
                  <a:pt x="55" y="146"/>
                </a:cubicBezTo>
                <a:cubicBezTo>
                  <a:pt x="53" y="145"/>
                  <a:pt x="52" y="142"/>
                  <a:pt x="52" y="139"/>
                </a:cubicBezTo>
                <a:cubicBezTo>
                  <a:pt x="52" y="127"/>
                  <a:pt x="52" y="127"/>
                  <a:pt x="52" y="127"/>
                </a:cubicBezTo>
                <a:cubicBezTo>
                  <a:pt x="52" y="126"/>
                  <a:pt x="52" y="125"/>
                  <a:pt x="52" y="124"/>
                </a:cubicBezTo>
                <a:close/>
                <a:moveTo>
                  <a:pt x="63" y="128"/>
                </a:moveTo>
                <a:cubicBezTo>
                  <a:pt x="63" y="128"/>
                  <a:pt x="63" y="128"/>
                  <a:pt x="63" y="128"/>
                </a:cubicBezTo>
                <a:cubicBezTo>
                  <a:pt x="63" y="138"/>
                  <a:pt x="63" y="138"/>
                  <a:pt x="63" y="138"/>
                </a:cubicBezTo>
                <a:cubicBezTo>
                  <a:pt x="107" y="138"/>
                  <a:pt x="107" y="138"/>
                  <a:pt x="107" y="138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63" y="128"/>
                  <a:pt x="63" y="128"/>
                  <a:pt x="63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0" name="PA_淘宝店chenying0907 42"/>
          <p:cNvSpPr>
            <a:spLocks noEditPoints="1"/>
          </p:cNvSpPr>
          <p:nvPr>
            <p:custDataLst>
              <p:tags r:id="rId8"/>
            </p:custDataLst>
          </p:nvPr>
        </p:nvSpPr>
        <p:spPr bwMode="auto">
          <a:xfrm>
            <a:off x="5350933" y="4727976"/>
            <a:ext cx="254000" cy="205381"/>
          </a:xfrm>
          <a:custGeom>
            <a:avLst/>
            <a:gdLst>
              <a:gd name="T0" fmla="*/ 105 w 122"/>
              <a:gd name="T1" fmla="*/ 37 h 99"/>
              <a:gd name="T2" fmla="*/ 97 w 122"/>
              <a:gd name="T3" fmla="*/ 37 h 99"/>
              <a:gd name="T4" fmla="*/ 29 w 122"/>
              <a:gd name="T5" fmla="*/ 15 h 99"/>
              <a:gd name="T6" fmla="*/ 14 w 122"/>
              <a:gd name="T7" fmla="*/ 15 h 99"/>
              <a:gd name="T8" fmla="*/ 28 w 122"/>
              <a:gd name="T9" fmla="*/ 17 h 99"/>
              <a:gd name="T10" fmla="*/ 8 w 122"/>
              <a:gd name="T11" fmla="*/ 17 h 99"/>
              <a:gd name="T12" fmla="*/ 8 w 122"/>
              <a:gd name="T13" fmla="*/ 12 h 99"/>
              <a:gd name="T14" fmla="*/ 11 w 122"/>
              <a:gd name="T15" fmla="*/ 9 h 99"/>
              <a:gd name="T16" fmla="*/ 33 w 122"/>
              <a:gd name="T17" fmla="*/ 3 h 99"/>
              <a:gd name="T18" fmla="*/ 38 w 122"/>
              <a:gd name="T19" fmla="*/ 0 h 99"/>
              <a:gd name="T20" fmla="*/ 88 w 122"/>
              <a:gd name="T21" fmla="*/ 4 h 99"/>
              <a:gd name="T22" fmla="*/ 117 w 122"/>
              <a:gd name="T23" fmla="*/ 17 h 99"/>
              <a:gd name="T24" fmla="*/ 122 w 122"/>
              <a:gd name="T25" fmla="*/ 22 h 99"/>
              <a:gd name="T26" fmla="*/ 117 w 122"/>
              <a:gd name="T27" fmla="*/ 99 h 99"/>
              <a:gd name="T28" fmla="*/ 4 w 122"/>
              <a:gd name="T29" fmla="*/ 99 h 99"/>
              <a:gd name="T30" fmla="*/ 0 w 122"/>
              <a:gd name="T31" fmla="*/ 94 h 99"/>
              <a:gd name="T32" fmla="*/ 4 w 122"/>
              <a:gd name="T33" fmla="*/ 17 h 99"/>
              <a:gd name="T34" fmla="*/ 8 w 122"/>
              <a:gd name="T35" fmla="*/ 17 h 99"/>
              <a:gd name="T36" fmla="*/ 61 w 122"/>
              <a:gd name="T37" fmla="*/ 36 h 99"/>
              <a:gd name="T38" fmla="*/ 77 w 122"/>
              <a:gd name="T39" fmla="*/ 52 h 99"/>
              <a:gd name="T40" fmla="*/ 45 w 122"/>
              <a:gd name="T41" fmla="*/ 52 h 99"/>
              <a:gd name="T42" fmla="*/ 68 w 122"/>
              <a:gd name="T43" fmla="*/ 45 h 99"/>
              <a:gd name="T44" fmla="*/ 61 w 122"/>
              <a:gd name="T45" fmla="*/ 42 h 99"/>
              <a:gd name="T46" fmla="*/ 61 w 122"/>
              <a:gd name="T47" fmla="*/ 62 h 99"/>
              <a:gd name="T48" fmla="*/ 68 w 122"/>
              <a:gd name="T49" fmla="*/ 45 h 99"/>
              <a:gd name="T50" fmla="*/ 32 w 122"/>
              <a:gd name="T51" fmla="*/ 27 h 99"/>
              <a:gd name="T52" fmla="*/ 9 w 122"/>
              <a:gd name="T53" fmla="*/ 27 h 99"/>
              <a:gd name="T54" fmla="*/ 113 w 122"/>
              <a:gd name="T55" fmla="*/ 90 h 99"/>
              <a:gd name="T56" fmla="*/ 90 w 122"/>
              <a:gd name="T57" fmla="*/ 27 h 99"/>
              <a:gd name="T58" fmla="*/ 86 w 122"/>
              <a:gd name="T59" fmla="*/ 24 h 99"/>
              <a:gd name="T60" fmla="*/ 41 w 122"/>
              <a:gd name="T61" fmla="*/ 10 h 99"/>
              <a:gd name="T62" fmla="*/ 32 w 122"/>
              <a:gd name="T63" fmla="*/ 27 h 99"/>
              <a:gd name="T64" fmla="*/ 61 w 122"/>
              <a:gd name="T65" fmla="*/ 19 h 99"/>
              <a:gd name="T66" fmla="*/ 61 w 122"/>
              <a:gd name="T67" fmla="*/ 84 h 99"/>
              <a:gd name="T68" fmla="*/ 61 w 122"/>
              <a:gd name="T69" fmla="*/ 19 h 99"/>
              <a:gd name="T70" fmla="*/ 61 w 122"/>
              <a:gd name="T71" fmla="*/ 29 h 99"/>
              <a:gd name="T72" fmla="*/ 61 w 122"/>
              <a:gd name="T73" fmla="*/ 75 h 99"/>
              <a:gd name="T74" fmla="*/ 61 w 122"/>
              <a:gd name="T75" fmla="*/ 2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2" h="99">
                <a:moveTo>
                  <a:pt x="101" y="33"/>
                </a:moveTo>
                <a:cubicBezTo>
                  <a:pt x="103" y="33"/>
                  <a:pt x="105" y="35"/>
                  <a:pt x="105" y="37"/>
                </a:cubicBezTo>
                <a:cubicBezTo>
                  <a:pt x="105" y="40"/>
                  <a:pt x="103" y="42"/>
                  <a:pt x="101" y="42"/>
                </a:cubicBezTo>
                <a:cubicBezTo>
                  <a:pt x="99" y="42"/>
                  <a:pt x="97" y="40"/>
                  <a:pt x="97" y="37"/>
                </a:cubicBezTo>
                <a:cubicBezTo>
                  <a:pt x="97" y="35"/>
                  <a:pt x="99" y="33"/>
                  <a:pt x="101" y="33"/>
                </a:cubicBezTo>
                <a:close/>
                <a:moveTo>
                  <a:pt x="29" y="15"/>
                </a:moveTo>
                <a:cubicBezTo>
                  <a:pt x="29" y="15"/>
                  <a:pt x="29" y="15"/>
                  <a:pt x="29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14" y="17"/>
                  <a:pt x="14" y="17"/>
                  <a:pt x="14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9" y="15"/>
                  <a:pt x="29" y="15"/>
                  <a:pt x="29" y="15"/>
                </a:cubicBezTo>
                <a:close/>
                <a:moveTo>
                  <a:pt x="8" y="17"/>
                </a:move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1"/>
                  <a:pt x="9" y="9"/>
                  <a:pt x="1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1"/>
                  <a:pt x="36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6" y="0"/>
                  <a:pt x="88" y="2"/>
                  <a:pt x="88" y="4"/>
                </a:cubicBezTo>
                <a:cubicBezTo>
                  <a:pt x="93" y="17"/>
                  <a:pt x="93" y="17"/>
                  <a:pt x="93" y="17"/>
                </a:cubicBezTo>
                <a:cubicBezTo>
                  <a:pt x="117" y="17"/>
                  <a:pt x="117" y="17"/>
                  <a:pt x="117" y="17"/>
                </a:cubicBezTo>
                <a:cubicBezTo>
                  <a:pt x="120" y="17"/>
                  <a:pt x="122" y="19"/>
                  <a:pt x="122" y="22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22" y="94"/>
                  <a:pt x="122" y="94"/>
                  <a:pt x="122" y="94"/>
                </a:cubicBezTo>
                <a:cubicBezTo>
                  <a:pt x="122" y="97"/>
                  <a:pt x="120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9"/>
                  <a:pt x="2" y="17"/>
                  <a:pt x="4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8" y="17"/>
                  <a:pt x="8" y="17"/>
                  <a:pt x="8" y="17"/>
                </a:cubicBezTo>
                <a:close/>
                <a:moveTo>
                  <a:pt x="61" y="36"/>
                </a:move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38"/>
                  <a:pt x="72" y="41"/>
                </a:cubicBezTo>
                <a:cubicBezTo>
                  <a:pt x="75" y="44"/>
                  <a:pt x="77" y="48"/>
                  <a:pt x="77" y="52"/>
                </a:cubicBezTo>
                <a:cubicBezTo>
                  <a:pt x="77" y="60"/>
                  <a:pt x="70" y="68"/>
                  <a:pt x="61" y="68"/>
                </a:cubicBezTo>
                <a:cubicBezTo>
                  <a:pt x="52" y="68"/>
                  <a:pt x="45" y="61"/>
                  <a:pt x="45" y="52"/>
                </a:cubicBezTo>
                <a:cubicBezTo>
                  <a:pt x="45" y="43"/>
                  <a:pt x="52" y="36"/>
                  <a:pt x="61" y="36"/>
                </a:cubicBezTo>
                <a:close/>
                <a:moveTo>
                  <a:pt x="68" y="45"/>
                </a:moveTo>
                <a:cubicBezTo>
                  <a:pt x="68" y="45"/>
                  <a:pt x="68" y="45"/>
                  <a:pt x="68" y="45"/>
                </a:cubicBezTo>
                <a:cubicBezTo>
                  <a:pt x="66" y="43"/>
                  <a:pt x="64" y="42"/>
                  <a:pt x="61" y="42"/>
                </a:cubicBezTo>
                <a:cubicBezTo>
                  <a:pt x="55" y="42"/>
                  <a:pt x="51" y="46"/>
                  <a:pt x="51" y="52"/>
                </a:cubicBezTo>
                <a:cubicBezTo>
                  <a:pt x="51" y="57"/>
                  <a:pt x="55" y="62"/>
                  <a:pt x="61" y="62"/>
                </a:cubicBezTo>
                <a:cubicBezTo>
                  <a:pt x="66" y="62"/>
                  <a:pt x="71" y="57"/>
                  <a:pt x="71" y="52"/>
                </a:cubicBezTo>
                <a:cubicBezTo>
                  <a:pt x="71" y="49"/>
                  <a:pt x="70" y="46"/>
                  <a:pt x="68" y="45"/>
                </a:cubicBezTo>
                <a:cubicBezTo>
                  <a:pt x="68" y="45"/>
                  <a:pt x="68" y="45"/>
                  <a:pt x="68" y="45"/>
                </a:cubicBezTo>
                <a:close/>
                <a:moveTo>
                  <a:pt x="32" y="27"/>
                </a:moveTo>
                <a:cubicBezTo>
                  <a:pt x="32" y="27"/>
                  <a:pt x="32" y="27"/>
                  <a:pt x="32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90"/>
                  <a:pt x="9" y="90"/>
                  <a:pt x="9" y="90"/>
                </a:cubicBezTo>
                <a:cubicBezTo>
                  <a:pt x="113" y="90"/>
                  <a:pt x="113" y="90"/>
                  <a:pt x="113" y="90"/>
                </a:cubicBezTo>
                <a:cubicBezTo>
                  <a:pt x="113" y="27"/>
                  <a:pt x="113" y="27"/>
                  <a:pt x="113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88" y="27"/>
                  <a:pt x="86" y="26"/>
                  <a:pt x="86" y="24"/>
                </a:cubicBezTo>
                <a:cubicBezTo>
                  <a:pt x="81" y="10"/>
                  <a:pt x="81" y="10"/>
                  <a:pt x="8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36" y="23"/>
                  <a:pt x="36" y="23"/>
                  <a:pt x="36" y="23"/>
                </a:cubicBezTo>
                <a:cubicBezTo>
                  <a:pt x="36" y="25"/>
                  <a:pt x="34" y="27"/>
                  <a:pt x="32" y="27"/>
                </a:cubicBezTo>
                <a:close/>
                <a:moveTo>
                  <a:pt x="61" y="19"/>
                </a:moveTo>
                <a:cubicBezTo>
                  <a:pt x="61" y="19"/>
                  <a:pt x="61" y="19"/>
                  <a:pt x="61" y="19"/>
                </a:cubicBezTo>
                <a:cubicBezTo>
                  <a:pt x="79" y="19"/>
                  <a:pt x="93" y="34"/>
                  <a:pt x="93" y="52"/>
                </a:cubicBezTo>
                <a:cubicBezTo>
                  <a:pt x="93" y="70"/>
                  <a:pt x="79" y="84"/>
                  <a:pt x="61" y="84"/>
                </a:cubicBezTo>
                <a:cubicBezTo>
                  <a:pt x="43" y="84"/>
                  <a:pt x="28" y="70"/>
                  <a:pt x="28" y="52"/>
                </a:cubicBezTo>
                <a:cubicBezTo>
                  <a:pt x="28" y="34"/>
                  <a:pt x="43" y="19"/>
                  <a:pt x="61" y="19"/>
                </a:cubicBezTo>
                <a:close/>
                <a:moveTo>
                  <a:pt x="61" y="29"/>
                </a:moveTo>
                <a:cubicBezTo>
                  <a:pt x="61" y="29"/>
                  <a:pt x="61" y="29"/>
                  <a:pt x="61" y="29"/>
                </a:cubicBezTo>
                <a:cubicBezTo>
                  <a:pt x="48" y="29"/>
                  <a:pt x="38" y="39"/>
                  <a:pt x="38" y="52"/>
                </a:cubicBezTo>
                <a:cubicBezTo>
                  <a:pt x="38" y="65"/>
                  <a:pt x="48" y="75"/>
                  <a:pt x="61" y="75"/>
                </a:cubicBezTo>
                <a:cubicBezTo>
                  <a:pt x="73" y="75"/>
                  <a:pt x="84" y="64"/>
                  <a:pt x="84" y="52"/>
                </a:cubicBezTo>
                <a:cubicBezTo>
                  <a:pt x="84" y="39"/>
                  <a:pt x="74" y="29"/>
                  <a:pt x="61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1" name="PA_淘宝店chenying0907 43"/>
          <p:cNvSpPr>
            <a:spLocks noEditPoints="1"/>
          </p:cNvSpPr>
          <p:nvPr>
            <p:custDataLst>
              <p:tags r:id="rId9"/>
            </p:custDataLst>
          </p:nvPr>
        </p:nvSpPr>
        <p:spPr bwMode="auto">
          <a:xfrm>
            <a:off x="5344586" y="4207117"/>
            <a:ext cx="266700" cy="215967"/>
          </a:xfrm>
          <a:custGeom>
            <a:avLst/>
            <a:gdLst>
              <a:gd name="T0" fmla="*/ 89 w 128"/>
              <a:gd name="T1" fmla="*/ 31 h 104"/>
              <a:gd name="T2" fmla="*/ 9 w 128"/>
              <a:gd name="T3" fmla="*/ 81 h 104"/>
              <a:gd name="T4" fmla="*/ 98 w 128"/>
              <a:gd name="T5" fmla="*/ 64 h 104"/>
              <a:gd name="T6" fmla="*/ 98 w 128"/>
              <a:gd name="T7" fmla="*/ 64 h 104"/>
              <a:gd name="T8" fmla="*/ 93 w 128"/>
              <a:gd name="T9" fmla="*/ 91 h 104"/>
              <a:gd name="T10" fmla="*/ 81 w 128"/>
              <a:gd name="T11" fmla="*/ 91 h 104"/>
              <a:gd name="T12" fmla="*/ 119 w 128"/>
              <a:gd name="T13" fmla="*/ 95 h 104"/>
              <a:gd name="T14" fmla="*/ 81 w 128"/>
              <a:gd name="T15" fmla="*/ 9 h 104"/>
              <a:gd name="T16" fmla="*/ 93 w 128"/>
              <a:gd name="T17" fmla="*/ 22 h 104"/>
              <a:gd name="T18" fmla="*/ 98 w 128"/>
              <a:gd name="T19" fmla="*/ 26 h 104"/>
              <a:gd name="T20" fmla="*/ 98 w 128"/>
              <a:gd name="T21" fmla="*/ 28 h 104"/>
              <a:gd name="T22" fmla="*/ 116 w 128"/>
              <a:gd name="T23" fmla="*/ 31 h 104"/>
              <a:gd name="T24" fmla="*/ 98 w 128"/>
              <a:gd name="T25" fmla="*/ 33 h 104"/>
              <a:gd name="T26" fmla="*/ 98 w 128"/>
              <a:gd name="T27" fmla="*/ 43 h 104"/>
              <a:gd name="T28" fmla="*/ 113 w 128"/>
              <a:gd name="T29" fmla="*/ 43 h 104"/>
              <a:gd name="T30" fmla="*/ 113 w 128"/>
              <a:gd name="T31" fmla="*/ 49 h 104"/>
              <a:gd name="T32" fmla="*/ 98 w 128"/>
              <a:gd name="T33" fmla="*/ 49 h 104"/>
              <a:gd name="T34" fmla="*/ 98 w 128"/>
              <a:gd name="T35" fmla="*/ 58 h 104"/>
              <a:gd name="T36" fmla="*/ 116 w 128"/>
              <a:gd name="T37" fmla="*/ 61 h 104"/>
              <a:gd name="T38" fmla="*/ 98 w 128"/>
              <a:gd name="T39" fmla="*/ 64 h 104"/>
              <a:gd name="T40" fmla="*/ 33 w 128"/>
              <a:gd name="T41" fmla="*/ 104 h 104"/>
              <a:gd name="T42" fmla="*/ 33 w 128"/>
              <a:gd name="T43" fmla="*/ 98 h 104"/>
              <a:gd name="T44" fmla="*/ 44 w 128"/>
              <a:gd name="T45" fmla="*/ 91 h 104"/>
              <a:gd name="T46" fmla="*/ 0 w 128"/>
              <a:gd name="T47" fmla="*/ 86 h 104"/>
              <a:gd name="T48" fmla="*/ 0 w 128"/>
              <a:gd name="T49" fmla="*/ 26 h 104"/>
              <a:gd name="T50" fmla="*/ 4 w 128"/>
              <a:gd name="T51" fmla="*/ 22 h 104"/>
              <a:gd name="T52" fmla="*/ 71 w 128"/>
              <a:gd name="T53" fmla="*/ 4 h 104"/>
              <a:gd name="T54" fmla="*/ 76 w 128"/>
              <a:gd name="T55" fmla="*/ 0 h 104"/>
              <a:gd name="T56" fmla="*/ 128 w 128"/>
              <a:gd name="T57" fmla="*/ 4 h 104"/>
              <a:gd name="T58" fmla="*/ 128 w 128"/>
              <a:gd name="T59" fmla="*/ 99 h 104"/>
              <a:gd name="T60" fmla="*/ 123 w 128"/>
              <a:gd name="T61" fmla="*/ 104 h 104"/>
              <a:gd name="T62" fmla="*/ 71 w 128"/>
              <a:gd name="T63" fmla="*/ 99 h 104"/>
              <a:gd name="T64" fmla="*/ 71 w 128"/>
              <a:gd name="T65" fmla="*/ 91 h 104"/>
              <a:gd name="T66" fmla="*/ 54 w 128"/>
              <a:gd name="T67" fmla="*/ 98 h 104"/>
              <a:gd name="T68" fmla="*/ 67 w 128"/>
              <a:gd name="T69" fmla="*/ 101 h 104"/>
              <a:gd name="T70" fmla="*/ 33 w 128"/>
              <a:gd name="T71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04">
                <a:moveTo>
                  <a:pt x="89" y="81"/>
                </a:moveTo>
                <a:cubicBezTo>
                  <a:pt x="89" y="31"/>
                  <a:pt x="89" y="31"/>
                  <a:pt x="89" y="31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81"/>
                  <a:pt x="9" y="81"/>
                  <a:pt x="9" y="81"/>
                </a:cubicBezTo>
                <a:cubicBezTo>
                  <a:pt x="36" y="81"/>
                  <a:pt x="62" y="81"/>
                  <a:pt x="89" y="81"/>
                </a:cubicBezTo>
                <a:close/>
                <a:moveTo>
                  <a:pt x="98" y="64"/>
                </a:moveTo>
                <a:cubicBezTo>
                  <a:pt x="98" y="64"/>
                  <a:pt x="98" y="64"/>
                  <a:pt x="98" y="64"/>
                </a:cubicBezTo>
                <a:cubicBezTo>
                  <a:pt x="98" y="64"/>
                  <a:pt x="98" y="64"/>
                  <a:pt x="98" y="64"/>
                </a:cubicBezTo>
                <a:cubicBezTo>
                  <a:pt x="98" y="86"/>
                  <a:pt x="98" y="86"/>
                  <a:pt x="98" y="86"/>
                </a:cubicBezTo>
                <a:cubicBezTo>
                  <a:pt x="98" y="89"/>
                  <a:pt x="96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81" y="91"/>
                  <a:pt x="81" y="91"/>
                  <a:pt x="81" y="91"/>
                </a:cubicBezTo>
                <a:cubicBezTo>
                  <a:pt x="81" y="95"/>
                  <a:pt x="81" y="95"/>
                  <a:pt x="81" y="95"/>
                </a:cubicBezTo>
                <a:cubicBezTo>
                  <a:pt x="119" y="95"/>
                  <a:pt x="119" y="95"/>
                  <a:pt x="119" y="95"/>
                </a:cubicBezTo>
                <a:cubicBezTo>
                  <a:pt x="119" y="9"/>
                  <a:pt x="119" y="9"/>
                  <a:pt x="119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22"/>
                  <a:pt x="81" y="22"/>
                  <a:pt x="81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6" y="22"/>
                  <a:pt x="98" y="24"/>
                  <a:pt x="98" y="26"/>
                </a:cubicBezTo>
                <a:cubicBezTo>
                  <a:pt x="98" y="26"/>
                  <a:pt x="98" y="26"/>
                  <a:pt x="98" y="26"/>
                </a:cubicBezTo>
                <a:cubicBezTo>
                  <a:pt x="98" y="28"/>
                  <a:pt x="98" y="28"/>
                  <a:pt x="98" y="28"/>
                </a:cubicBezTo>
                <a:cubicBezTo>
                  <a:pt x="98" y="28"/>
                  <a:pt x="98" y="28"/>
                  <a:pt x="98" y="2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4" y="28"/>
                  <a:pt x="116" y="29"/>
                  <a:pt x="116" y="31"/>
                </a:cubicBezTo>
                <a:cubicBezTo>
                  <a:pt x="116" y="32"/>
                  <a:pt x="114" y="33"/>
                  <a:pt x="113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3"/>
                  <a:pt x="98" y="43"/>
                  <a:pt x="98" y="43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4" y="43"/>
                  <a:pt x="116" y="44"/>
                  <a:pt x="116" y="46"/>
                </a:cubicBezTo>
                <a:cubicBezTo>
                  <a:pt x="116" y="47"/>
                  <a:pt x="114" y="49"/>
                  <a:pt x="113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4" y="58"/>
                  <a:pt x="116" y="59"/>
                  <a:pt x="116" y="61"/>
                </a:cubicBezTo>
                <a:cubicBezTo>
                  <a:pt x="116" y="62"/>
                  <a:pt x="114" y="64"/>
                  <a:pt x="113" y="64"/>
                </a:cubicBezTo>
                <a:cubicBezTo>
                  <a:pt x="98" y="64"/>
                  <a:pt x="98" y="64"/>
                  <a:pt x="98" y="64"/>
                </a:cubicBezTo>
                <a:close/>
                <a:moveTo>
                  <a:pt x="33" y="104"/>
                </a:moveTo>
                <a:cubicBezTo>
                  <a:pt x="33" y="104"/>
                  <a:pt x="33" y="104"/>
                  <a:pt x="33" y="104"/>
                </a:cubicBezTo>
                <a:cubicBezTo>
                  <a:pt x="32" y="104"/>
                  <a:pt x="31" y="103"/>
                  <a:pt x="31" y="101"/>
                </a:cubicBezTo>
                <a:cubicBezTo>
                  <a:pt x="31" y="100"/>
                  <a:pt x="32" y="98"/>
                  <a:pt x="33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4" y="91"/>
                  <a:pt x="44" y="91"/>
                  <a:pt x="44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2" y="91"/>
                  <a:pt x="0" y="89"/>
                  <a:pt x="0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2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2"/>
                  <a:pt x="73" y="0"/>
                  <a:pt x="76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26" y="0"/>
                  <a:pt x="128" y="2"/>
                  <a:pt x="128" y="4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99"/>
                  <a:pt x="128" y="99"/>
                  <a:pt x="128" y="99"/>
                </a:cubicBezTo>
                <a:cubicBezTo>
                  <a:pt x="128" y="102"/>
                  <a:pt x="126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3" y="104"/>
                  <a:pt x="71" y="102"/>
                  <a:pt x="71" y="99"/>
                </a:cubicBezTo>
                <a:cubicBezTo>
                  <a:pt x="71" y="99"/>
                  <a:pt x="71" y="99"/>
                  <a:pt x="71" y="99"/>
                </a:cubicBezTo>
                <a:cubicBezTo>
                  <a:pt x="71" y="91"/>
                  <a:pt x="71" y="91"/>
                  <a:pt x="71" y="91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98"/>
                  <a:pt x="54" y="98"/>
                  <a:pt x="54" y="98"/>
                </a:cubicBezTo>
                <a:cubicBezTo>
                  <a:pt x="64" y="98"/>
                  <a:pt x="64" y="98"/>
                  <a:pt x="64" y="98"/>
                </a:cubicBezTo>
                <a:cubicBezTo>
                  <a:pt x="66" y="98"/>
                  <a:pt x="67" y="100"/>
                  <a:pt x="67" y="101"/>
                </a:cubicBezTo>
                <a:cubicBezTo>
                  <a:pt x="67" y="103"/>
                  <a:pt x="66" y="104"/>
                  <a:pt x="64" y="104"/>
                </a:cubicBezTo>
                <a:cubicBezTo>
                  <a:pt x="54" y="104"/>
                  <a:pt x="44" y="104"/>
                  <a:pt x="33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2" name="PA_淘宝店chenying0907 44"/>
          <p:cNvSpPr>
            <a:spLocks noEditPoints="1"/>
          </p:cNvSpPr>
          <p:nvPr>
            <p:custDataLst>
              <p:tags r:id="rId10"/>
            </p:custDataLst>
          </p:nvPr>
        </p:nvSpPr>
        <p:spPr bwMode="auto">
          <a:xfrm>
            <a:off x="5363635" y="5189553"/>
            <a:ext cx="215900" cy="262548"/>
          </a:xfrm>
          <a:custGeom>
            <a:avLst/>
            <a:gdLst>
              <a:gd name="T0" fmla="*/ 93 w 104"/>
              <a:gd name="T1" fmla="*/ 90 h 126"/>
              <a:gd name="T2" fmla="*/ 95 w 104"/>
              <a:gd name="T3" fmla="*/ 56 h 126"/>
              <a:gd name="T4" fmla="*/ 89 w 104"/>
              <a:gd name="T5" fmla="*/ 55 h 126"/>
              <a:gd name="T6" fmla="*/ 89 w 104"/>
              <a:gd name="T7" fmla="*/ 55 h 126"/>
              <a:gd name="T8" fmla="*/ 84 w 104"/>
              <a:gd name="T9" fmla="*/ 53 h 126"/>
              <a:gd name="T10" fmla="*/ 82 w 104"/>
              <a:gd name="T11" fmla="*/ 50 h 126"/>
              <a:gd name="T12" fmla="*/ 78 w 104"/>
              <a:gd name="T13" fmla="*/ 49 h 126"/>
              <a:gd name="T14" fmla="*/ 76 w 104"/>
              <a:gd name="T15" fmla="*/ 50 h 126"/>
              <a:gd name="T16" fmla="*/ 72 w 104"/>
              <a:gd name="T17" fmla="*/ 50 h 126"/>
              <a:gd name="T18" fmla="*/ 69 w 104"/>
              <a:gd name="T19" fmla="*/ 49 h 126"/>
              <a:gd name="T20" fmla="*/ 68 w 104"/>
              <a:gd name="T21" fmla="*/ 47 h 126"/>
              <a:gd name="T22" fmla="*/ 62 w 104"/>
              <a:gd name="T23" fmla="*/ 47 h 126"/>
              <a:gd name="T24" fmla="*/ 52 w 104"/>
              <a:gd name="T25" fmla="*/ 16 h 126"/>
              <a:gd name="T26" fmla="*/ 47 w 104"/>
              <a:gd name="T27" fmla="*/ 67 h 126"/>
              <a:gd name="T28" fmla="*/ 46 w 104"/>
              <a:gd name="T29" fmla="*/ 71 h 126"/>
              <a:gd name="T30" fmla="*/ 43 w 104"/>
              <a:gd name="T31" fmla="*/ 74 h 126"/>
              <a:gd name="T32" fmla="*/ 36 w 104"/>
              <a:gd name="T33" fmla="*/ 74 h 126"/>
              <a:gd name="T34" fmla="*/ 23 w 104"/>
              <a:gd name="T35" fmla="*/ 69 h 126"/>
              <a:gd name="T36" fmla="*/ 16 w 104"/>
              <a:gd name="T37" fmla="*/ 73 h 126"/>
              <a:gd name="T38" fmla="*/ 39 w 104"/>
              <a:gd name="T39" fmla="*/ 87 h 126"/>
              <a:gd name="T40" fmla="*/ 52 w 104"/>
              <a:gd name="T41" fmla="*/ 99 h 126"/>
              <a:gd name="T42" fmla="*/ 44 w 104"/>
              <a:gd name="T43" fmla="*/ 105 h 126"/>
              <a:gd name="T44" fmla="*/ 33 w 104"/>
              <a:gd name="T45" fmla="*/ 94 h 126"/>
              <a:gd name="T46" fmla="*/ 10 w 104"/>
              <a:gd name="T47" fmla="*/ 80 h 126"/>
              <a:gd name="T48" fmla="*/ 26 w 104"/>
              <a:gd name="T49" fmla="*/ 60 h 126"/>
              <a:gd name="T50" fmla="*/ 37 w 104"/>
              <a:gd name="T51" fmla="*/ 65 h 126"/>
              <a:gd name="T52" fmla="*/ 61 w 104"/>
              <a:gd name="T53" fmla="*/ 16 h 126"/>
              <a:gd name="T54" fmla="*/ 75 w 104"/>
              <a:gd name="T55" fmla="*/ 40 h 126"/>
              <a:gd name="T56" fmla="*/ 104 w 104"/>
              <a:gd name="T57" fmla="*/ 56 h 126"/>
              <a:gd name="T58" fmla="*/ 102 w 104"/>
              <a:gd name="T59" fmla="*/ 93 h 126"/>
              <a:gd name="T60" fmla="*/ 100 w 104"/>
              <a:gd name="T61" fmla="*/ 108 h 126"/>
              <a:gd name="T62" fmla="*/ 97 w 104"/>
              <a:gd name="T63" fmla="*/ 124 h 126"/>
              <a:gd name="T64" fmla="*/ 91 w 104"/>
              <a:gd name="T65" fmla="*/ 126 h 126"/>
              <a:gd name="T66" fmla="*/ 46 w 104"/>
              <a:gd name="T67" fmla="*/ 124 h 126"/>
              <a:gd name="T68" fmla="*/ 44 w 104"/>
              <a:gd name="T69" fmla="*/ 118 h 126"/>
              <a:gd name="T70" fmla="*/ 44 w 104"/>
              <a:gd name="T71" fmla="*/ 105 h 126"/>
              <a:gd name="T72" fmla="*/ 53 w 104"/>
              <a:gd name="T73" fmla="*/ 108 h 126"/>
              <a:gd name="T74" fmla="*/ 90 w 104"/>
              <a:gd name="T75" fmla="*/ 117 h 126"/>
              <a:gd name="T76" fmla="*/ 53 w 104"/>
              <a:gd name="T77" fmla="*/ 10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4" h="126">
                <a:moveTo>
                  <a:pt x="89" y="99"/>
                </a:moveTo>
                <a:cubicBezTo>
                  <a:pt x="90" y="96"/>
                  <a:pt x="92" y="93"/>
                  <a:pt x="93" y="90"/>
                </a:cubicBezTo>
                <a:cubicBezTo>
                  <a:pt x="94" y="86"/>
                  <a:pt x="95" y="82"/>
                  <a:pt x="95" y="78"/>
                </a:cubicBezTo>
                <a:cubicBezTo>
                  <a:pt x="95" y="56"/>
                  <a:pt x="95" y="56"/>
                  <a:pt x="95" y="56"/>
                </a:cubicBezTo>
                <a:cubicBezTo>
                  <a:pt x="95" y="53"/>
                  <a:pt x="92" y="54"/>
                  <a:pt x="92" y="54"/>
                </a:cubicBezTo>
                <a:cubicBezTo>
                  <a:pt x="91" y="55"/>
                  <a:pt x="90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8" y="55"/>
                  <a:pt x="87" y="55"/>
                  <a:pt x="86" y="55"/>
                </a:cubicBezTo>
                <a:cubicBezTo>
                  <a:pt x="85" y="54"/>
                  <a:pt x="84" y="54"/>
                  <a:pt x="84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3" y="52"/>
                  <a:pt x="83" y="51"/>
                  <a:pt x="82" y="50"/>
                </a:cubicBezTo>
                <a:cubicBezTo>
                  <a:pt x="82" y="48"/>
                  <a:pt x="79" y="47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7" y="49"/>
                  <a:pt x="76" y="50"/>
                  <a:pt x="76" y="50"/>
                </a:cubicBezTo>
                <a:cubicBezTo>
                  <a:pt x="75" y="50"/>
                  <a:pt x="74" y="50"/>
                  <a:pt x="73" y="50"/>
                </a:cubicBezTo>
                <a:cubicBezTo>
                  <a:pt x="72" y="50"/>
                  <a:pt x="72" y="50"/>
                  <a:pt x="72" y="50"/>
                </a:cubicBezTo>
                <a:cubicBezTo>
                  <a:pt x="71" y="50"/>
                  <a:pt x="70" y="50"/>
                  <a:pt x="70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8"/>
                  <a:pt x="68" y="47"/>
                  <a:pt x="68" y="47"/>
                </a:cubicBezTo>
                <a:cubicBezTo>
                  <a:pt x="68" y="46"/>
                  <a:pt x="68" y="46"/>
                  <a:pt x="68" y="46"/>
                </a:cubicBezTo>
                <a:cubicBezTo>
                  <a:pt x="67" y="44"/>
                  <a:pt x="63" y="45"/>
                  <a:pt x="62" y="47"/>
                </a:cubicBezTo>
                <a:cubicBezTo>
                  <a:pt x="61" y="52"/>
                  <a:pt x="52" y="53"/>
                  <a:pt x="52" y="4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3"/>
                  <a:pt x="47" y="13"/>
                  <a:pt x="47" y="16"/>
                </a:cubicBezTo>
                <a:cubicBezTo>
                  <a:pt x="47" y="33"/>
                  <a:pt x="47" y="50"/>
                  <a:pt x="47" y="67"/>
                </a:cubicBezTo>
                <a:cubicBezTo>
                  <a:pt x="47" y="69"/>
                  <a:pt x="46" y="70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5" y="72"/>
                  <a:pt x="44" y="73"/>
                  <a:pt x="43" y="74"/>
                </a:cubicBezTo>
                <a:cubicBezTo>
                  <a:pt x="43" y="74"/>
                  <a:pt x="43" y="74"/>
                  <a:pt x="43" y="74"/>
                </a:cubicBezTo>
                <a:cubicBezTo>
                  <a:pt x="42" y="75"/>
                  <a:pt x="41" y="75"/>
                  <a:pt x="39" y="75"/>
                </a:cubicBezTo>
                <a:cubicBezTo>
                  <a:pt x="38" y="75"/>
                  <a:pt x="37" y="75"/>
                  <a:pt x="36" y="74"/>
                </a:cubicBezTo>
                <a:cubicBezTo>
                  <a:pt x="34" y="74"/>
                  <a:pt x="32" y="72"/>
                  <a:pt x="30" y="72"/>
                </a:cubicBezTo>
                <a:cubicBezTo>
                  <a:pt x="27" y="71"/>
                  <a:pt x="25" y="70"/>
                  <a:pt x="23" y="69"/>
                </a:cubicBezTo>
                <a:cubicBezTo>
                  <a:pt x="22" y="69"/>
                  <a:pt x="20" y="68"/>
                  <a:pt x="19" y="68"/>
                </a:cubicBezTo>
                <a:cubicBezTo>
                  <a:pt x="16" y="68"/>
                  <a:pt x="13" y="71"/>
                  <a:pt x="16" y="73"/>
                </a:cubicBezTo>
                <a:cubicBezTo>
                  <a:pt x="17" y="74"/>
                  <a:pt x="19" y="75"/>
                  <a:pt x="21" y="76"/>
                </a:cubicBezTo>
                <a:cubicBezTo>
                  <a:pt x="28" y="79"/>
                  <a:pt x="33" y="83"/>
                  <a:pt x="39" y="87"/>
                </a:cubicBezTo>
                <a:cubicBezTo>
                  <a:pt x="43" y="91"/>
                  <a:pt x="47" y="95"/>
                  <a:pt x="51" y="99"/>
                </a:cubicBezTo>
                <a:cubicBezTo>
                  <a:pt x="52" y="99"/>
                  <a:pt x="52" y="99"/>
                  <a:pt x="52" y="99"/>
                </a:cubicBezTo>
                <a:cubicBezTo>
                  <a:pt x="89" y="99"/>
                  <a:pt x="89" y="99"/>
                  <a:pt x="89" y="99"/>
                </a:cubicBezTo>
                <a:close/>
                <a:moveTo>
                  <a:pt x="44" y="105"/>
                </a:moveTo>
                <a:cubicBezTo>
                  <a:pt x="44" y="105"/>
                  <a:pt x="44" y="105"/>
                  <a:pt x="44" y="105"/>
                </a:cubicBezTo>
                <a:cubicBezTo>
                  <a:pt x="40" y="101"/>
                  <a:pt x="37" y="98"/>
                  <a:pt x="33" y="94"/>
                </a:cubicBezTo>
                <a:cubicBezTo>
                  <a:pt x="28" y="90"/>
                  <a:pt x="23" y="87"/>
                  <a:pt x="17" y="85"/>
                </a:cubicBezTo>
                <a:cubicBezTo>
                  <a:pt x="14" y="83"/>
                  <a:pt x="12" y="82"/>
                  <a:pt x="10" y="80"/>
                </a:cubicBezTo>
                <a:cubicBezTo>
                  <a:pt x="0" y="72"/>
                  <a:pt x="8" y="59"/>
                  <a:pt x="19" y="59"/>
                </a:cubicBezTo>
                <a:cubicBezTo>
                  <a:pt x="21" y="59"/>
                  <a:pt x="24" y="59"/>
                  <a:pt x="26" y="60"/>
                </a:cubicBezTo>
                <a:cubicBezTo>
                  <a:pt x="28" y="61"/>
                  <a:pt x="31" y="62"/>
                  <a:pt x="33" y="63"/>
                </a:cubicBezTo>
                <a:cubicBezTo>
                  <a:pt x="35" y="64"/>
                  <a:pt x="36" y="64"/>
                  <a:pt x="37" y="65"/>
                </a:cubicBezTo>
                <a:cubicBezTo>
                  <a:pt x="37" y="49"/>
                  <a:pt x="37" y="32"/>
                  <a:pt x="37" y="16"/>
                </a:cubicBezTo>
                <a:cubicBezTo>
                  <a:pt x="37" y="0"/>
                  <a:pt x="61" y="0"/>
                  <a:pt x="61" y="16"/>
                </a:cubicBezTo>
                <a:cubicBezTo>
                  <a:pt x="61" y="36"/>
                  <a:pt x="61" y="36"/>
                  <a:pt x="61" y="36"/>
                </a:cubicBezTo>
                <a:cubicBezTo>
                  <a:pt x="66" y="35"/>
                  <a:pt x="71" y="36"/>
                  <a:pt x="75" y="40"/>
                </a:cubicBezTo>
                <a:cubicBezTo>
                  <a:pt x="80" y="37"/>
                  <a:pt x="88" y="39"/>
                  <a:pt x="90" y="45"/>
                </a:cubicBezTo>
                <a:cubicBezTo>
                  <a:pt x="98" y="43"/>
                  <a:pt x="104" y="48"/>
                  <a:pt x="104" y="56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104" y="83"/>
                  <a:pt x="103" y="88"/>
                  <a:pt x="102" y="93"/>
                </a:cubicBezTo>
                <a:cubicBezTo>
                  <a:pt x="101" y="96"/>
                  <a:pt x="99" y="99"/>
                  <a:pt x="98" y="102"/>
                </a:cubicBezTo>
                <a:cubicBezTo>
                  <a:pt x="99" y="104"/>
                  <a:pt x="100" y="106"/>
                  <a:pt x="100" y="108"/>
                </a:cubicBezTo>
                <a:cubicBezTo>
                  <a:pt x="100" y="118"/>
                  <a:pt x="100" y="118"/>
                  <a:pt x="100" y="118"/>
                </a:cubicBezTo>
                <a:cubicBezTo>
                  <a:pt x="100" y="120"/>
                  <a:pt x="99" y="122"/>
                  <a:pt x="97" y="124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96" y="125"/>
                  <a:pt x="93" y="126"/>
                  <a:pt x="91" y="126"/>
                </a:cubicBezTo>
                <a:cubicBezTo>
                  <a:pt x="52" y="126"/>
                  <a:pt x="52" y="126"/>
                  <a:pt x="52" y="126"/>
                </a:cubicBezTo>
                <a:cubicBezTo>
                  <a:pt x="50" y="126"/>
                  <a:pt x="48" y="125"/>
                  <a:pt x="46" y="124"/>
                </a:cubicBezTo>
                <a:cubicBezTo>
                  <a:pt x="46" y="124"/>
                  <a:pt x="46" y="124"/>
                  <a:pt x="46" y="124"/>
                </a:cubicBezTo>
                <a:cubicBezTo>
                  <a:pt x="45" y="122"/>
                  <a:pt x="44" y="120"/>
                  <a:pt x="44" y="118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07"/>
                  <a:pt x="44" y="106"/>
                  <a:pt x="44" y="105"/>
                </a:cubicBezTo>
                <a:close/>
                <a:moveTo>
                  <a:pt x="53" y="108"/>
                </a:moveTo>
                <a:cubicBezTo>
                  <a:pt x="53" y="108"/>
                  <a:pt x="53" y="108"/>
                  <a:pt x="53" y="108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90" y="117"/>
                  <a:pt x="90" y="117"/>
                  <a:pt x="90" y="117"/>
                </a:cubicBezTo>
                <a:cubicBezTo>
                  <a:pt x="90" y="108"/>
                  <a:pt x="90" y="108"/>
                  <a:pt x="90" y="108"/>
                </a:cubicBezTo>
                <a:cubicBezTo>
                  <a:pt x="53" y="108"/>
                  <a:pt x="53" y="108"/>
                  <a:pt x="53" y="1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pic>
        <p:nvPicPr>
          <p:cNvPr id="53" name="PA_图片 2" descr="D:\1稻壳模板\ppt\2016.4\小清新水彩花卉毕业答辩模板\未标题-5.png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628" y="-131699"/>
            <a:ext cx="1215432" cy="129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E8C454B-5BCA-4280-BCE6-EF0FAA369C96}"/>
              </a:ext>
            </a:extLst>
          </p:cNvPr>
          <p:cNvSpPr/>
          <p:nvPr/>
        </p:nvSpPr>
        <p:spPr>
          <a:xfrm>
            <a:off x="0" y="895945"/>
            <a:ext cx="1219200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美国漫画家罗素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迈尔斯系列漫画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女巫希尔迈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中有这样一个故事：两座悬崖，中间隔着一条又深又宽的峡谷。女巫站在这边，秃鹫站在那边。秃鹫不断召唤女巫跳到它那边来。女巫说，峡谷太宽，她跳不过去。</a:t>
            </a:r>
            <a:r>
              <a:rPr lang="zh-CN" altLang="en-US" sz="28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秃鹫对女巫说，不要用消极的思想打败自己，只要她有热情和积极的态度，就能做成任何事情。女巫在秃鹫煽动下，热血沸腾起来，她真的开始感到世界上没有她做不到的事，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于是，一挺胸，一弓腰，向对面的悬崖猛冲过去。结果，</a:t>
            </a:r>
            <a:r>
              <a:rPr lang="zh-CN" altLang="en-US" sz="28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女巫并没有跳过峡谷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 defTabSz="1219170">
              <a:lnSpc>
                <a:spcPct val="1500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秃鹫看着掉入峡谷的女巫，自言自语道：看来，</a:t>
            </a:r>
            <a:r>
              <a:rPr lang="zh-CN" altLang="en-US" sz="28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光鼓动她的激情是不够的，还得教她如何锻炼腿部肌肉。</a:t>
            </a:r>
          </a:p>
        </p:txBody>
      </p:sp>
      <p:sp>
        <p:nvSpPr>
          <p:cNvPr id="15" name="标题 1">
            <a:extLst>
              <a:ext uri="{FF2B5EF4-FFF2-40B4-BE49-F238E27FC236}">
                <a16:creationId xmlns:a16="http://schemas.microsoft.com/office/drawing/2014/main" id="{FFBD6BD9-B772-43D7-955D-F264E0E03138}"/>
              </a:ext>
            </a:extLst>
          </p:cNvPr>
          <p:cNvSpPr txBox="1">
            <a:spLocks/>
          </p:cNvSpPr>
          <p:nvPr/>
        </p:nvSpPr>
        <p:spPr>
          <a:xfrm>
            <a:off x="791874" y="260417"/>
            <a:ext cx="11247726" cy="63552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（四）寓言、故事类  </a:t>
            </a:r>
            <a:r>
              <a:rPr lang="en-US" altLang="zh-CN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例</a:t>
            </a:r>
            <a:r>
              <a:rPr lang="en-US" altLang="zh-CN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阅读下列材料，按要求写作。（</a:t>
            </a:r>
            <a:r>
              <a:rPr lang="en-US" altLang="zh-CN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60</a:t>
            </a:r>
            <a:r>
              <a:rPr lang="zh-CN" altLang="en-US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分）    </a:t>
            </a:r>
            <a:endParaRPr lang="zh-CN" altLang="en-US" sz="3200" dirty="0">
              <a:solidFill>
                <a:prstClr val="black"/>
              </a:solidFill>
              <a:latin typeface="Arial Black"/>
              <a:ea typeface="微软雅黑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2" name="PA_淘宝店chenying0907 34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8413751" y="4910065"/>
            <a:ext cx="296333" cy="294307"/>
          </a:xfrm>
          <a:custGeom>
            <a:avLst/>
            <a:gdLst>
              <a:gd name="T0" fmla="*/ 141 w 142"/>
              <a:gd name="T1" fmla="*/ 14 h 142"/>
              <a:gd name="T2" fmla="*/ 120 w 142"/>
              <a:gd name="T3" fmla="*/ 45 h 142"/>
              <a:gd name="T4" fmla="*/ 115 w 142"/>
              <a:gd name="T5" fmla="*/ 45 h 142"/>
              <a:gd name="T6" fmla="*/ 83 w 142"/>
              <a:gd name="T7" fmla="*/ 66 h 142"/>
              <a:gd name="T8" fmla="*/ 101 w 142"/>
              <a:gd name="T9" fmla="*/ 89 h 142"/>
              <a:gd name="T10" fmla="*/ 94 w 142"/>
              <a:gd name="T11" fmla="*/ 101 h 142"/>
              <a:gd name="T12" fmla="*/ 80 w 142"/>
              <a:gd name="T13" fmla="*/ 102 h 142"/>
              <a:gd name="T14" fmla="*/ 34 w 142"/>
              <a:gd name="T15" fmla="*/ 142 h 142"/>
              <a:gd name="T16" fmla="*/ 24 w 142"/>
              <a:gd name="T17" fmla="*/ 138 h 142"/>
              <a:gd name="T18" fmla="*/ 0 w 142"/>
              <a:gd name="T19" fmla="*/ 108 h 142"/>
              <a:gd name="T20" fmla="*/ 0 w 142"/>
              <a:gd name="T21" fmla="*/ 108 h 142"/>
              <a:gd name="T22" fmla="*/ 40 w 142"/>
              <a:gd name="T23" fmla="*/ 62 h 142"/>
              <a:gd name="T24" fmla="*/ 41 w 142"/>
              <a:gd name="T25" fmla="*/ 48 h 142"/>
              <a:gd name="T26" fmla="*/ 53 w 142"/>
              <a:gd name="T27" fmla="*/ 41 h 142"/>
              <a:gd name="T28" fmla="*/ 76 w 142"/>
              <a:gd name="T29" fmla="*/ 59 h 142"/>
              <a:gd name="T30" fmla="*/ 97 w 142"/>
              <a:gd name="T31" fmla="*/ 27 h 142"/>
              <a:gd name="T32" fmla="*/ 97 w 142"/>
              <a:gd name="T33" fmla="*/ 22 h 142"/>
              <a:gd name="T34" fmla="*/ 128 w 142"/>
              <a:gd name="T35" fmla="*/ 1 h 142"/>
              <a:gd name="T36" fmla="*/ 46 w 142"/>
              <a:gd name="T37" fmla="*/ 78 h 142"/>
              <a:gd name="T38" fmla="*/ 51 w 142"/>
              <a:gd name="T39" fmla="*/ 83 h 142"/>
              <a:gd name="T40" fmla="*/ 18 w 142"/>
              <a:gd name="T41" fmla="*/ 111 h 142"/>
              <a:gd name="T42" fmla="*/ 46 w 142"/>
              <a:gd name="T43" fmla="*/ 78 h 142"/>
              <a:gd name="T44" fmla="*/ 59 w 142"/>
              <a:gd name="T45" fmla="*/ 91 h 142"/>
              <a:gd name="T46" fmla="*/ 64 w 142"/>
              <a:gd name="T47" fmla="*/ 96 h 142"/>
              <a:gd name="T48" fmla="*/ 31 w 142"/>
              <a:gd name="T49" fmla="*/ 124 h 142"/>
              <a:gd name="T50" fmla="*/ 59 w 142"/>
              <a:gd name="T51" fmla="*/ 91 h 142"/>
              <a:gd name="T52" fmla="*/ 90 w 142"/>
              <a:gd name="T53" fmla="*/ 89 h 142"/>
              <a:gd name="T54" fmla="*/ 49 w 142"/>
              <a:gd name="T55" fmla="*/ 56 h 142"/>
              <a:gd name="T56" fmla="*/ 52 w 142"/>
              <a:gd name="T57" fmla="*/ 58 h 142"/>
              <a:gd name="T58" fmla="*/ 84 w 142"/>
              <a:gd name="T59" fmla="*/ 90 h 142"/>
              <a:gd name="T60" fmla="*/ 86 w 142"/>
              <a:gd name="T61" fmla="*/ 93 h 142"/>
              <a:gd name="T62" fmla="*/ 36 w 142"/>
              <a:gd name="T63" fmla="*/ 130 h 142"/>
              <a:gd name="T64" fmla="*/ 72 w 142"/>
              <a:gd name="T65" fmla="*/ 94 h 142"/>
              <a:gd name="T66" fmla="*/ 12 w 142"/>
              <a:gd name="T67" fmla="*/ 105 h 142"/>
              <a:gd name="T68" fmla="*/ 11 w 142"/>
              <a:gd name="T69" fmla="*/ 108 h 142"/>
              <a:gd name="T70" fmla="*/ 31 w 142"/>
              <a:gd name="T71" fmla="*/ 130 h 142"/>
              <a:gd name="T72" fmla="*/ 34 w 142"/>
              <a:gd name="T73" fmla="*/ 131 h 142"/>
              <a:gd name="T74" fmla="*/ 134 w 142"/>
              <a:gd name="T75" fmla="*/ 17 h 142"/>
              <a:gd name="T76" fmla="*/ 125 w 142"/>
              <a:gd name="T77" fmla="*/ 8 h 142"/>
              <a:gd name="T78" fmla="*/ 117 w 142"/>
              <a:gd name="T79" fmla="*/ 38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2" h="142">
                <a:moveTo>
                  <a:pt x="128" y="1"/>
                </a:moveTo>
                <a:cubicBezTo>
                  <a:pt x="141" y="14"/>
                  <a:pt x="141" y="14"/>
                  <a:pt x="141" y="14"/>
                </a:cubicBezTo>
                <a:cubicBezTo>
                  <a:pt x="142" y="16"/>
                  <a:pt x="142" y="18"/>
                  <a:pt x="141" y="19"/>
                </a:cubicBezTo>
                <a:cubicBezTo>
                  <a:pt x="120" y="45"/>
                  <a:pt x="120" y="45"/>
                  <a:pt x="120" y="45"/>
                </a:cubicBezTo>
                <a:cubicBezTo>
                  <a:pt x="119" y="47"/>
                  <a:pt x="117" y="47"/>
                  <a:pt x="115" y="46"/>
                </a:cubicBezTo>
                <a:cubicBezTo>
                  <a:pt x="115" y="46"/>
                  <a:pt x="115" y="45"/>
                  <a:pt x="115" y="45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83" y="66"/>
                  <a:pt x="83" y="66"/>
                  <a:pt x="83" y="66"/>
                </a:cubicBezTo>
                <a:cubicBezTo>
                  <a:pt x="98" y="81"/>
                  <a:pt x="98" y="81"/>
                  <a:pt x="98" y="81"/>
                </a:cubicBezTo>
                <a:cubicBezTo>
                  <a:pt x="100" y="83"/>
                  <a:pt x="101" y="86"/>
                  <a:pt x="101" y="89"/>
                </a:cubicBezTo>
                <a:cubicBezTo>
                  <a:pt x="101" y="92"/>
                  <a:pt x="100" y="94"/>
                  <a:pt x="98" y="96"/>
                </a:cubicBezTo>
                <a:cubicBezTo>
                  <a:pt x="94" y="101"/>
                  <a:pt x="94" y="101"/>
                  <a:pt x="94" y="101"/>
                </a:cubicBezTo>
                <a:cubicBezTo>
                  <a:pt x="92" y="103"/>
                  <a:pt x="89" y="104"/>
                  <a:pt x="86" y="104"/>
                </a:cubicBezTo>
                <a:cubicBezTo>
                  <a:pt x="84" y="104"/>
                  <a:pt x="82" y="103"/>
                  <a:pt x="80" y="102"/>
                </a:cubicBezTo>
                <a:cubicBezTo>
                  <a:pt x="44" y="138"/>
                  <a:pt x="44" y="138"/>
                  <a:pt x="44" y="138"/>
                </a:cubicBezTo>
                <a:cubicBezTo>
                  <a:pt x="42" y="141"/>
                  <a:pt x="38" y="142"/>
                  <a:pt x="34" y="142"/>
                </a:cubicBezTo>
                <a:cubicBezTo>
                  <a:pt x="34" y="142"/>
                  <a:pt x="34" y="142"/>
                  <a:pt x="34" y="142"/>
                </a:cubicBezTo>
                <a:cubicBezTo>
                  <a:pt x="30" y="142"/>
                  <a:pt x="27" y="141"/>
                  <a:pt x="24" y="138"/>
                </a:cubicBezTo>
                <a:cubicBezTo>
                  <a:pt x="4" y="118"/>
                  <a:pt x="4" y="118"/>
                  <a:pt x="4" y="118"/>
                </a:cubicBezTo>
                <a:cubicBezTo>
                  <a:pt x="1" y="116"/>
                  <a:pt x="0" y="112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4"/>
                  <a:pt x="1" y="100"/>
                  <a:pt x="4" y="98"/>
                </a:cubicBezTo>
                <a:cubicBezTo>
                  <a:pt x="40" y="62"/>
                  <a:pt x="40" y="62"/>
                  <a:pt x="40" y="62"/>
                </a:cubicBezTo>
                <a:cubicBezTo>
                  <a:pt x="39" y="60"/>
                  <a:pt x="38" y="58"/>
                  <a:pt x="38" y="56"/>
                </a:cubicBezTo>
                <a:cubicBezTo>
                  <a:pt x="38" y="53"/>
                  <a:pt x="39" y="50"/>
                  <a:pt x="41" y="48"/>
                </a:cubicBezTo>
                <a:cubicBezTo>
                  <a:pt x="46" y="44"/>
                  <a:pt x="46" y="44"/>
                  <a:pt x="46" y="44"/>
                </a:cubicBezTo>
                <a:cubicBezTo>
                  <a:pt x="48" y="42"/>
                  <a:pt x="50" y="41"/>
                  <a:pt x="53" y="41"/>
                </a:cubicBezTo>
                <a:cubicBezTo>
                  <a:pt x="56" y="41"/>
                  <a:pt x="59" y="42"/>
                  <a:pt x="61" y="44"/>
                </a:cubicBezTo>
                <a:cubicBezTo>
                  <a:pt x="76" y="59"/>
                  <a:pt x="76" y="59"/>
                  <a:pt x="76" y="59"/>
                </a:cubicBezTo>
                <a:cubicBezTo>
                  <a:pt x="102" y="32"/>
                  <a:pt x="102" y="32"/>
                  <a:pt x="102" y="32"/>
                </a:cubicBezTo>
                <a:cubicBezTo>
                  <a:pt x="97" y="27"/>
                  <a:pt x="97" y="27"/>
                  <a:pt x="97" y="27"/>
                </a:cubicBezTo>
                <a:cubicBezTo>
                  <a:pt x="95" y="26"/>
                  <a:pt x="95" y="24"/>
                  <a:pt x="97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123" y="1"/>
                  <a:pt x="123" y="1"/>
                  <a:pt x="123" y="1"/>
                </a:cubicBezTo>
                <a:cubicBezTo>
                  <a:pt x="124" y="0"/>
                  <a:pt x="126" y="0"/>
                  <a:pt x="128" y="1"/>
                </a:cubicBezTo>
                <a:close/>
                <a:moveTo>
                  <a:pt x="46" y="78"/>
                </a:moveTo>
                <a:cubicBezTo>
                  <a:pt x="46" y="78"/>
                  <a:pt x="46" y="78"/>
                  <a:pt x="46" y="78"/>
                </a:cubicBezTo>
                <a:cubicBezTo>
                  <a:pt x="48" y="77"/>
                  <a:pt x="50" y="77"/>
                  <a:pt x="51" y="78"/>
                </a:cubicBezTo>
                <a:cubicBezTo>
                  <a:pt x="52" y="80"/>
                  <a:pt x="52" y="82"/>
                  <a:pt x="51" y="83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2" y="113"/>
                  <a:pt x="19" y="113"/>
                  <a:pt x="18" y="111"/>
                </a:cubicBezTo>
                <a:cubicBezTo>
                  <a:pt x="17" y="110"/>
                  <a:pt x="17" y="108"/>
                  <a:pt x="18" y="107"/>
                </a:cubicBezTo>
                <a:cubicBezTo>
                  <a:pt x="46" y="78"/>
                  <a:pt x="46" y="78"/>
                  <a:pt x="46" y="78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0" y="90"/>
                  <a:pt x="62" y="90"/>
                  <a:pt x="64" y="91"/>
                </a:cubicBezTo>
                <a:cubicBezTo>
                  <a:pt x="65" y="92"/>
                  <a:pt x="65" y="94"/>
                  <a:pt x="64" y="96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4" y="125"/>
                  <a:pt x="32" y="125"/>
                  <a:pt x="31" y="124"/>
                </a:cubicBezTo>
                <a:cubicBezTo>
                  <a:pt x="29" y="122"/>
                  <a:pt x="29" y="120"/>
                  <a:pt x="31" y="119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90" y="89"/>
                </a:moveTo>
                <a:cubicBezTo>
                  <a:pt x="90" y="89"/>
                  <a:pt x="90" y="89"/>
                  <a:pt x="90" y="89"/>
                </a:cubicBezTo>
                <a:cubicBezTo>
                  <a:pt x="53" y="52"/>
                  <a:pt x="53" y="52"/>
                  <a:pt x="53" y="52"/>
                </a:cubicBezTo>
                <a:cubicBezTo>
                  <a:pt x="49" y="56"/>
                  <a:pt x="49" y="56"/>
                  <a:pt x="49" y="56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6" y="93"/>
                  <a:pt x="86" y="93"/>
                  <a:pt x="86" y="93"/>
                </a:cubicBezTo>
                <a:cubicBezTo>
                  <a:pt x="90" y="89"/>
                  <a:pt x="90" y="89"/>
                  <a:pt x="90" y="89"/>
                </a:cubicBezTo>
                <a:close/>
                <a:moveTo>
                  <a:pt x="36" y="130"/>
                </a:moveTo>
                <a:cubicBezTo>
                  <a:pt x="36" y="130"/>
                  <a:pt x="36" y="130"/>
                  <a:pt x="36" y="130"/>
                </a:cubicBezTo>
                <a:cubicBezTo>
                  <a:pt x="72" y="94"/>
                  <a:pt x="72" y="94"/>
                  <a:pt x="72" y="94"/>
                </a:cubicBezTo>
                <a:cubicBezTo>
                  <a:pt x="48" y="70"/>
                  <a:pt x="48" y="70"/>
                  <a:pt x="48" y="70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" y="106"/>
                  <a:pt x="11" y="107"/>
                  <a:pt x="11" y="108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1" y="109"/>
                  <a:pt x="11" y="110"/>
                  <a:pt x="12" y="111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32" y="131"/>
                  <a:pt x="33" y="131"/>
                  <a:pt x="34" y="131"/>
                </a:cubicBezTo>
                <a:cubicBezTo>
                  <a:pt x="34" y="131"/>
                  <a:pt x="34" y="131"/>
                  <a:pt x="34" y="131"/>
                </a:cubicBezTo>
                <a:cubicBezTo>
                  <a:pt x="35" y="131"/>
                  <a:pt x="36" y="131"/>
                  <a:pt x="36" y="130"/>
                </a:cubicBezTo>
                <a:close/>
                <a:moveTo>
                  <a:pt x="134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25" y="8"/>
                  <a:pt x="125" y="8"/>
                  <a:pt x="125" y="8"/>
                </a:cubicBezTo>
                <a:cubicBezTo>
                  <a:pt x="104" y="25"/>
                  <a:pt x="104" y="25"/>
                  <a:pt x="104" y="25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4" y="17"/>
                  <a:pt x="134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4" name="PA_淘宝店chenying0907 36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8411635" y="2877439"/>
            <a:ext cx="300567" cy="298541"/>
          </a:xfrm>
          <a:custGeom>
            <a:avLst/>
            <a:gdLst>
              <a:gd name="T0" fmla="*/ 72 w 144"/>
              <a:gd name="T1" fmla="*/ 34 h 144"/>
              <a:gd name="T2" fmla="*/ 77 w 144"/>
              <a:gd name="T3" fmla="*/ 66 h 144"/>
              <a:gd name="T4" fmla="*/ 66 w 144"/>
              <a:gd name="T5" fmla="*/ 66 h 144"/>
              <a:gd name="T6" fmla="*/ 72 w 144"/>
              <a:gd name="T7" fmla="*/ 0 h 144"/>
              <a:gd name="T8" fmla="*/ 123 w 144"/>
              <a:gd name="T9" fmla="*/ 21 h 144"/>
              <a:gd name="T10" fmla="*/ 123 w 144"/>
              <a:gd name="T11" fmla="*/ 21 h 144"/>
              <a:gd name="T12" fmla="*/ 123 w 144"/>
              <a:gd name="T13" fmla="*/ 123 h 144"/>
              <a:gd name="T14" fmla="*/ 123 w 144"/>
              <a:gd name="T15" fmla="*/ 123 h 144"/>
              <a:gd name="T16" fmla="*/ 72 w 144"/>
              <a:gd name="T17" fmla="*/ 144 h 144"/>
              <a:gd name="T18" fmla="*/ 21 w 144"/>
              <a:gd name="T19" fmla="*/ 123 h 144"/>
              <a:gd name="T20" fmla="*/ 21 w 144"/>
              <a:gd name="T21" fmla="*/ 21 h 144"/>
              <a:gd name="T22" fmla="*/ 21 w 144"/>
              <a:gd name="T23" fmla="*/ 21 h 144"/>
              <a:gd name="T24" fmla="*/ 115 w 144"/>
              <a:gd name="T25" fmla="*/ 29 h 144"/>
              <a:gd name="T26" fmla="*/ 72 w 144"/>
              <a:gd name="T27" fmla="*/ 11 h 144"/>
              <a:gd name="T28" fmla="*/ 29 w 144"/>
              <a:gd name="T29" fmla="*/ 29 h 144"/>
              <a:gd name="T30" fmla="*/ 29 w 144"/>
              <a:gd name="T31" fmla="*/ 115 h 144"/>
              <a:gd name="T32" fmla="*/ 72 w 144"/>
              <a:gd name="T33" fmla="*/ 133 h 144"/>
              <a:gd name="T34" fmla="*/ 115 w 144"/>
              <a:gd name="T35" fmla="*/ 115 h 144"/>
              <a:gd name="T36" fmla="*/ 115 w 144"/>
              <a:gd name="T37" fmla="*/ 29 h 144"/>
              <a:gd name="T38" fmla="*/ 91 w 144"/>
              <a:gd name="T39" fmla="*/ 53 h 144"/>
              <a:gd name="T40" fmla="*/ 91 w 144"/>
              <a:gd name="T41" fmla="*/ 45 h 144"/>
              <a:gd name="T42" fmla="*/ 103 w 144"/>
              <a:gd name="T43" fmla="*/ 51 h 144"/>
              <a:gd name="T44" fmla="*/ 109 w 144"/>
              <a:gd name="T45" fmla="*/ 65 h 144"/>
              <a:gd name="T46" fmla="*/ 109 w 144"/>
              <a:gd name="T47" fmla="*/ 80 h 144"/>
              <a:gd name="T48" fmla="*/ 103 w 144"/>
              <a:gd name="T49" fmla="*/ 93 h 144"/>
              <a:gd name="T50" fmla="*/ 93 w 144"/>
              <a:gd name="T51" fmla="*/ 104 h 144"/>
              <a:gd name="T52" fmla="*/ 79 w 144"/>
              <a:gd name="T53" fmla="*/ 109 h 144"/>
              <a:gd name="T54" fmla="*/ 64 w 144"/>
              <a:gd name="T55" fmla="*/ 109 h 144"/>
              <a:gd name="T56" fmla="*/ 51 w 144"/>
              <a:gd name="T57" fmla="*/ 104 h 144"/>
              <a:gd name="T58" fmla="*/ 40 w 144"/>
              <a:gd name="T59" fmla="*/ 93 h 144"/>
              <a:gd name="T60" fmla="*/ 35 w 144"/>
              <a:gd name="T61" fmla="*/ 80 h 144"/>
              <a:gd name="T62" fmla="*/ 35 w 144"/>
              <a:gd name="T63" fmla="*/ 65 h 144"/>
              <a:gd name="T64" fmla="*/ 40 w 144"/>
              <a:gd name="T65" fmla="*/ 51 h 144"/>
              <a:gd name="T66" fmla="*/ 53 w 144"/>
              <a:gd name="T67" fmla="*/ 45 h 144"/>
              <a:gd name="T68" fmla="*/ 50 w 144"/>
              <a:gd name="T69" fmla="*/ 57 h 144"/>
              <a:gd name="T70" fmla="*/ 46 w 144"/>
              <a:gd name="T71" fmla="*/ 67 h 144"/>
              <a:gd name="T72" fmla="*/ 46 w 144"/>
              <a:gd name="T73" fmla="*/ 78 h 144"/>
              <a:gd name="T74" fmla="*/ 50 w 144"/>
              <a:gd name="T75" fmla="*/ 87 h 144"/>
              <a:gd name="T76" fmla="*/ 57 w 144"/>
              <a:gd name="T77" fmla="*/ 94 h 144"/>
              <a:gd name="T78" fmla="*/ 66 w 144"/>
              <a:gd name="T79" fmla="*/ 99 h 144"/>
              <a:gd name="T80" fmla="*/ 77 w 144"/>
              <a:gd name="T81" fmla="*/ 99 h 144"/>
              <a:gd name="T82" fmla="*/ 87 w 144"/>
              <a:gd name="T83" fmla="*/ 94 h 144"/>
              <a:gd name="T84" fmla="*/ 94 w 144"/>
              <a:gd name="T85" fmla="*/ 87 h 144"/>
              <a:gd name="T86" fmla="*/ 98 w 144"/>
              <a:gd name="T87" fmla="*/ 78 h 144"/>
              <a:gd name="T88" fmla="*/ 98 w 144"/>
              <a:gd name="T89" fmla="*/ 67 h 144"/>
              <a:gd name="T90" fmla="*/ 94 w 144"/>
              <a:gd name="T91" fmla="*/ 5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" h="144">
                <a:moveTo>
                  <a:pt x="66" y="40"/>
                </a:moveTo>
                <a:cubicBezTo>
                  <a:pt x="66" y="37"/>
                  <a:pt x="69" y="34"/>
                  <a:pt x="72" y="34"/>
                </a:cubicBezTo>
                <a:cubicBezTo>
                  <a:pt x="75" y="34"/>
                  <a:pt x="77" y="37"/>
                  <a:pt x="77" y="40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70"/>
                  <a:pt x="75" y="72"/>
                  <a:pt x="72" y="72"/>
                </a:cubicBezTo>
                <a:cubicBezTo>
                  <a:pt x="69" y="72"/>
                  <a:pt x="66" y="70"/>
                  <a:pt x="66" y="66"/>
                </a:cubicBezTo>
                <a:cubicBezTo>
                  <a:pt x="66" y="40"/>
                  <a:pt x="66" y="40"/>
                  <a:pt x="66" y="40"/>
                </a:cubicBezTo>
                <a:close/>
                <a:moveTo>
                  <a:pt x="72" y="0"/>
                </a:moveTo>
                <a:cubicBezTo>
                  <a:pt x="72" y="0"/>
                  <a:pt x="72" y="0"/>
                  <a:pt x="72" y="0"/>
                </a:cubicBezTo>
                <a:cubicBezTo>
                  <a:pt x="92" y="0"/>
                  <a:pt x="110" y="8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36" y="34"/>
                  <a:pt x="144" y="52"/>
                  <a:pt x="144" y="72"/>
                </a:cubicBezTo>
                <a:cubicBezTo>
                  <a:pt x="144" y="92"/>
                  <a:pt x="136" y="110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10" y="136"/>
                  <a:pt x="92" y="144"/>
                  <a:pt x="72" y="144"/>
                </a:cubicBezTo>
                <a:cubicBezTo>
                  <a:pt x="52" y="144"/>
                  <a:pt x="34" y="136"/>
                  <a:pt x="21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8" y="110"/>
                  <a:pt x="0" y="92"/>
                  <a:pt x="0" y="72"/>
                </a:cubicBezTo>
                <a:cubicBezTo>
                  <a:pt x="0" y="52"/>
                  <a:pt x="8" y="34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04" y="18"/>
                  <a:pt x="89" y="11"/>
                  <a:pt x="72" y="11"/>
                </a:cubicBezTo>
                <a:cubicBezTo>
                  <a:pt x="55" y="11"/>
                  <a:pt x="40" y="18"/>
                  <a:pt x="29" y="29"/>
                </a:cubicBezTo>
                <a:cubicBezTo>
                  <a:pt x="29" y="29"/>
                  <a:pt x="29" y="29"/>
                  <a:pt x="29" y="29"/>
                </a:cubicBezTo>
                <a:cubicBezTo>
                  <a:pt x="18" y="40"/>
                  <a:pt x="11" y="55"/>
                  <a:pt x="11" y="72"/>
                </a:cubicBezTo>
                <a:cubicBezTo>
                  <a:pt x="11" y="89"/>
                  <a:pt x="18" y="104"/>
                  <a:pt x="29" y="115"/>
                </a:cubicBezTo>
                <a:cubicBezTo>
                  <a:pt x="29" y="115"/>
                  <a:pt x="29" y="115"/>
                  <a:pt x="29" y="115"/>
                </a:cubicBezTo>
                <a:cubicBezTo>
                  <a:pt x="40" y="126"/>
                  <a:pt x="55" y="133"/>
                  <a:pt x="72" y="133"/>
                </a:cubicBezTo>
                <a:cubicBezTo>
                  <a:pt x="89" y="133"/>
                  <a:pt x="104" y="126"/>
                  <a:pt x="115" y="115"/>
                </a:cubicBezTo>
                <a:cubicBezTo>
                  <a:pt x="115" y="115"/>
                  <a:pt x="115" y="115"/>
                  <a:pt x="115" y="115"/>
                </a:cubicBezTo>
                <a:cubicBezTo>
                  <a:pt x="126" y="104"/>
                  <a:pt x="133" y="89"/>
                  <a:pt x="133" y="72"/>
                </a:cubicBezTo>
                <a:cubicBezTo>
                  <a:pt x="133" y="55"/>
                  <a:pt x="126" y="40"/>
                  <a:pt x="115" y="29"/>
                </a:cubicBezTo>
                <a:cubicBezTo>
                  <a:pt x="115" y="29"/>
                  <a:pt x="115" y="29"/>
                  <a:pt x="115" y="29"/>
                </a:cubicBezTo>
                <a:close/>
                <a:moveTo>
                  <a:pt x="91" y="53"/>
                </a:moveTo>
                <a:cubicBezTo>
                  <a:pt x="91" y="53"/>
                  <a:pt x="91" y="53"/>
                  <a:pt x="91" y="53"/>
                </a:cubicBezTo>
                <a:cubicBezTo>
                  <a:pt x="89" y="51"/>
                  <a:pt x="89" y="47"/>
                  <a:pt x="91" y="45"/>
                </a:cubicBezTo>
                <a:cubicBezTo>
                  <a:pt x="93" y="43"/>
                  <a:pt x="97" y="43"/>
                  <a:pt x="99" y="45"/>
                </a:cubicBezTo>
                <a:cubicBezTo>
                  <a:pt x="100" y="47"/>
                  <a:pt x="102" y="49"/>
                  <a:pt x="103" y="51"/>
                </a:cubicBezTo>
                <a:cubicBezTo>
                  <a:pt x="105" y="53"/>
                  <a:pt x="106" y="55"/>
                  <a:pt x="107" y="57"/>
                </a:cubicBezTo>
                <a:cubicBezTo>
                  <a:pt x="108" y="60"/>
                  <a:pt x="109" y="62"/>
                  <a:pt x="109" y="65"/>
                </a:cubicBezTo>
                <a:cubicBezTo>
                  <a:pt x="110" y="67"/>
                  <a:pt x="110" y="70"/>
                  <a:pt x="110" y="72"/>
                </a:cubicBezTo>
                <a:cubicBezTo>
                  <a:pt x="110" y="75"/>
                  <a:pt x="110" y="77"/>
                  <a:pt x="109" y="80"/>
                </a:cubicBezTo>
                <a:cubicBezTo>
                  <a:pt x="109" y="82"/>
                  <a:pt x="108" y="85"/>
                  <a:pt x="107" y="87"/>
                </a:cubicBezTo>
                <a:cubicBezTo>
                  <a:pt x="106" y="89"/>
                  <a:pt x="105" y="91"/>
                  <a:pt x="103" y="93"/>
                </a:cubicBezTo>
                <a:cubicBezTo>
                  <a:pt x="102" y="95"/>
                  <a:pt x="100" y="97"/>
                  <a:pt x="99" y="99"/>
                </a:cubicBezTo>
                <a:cubicBezTo>
                  <a:pt x="97" y="101"/>
                  <a:pt x="95" y="102"/>
                  <a:pt x="93" y="104"/>
                </a:cubicBezTo>
                <a:cubicBezTo>
                  <a:pt x="91" y="105"/>
                  <a:pt x="89" y="106"/>
                  <a:pt x="87" y="107"/>
                </a:cubicBezTo>
                <a:cubicBezTo>
                  <a:pt x="84" y="108"/>
                  <a:pt x="82" y="109"/>
                  <a:pt x="79" y="109"/>
                </a:cubicBezTo>
                <a:cubicBezTo>
                  <a:pt x="77" y="110"/>
                  <a:pt x="74" y="110"/>
                  <a:pt x="72" y="110"/>
                </a:cubicBezTo>
                <a:cubicBezTo>
                  <a:pt x="69" y="110"/>
                  <a:pt x="67" y="110"/>
                  <a:pt x="64" y="109"/>
                </a:cubicBezTo>
                <a:cubicBezTo>
                  <a:pt x="62" y="109"/>
                  <a:pt x="59" y="108"/>
                  <a:pt x="57" y="107"/>
                </a:cubicBezTo>
                <a:cubicBezTo>
                  <a:pt x="55" y="106"/>
                  <a:pt x="53" y="105"/>
                  <a:pt x="51" y="104"/>
                </a:cubicBezTo>
                <a:cubicBezTo>
                  <a:pt x="49" y="102"/>
                  <a:pt x="47" y="101"/>
                  <a:pt x="45" y="99"/>
                </a:cubicBezTo>
                <a:cubicBezTo>
                  <a:pt x="43" y="97"/>
                  <a:pt x="42" y="95"/>
                  <a:pt x="40" y="93"/>
                </a:cubicBezTo>
                <a:cubicBezTo>
                  <a:pt x="39" y="91"/>
                  <a:pt x="38" y="89"/>
                  <a:pt x="37" y="87"/>
                </a:cubicBezTo>
                <a:cubicBezTo>
                  <a:pt x="36" y="85"/>
                  <a:pt x="35" y="82"/>
                  <a:pt x="35" y="80"/>
                </a:cubicBezTo>
                <a:cubicBezTo>
                  <a:pt x="34" y="77"/>
                  <a:pt x="34" y="75"/>
                  <a:pt x="34" y="72"/>
                </a:cubicBezTo>
                <a:cubicBezTo>
                  <a:pt x="34" y="70"/>
                  <a:pt x="34" y="67"/>
                  <a:pt x="35" y="65"/>
                </a:cubicBezTo>
                <a:cubicBezTo>
                  <a:pt x="35" y="62"/>
                  <a:pt x="36" y="60"/>
                  <a:pt x="37" y="57"/>
                </a:cubicBezTo>
                <a:cubicBezTo>
                  <a:pt x="38" y="55"/>
                  <a:pt x="39" y="53"/>
                  <a:pt x="40" y="51"/>
                </a:cubicBezTo>
                <a:cubicBezTo>
                  <a:pt x="42" y="49"/>
                  <a:pt x="43" y="47"/>
                  <a:pt x="45" y="45"/>
                </a:cubicBezTo>
                <a:cubicBezTo>
                  <a:pt x="47" y="43"/>
                  <a:pt x="51" y="43"/>
                  <a:pt x="53" y="45"/>
                </a:cubicBezTo>
                <a:cubicBezTo>
                  <a:pt x="55" y="47"/>
                  <a:pt x="55" y="51"/>
                  <a:pt x="53" y="53"/>
                </a:cubicBezTo>
                <a:cubicBezTo>
                  <a:pt x="52" y="54"/>
                  <a:pt x="51" y="56"/>
                  <a:pt x="50" y="57"/>
                </a:cubicBezTo>
                <a:cubicBezTo>
                  <a:pt x="49" y="59"/>
                  <a:pt x="48" y="60"/>
                  <a:pt x="47" y="62"/>
                </a:cubicBezTo>
                <a:cubicBezTo>
                  <a:pt x="46" y="63"/>
                  <a:pt x="46" y="65"/>
                  <a:pt x="46" y="67"/>
                </a:cubicBezTo>
                <a:cubicBezTo>
                  <a:pt x="45" y="68"/>
                  <a:pt x="45" y="70"/>
                  <a:pt x="45" y="72"/>
                </a:cubicBezTo>
                <a:cubicBezTo>
                  <a:pt x="45" y="74"/>
                  <a:pt x="45" y="76"/>
                  <a:pt x="46" y="78"/>
                </a:cubicBezTo>
                <a:cubicBezTo>
                  <a:pt x="46" y="79"/>
                  <a:pt x="46" y="81"/>
                  <a:pt x="47" y="83"/>
                </a:cubicBezTo>
                <a:cubicBezTo>
                  <a:pt x="48" y="84"/>
                  <a:pt x="49" y="86"/>
                  <a:pt x="50" y="87"/>
                </a:cubicBezTo>
                <a:cubicBezTo>
                  <a:pt x="51" y="89"/>
                  <a:pt x="52" y="90"/>
                  <a:pt x="53" y="91"/>
                </a:cubicBezTo>
                <a:cubicBezTo>
                  <a:pt x="54" y="92"/>
                  <a:pt x="55" y="93"/>
                  <a:pt x="57" y="94"/>
                </a:cubicBezTo>
                <a:cubicBezTo>
                  <a:pt x="58" y="95"/>
                  <a:pt x="60" y="96"/>
                  <a:pt x="61" y="97"/>
                </a:cubicBezTo>
                <a:cubicBezTo>
                  <a:pt x="63" y="98"/>
                  <a:pt x="65" y="98"/>
                  <a:pt x="66" y="99"/>
                </a:cubicBezTo>
                <a:cubicBezTo>
                  <a:pt x="68" y="99"/>
                  <a:pt x="70" y="99"/>
                  <a:pt x="72" y="99"/>
                </a:cubicBezTo>
                <a:cubicBezTo>
                  <a:pt x="74" y="99"/>
                  <a:pt x="76" y="99"/>
                  <a:pt x="77" y="99"/>
                </a:cubicBezTo>
                <a:cubicBezTo>
                  <a:pt x="79" y="98"/>
                  <a:pt x="81" y="98"/>
                  <a:pt x="82" y="97"/>
                </a:cubicBezTo>
                <a:cubicBezTo>
                  <a:pt x="84" y="96"/>
                  <a:pt x="85" y="95"/>
                  <a:pt x="87" y="94"/>
                </a:cubicBezTo>
                <a:cubicBezTo>
                  <a:pt x="88" y="93"/>
                  <a:pt x="90" y="92"/>
                  <a:pt x="91" y="91"/>
                </a:cubicBezTo>
                <a:cubicBezTo>
                  <a:pt x="92" y="90"/>
                  <a:pt x="93" y="89"/>
                  <a:pt x="94" y="87"/>
                </a:cubicBezTo>
                <a:cubicBezTo>
                  <a:pt x="95" y="86"/>
                  <a:pt x="96" y="84"/>
                  <a:pt x="97" y="83"/>
                </a:cubicBezTo>
                <a:cubicBezTo>
                  <a:pt x="97" y="81"/>
                  <a:pt x="98" y="79"/>
                  <a:pt x="98" y="78"/>
                </a:cubicBezTo>
                <a:cubicBezTo>
                  <a:pt x="99" y="76"/>
                  <a:pt x="99" y="74"/>
                  <a:pt x="99" y="72"/>
                </a:cubicBezTo>
                <a:cubicBezTo>
                  <a:pt x="99" y="70"/>
                  <a:pt x="99" y="68"/>
                  <a:pt x="98" y="67"/>
                </a:cubicBezTo>
                <a:cubicBezTo>
                  <a:pt x="98" y="65"/>
                  <a:pt x="97" y="63"/>
                  <a:pt x="97" y="62"/>
                </a:cubicBezTo>
                <a:cubicBezTo>
                  <a:pt x="96" y="60"/>
                  <a:pt x="95" y="59"/>
                  <a:pt x="94" y="57"/>
                </a:cubicBezTo>
                <a:cubicBezTo>
                  <a:pt x="93" y="56"/>
                  <a:pt x="92" y="54"/>
                  <a:pt x="91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5" name="PA_淘宝店chenying0907 37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6841067" y="5263658"/>
            <a:ext cx="220133" cy="220201"/>
          </a:xfrm>
          <a:custGeom>
            <a:avLst/>
            <a:gdLst>
              <a:gd name="T0" fmla="*/ 105 w 106"/>
              <a:gd name="T1" fmla="*/ 11 h 106"/>
              <a:gd name="T2" fmla="*/ 90 w 106"/>
              <a:gd name="T3" fmla="*/ 34 h 106"/>
              <a:gd name="T4" fmla="*/ 86 w 106"/>
              <a:gd name="T5" fmla="*/ 34 h 106"/>
              <a:gd name="T6" fmla="*/ 62 w 106"/>
              <a:gd name="T7" fmla="*/ 50 h 106"/>
              <a:gd name="T8" fmla="*/ 76 w 106"/>
              <a:gd name="T9" fmla="*/ 66 h 106"/>
              <a:gd name="T10" fmla="*/ 70 w 106"/>
              <a:gd name="T11" fmla="*/ 75 h 106"/>
              <a:gd name="T12" fmla="*/ 60 w 106"/>
              <a:gd name="T13" fmla="*/ 76 h 106"/>
              <a:gd name="T14" fmla="*/ 26 w 106"/>
              <a:gd name="T15" fmla="*/ 106 h 106"/>
              <a:gd name="T16" fmla="*/ 18 w 106"/>
              <a:gd name="T17" fmla="*/ 103 h 106"/>
              <a:gd name="T18" fmla="*/ 0 w 106"/>
              <a:gd name="T19" fmla="*/ 81 h 106"/>
              <a:gd name="T20" fmla="*/ 0 w 106"/>
              <a:gd name="T21" fmla="*/ 80 h 106"/>
              <a:gd name="T22" fmla="*/ 30 w 106"/>
              <a:gd name="T23" fmla="*/ 46 h 106"/>
              <a:gd name="T24" fmla="*/ 31 w 106"/>
              <a:gd name="T25" fmla="*/ 36 h 106"/>
              <a:gd name="T26" fmla="*/ 40 w 106"/>
              <a:gd name="T27" fmla="*/ 30 h 106"/>
              <a:gd name="T28" fmla="*/ 57 w 106"/>
              <a:gd name="T29" fmla="*/ 44 h 106"/>
              <a:gd name="T30" fmla="*/ 72 w 106"/>
              <a:gd name="T31" fmla="*/ 20 h 106"/>
              <a:gd name="T32" fmla="*/ 72 w 106"/>
              <a:gd name="T33" fmla="*/ 17 h 106"/>
              <a:gd name="T34" fmla="*/ 95 w 106"/>
              <a:gd name="T35" fmla="*/ 1 h 106"/>
              <a:gd name="T36" fmla="*/ 35 w 106"/>
              <a:gd name="T37" fmla="*/ 59 h 106"/>
              <a:gd name="T38" fmla="*/ 38 w 106"/>
              <a:gd name="T39" fmla="*/ 62 h 106"/>
              <a:gd name="T40" fmla="*/ 14 w 106"/>
              <a:gd name="T41" fmla="*/ 83 h 106"/>
              <a:gd name="T42" fmla="*/ 35 w 106"/>
              <a:gd name="T43" fmla="*/ 59 h 106"/>
              <a:gd name="T44" fmla="*/ 44 w 106"/>
              <a:gd name="T45" fmla="*/ 68 h 106"/>
              <a:gd name="T46" fmla="*/ 48 w 106"/>
              <a:gd name="T47" fmla="*/ 71 h 106"/>
              <a:gd name="T48" fmla="*/ 23 w 106"/>
              <a:gd name="T49" fmla="*/ 92 h 106"/>
              <a:gd name="T50" fmla="*/ 44 w 106"/>
              <a:gd name="T51" fmla="*/ 68 h 106"/>
              <a:gd name="T52" fmla="*/ 67 w 106"/>
              <a:gd name="T53" fmla="*/ 66 h 106"/>
              <a:gd name="T54" fmla="*/ 37 w 106"/>
              <a:gd name="T55" fmla="*/ 42 h 106"/>
              <a:gd name="T56" fmla="*/ 39 w 106"/>
              <a:gd name="T57" fmla="*/ 43 h 106"/>
              <a:gd name="T58" fmla="*/ 63 w 106"/>
              <a:gd name="T59" fmla="*/ 67 h 106"/>
              <a:gd name="T60" fmla="*/ 65 w 106"/>
              <a:gd name="T61" fmla="*/ 69 h 106"/>
              <a:gd name="T62" fmla="*/ 28 w 106"/>
              <a:gd name="T63" fmla="*/ 97 h 106"/>
              <a:gd name="T64" fmla="*/ 54 w 106"/>
              <a:gd name="T65" fmla="*/ 70 h 106"/>
              <a:gd name="T66" fmla="*/ 9 w 106"/>
              <a:gd name="T67" fmla="*/ 79 h 106"/>
              <a:gd name="T68" fmla="*/ 9 w 106"/>
              <a:gd name="T69" fmla="*/ 81 h 106"/>
              <a:gd name="T70" fmla="*/ 24 w 106"/>
              <a:gd name="T71" fmla="*/ 97 h 106"/>
              <a:gd name="T72" fmla="*/ 26 w 106"/>
              <a:gd name="T73" fmla="*/ 98 h 106"/>
              <a:gd name="T74" fmla="*/ 100 w 106"/>
              <a:gd name="T75" fmla="*/ 13 h 106"/>
              <a:gd name="T76" fmla="*/ 93 w 106"/>
              <a:gd name="T77" fmla="*/ 6 h 106"/>
              <a:gd name="T78" fmla="*/ 88 w 106"/>
              <a:gd name="T79" fmla="*/ 2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6" h="106">
                <a:moveTo>
                  <a:pt x="95" y="1"/>
                </a:moveTo>
                <a:cubicBezTo>
                  <a:pt x="105" y="11"/>
                  <a:pt x="105" y="11"/>
                  <a:pt x="105" y="11"/>
                </a:cubicBezTo>
                <a:cubicBezTo>
                  <a:pt x="106" y="12"/>
                  <a:pt x="106" y="13"/>
                  <a:pt x="105" y="14"/>
                </a:cubicBezTo>
                <a:cubicBezTo>
                  <a:pt x="90" y="34"/>
                  <a:pt x="90" y="34"/>
                  <a:pt x="90" y="34"/>
                </a:cubicBezTo>
                <a:cubicBezTo>
                  <a:pt x="89" y="35"/>
                  <a:pt x="87" y="35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2" y="30"/>
                  <a:pt x="82" y="30"/>
                  <a:pt x="82" y="30"/>
                </a:cubicBezTo>
                <a:cubicBezTo>
                  <a:pt x="62" y="50"/>
                  <a:pt x="62" y="50"/>
                  <a:pt x="62" y="50"/>
                </a:cubicBezTo>
                <a:cubicBezTo>
                  <a:pt x="74" y="61"/>
                  <a:pt x="74" y="61"/>
                  <a:pt x="74" y="61"/>
                </a:cubicBezTo>
                <a:cubicBezTo>
                  <a:pt x="75" y="62"/>
                  <a:pt x="76" y="64"/>
                  <a:pt x="76" y="66"/>
                </a:cubicBezTo>
                <a:cubicBezTo>
                  <a:pt x="76" y="68"/>
                  <a:pt x="75" y="70"/>
                  <a:pt x="74" y="72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7"/>
                  <a:pt x="67" y="78"/>
                  <a:pt x="65" y="78"/>
                </a:cubicBezTo>
                <a:cubicBezTo>
                  <a:pt x="63" y="78"/>
                  <a:pt x="61" y="77"/>
                  <a:pt x="60" y="76"/>
                </a:cubicBezTo>
                <a:cubicBezTo>
                  <a:pt x="33" y="103"/>
                  <a:pt x="33" y="103"/>
                  <a:pt x="33" y="103"/>
                </a:cubicBezTo>
                <a:cubicBezTo>
                  <a:pt x="31" y="105"/>
                  <a:pt x="28" y="106"/>
                  <a:pt x="26" y="106"/>
                </a:cubicBezTo>
                <a:cubicBezTo>
                  <a:pt x="26" y="106"/>
                  <a:pt x="26" y="106"/>
                  <a:pt x="26" y="106"/>
                </a:cubicBezTo>
                <a:cubicBezTo>
                  <a:pt x="23" y="106"/>
                  <a:pt x="20" y="105"/>
                  <a:pt x="18" y="103"/>
                </a:cubicBezTo>
                <a:cubicBezTo>
                  <a:pt x="3" y="88"/>
                  <a:pt x="3" y="88"/>
                  <a:pt x="3" y="88"/>
                </a:cubicBezTo>
                <a:cubicBezTo>
                  <a:pt x="1" y="86"/>
                  <a:pt x="0" y="83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78"/>
                  <a:pt x="1" y="75"/>
                  <a:pt x="3" y="73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9" y="43"/>
                  <a:pt x="29" y="42"/>
                </a:cubicBezTo>
                <a:cubicBezTo>
                  <a:pt x="29" y="39"/>
                  <a:pt x="30" y="37"/>
                  <a:pt x="31" y="36"/>
                </a:cubicBezTo>
                <a:cubicBezTo>
                  <a:pt x="34" y="33"/>
                  <a:pt x="34" y="33"/>
                  <a:pt x="34" y="33"/>
                </a:cubicBezTo>
                <a:cubicBezTo>
                  <a:pt x="36" y="31"/>
                  <a:pt x="38" y="30"/>
                  <a:pt x="40" y="30"/>
                </a:cubicBezTo>
                <a:cubicBezTo>
                  <a:pt x="42" y="30"/>
                  <a:pt x="44" y="31"/>
                  <a:pt x="46" y="33"/>
                </a:cubicBezTo>
                <a:cubicBezTo>
                  <a:pt x="57" y="44"/>
                  <a:pt x="57" y="44"/>
                  <a:pt x="57" y="44"/>
                </a:cubicBezTo>
                <a:cubicBezTo>
                  <a:pt x="76" y="24"/>
                  <a:pt x="76" y="24"/>
                  <a:pt x="76" y="24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19"/>
                  <a:pt x="71" y="18"/>
                  <a:pt x="72" y="17"/>
                </a:cubicBezTo>
                <a:cubicBezTo>
                  <a:pt x="72" y="17"/>
                  <a:pt x="72" y="17"/>
                  <a:pt x="72" y="17"/>
                </a:cubicBezTo>
                <a:cubicBezTo>
                  <a:pt x="92" y="1"/>
                  <a:pt x="92" y="1"/>
                  <a:pt x="92" y="1"/>
                </a:cubicBezTo>
                <a:cubicBezTo>
                  <a:pt x="93" y="0"/>
                  <a:pt x="94" y="0"/>
                  <a:pt x="95" y="1"/>
                </a:cubicBezTo>
                <a:close/>
                <a:moveTo>
                  <a:pt x="35" y="59"/>
                </a:moveTo>
                <a:cubicBezTo>
                  <a:pt x="35" y="59"/>
                  <a:pt x="35" y="59"/>
                  <a:pt x="35" y="59"/>
                </a:cubicBezTo>
                <a:cubicBezTo>
                  <a:pt x="36" y="58"/>
                  <a:pt x="37" y="58"/>
                  <a:pt x="38" y="59"/>
                </a:cubicBezTo>
                <a:cubicBezTo>
                  <a:pt x="39" y="59"/>
                  <a:pt x="39" y="61"/>
                  <a:pt x="38" y="62"/>
                </a:cubicBezTo>
                <a:cubicBezTo>
                  <a:pt x="17" y="83"/>
                  <a:pt x="17" y="83"/>
                  <a:pt x="17" y="83"/>
                </a:cubicBezTo>
                <a:cubicBezTo>
                  <a:pt x="16" y="84"/>
                  <a:pt x="15" y="84"/>
                  <a:pt x="14" y="83"/>
                </a:cubicBezTo>
                <a:cubicBezTo>
                  <a:pt x="13" y="82"/>
                  <a:pt x="13" y="80"/>
                  <a:pt x="14" y="80"/>
                </a:cubicBezTo>
                <a:cubicBezTo>
                  <a:pt x="35" y="59"/>
                  <a:pt x="35" y="59"/>
                  <a:pt x="35" y="59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7"/>
                  <a:pt x="47" y="67"/>
                  <a:pt x="48" y="68"/>
                </a:cubicBezTo>
                <a:cubicBezTo>
                  <a:pt x="49" y="69"/>
                  <a:pt x="49" y="70"/>
                  <a:pt x="48" y="71"/>
                </a:cubicBezTo>
                <a:cubicBezTo>
                  <a:pt x="27" y="92"/>
                  <a:pt x="27" y="92"/>
                  <a:pt x="27" y="92"/>
                </a:cubicBezTo>
                <a:cubicBezTo>
                  <a:pt x="26" y="93"/>
                  <a:pt x="24" y="93"/>
                  <a:pt x="23" y="92"/>
                </a:cubicBezTo>
                <a:cubicBezTo>
                  <a:pt x="22" y="91"/>
                  <a:pt x="22" y="90"/>
                  <a:pt x="23" y="89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67" y="66"/>
                </a:moveTo>
                <a:cubicBezTo>
                  <a:pt x="67" y="66"/>
                  <a:pt x="67" y="66"/>
                  <a:pt x="67" y="66"/>
                </a:cubicBezTo>
                <a:cubicBezTo>
                  <a:pt x="40" y="39"/>
                  <a:pt x="40" y="39"/>
                  <a:pt x="40" y="39"/>
                </a:cubicBezTo>
                <a:cubicBezTo>
                  <a:pt x="37" y="42"/>
                  <a:pt x="37" y="42"/>
                  <a:pt x="37" y="42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5" y="69"/>
                  <a:pt x="65" y="69"/>
                  <a:pt x="65" y="69"/>
                </a:cubicBezTo>
                <a:cubicBezTo>
                  <a:pt x="67" y="66"/>
                  <a:pt x="67" y="66"/>
                  <a:pt x="67" y="66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54" y="70"/>
                  <a:pt x="54" y="70"/>
                  <a:pt x="54" y="70"/>
                </a:cubicBezTo>
                <a:cubicBezTo>
                  <a:pt x="36" y="52"/>
                  <a:pt x="36" y="52"/>
                  <a:pt x="36" y="52"/>
                </a:cubicBezTo>
                <a:cubicBezTo>
                  <a:pt x="9" y="79"/>
                  <a:pt x="9" y="79"/>
                  <a:pt x="9" y="79"/>
                </a:cubicBezTo>
                <a:cubicBezTo>
                  <a:pt x="9" y="79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9" y="81"/>
                  <a:pt x="9" y="82"/>
                  <a:pt x="9" y="83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5" y="98"/>
                  <a:pt x="26" y="98"/>
                </a:cubicBezTo>
                <a:cubicBezTo>
                  <a:pt x="26" y="98"/>
                  <a:pt x="26" y="98"/>
                  <a:pt x="26" y="98"/>
                </a:cubicBezTo>
                <a:cubicBezTo>
                  <a:pt x="26" y="98"/>
                  <a:pt x="27" y="97"/>
                  <a:pt x="28" y="97"/>
                </a:cubicBezTo>
                <a:close/>
                <a:moveTo>
                  <a:pt x="100" y="13"/>
                </a:moveTo>
                <a:cubicBezTo>
                  <a:pt x="100" y="13"/>
                  <a:pt x="100" y="13"/>
                  <a:pt x="100" y="13"/>
                </a:cubicBezTo>
                <a:cubicBezTo>
                  <a:pt x="93" y="6"/>
                  <a:pt x="93" y="6"/>
                  <a:pt x="93" y="6"/>
                </a:cubicBezTo>
                <a:cubicBezTo>
                  <a:pt x="78" y="19"/>
                  <a:pt x="78" y="19"/>
                  <a:pt x="78" y="19"/>
                </a:cubicBezTo>
                <a:cubicBezTo>
                  <a:pt x="88" y="29"/>
                  <a:pt x="88" y="29"/>
                  <a:pt x="88" y="29"/>
                </a:cubicBezTo>
                <a:cubicBezTo>
                  <a:pt x="100" y="13"/>
                  <a:pt x="100" y="13"/>
                  <a:pt x="100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6" name="PA_淘宝店chenying0907 38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6838953" y="4844430"/>
            <a:ext cx="224367" cy="215967"/>
          </a:xfrm>
          <a:custGeom>
            <a:avLst/>
            <a:gdLst>
              <a:gd name="T0" fmla="*/ 27 w 108"/>
              <a:gd name="T1" fmla="*/ 79 h 104"/>
              <a:gd name="T2" fmla="*/ 22 w 108"/>
              <a:gd name="T3" fmla="*/ 91 h 104"/>
              <a:gd name="T4" fmla="*/ 15 w 108"/>
              <a:gd name="T5" fmla="*/ 84 h 104"/>
              <a:gd name="T6" fmla="*/ 22 w 108"/>
              <a:gd name="T7" fmla="*/ 77 h 104"/>
              <a:gd name="T8" fmla="*/ 95 w 108"/>
              <a:gd name="T9" fmla="*/ 0 h 104"/>
              <a:gd name="T10" fmla="*/ 108 w 108"/>
              <a:gd name="T11" fmla="*/ 13 h 104"/>
              <a:gd name="T12" fmla="*/ 108 w 108"/>
              <a:gd name="T13" fmla="*/ 45 h 104"/>
              <a:gd name="T14" fmla="*/ 108 w 108"/>
              <a:gd name="T15" fmla="*/ 77 h 104"/>
              <a:gd name="T16" fmla="*/ 104 w 108"/>
              <a:gd name="T17" fmla="*/ 100 h 104"/>
              <a:gd name="T18" fmla="*/ 4 w 108"/>
              <a:gd name="T19" fmla="*/ 100 h 104"/>
              <a:gd name="T20" fmla="*/ 0 w 108"/>
              <a:gd name="T21" fmla="*/ 77 h 104"/>
              <a:gd name="T22" fmla="*/ 0 w 108"/>
              <a:gd name="T23" fmla="*/ 45 h 104"/>
              <a:gd name="T24" fmla="*/ 0 w 108"/>
              <a:gd name="T25" fmla="*/ 13 h 104"/>
              <a:gd name="T26" fmla="*/ 13 w 108"/>
              <a:gd name="T27" fmla="*/ 0 h 104"/>
              <a:gd name="T28" fmla="*/ 13 w 108"/>
              <a:gd name="T29" fmla="*/ 8 h 104"/>
              <a:gd name="T30" fmla="*/ 10 w 108"/>
              <a:gd name="T31" fmla="*/ 10 h 104"/>
              <a:gd name="T32" fmla="*/ 10 w 108"/>
              <a:gd name="T33" fmla="*/ 30 h 104"/>
              <a:gd name="T34" fmla="*/ 13 w 108"/>
              <a:gd name="T35" fmla="*/ 32 h 104"/>
              <a:gd name="T36" fmla="*/ 95 w 108"/>
              <a:gd name="T37" fmla="*/ 32 h 104"/>
              <a:gd name="T38" fmla="*/ 98 w 108"/>
              <a:gd name="T39" fmla="*/ 31 h 104"/>
              <a:gd name="T40" fmla="*/ 98 w 108"/>
              <a:gd name="T41" fmla="*/ 10 h 104"/>
              <a:gd name="T42" fmla="*/ 95 w 108"/>
              <a:gd name="T43" fmla="*/ 40 h 104"/>
              <a:gd name="T44" fmla="*/ 13 w 108"/>
              <a:gd name="T45" fmla="*/ 40 h 104"/>
              <a:gd name="T46" fmla="*/ 10 w 108"/>
              <a:gd name="T47" fmla="*/ 41 h 104"/>
              <a:gd name="T48" fmla="*/ 9 w 108"/>
              <a:gd name="T49" fmla="*/ 59 h 104"/>
              <a:gd name="T50" fmla="*/ 10 w 108"/>
              <a:gd name="T51" fmla="*/ 63 h 104"/>
              <a:gd name="T52" fmla="*/ 95 w 108"/>
              <a:gd name="T53" fmla="*/ 64 h 104"/>
              <a:gd name="T54" fmla="*/ 98 w 108"/>
              <a:gd name="T55" fmla="*/ 63 h 104"/>
              <a:gd name="T56" fmla="*/ 100 w 108"/>
              <a:gd name="T57" fmla="*/ 45 h 104"/>
              <a:gd name="T58" fmla="*/ 98 w 108"/>
              <a:gd name="T59" fmla="*/ 41 h 104"/>
              <a:gd name="T60" fmla="*/ 95 w 108"/>
              <a:gd name="T61" fmla="*/ 72 h 104"/>
              <a:gd name="T62" fmla="*/ 13 w 108"/>
              <a:gd name="T63" fmla="*/ 72 h 104"/>
              <a:gd name="T64" fmla="*/ 10 w 108"/>
              <a:gd name="T65" fmla="*/ 73 h 104"/>
              <a:gd name="T66" fmla="*/ 10 w 108"/>
              <a:gd name="T67" fmla="*/ 94 h 104"/>
              <a:gd name="T68" fmla="*/ 13 w 108"/>
              <a:gd name="T69" fmla="*/ 96 h 104"/>
              <a:gd name="T70" fmla="*/ 98 w 108"/>
              <a:gd name="T71" fmla="*/ 95 h 104"/>
              <a:gd name="T72" fmla="*/ 100 w 108"/>
              <a:gd name="T73" fmla="*/ 77 h 104"/>
              <a:gd name="T74" fmla="*/ 98 w 108"/>
              <a:gd name="T75" fmla="*/ 73 h 104"/>
              <a:gd name="T76" fmla="*/ 22 w 108"/>
              <a:gd name="T77" fmla="*/ 13 h 104"/>
              <a:gd name="T78" fmla="*/ 30 w 108"/>
              <a:gd name="T79" fmla="*/ 20 h 104"/>
              <a:gd name="T80" fmla="*/ 22 w 108"/>
              <a:gd name="T81" fmla="*/ 28 h 104"/>
              <a:gd name="T82" fmla="*/ 15 w 108"/>
              <a:gd name="T83" fmla="*/ 20 h 104"/>
              <a:gd name="T84" fmla="*/ 22 w 108"/>
              <a:gd name="T85" fmla="*/ 13 h 104"/>
              <a:gd name="T86" fmla="*/ 22 w 108"/>
              <a:gd name="T87" fmla="*/ 18 h 104"/>
              <a:gd name="T88" fmla="*/ 20 w 108"/>
              <a:gd name="T89" fmla="*/ 20 h 104"/>
              <a:gd name="T90" fmla="*/ 22 w 108"/>
              <a:gd name="T91" fmla="*/ 23 h 104"/>
              <a:gd name="T92" fmla="*/ 25 w 108"/>
              <a:gd name="T93" fmla="*/ 20 h 104"/>
              <a:gd name="T94" fmla="*/ 22 w 108"/>
              <a:gd name="T95" fmla="*/ 45 h 104"/>
              <a:gd name="T96" fmla="*/ 27 w 108"/>
              <a:gd name="T97" fmla="*/ 47 h 104"/>
              <a:gd name="T98" fmla="*/ 27 w 108"/>
              <a:gd name="T99" fmla="*/ 57 h 104"/>
              <a:gd name="T100" fmla="*/ 17 w 108"/>
              <a:gd name="T101" fmla="*/ 57 h 104"/>
              <a:gd name="T102" fmla="*/ 17 w 108"/>
              <a:gd name="T103" fmla="*/ 47 h 104"/>
              <a:gd name="T104" fmla="*/ 24 w 108"/>
              <a:gd name="T105" fmla="*/ 50 h 104"/>
              <a:gd name="T106" fmla="*/ 20 w 108"/>
              <a:gd name="T107" fmla="*/ 50 h 104"/>
              <a:gd name="T108" fmla="*/ 20 w 108"/>
              <a:gd name="T109" fmla="*/ 54 h 104"/>
              <a:gd name="T110" fmla="*/ 24 w 108"/>
              <a:gd name="T111" fmla="*/ 54 h 104"/>
              <a:gd name="T112" fmla="*/ 24 w 108"/>
              <a:gd name="T113" fmla="*/ 50 h 104"/>
              <a:gd name="T114" fmla="*/ 22 w 108"/>
              <a:gd name="T115" fmla="*/ 81 h 104"/>
              <a:gd name="T116" fmla="*/ 20 w 108"/>
              <a:gd name="T117" fmla="*/ 84 h 104"/>
              <a:gd name="T118" fmla="*/ 22 w 108"/>
              <a:gd name="T119" fmla="*/ 86 h 104"/>
              <a:gd name="T120" fmla="*/ 25 w 108"/>
              <a:gd name="T121" fmla="*/ 8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8" h="104">
                <a:moveTo>
                  <a:pt x="22" y="77"/>
                </a:moveTo>
                <a:cubicBezTo>
                  <a:pt x="24" y="77"/>
                  <a:pt x="26" y="77"/>
                  <a:pt x="2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9" y="80"/>
                  <a:pt x="30" y="82"/>
                  <a:pt x="30" y="84"/>
                </a:cubicBezTo>
                <a:cubicBezTo>
                  <a:pt x="30" y="86"/>
                  <a:pt x="29" y="88"/>
                  <a:pt x="27" y="89"/>
                </a:cubicBezTo>
                <a:cubicBezTo>
                  <a:pt x="26" y="91"/>
                  <a:pt x="24" y="91"/>
                  <a:pt x="22" y="91"/>
                </a:cubicBezTo>
                <a:cubicBezTo>
                  <a:pt x="20" y="91"/>
                  <a:pt x="18" y="91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6" y="88"/>
                  <a:pt x="15" y="86"/>
                  <a:pt x="15" y="84"/>
                </a:cubicBezTo>
                <a:cubicBezTo>
                  <a:pt x="15" y="82"/>
                  <a:pt x="16" y="80"/>
                  <a:pt x="17" y="79"/>
                </a:cubicBezTo>
                <a:cubicBezTo>
                  <a:pt x="17" y="79"/>
                  <a:pt x="17" y="79"/>
                  <a:pt x="17" y="79"/>
                </a:cubicBezTo>
                <a:cubicBezTo>
                  <a:pt x="18" y="77"/>
                  <a:pt x="20" y="77"/>
                  <a:pt x="22" y="77"/>
                </a:cubicBezTo>
                <a:close/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9" y="0"/>
                  <a:pt x="102" y="1"/>
                  <a:pt x="104" y="4"/>
                </a:cubicBezTo>
                <a:cubicBezTo>
                  <a:pt x="104" y="4"/>
                  <a:pt x="104" y="4"/>
                  <a:pt x="104" y="4"/>
                </a:cubicBezTo>
                <a:cubicBezTo>
                  <a:pt x="106" y="6"/>
                  <a:pt x="108" y="9"/>
                  <a:pt x="108" y="13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8" y="31"/>
                  <a:pt x="107" y="34"/>
                  <a:pt x="104" y="36"/>
                </a:cubicBezTo>
                <a:cubicBezTo>
                  <a:pt x="107" y="38"/>
                  <a:pt x="108" y="41"/>
                  <a:pt x="108" y="45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63"/>
                  <a:pt x="107" y="66"/>
                  <a:pt x="104" y="68"/>
                </a:cubicBezTo>
                <a:cubicBezTo>
                  <a:pt x="107" y="70"/>
                  <a:pt x="108" y="73"/>
                  <a:pt x="108" y="77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5"/>
                  <a:pt x="106" y="98"/>
                  <a:pt x="104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02" y="103"/>
                  <a:pt x="99" y="104"/>
                  <a:pt x="95" y="104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10" y="104"/>
                  <a:pt x="6" y="103"/>
                  <a:pt x="4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2" y="98"/>
                  <a:pt x="0" y="95"/>
                  <a:pt x="0" y="91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3"/>
                  <a:pt x="2" y="70"/>
                  <a:pt x="4" y="68"/>
                </a:cubicBezTo>
                <a:cubicBezTo>
                  <a:pt x="2" y="66"/>
                  <a:pt x="0" y="63"/>
                  <a:pt x="0" y="59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1"/>
                  <a:pt x="2" y="38"/>
                  <a:pt x="4" y="36"/>
                </a:cubicBezTo>
                <a:cubicBezTo>
                  <a:pt x="2" y="34"/>
                  <a:pt x="0" y="31"/>
                  <a:pt x="0" y="2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9"/>
                  <a:pt x="2" y="6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6" y="1"/>
                  <a:pt x="10" y="0"/>
                  <a:pt x="13" y="0"/>
                </a:cubicBezTo>
                <a:close/>
                <a:moveTo>
                  <a:pt x="95" y="8"/>
                </a:moveTo>
                <a:cubicBezTo>
                  <a:pt x="95" y="8"/>
                  <a:pt x="95" y="8"/>
                  <a:pt x="95" y="8"/>
                </a:cubicBezTo>
                <a:cubicBezTo>
                  <a:pt x="13" y="8"/>
                  <a:pt x="13" y="8"/>
                  <a:pt x="13" y="8"/>
                </a:cubicBezTo>
                <a:cubicBezTo>
                  <a:pt x="12" y="8"/>
                  <a:pt x="11" y="9"/>
                  <a:pt x="10" y="9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9" y="10"/>
                  <a:pt x="9" y="12"/>
                  <a:pt x="9" y="13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9"/>
                  <a:pt x="9" y="30"/>
                  <a:pt x="10" y="30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1"/>
                  <a:pt x="10" y="31"/>
                  <a:pt x="10" y="31"/>
                </a:cubicBezTo>
                <a:cubicBezTo>
                  <a:pt x="11" y="31"/>
                  <a:pt x="12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6" y="32"/>
                  <a:pt x="97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0"/>
                  <a:pt x="100" y="29"/>
                  <a:pt x="100" y="27"/>
                </a:cubicBezTo>
                <a:cubicBezTo>
                  <a:pt x="100" y="13"/>
                  <a:pt x="100" y="13"/>
                  <a:pt x="100" y="13"/>
                </a:cubicBezTo>
                <a:cubicBezTo>
                  <a:pt x="100" y="12"/>
                  <a:pt x="99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9"/>
                  <a:pt x="96" y="8"/>
                  <a:pt x="95" y="8"/>
                </a:cubicBezTo>
                <a:close/>
                <a:moveTo>
                  <a:pt x="95" y="40"/>
                </a:moveTo>
                <a:cubicBezTo>
                  <a:pt x="95" y="40"/>
                  <a:pt x="95" y="40"/>
                  <a:pt x="95" y="40"/>
                </a:cubicBezTo>
                <a:cubicBezTo>
                  <a:pt x="95" y="40"/>
                  <a:pt x="95" y="40"/>
                  <a:pt x="9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40"/>
                  <a:pt x="11" y="41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2"/>
                  <a:pt x="9" y="43"/>
                  <a:pt x="9" y="45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1"/>
                  <a:pt x="9" y="62"/>
                  <a:pt x="10" y="62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11" y="63"/>
                  <a:pt x="12" y="64"/>
                  <a:pt x="13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7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9" y="62"/>
                  <a:pt x="100" y="61"/>
                  <a:pt x="100" y="59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3"/>
                  <a:pt x="99" y="42"/>
                  <a:pt x="98" y="42"/>
                </a:cubicBezTo>
                <a:cubicBezTo>
                  <a:pt x="98" y="42"/>
                  <a:pt x="98" y="42"/>
                  <a:pt x="98" y="42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6" y="40"/>
                  <a:pt x="95" y="40"/>
                </a:cubicBezTo>
                <a:close/>
                <a:moveTo>
                  <a:pt x="95" y="72"/>
                </a:moveTo>
                <a:cubicBezTo>
                  <a:pt x="95" y="72"/>
                  <a:pt x="95" y="72"/>
                  <a:pt x="95" y="72"/>
                </a:cubicBezTo>
                <a:cubicBezTo>
                  <a:pt x="95" y="72"/>
                  <a:pt x="95" y="72"/>
                  <a:pt x="95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2" y="72"/>
                  <a:pt x="11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9" y="74"/>
                  <a:pt x="9" y="75"/>
                  <a:pt x="9" y="77"/>
                </a:cubicBezTo>
                <a:cubicBezTo>
                  <a:pt x="9" y="91"/>
                  <a:pt x="9" y="91"/>
                  <a:pt x="9" y="91"/>
                </a:cubicBezTo>
                <a:cubicBezTo>
                  <a:pt x="9" y="92"/>
                  <a:pt x="9" y="94"/>
                  <a:pt x="10" y="94"/>
                </a:cubicBezTo>
                <a:cubicBezTo>
                  <a:pt x="10" y="94"/>
                  <a:pt x="10" y="94"/>
                  <a:pt x="10" y="94"/>
                </a:cubicBezTo>
                <a:cubicBezTo>
                  <a:pt x="10" y="95"/>
                  <a:pt x="10" y="95"/>
                  <a:pt x="10" y="95"/>
                </a:cubicBezTo>
                <a:cubicBezTo>
                  <a:pt x="11" y="95"/>
                  <a:pt x="12" y="96"/>
                  <a:pt x="13" y="96"/>
                </a:cubicBezTo>
                <a:cubicBezTo>
                  <a:pt x="95" y="96"/>
                  <a:pt x="95" y="96"/>
                  <a:pt x="95" y="96"/>
                </a:cubicBezTo>
                <a:cubicBezTo>
                  <a:pt x="96" y="96"/>
                  <a:pt x="97" y="95"/>
                  <a:pt x="98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98" y="94"/>
                  <a:pt x="98" y="94"/>
                  <a:pt x="98" y="94"/>
                </a:cubicBezTo>
                <a:cubicBezTo>
                  <a:pt x="99" y="94"/>
                  <a:pt x="100" y="93"/>
                  <a:pt x="100" y="91"/>
                </a:cubicBezTo>
                <a:cubicBezTo>
                  <a:pt x="100" y="77"/>
                  <a:pt x="100" y="77"/>
                  <a:pt x="100" y="77"/>
                </a:cubicBezTo>
                <a:cubicBezTo>
                  <a:pt x="100" y="75"/>
                  <a:pt x="99" y="74"/>
                  <a:pt x="98" y="74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6" y="72"/>
                  <a:pt x="95" y="72"/>
                </a:cubicBezTo>
                <a:close/>
                <a:moveTo>
                  <a:pt x="22" y="13"/>
                </a:moveTo>
                <a:cubicBezTo>
                  <a:pt x="22" y="13"/>
                  <a:pt x="22" y="13"/>
                  <a:pt x="22" y="13"/>
                </a:cubicBezTo>
                <a:cubicBezTo>
                  <a:pt x="24" y="13"/>
                  <a:pt x="26" y="13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9" y="16"/>
                  <a:pt x="30" y="18"/>
                  <a:pt x="30" y="20"/>
                </a:cubicBezTo>
                <a:cubicBezTo>
                  <a:pt x="30" y="22"/>
                  <a:pt x="29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7"/>
                  <a:pt x="24" y="28"/>
                  <a:pt x="22" y="28"/>
                </a:cubicBezTo>
                <a:cubicBezTo>
                  <a:pt x="20" y="28"/>
                  <a:pt x="18" y="27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6" y="24"/>
                  <a:pt x="15" y="22"/>
                  <a:pt x="15" y="20"/>
                </a:cubicBezTo>
                <a:cubicBezTo>
                  <a:pt x="15" y="18"/>
                  <a:pt x="16" y="16"/>
                  <a:pt x="17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8" y="13"/>
                  <a:pt x="20" y="13"/>
                  <a:pt x="22" y="13"/>
                </a:cubicBezTo>
                <a:close/>
                <a:moveTo>
                  <a:pt x="24" y="18"/>
                </a:move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3" y="18"/>
                  <a:pt x="22" y="18"/>
                </a:cubicBezTo>
                <a:cubicBezTo>
                  <a:pt x="22" y="18"/>
                  <a:pt x="21" y="18"/>
                  <a:pt x="20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19"/>
                  <a:pt x="20" y="19"/>
                  <a:pt x="20" y="20"/>
                </a:cubicBezTo>
                <a:cubicBezTo>
                  <a:pt x="20" y="21"/>
                  <a:pt x="20" y="21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2"/>
                  <a:pt x="22" y="23"/>
                  <a:pt x="22" y="23"/>
                </a:cubicBezTo>
                <a:cubicBezTo>
                  <a:pt x="23" y="23"/>
                  <a:pt x="24" y="22"/>
                  <a:pt x="24" y="22"/>
                </a:cubicBezTo>
                <a:cubicBezTo>
                  <a:pt x="24" y="22"/>
                  <a:pt x="24" y="22"/>
                  <a:pt x="24" y="22"/>
                </a:cubicBezTo>
                <a:cubicBezTo>
                  <a:pt x="24" y="21"/>
                  <a:pt x="25" y="21"/>
                  <a:pt x="25" y="20"/>
                </a:cubicBezTo>
                <a:cubicBezTo>
                  <a:pt x="25" y="19"/>
                  <a:pt x="24" y="19"/>
                  <a:pt x="24" y="18"/>
                </a:cubicBezTo>
                <a:cubicBezTo>
                  <a:pt x="24" y="18"/>
                  <a:pt x="24" y="18"/>
                  <a:pt x="24" y="18"/>
                </a:cubicBezTo>
                <a:close/>
                <a:moveTo>
                  <a:pt x="22" y="45"/>
                </a:moveTo>
                <a:cubicBezTo>
                  <a:pt x="22" y="45"/>
                  <a:pt x="22" y="45"/>
                  <a:pt x="22" y="45"/>
                </a:cubicBezTo>
                <a:cubicBezTo>
                  <a:pt x="24" y="45"/>
                  <a:pt x="26" y="45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9" y="48"/>
                  <a:pt x="30" y="50"/>
                  <a:pt x="30" y="52"/>
                </a:cubicBezTo>
                <a:cubicBezTo>
                  <a:pt x="30" y="54"/>
                  <a:pt x="29" y="56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6" y="59"/>
                  <a:pt x="24" y="59"/>
                  <a:pt x="22" y="59"/>
                </a:cubicBezTo>
                <a:cubicBezTo>
                  <a:pt x="20" y="59"/>
                  <a:pt x="18" y="59"/>
                  <a:pt x="17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6" y="56"/>
                  <a:pt x="15" y="54"/>
                  <a:pt x="15" y="52"/>
                </a:cubicBezTo>
                <a:cubicBezTo>
                  <a:pt x="15" y="50"/>
                  <a:pt x="16" y="48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5"/>
                  <a:pt x="20" y="45"/>
                  <a:pt x="22" y="45"/>
                </a:cubicBezTo>
                <a:close/>
                <a:moveTo>
                  <a:pt x="24" y="50"/>
                </a:moveTo>
                <a:cubicBezTo>
                  <a:pt x="24" y="50"/>
                  <a:pt x="24" y="50"/>
                  <a:pt x="24" y="50"/>
                </a:cubicBezTo>
                <a:cubicBezTo>
                  <a:pt x="24" y="50"/>
                  <a:pt x="23" y="49"/>
                  <a:pt x="22" y="49"/>
                </a:cubicBezTo>
                <a:cubicBezTo>
                  <a:pt x="22" y="49"/>
                  <a:pt x="21" y="50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51"/>
                  <a:pt x="20" y="51"/>
                  <a:pt x="20" y="52"/>
                </a:cubicBezTo>
                <a:cubicBezTo>
                  <a:pt x="20" y="53"/>
                  <a:pt x="20" y="53"/>
                  <a:pt x="20" y="54"/>
                </a:cubicBezTo>
                <a:cubicBezTo>
                  <a:pt x="20" y="54"/>
                  <a:pt x="20" y="54"/>
                  <a:pt x="20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3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3"/>
                  <a:pt x="25" y="53"/>
                  <a:pt x="25" y="52"/>
                </a:cubicBezTo>
                <a:cubicBezTo>
                  <a:pt x="25" y="51"/>
                  <a:pt x="24" y="51"/>
                  <a:pt x="24" y="50"/>
                </a:cubicBezTo>
                <a:cubicBezTo>
                  <a:pt x="24" y="50"/>
                  <a:pt x="24" y="50"/>
                  <a:pt x="24" y="50"/>
                </a:cubicBezTo>
                <a:close/>
                <a:moveTo>
                  <a:pt x="24" y="82"/>
                </a:moveTo>
                <a:cubicBezTo>
                  <a:pt x="24" y="82"/>
                  <a:pt x="24" y="82"/>
                  <a:pt x="24" y="82"/>
                </a:cubicBezTo>
                <a:cubicBezTo>
                  <a:pt x="24" y="82"/>
                  <a:pt x="23" y="81"/>
                  <a:pt x="22" y="81"/>
                </a:cubicBezTo>
                <a:cubicBezTo>
                  <a:pt x="22" y="81"/>
                  <a:pt x="21" y="82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20" y="83"/>
                  <a:pt x="20" y="83"/>
                  <a:pt x="20" y="84"/>
                </a:cubicBezTo>
                <a:cubicBezTo>
                  <a:pt x="20" y="85"/>
                  <a:pt x="20" y="85"/>
                  <a:pt x="20" y="86"/>
                </a:cubicBezTo>
                <a:cubicBezTo>
                  <a:pt x="20" y="86"/>
                  <a:pt x="20" y="86"/>
                  <a:pt x="20" y="86"/>
                </a:cubicBezTo>
                <a:cubicBezTo>
                  <a:pt x="21" y="86"/>
                  <a:pt x="22" y="86"/>
                  <a:pt x="22" y="86"/>
                </a:cubicBezTo>
                <a:cubicBezTo>
                  <a:pt x="23" y="86"/>
                  <a:pt x="24" y="86"/>
                  <a:pt x="24" y="86"/>
                </a:cubicBezTo>
                <a:cubicBezTo>
                  <a:pt x="24" y="86"/>
                  <a:pt x="24" y="86"/>
                  <a:pt x="24" y="86"/>
                </a:cubicBezTo>
                <a:cubicBezTo>
                  <a:pt x="24" y="85"/>
                  <a:pt x="25" y="85"/>
                  <a:pt x="25" y="84"/>
                </a:cubicBezTo>
                <a:cubicBezTo>
                  <a:pt x="25" y="83"/>
                  <a:pt x="24" y="83"/>
                  <a:pt x="24" y="82"/>
                </a:cubicBezTo>
                <a:cubicBezTo>
                  <a:pt x="24" y="82"/>
                  <a:pt x="24" y="82"/>
                  <a:pt x="24" y="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7" name="PA_淘宝店chenying0907 39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6838953" y="4412497"/>
            <a:ext cx="224367" cy="224436"/>
          </a:xfrm>
          <a:custGeom>
            <a:avLst/>
            <a:gdLst>
              <a:gd name="T0" fmla="*/ 54 w 108"/>
              <a:gd name="T1" fmla="*/ 26 h 108"/>
              <a:gd name="T2" fmla="*/ 58 w 108"/>
              <a:gd name="T3" fmla="*/ 50 h 108"/>
              <a:gd name="T4" fmla="*/ 50 w 108"/>
              <a:gd name="T5" fmla="*/ 50 h 108"/>
              <a:gd name="T6" fmla="*/ 54 w 108"/>
              <a:gd name="T7" fmla="*/ 0 h 108"/>
              <a:gd name="T8" fmla="*/ 92 w 108"/>
              <a:gd name="T9" fmla="*/ 16 h 108"/>
              <a:gd name="T10" fmla="*/ 92 w 108"/>
              <a:gd name="T11" fmla="*/ 16 h 108"/>
              <a:gd name="T12" fmla="*/ 92 w 108"/>
              <a:gd name="T13" fmla="*/ 92 h 108"/>
              <a:gd name="T14" fmla="*/ 92 w 108"/>
              <a:gd name="T15" fmla="*/ 92 h 108"/>
              <a:gd name="T16" fmla="*/ 54 w 108"/>
              <a:gd name="T17" fmla="*/ 108 h 108"/>
              <a:gd name="T18" fmla="*/ 16 w 108"/>
              <a:gd name="T19" fmla="*/ 92 h 108"/>
              <a:gd name="T20" fmla="*/ 16 w 108"/>
              <a:gd name="T21" fmla="*/ 16 h 108"/>
              <a:gd name="T22" fmla="*/ 16 w 108"/>
              <a:gd name="T23" fmla="*/ 16 h 108"/>
              <a:gd name="T24" fmla="*/ 86 w 108"/>
              <a:gd name="T25" fmla="*/ 22 h 108"/>
              <a:gd name="T26" fmla="*/ 54 w 108"/>
              <a:gd name="T27" fmla="*/ 8 h 108"/>
              <a:gd name="T28" fmla="*/ 22 w 108"/>
              <a:gd name="T29" fmla="*/ 22 h 108"/>
              <a:gd name="T30" fmla="*/ 22 w 108"/>
              <a:gd name="T31" fmla="*/ 86 h 108"/>
              <a:gd name="T32" fmla="*/ 54 w 108"/>
              <a:gd name="T33" fmla="*/ 99 h 108"/>
              <a:gd name="T34" fmla="*/ 86 w 108"/>
              <a:gd name="T35" fmla="*/ 86 h 108"/>
              <a:gd name="T36" fmla="*/ 86 w 108"/>
              <a:gd name="T37" fmla="*/ 22 h 108"/>
              <a:gd name="T38" fmla="*/ 68 w 108"/>
              <a:gd name="T39" fmla="*/ 40 h 108"/>
              <a:gd name="T40" fmla="*/ 68 w 108"/>
              <a:gd name="T41" fmla="*/ 34 h 108"/>
              <a:gd name="T42" fmla="*/ 78 w 108"/>
              <a:gd name="T43" fmla="*/ 38 h 108"/>
              <a:gd name="T44" fmla="*/ 82 w 108"/>
              <a:gd name="T45" fmla="*/ 48 h 108"/>
              <a:gd name="T46" fmla="*/ 82 w 108"/>
              <a:gd name="T47" fmla="*/ 59 h 108"/>
              <a:gd name="T48" fmla="*/ 78 w 108"/>
              <a:gd name="T49" fmla="*/ 70 h 108"/>
              <a:gd name="T50" fmla="*/ 70 w 108"/>
              <a:gd name="T51" fmla="*/ 77 h 108"/>
              <a:gd name="T52" fmla="*/ 60 w 108"/>
              <a:gd name="T53" fmla="*/ 81 h 108"/>
              <a:gd name="T54" fmla="*/ 49 w 108"/>
              <a:gd name="T55" fmla="*/ 81 h 108"/>
              <a:gd name="T56" fmla="*/ 38 w 108"/>
              <a:gd name="T57" fmla="*/ 77 h 108"/>
              <a:gd name="T58" fmla="*/ 31 w 108"/>
              <a:gd name="T59" fmla="*/ 70 h 108"/>
              <a:gd name="T60" fmla="*/ 26 w 108"/>
              <a:gd name="T61" fmla="*/ 59 h 108"/>
              <a:gd name="T62" fmla="*/ 26 w 108"/>
              <a:gd name="T63" fmla="*/ 48 h 108"/>
              <a:gd name="T64" fmla="*/ 31 w 108"/>
              <a:gd name="T65" fmla="*/ 38 h 108"/>
              <a:gd name="T66" fmla="*/ 40 w 108"/>
              <a:gd name="T67" fmla="*/ 34 h 108"/>
              <a:gd name="T68" fmla="*/ 37 w 108"/>
              <a:gd name="T69" fmla="*/ 43 h 108"/>
              <a:gd name="T70" fmla="*/ 35 w 108"/>
              <a:gd name="T71" fmla="*/ 50 h 108"/>
              <a:gd name="T72" fmla="*/ 35 w 108"/>
              <a:gd name="T73" fmla="*/ 58 h 108"/>
              <a:gd name="T74" fmla="*/ 37 w 108"/>
              <a:gd name="T75" fmla="*/ 65 h 108"/>
              <a:gd name="T76" fmla="*/ 43 w 108"/>
              <a:gd name="T77" fmla="*/ 70 h 108"/>
              <a:gd name="T78" fmla="*/ 50 w 108"/>
              <a:gd name="T79" fmla="*/ 73 h 108"/>
              <a:gd name="T80" fmla="*/ 58 w 108"/>
              <a:gd name="T81" fmla="*/ 73 h 108"/>
              <a:gd name="T82" fmla="*/ 65 w 108"/>
              <a:gd name="T83" fmla="*/ 70 h 108"/>
              <a:gd name="T84" fmla="*/ 71 w 108"/>
              <a:gd name="T85" fmla="*/ 65 h 108"/>
              <a:gd name="T86" fmla="*/ 74 w 108"/>
              <a:gd name="T87" fmla="*/ 58 h 108"/>
              <a:gd name="T88" fmla="*/ 74 w 108"/>
              <a:gd name="T89" fmla="*/ 50 h 108"/>
              <a:gd name="T90" fmla="*/ 71 w 108"/>
              <a:gd name="T91" fmla="*/ 4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8" h="108">
                <a:moveTo>
                  <a:pt x="50" y="30"/>
                </a:moveTo>
                <a:cubicBezTo>
                  <a:pt x="50" y="27"/>
                  <a:pt x="52" y="26"/>
                  <a:pt x="54" y="26"/>
                </a:cubicBezTo>
                <a:cubicBezTo>
                  <a:pt x="56" y="26"/>
                  <a:pt x="58" y="27"/>
                  <a:pt x="58" y="30"/>
                </a:cubicBezTo>
                <a:cubicBezTo>
                  <a:pt x="58" y="50"/>
                  <a:pt x="58" y="50"/>
                  <a:pt x="58" y="50"/>
                </a:cubicBezTo>
                <a:cubicBezTo>
                  <a:pt x="58" y="52"/>
                  <a:pt x="56" y="54"/>
                  <a:pt x="54" y="54"/>
                </a:cubicBezTo>
                <a:cubicBezTo>
                  <a:pt x="52" y="54"/>
                  <a:pt x="50" y="52"/>
                  <a:pt x="50" y="5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4" y="0"/>
                </a:moveTo>
                <a:cubicBezTo>
                  <a:pt x="54" y="0"/>
                  <a:pt x="54" y="0"/>
                  <a:pt x="54" y="0"/>
                </a:cubicBezTo>
                <a:cubicBezTo>
                  <a:pt x="69" y="0"/>
                  <a:pt x="82" y="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102" y="26"/>
                  <a:pt x="108" y="39"/>
                  <a:pt x="108" y="54"/>
                </a:cubicBezTo>
                <a:cubicBezTo>
                  <a:pt x="108" y="69"/>
                  <a:pt x="102" y="8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82" y="102"/>
                  <a:pt x="69" y="108"/>
                  <a:pt x="54" y="108"/>
                </a:cubicBezTo>
                <a:cubicBezTo>
                  <a:pt x="39" y="108"/>
                  <a:pt x="26" y="102"/>
                  <a:pt x="16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6" y="82"/>
                  <a:pt x="0" y="69"/>
                  <a:pt x="0" y="54"/>
                </a:cubicBezTo>
                <a:cubicBezTo>
                  <a:pt x="0" y="39"/>
                  <a:pt x="6" y="2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26" y="6"/>
                  <a:pt x="39" y="0"/>
                  <a:pt x="54" y="0"/>
                </a:cubicBezTo>
                <a:close/>
                <a:moveTo>
                  <a:pt x="86" y="22"/>
                </a:moveTo>
                <a:cubicBezTo>
                  <a:pt x="86" y="22"/>
                  <a:pt x="86" y="22"/>
                  <a:pt x="86" y="22"/>
                </a:cubicBezTo>
                <a:cubicBezTo>
                  <a:pt x="78" y="13"/>
                  <a:pt x="67" y="8"/>
                  <a:pt x="54" y="8"/>
                </a:cubicBezTo>
                <a:cubicBezTo>
                  <a:pt x="42" y="8"/>
                  <a:pt x="30" y="13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14" y="30"/>
                  <a:pt x="9" y="41"/>
                  <a:pt x="9" y="54"/>
                </a:cubicBezTo>
                <a:cubicBezTo>
                  <a:pt x="9" y="66"/>
                  <a:pt x="14" y="78"/>
                  <a:pt x="22" y="86"/>
                </a:cubicBezTo>
                <a:cubicBezTo>
                  <a:pt x="22" y="86"/>
                  <a:pt x="22" y="86"/>
                  <a:pt x="22" y="86"/>
                </a:cubicBezTo>
                <a:cubicBezTo>
                  <a:pt x="30" y="94"/>
                  <a:pt x="42" y="99"/>
                  <a:pt x="54" y="99"/>
                </a:cubicBezTo>
                <a:cubicBezTo>
                  <a:pt x="67" y="99"/>
                  <a:pt x="78" y="94"/>
                  <a:pt x="86" y="86"/>
                </a:cubicBezTo>
                <a:cubicBezTo>
                  <a:pt x="86" y="86"/>
                  <a:pt x="86" y="86"/>
                  <a:pt x="86" y="86"/>
                </a:cubicBezTo>
                <a:cubicBezTo>
                  <a:pt x="95" y="78"/>
                  <a:pt x="100" y="66"/>
                  <a:pt x="100" y="54"/>
                </a:cubicBezTo>
                <a:cubicBezTo>
                  <a:pt x="100" y="41"/>
                  <a:pt x="95" y="30"/>
                  <a:pt x="86" y="22"/>
                </a:cubicBezTo>
                <a:cubicBezTo>
                  <a:pt x="86" y="22"/>
                  <a:pt x="86" y="22"/>
                  <a:pt x="86" y="22"/>
                </a:cubicBezTo>
                <a:close/>
                <a:moveTo>
                  <a:pt x="68" y="40"/>
                </a:moveTo>
                <a:cubicBezTo>
                  <a:pt x="68" y="40"/>
                  <a:pt x="68" y="40"/>
                  <a:pt x="68" y="40"/>
                </a:cubicBezTo>
                <a:cubicBezTo>
                  <a:pt x="67" y="38"/>
                  <a:pt x="67" y="35"/>
                  <a:pt x="68" y="34"/>
                </a:cubicBezTo>
                <a:cubicBezTo>
                  <a:pt x="70" y="32"/>
                  <a:pt x="73" y="32"/>
                  <a:pt x="74" y="34"/>
                </a:cubicBezTo>
                <a:cubicBezTo>
                  <a:pt x="75" y="35"/>
                  <a:pt x="77" y="36"/>
                  <a:pt x="78" y="38"/>
                </a:cubicBezTo>
                <a:cubicBezTo>
                  <a:pt x="79" y="39"/>
                  <a:pt x="79" y="41"/>
                  <a:pt x="80" y="43"/>
                </a:cubicBezTo>
                <a:cubicBezTo>
                  <a:pt x="81" y="45"/>
                  <a:pt x="81" y="46"/>
                  <a:pt x="82" y="48"/>
                </a:cubicBezTo>
                <a:cubicBezTo>
                  <a:pt x="82" y="50"/>
                  <a:pt x="82" y="52"/>
                  <a:pt x="82" y="54"/>
                </a:cubicBezTo>
                <a:cubicBezTo>
                  <a:pt x="82" y="56"/>
                  <a:pt x="82" y="58"/>
                  <a:pt x="82" y="59"/>
                </a:cubicBezTo>
                <a:cubicBezTo>
                  <a:pt x="81" y="61"/>
                  <a:pt x="81" y="63"/>
                  <a:pt x="80" y="65"/>
                </a:cubicBezTo>
                <a:cubicBezTo>
                  <a:pt x="79" y="67"/>
                  <a:pt x="79" y="68"/>
                  <a:pt x="78" y="70"/>
                </a:cubicBezTo>
                <a:cubicBezTo>
                  <a:pt x="77" y="71"/>
                  <a:pt x="75" y="73"/>
                  <a:pt x="74" y="74"/>
                </a:cubicBezTo>
                <a:cubicBezTo>
                  <a:pt x="73" y="75"/>
                  <a:pt x="71" y="76"/>
                  <a:pt x="70" y="77"/>
                </a:cubicBezTo>
                <a:cubicBezTo>
                  <a:pt x="68" y="78"/>
                  <a:pt x="67" y="79"/>
                  <a:pt x="65" y="80"/>
                </a:cubicBezTo>
                <a:cubicBezTo>
                  <a:pt x="63" y="81"/>
                  <a:pt x="62" y="81"/>
                  <a:pt x="60" y="81"/>
                </a:cubicBezTo>
                <a:cubicBezTo>
                  <a:pt x="58" y="82"/>
                  <a:pt x="56" y="82"/>
                  <a:pt x="54" y="82"/>
                </a:cubicBezTo>
                <a:cubicBezTo>
                  <a:pt x="52" y="82"/>
                  <a:pt x="50" y="82"/>
                  <a:pt x="49" y="81"/>
                </a:cubicBezTo>
                <a:cubicBezTo>
                  <a:pt x="47" y="81"/>
                  <a:pt x="45" y="81"/>
                  <a:pt x="43" y="80"/>
                </a:cubicBezTo>
                <a:cubicBezTo>
                  <a:pt x="41" y="79"/>
                  <a:pt x="40" y="78"/>
                  <a:pt x="38" y="77"/>
                </a:cubicBezTo>
                <a:cubicBezTo>
                  <a:pt x="37" y="76"/>
                  <a:pt x="35" y="75"/>
                  <a:pt x="34" y="74"/>
                </a:cubicBezTo>
                <a:cubicBezTo>
                  <a:pt x="33" y="73"/>
                  <a:pt x="32" y="71"/>
                  <a:pt x="31" y="70"/>
                </a:cubicBezTo>
                <a:cubicBezTo>
                  <a:pt x="30" y="68"/>
                  <a:pt x="29" y="67"/>
                  <a:pt x="28" y="65"/>
                </a:cubicBezTo>
                <a:cubicBezTo>
                  <a:pt x="27" y="63"/>
                  <a:pt x="27" y="61"/>
                  <a:pt x="26" y="59"/>
                </a:cubicBezTo>
                <a:cubicBezTo>
                  <a:pt x="26" y="58"/>
                  <a:pt x="26" y="56"/>
                  <a:pt x="26" y="54"/>
                </a:cubicBezTo>
                <a:cubicBezTo>
                  <a:pt x="26" y="52"/>
                  <a:pt x="26" y="50"/>
                  <a:pt x="26" y="48"/>
                </a:cubicBezTo>
                <a:cubicBezTo>
                  <a:pt x="27" y="46"/>
                  <a:pt x="27" y="45"/>
                  <a:pt x="28" y="43"/>
                </a:cubicBezTo>
                <a:cubicBezTo>
                  <a:pt x="29" y="41"/>
                  <a:pt x="30" y="39"/>
                  <a:pt x="31" y="38"/>
                </a:cubicBezTo>
                <a:cubicBezTo>
                  <a:pt x="32" y="36"/>
                  <a:pt x="33" y="35"/>
                  <a:pt x="34" y="34"/>
                </a:cubicBezTo>
                <a:cubicBezTo>
                  <a:pt x="36" y="32"/>
                  <a:pt x="38" y="32"/>
                  <a:pt x="40" y="34"/>
                </a:cubicBezTo>
                <a:cubicBezTo>
                  <a:pt x="42" y="35"/>
                  <a:pt x="42" y="38"/>
                  <a:pt x="40" y="40"/>
                </a:cubicBezTo>
                <a:cubicBezTo>
                  <a:pt x="39" y="41"/>
                  <a:pt x="38" y="42"/>
                  <a:pt x="37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7"/>
                  <a:pt x="35" y="48"/>
                  <a:pt x="35" y="50"/>
                </a:cubicBezTo>
                <a:cubicBezTo>
                  <a:pt x="34" y="51"/>
                  <a:pt x="34" y="52"/>
                  <a:pt x="34" y="54"/>
                </a:cubicBezTo>
                <a:cubicBezTo>
                  <a:pt x="34" y="55"/>
                  <a:pt x="34" y="57"/>
                  <a:pt x="35" y="58"/>
                </a:cubicBezTo>
                <a:cubicBezTo>
                  <a:pt x="35" y="59"/>
                  <a:pt x="35" y="60"/>
                  <a:pt x="36" y="62"/>
                </a:cubicBezTo>
                <a:cubicBezTo>
                  <a:pt x="36" y="63"/>
                  <a:pt x="37" y="64"/>
                  <a:pt x="37" y="65"/>
                </a:cubicBezTo>
                <a:cubicBezTo>
                  <a:pt x="38" y="66"/>
                  <a:pt x="39" y="67"/>
                  <a:pt x="40" y="68"/>
                </a:cubicBezTo>
                <a:cubicBezTo>
                  <a:pt x="41" y="69"/>
                  <a:pt x="42" y="70"/>
                  <a:pt x="43" y="70"/>
                </a:cubicBezTo>
                <a:cubicBezTo>
                  <a:pt x="44" y="71"/>
                  <a:pt x="45" y="72"/>
                  <a:pt x="46" y="72"/>
                </a:cubicBezTo>
                <a:cubicBezTo>
                  <a:pt x="48" y="73"/>
                  <a:pt x="49" y="73"/>
                  <a:pt x="50" y="73"/>
                </a:cubicBezTo>
                <a:cubicBezTo>
                  <a:pt x="51" y="74"/>
                  <a:pt x="53" y="74"/>
                  <a:pt x="54" y="74"/>
                </a:cubicBezTo>
                <a:cubicBezTo>
                  <a:pt x="56" y="74"/>
                  <a:pt x="57" y="74"/>
                  <a:pt x="58" y="73"/>
                </a:cubicBezTo>
                <a:cubicBezTo>
                  <a:pt x="59" y="73"/>
                  <a:pt x="61" y="73"/>
                  <a:pt x="62" y="72"/>
                </a:cubicBezTo>
                <a:cubicBezTo>
                  <a:pt x="63" y="72"/>
                  <a:pt x="64" y="71"/>
                  <a:pt x="65" y="70"/>
                </a:cubicBezTo>
                <a:cubicBezTo>
                  <a:pt x="66" y="70"/>
                  <a:pt x="67" y="69"/>
                  <a:pt x="68" y="68"/>
                </a:cubicBezTo>
                <a:cubicBezTo>
                  <a:pt x="69" y="67"/>
                  <a:pt x="70" y="66"/>
                  <a:pt x="71" y="65"/>
                </a:cubicBezTo>
                <a:cubicBezTo>
                  <a:pt x="72" y="64"/>
                  <a:pt x="72" y="63"/>
                  <a:pt x="73" y="62"/>
                </a:cubicBezTo>
                <a:cubicBezTo>
                  <a:pt x="73" y="60"/>
                  <a:pt x="74" y="59"/>
                  <a:pt x="74" y="58"/>
                </a:cubicBezTo>
                <a:cubicBezTo>
                  <a:pt x="74" y="57"/>
                  <a:pt x="74" y="55"/>
                  <a:pt x="74" y="54"/>
                </a:cubicBezTo>
                <a:cubicBezTo>
                  <a:pt x="74" y="52"/>
                  <a:pt x="74" y="51"/>
                  <a:pt x="74" y="50"/>
                </a:cubicBezTo>
                <a:cubicBezTo>
                  <a:pt x="74" y="48"/>
                  <a:pt x="73" y="47"/>
                  <a:pt x="73" y="46"/>
                </a:cubicBezTo>
                <a:cubicBezTo>
                  <a:pt x="72" y="45"/>
                  <a:pt x="72" y="44"/>
                  <a:pt x="71" y="43"/>
                </a:cubicBezTo>
                <a:cubicBezTo>
                  <a:pt x="70" y="42"/>
                  <a:pt x="69" y="41"/>
                  <a:pt x="68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8" name="PA_淘宝店chenying0907 40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3507319" y="2957897"/>
            <a:ext cx="315383" cy="256195"/>
          </a:xfrm>
          <a:custGeom>
            <a:avLst/>
            <a:gdLst>
              <a:gd name="T0" fmla="*/ 105 w 152"/>
              <a:gd name="T1" fmla="*/ 37 h 124"/>
              <a:gd name="T2" fmla="*/ 11 w 152"/>
              <a:gd name="T3" fmla="*/ 97 h 124"/>
              <a:gd name="T4" fmla="*/ 117 w 152"/>
              <a:gd name="T5" fmla="*/ 76 h 124"/>
              <a:gd name="T6" fmla="*/ 116 w 152"/>
              <a:gd name="T7" fmla="*/ 76 h 124"/>
              <a:gd name="T8" fmla="*/ 111 w 152"/>
              <a:gd name="T9" fmla="*/ 108 h 124"/>
              <a:gd name="T10" fmla="*/ 96 w 152"/>
              <a:gd name="T11" fmla="*/ 108 h 124"/>
              <a:gd name="T12" fmla="*/ 141 w 152"/>
              <a:gd name="T13" fmla="*/ 113 h 124"/>
              <a:gd name="T14" fmla="*/ 96 w 152"/>
              <a:gd name="T15" fmla="*/ 12 h 124"/>
              <a:gd name="T16" fmla="*/ 111 w 152"/>
              <a:gd name="T17" fmla="*/ 26 h 124"/>
              <a:gd name="T18" fmla="*/ 116 w 152"/>
              <a:gd name="T19" fmla="*/ 32 h 124"/>
              <a:gd name="T20" fmla="*/ 117 w 152"/>
              <a:gd name="T21" fmla="*/ 34 h 124"/>
              <a:gd name="T22" fmla="*/ 137 w 152"/>
              <a:gd name="T23" fmla="*/ 37 h 124"/>
              <a:gd name="T24" fmla="*/ 117 w 152"/>
              <a:gd name="T25" fmla="*/ 40 h 124"/>
              <a:gd name="T26" fmla="*/ 116 w 152"/>
              <a:gd name="T27" fmla="*/ 52 h 124"/>
              <a:gd name="T28" fmla="*/ 134 w 152"/>
              <a:gd name="T29" fmla="*/ 52 h 124"/>
              <a:gd name="T30" fmla="*/ 134 w 152"/>
              <a:gd name="T31" fmla="*/ 58 h 124"/>
              <a:gd name="T32" fmla="*/ 116 w 152"/>
              <a:gd name="T33" fmla="*/ 58 h 124"/>
              <a:gd name="T34" fmla="*/ 117 w 152"/>
              <a:gd name="T35" fmla="*/ 69 h 124"/>
              <a:gd name="T36" fmla="*/ 137 w 152"/>
              <a:gd name="T37" fmla="*/ 73 h 124"/>
              <a:gd name="T38" fmla="*/ 117 w 152"/>
              <a:gd name="T39" fmla="*/ 76 h 124"/>
              <a:gd name="T40" fmla="*/ 40 w 152"/>
              <a:gd name="T41" fmla="*/ 124 h 124"/>
              <a:gd name="T42" fmla="*/ 40 w 152"/>
              <a:gd name="T43" fmla="*/ 117 h 124"/>
              <a:gd name="T44" fmla="*/ 53 w 152"/>
              <a:gd name="T45" fmla="*/ 108 h 124"/>
              <a:gd name="T46" fmla="*/ 0 w 152"/>
              <a:gd name="T47" fmla="*/ 103 h 124"/>
              <a:gd name="T48" fmla="*/ 0 w 152"/>
              <a:gd name="T49" fmla="*/ 32 h 124"/>
              <a:gd name="T50" fmla="*/ 6 w 152"/>
              <a:gd name="T51" fmla="*/ 26 h 124"/>
              <a:gd name="T52" fmla="*/ 85 w 152"/>
              <a:gd name="T53" fmla="*/ 6 h 124"/>
              <a:gd name="T54" fmla="*/ 90 w 152"/>
              <a:gd name="T55" fmla="*/ 0 h 124"/>
              <a:gd name="T56" fmla="*/ 152 w 152"/>
              <a:gd name="T57" fmla="*/ 6 h 124"/>
              <a:gd name="T58" fmla="*/ 152 w 152"/>
              <a:gd name="T59" fmla="*/ 118 h 124"/>
              <a:gd name="T60" fmla="*/ 146 w 152"/>
              <a:gd name="T61" fmla="*/ 124 h 124"/>
              <a:gd name="T62" fmla="*/ 85 w 152"/>
              <a:gd name="T63" fmla="*/ 118 h 124"/>
              <a:gd name="T64" fmla="*/ 85 w 152"/>
              <a:gd name="T65" fmla="*/ 108 h 124"/>
              <a:gd name="T66" fmla="*/ 64 w 152"/>
              <a:gd name="T67" fmla="*/ 117 h 124"/>
              <a:gd name="T68" fmla="*/ 80 w 152"/>
              <a:gd name="T69" fmla="*/ 120 h 124"/>
              <a:gd name="T70" fmla="*/ 40 w 152"/>
              <a:gd name="T71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2" h="124">
                <a:moveTo>
                  <a:pt x="105" y="97"/>
                </a:moveTo>
                <a:cubicBezTo>
                  <a:pt x="105" y="37"/>
                  <a:pt x="105" y="37"/>
                  <a:pt x="105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97"/>
                  <a:pt x="11" y="97"/>
                  <a:pt x="11" y="97"/>
                </a:cubicBezTo>
                <a:cubicBezTo>
                  <a:pt x="42" y="97"/>
                  <a:pt x="74" y="97"/>
                  <a:pt x="105" y="97"/>
                </a:cubicBezTo>
                <a:close/>
                <a:moveTo>
                  <a:pt x="117" y="76"/>
                </a:moveTo>
                <a:cubicBezTo>
                  <a:pt x="117" y="76"/>
                  <a:pt x="117" y="76"/>
                  <a:pt x="117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103"/>
                  <a:pt x="116" y="103"/>
                  <a:pt x="116" y="103"/>
                </a:cubicBezTo>
                <a:cubicBezTo>
                  <a:pt x="116" y="106"/>
                  <a:pt x="114" y="108"/>
                  <a:pt x="111" y="108"/>
                </a:cubicBezTo>
                <a:cubicBezTo>
                  <a:pt x="111" y="108"/>
                  <a:pt x="111" y="108"/>
                  <a:pt x="111" y="108"/>
                </a:cubicBezTo>
                <a:cubicBezTo>
                  <a:pt x="96" y="108"/>
                  <a:pt x="96" y="108"/>
                  <a:pt x="96" y="108"/>
                </a:cubicBezTo>
                <a:cubicBezTo>
                  <a:pt x="96" y="113"/>
                  <a:pt x="96" y="113"/>
                  <a:pt x="96" y="113"/>
                </a:cubicBezTo>
                <a:cubicBezTo>
                  <a:pt x="141" y="113"/>
                  <a:pt x="141" y="113"/>
                  <a:pt x="141" y="113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26"/>
                  <a:pt x="96" y="26"/>
                  <a:pt x="96" y="26"/>
                </a:cubicBezTo>
                <a:cubicBezTo>
                  <a:pt x="111" y="26"/>
                  <a:pt x="111" y="26"/>
                  <a:pt x="111" y="26"/>
                </a:cubicBezTo>
                <a:cubicBezTo>
                  <a:pt x="114" y="26"/>
                  <a:pt x="116" y="29"/>
                  <a:pt x="116" y="32"/>
                </a:cubicBezTo>
                <a:cubicBezTo>
                  <a:pt x="116" y="32"/>
                  <a:pt x="116" y="32"/>
                  <a:pt x="116" y="32"/>
                </a:cubicBezTo>
                <a:cubicBezTo>
                  <a:pt x="116" y="34"/>
                  <a:pt x="116" y="34"/>
                  <a:pt x="116" y="34"/>
                </a:cubicBezTo>
                <a:cubicBezTo>
                  <a:pt x="117" y="34"/>
                  <a:pt x="117" y="34"/>
                  <a:pt x="117" y="34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6" y="34"/>
                  <a:pt x="137" y="35"/>
                  <a:pt x="137" y="37"/>
                </a:cubicBezTo>
                <a:cubicBezTo>
                  <a:pt x="137" y="39"/>
                  <a:pt x="136" y="40"/>
                  <a:pt x="134" y="40"/>
                </a:cubicBezTo>
                <a:cubicBezTo>
                  <a:pt x="117" y="40"/>
                  <a:pt x="117" y="40"/>
                  <a:pt x="117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6" y="52"/>
                  <a:pt x="116" y="52"/>
                  <a:pt x="116" y="52"/>
                </a:cubicBezTo>
                <a:cubicBezTo>
                  <a:pt x="117" y="52"/>
                  <a:pt x="117" y="52"/>
                  <a:pt x="117" y="52"/>
                </a:cubicBezTo>
                <a:cubicBezTo>
                  <a:pt x="134" y="52"/>
                  <a:pt x="134" y="52"/>
                  <a:pt x="134" y="52"/>
                </a:cubicBezTo>
                <a:cubicBezTo>
                  <a:pt x="136" y="52"/>
                  <a:pt x="137" y="53"/>
                  <a:pt x="137" y="55"/>
                </a:cubicBezTo>
                <a:cubicBezTo>
                  <a:pt x="137" y="57"/>
                  <a:pt x="136" y="58"/>
                  <a:pt x="134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16" y="69"/>
                  <a:pt x="116" y="69"/>
                  <a:pt x="116" y="69"/>
                </a:cubicBezTo>
                <a:cubicBezTo>
                  <a:pt x="117" y="69"/>
                  <a:pt x="117" y="69"/>
                  <a:pt x="117" y="69"/>
                </a:cubicBezTo>
                <a:cubicBezTo>
                  <a:pt x="134" y="69"/>
                  <a:pt x="134" y="69"/>
                  <a:pt x="134" y="69"/>
                </a:cubicBezTo>
                <a:cubicBezTo>
                  <a:pt x="136" y="69"/>
                  <a:pt x="137" y="71"/>
                  <a:pt x="137" y="73"/>
                </a:cubicBezTo>
                <a:cubicBezTo>
                  <a:pt x="137" y="74"/>
                  <a:pt x="136" y="76"/>
                  <a:pt x="134" y="76"/>
                </a:cubicBezTo>
                <a:cubicBezTo>
                  <a:pt x="117" y="76"/>
                  <a:pt x="117" y="76"/>
                  <a:pt x="117" y="76"/>
                </a:cubicBezTo>
                <a:close/>
                <a:moveTo>
                  <a:pt x="40" y="124"/>
                </a:moveTo>
                <a:cubicBezTo>
                  <a:pt x="40" y="124"/>
                  <a:pt x="40" y="124"/>
                  <a:pt x="40" y="124"/>
                </a:cubicBezTo>
                <a:cubicBezTo>
                  <a:pt x="38" y="124"/>
                  <a:pt x="37" y="122"/>
                  <a:pt x="37" y="120"/>
                </a:cubicBezTo>
                <a:cubicBezTo>
                  <a:pt x="37" y="119"/>
                  <a:pt x="38" y="117"/>
                  <a:pt x="40" y="117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3" y="108"/>
                  <a:pt x="0" y="106"/>
                  <a:pt x="0" y="103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9"/>
                  <a:pt x="3" y="26"/>
                  <a:pt x="6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85" y="26"/>
                  <a:pt x="85" y="26"/>
                  <a:pt x="85" y="26"/>
                </a:cubicBezTo>
                <a:cubicBezTo>
                  <a:pt x="85" y="6"/>
                  <a:pt x="85" y="6"/>
                  <a:pt x="85" y="6"/>
                </a:cubicBezTo>
                <a:cubicBezTo>
                  <a:pt x="85" y="3"/>
                  <a:pt x="87" y="0"/>
                  <a:pt x="90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50" y="0"/>
                  <a:pt x="152" y="3"/>
                  <a:pt x="152" y="6"/>
                </a:cubicBezTo>
                <a:cubicBezTo>
                  <a:pt x="152" y="6"/>
                  <a:pt x="152" y="6"/>
                  <a:pt x="152" y="6"/>
                </a:cubicBezTo>
                <a:cubicBezTo>
                  <a:pt x="152" y="118"/>
                  <a:pt x="152" y="118"/>
                  <a:pt x="152" y="118"/>
                </a:cubicBezTo>
                <a:cubicBezTo>
                  <a:pt x="152" y="121"/>
                  <a:pt x="150" y="124"/>
                  <a:pt x="146" y="124"/>
                </a:cubicBezTo>
                <a:cubicBezTo>
                  <a:pt x="146" y="124"/>
                  <a:pt x="146" y="124"/>
                  <a:pt x="146" y="124"/>
                </a:cubicBezTo>
                <a:cubicBezTo>
                  <a:pt x="90" y="124"/>
                  <a:pt x="90" y="124"/>
                  <a:pt x="90" y="124"/>
                </a:cubicBezTo>
                <a:cubicBezTo>
                  <a:pt x="87" y="124"/>
                  <a:pt x="85" y="121"/>
                  <a:pt x="85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64" y="108"/>
                  <a:pt x="64" y="108"/>
                  <a:pt x="64" y="108"/>
                </a:cubicBezTo>
                <a:cubicBezTo>
                  <a:pt x="64" y="117"/>
                  <a:pt x="64" y="117"/>
                  <a:pt x="64" y="117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8" y="117"/>
                  <a:pt x="80" y="119"/>
                  <a:pt x="80" y="120"/>
                </a:cubicBezTo>
                <a:cubicBezTo>
                  <a:pt x="80" y="122"/>
                  <a:pt x="78" y="124"/>
                  <a:pt x="76" y="124"/>
                </a:cubicBezTo>
                <a:cubicBezTo>
                  <a:pt x="64" y="124"/>
                  <a:pt x="52" y="124"/>
                  <a:pt x="40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9" name="PA_淘宝店chenying0907 41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3530602" y="4956648"/>
            <a:ext cx="258233" cy="309129"/>
          </a:xfrm>
          <a:custGeom>
            <a:avLst/>
            <a:gdLst>
              <a:gd name="T0" fmla="*/ 110 w 124"/>
              <a:gd name="T1" fmla="*/ 106 h 149"/>
              <a:gd name="T2" fmla="*/ 113 w 124"/>
              <a:gd name="T3" fmla="*/ 66 h 149"/>
              <a:gd name="T4" fmla="*/ 106 w 124"/>
              <a:gd name="T5" fmla="*/ 65 h 149"/>
              <a:gd name="T6" fmla="*/ 105 w 124"/>
              <a:gd name="T7" fmla="*/ 65 h 149"/>
              <a:gd name="T8" fmla="*/ 99 w 124"/>
              <a:gd name="T9" fmla="*/ 62 h 149"/>
              <a:gd name="T10" fmla="*/ 98 w 124"/>
              <a:gd name="T11" fmla="*/ 59 h 149"/>
              <a:gd name="T12" fmla="*/ 92 w 124"/>
              <a:gd name="T13" fmla="*/ 57 h 149"/>
              <a:gd name="T14" fmla="*/ 89 w 124"/>
              <a:gd name="T15" fmla="*/ 59 h 149"/>
              <a:gd name="T16" fmla="*/ 85 w 124"/>
              <a:gd name="T17" fmla="*/ 59 h 149"/>
              <a:gd name="T18" fmla="*/ 82 w 124"/>
              <a:gd name="T19" fmla="*/ 58 h 149"/>
              <a:gd name="T20" fmla="*/ 81 w 124"/>
              <a:gd name="T21" fmla="*/ 55 h 149"/>
              <a:gd name="T22" fmla="*/ 74 w 124"/>
              <a:gd name="T23" fmla="*/ 55 h 149"/>
              <a:gd name="T24" fmla="*/ 62 w 124"/>
              <a:gd name="T25" fmla="*/ 19 h 149"/>
              <a:gd name="T26" fmla="*/ 55 w 124"/>
              <a:gd name="T27" fmla="*/ 80 h 149"/>
              <a:gd name="T28" fmla="*/ 54 w 124"/>
              <a:gd name="T29" fmla="*/ 84 h 149"/>
              <a:gd name="T30" fmla="*/ 51 w 124"/>
              <a:gd name="T31" fmla="*/ 87 h 149"/>
              <a:gd name="T32" fmla="*/ 42 w 124"/>
              <a:gd name="T33" fmla="*/ 88 h 149"/>
              <a:gd name="T34" fmla="*/ 28 w 124"/>
              <a:gd name="T35" fmla="*/ 82 h 149"/>
              <a:gd name="T36" fmla="*/ 19 w 124"/>
              <a:gd name="T37" fmla="*/ 87 h 149"/>
              <a:gd name="T38" fmla="*/ 46 w 124"/>
              <a:gd name="T39" fmla="*/ 103 h 149"/>
              <a:gd name="T40" fmla="*/ 62 w 124"/>
              <a:gd name="T41" fmla="*/ 117 h 149"/>
              <a:gd name="T42" fmla="*/ 52 w 124"/>
              <a:gd name="T43" fmla="*/ 124 h 149"/>
              <a:gd name="T44" fmla="*/ 39 w 124"/>
              <a:gd name="T45" fmla="*/ 111 h 149"/>
              <a:gd name="T46" fmla="*/ 12 w 124"/>
              <a:gd name="T47" fmla="*/ 95 h 149"/>
              <a:gd name="T48" fmla="*/ 31 w 124"/>
              <a:gd name="T49" fmla="*/ 71 h 149"/>
              <a:gd name="T50" fmla="*/ 44 w 124"/>
              <a:gd name="T51" fmla="*/ 77 h 149"/>
              <a:gd name="T52" fmla="*/ 73 w 124"/>
              <a:gd name="T53" fmla="*/ 19 h 149"/>
              <a:gd name="T54" fmla="*/ 88 w 124"/>
              <a:gd name="T55" fmla="*/ 47 h 149"/>
              <a:gd name="T56" fmla="*/ 124 w 124"/>
              <a:gd name="T57" fmla="*/ 66 h 149"/>
              <a:gd name="T58" fmla="*/ 120 w 124"/>
              <a:gd name="T59" fmla="*/ 110 h 149"/>
              <a:gd name="T60" fmla="*/ 118 w 124"/>
              <a:gd name="T61" fmla="*/ 127 h 149"/>
              <a:gd name="T62" fmla="*/ 115 w 124"/>
              <a:gd name="T63" fmla="*/ 146 h 149"/>
              <a:gd name="T64" fmla="*/ 108 w 124"/>
              <a:gd name="T65" fmla="*/ 149 h 149"/>
              <a:gd name="T66" fmla="*/ 55 w 124"/>
              <a:gd name="T67" fmla="*/ 146 h 149"/>
              <a:gd name="T68" fmla="*/ 52 w 124"/>
              <a:gd name="T69" fmla="*/ 139 h 149"/>
              <a:gd name="T70" fmla="*/ 52 w 124"/>
              <a:gd name="T71" fmla="*/ 124 h 149"/>
              <a:gd name="T72" fmla="*/ 63 w 124"/>
              <a:gd name="T73" fmla="*/ 128 h 149"/>
              <a:gd name="T74" fmla="*/ 107 w 124"/>
              <a:gd name="T75" fmla="*/ 138 h 149"/>
              <a:gd name="T76" fmla="*/ 63 w 124"/>
              <a:gd name="T77" fmla="*/ 128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4" h="149">
                <a:moveTo>
                  <a:pt x="105" y="117"/>
                </a:moveTo>
                <a:cubicBezTo>
                  <a:pt x="107" y="114"/>
                  <a:pt x="109" y="110"/>
                  <a:pt x="110" y="106"/>
                </a:cubicBezTo>
                <a:cubicBezTo>
                  <a:pt x="111" y="102"/>
                  <a:pt x="113" y="97"/>
                  <a:pt x="113" y="93"/>
                </a:cubicBezTo>
                <a:cubicBezTo>
                  <a:pt x="113" y="66"/>
                  <a:pt x="113" y="66"/>
                  <a:pt x="113" y="66"/>
                </a:cubicBezTo>
                <a:cubicBezTo>
                  <a:pt x="113" y="63"/>
                  <a:pt x="109" y="64"/>
                  <a:pt x="109" y="64"/>
                </a:cubicBezTo>
                <a:cubicBezTo>
                  <a:pt x="108" y="65"/>
                  <a:pt x="107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4" y="65"/>
                  <a:pt x="103" y="65"/>
                  <a:pt x="102" y="65"/>
                </a:cubicBezTo>
                <a:cubicBezTo>
                  <a:pt x="101" y="64"/>
                  <a:pt x="100" y="63"/>
                  <a:pt x="99" y="62"/>
                </a:cubicBezTo>
                <a:cubicBezTo>
                  <a:pt x="99" y="62"/>
                  <a:pt x="99" y="62"/>
                  <a:pt x="99" y="62"/>
                </a:cubicBezTo>
                <a:cubicBezTo>
                  <a:pt x="98" y="61"/>
                  <a:pt x="98" y="60"/>
                  <a:pt x="98" y="59"/>
                </a:cubicBezTo>
                <a:cubicBezTo>
                  <a:pt x="97" y="56"/>
                  <a:pt x="94" y="56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8"/>
                  <a:pt x="91" y="59"/>
                  <a:pt x="89" y="59"/>
                </a:cubicBezTo>
                <a:cubicBezTo>
                  <a:pt x="88" y="60"/>
                  <a:pt x="87" y="60"/>
                  <a:pt x="86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4" y="59"/>
                  <a:pt x="83" y="59"/>
                  <a:pt x="83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57"/>
                  <a:pt x="82" y="57"/>
                  <a:pt x="82" y="57"/>
                </a:cubicBezTo>
                <a:cubicBezTo>
                  <a:pt x="81" y="57"/>
                  <a:pt x="81" y="56"/>
                  <a:pt x="8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79" y="52"/>
                  <a:pt x="75" y="53"/>
                  <a:pt x="74" y="55"/>
                </a:cubicBezTo>
                <a:cubicBezTo>
                  <a:pt x="72" y="61"/>
                  <a:pt x="62" y="63"/>
                  <a:pt x="62" y="55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5"/>
                  <a:pt x="55" y="15"/>
                  <a:pt x="55" y="19"/>
                </a:cubicBezTo>
                <a:cubicBezTo>
                  <a:pt x="55" y="39"/>
                  <a:pt x="55" y="59"/>
                  <a:pt x="55" y="80"/>
                </a:cubicBezTo>
                <a:cubicBezTo>
                  <a:pt x="55" y="81"/>
                  <a:pt x="55" y="83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6"/>
                  <a:pt x="53" y="87"/>
                  <a:pt x="51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0" y="88"/>
                  <a:pt x="48" y="89"/>
                  <a:pt x="47" y="89"/>
                </a:cubicBezTo>
                <a:cubicBezTo>
                  <a:pt x="45" y="89"/>
                  <a:pt x="44" y="89"/>
                  <a:pt x="42" y="88"/>
                </a:cubicBezTo>
                <a:cubicBezTo>
                  <a:pt x="40" y="87"/>
                  <a:pt x="38" y="86"/>
                  <a:pt x="35" y="85"/>
                </a:cubicBezTo>
                <a:cubicBezTo>
                  <a:pt x="33" y="84"/>
                  <a:pt x="30" y="82"/>
                  <a:pt x="28" y="82"/>
                </a:cubicBezTo>
                <a:cubicBezTo>
                  <a:pt x="26" y="81"/>
                  <a:pt x="24" y="81"/>
                  <a:pt x="22" y="81"/>
                </a:cubicBezTo>
                <a:cubicBezTo>
                  <a:pt x="19" y="81"/>
                  <a:pt x="15" y="84"/>
                  <a:pt x="19" y="87"/>
                </a:cubicBezTo>
                <a:cubicBezTo>
                  <a:pt x="20" y="88"/>
                  <a:pt x="22" y="89"/>
                  <a:pt x="25" y="90"/>
                </a:cubicBezTo>
                <a:cubicBezTo>
                  <a:pt x="33" y="93"/>
                  <a:pt x="40" y="98"/>
                  <a:pt x="46" y="103"/>
                </a:cubicBezTo>
                <a:cubicBezTo>
                  <a:pt x="51" y="107"/>
                  <a:pt x="56" y="112"/>
                  <a:pt x="61" y="117"/>
                </a:cubicBezTo>
                <a:cubicBezTo>
                  <a:pt x="61" y="117"/>
                  <a:pt x="62" y="117"/>
                  <a:pt x="62" y="117"/>
                </a:cubicBezTo>
                <a:cubicBezTo>
                  <a:pt x="105" y="117"/>
                  <a:pt x="105" y="117"/>
                  <a:pt x="105" y="117"/>
                </a:cubicBezTo>
                <a:close/>
                <a:moveTo>
                  <a:pt x="52" y="124"/>
                </a:moveTo>
                <a:cubicBezTo>
                  <a:pt x="52" y="124"/>
                  <a:pt x="52" y="124"/>
                  <a:pt x="52" y="124"/>
                </a:cubicBezTo>
                <a:cubicBezTo>
                  <a:pt x="48" y="120"/>
                  <a:pt x="43" y="115"/>
                  <a:pt x="39" y="111"/>
                </a:cubicBezTo>
                <a:cubicBezTo>
                  <a:pt x="33" y="107"/>
                  <a:pt x="27" y="103"/>
                  <a:pt x="21" y="100"/>
                </a:cubicBezTo>
                <a:cubicBezTo>
                  <a:pt x="17" y="99"/>
                  <a:pt x="14" y="97"/>
                  <a:pt x="12" y="95"/>
                </a:cubicBezTo>
                <a:cubicBezTo>
                  <a:pt x="0" y="85"/>
                  <a:pt x="9" y="70"/>
                  <a:pt x="22" y="70"/>
                </a:cubicBezTo>
                <a:cubicBezTo>
                  <a:pt x="25" y="70"/>
                  <a:pt x="28" y="70"/>
                  <a:pt x="31" y="71"/>
                </a:cubicBezTo>
                <a:cubicBezTo>
                  <a:pt x="34" y="72"/>
                  <a:pt x="37" y="73"/>
                  <a:pt x="40" y="74"/>
                </a:cubicBezTo>
                <a:cubicBezTo>
                  <a:pt x="41" y="75"/>
                  <a:pt x="43" y="76"/>
                  <a:pt x="44" y="77"/>
                </a:cubicBezTo>
                <a:cubicBezTo>
                  <a:pt x="44" y="57"/>
                  <a:pt x="44" y="38"/>
                  <a:pt x="44" y="19"/>
                </a:cubicBezTo>
                <a:cubicBezTo>
                  <a:pt x="44" y="0"/>
                  <a:pt x="73" y="0"/>
                  <a:pt x="73" y="19"/>
                </a:cubicBezTo>
                <a:cubicBezTo>
                  <a:pt x="73" y="43"/>
                  <a:pt x="73" y="43"/>
                  <a:pt x="73" y="43"/>
                </a:cubicBezTo>
                <a:cubicBezTo>
                  <a:pt x="78" y="41"/>
                  <a:pt x="84" y="43"/>
                  <a:pt x="88" y="47"/>
                </a:cubicBezTo>
                <a:cubicBezTo>
                  <a:pt x="95" y="44"/>
                  <a:pt x="104" y="46"/>
                  <a:pt x="107" y="53"/>
                </a:cubicBezTo>
                <a:cubicBezTo>
                  <a:pt x="116" y="51"/>
                  <a:pt x="124" y="57"/>
                  <a:pt x="124" y="66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24" y="98"/>
                  <a:pt x="122" y="104"/>
                  <a:pt x="120" y="110"/>
                </a:cubicBezTo>
                <a:cubicBezTo>
                  <a:pt x="119" y="114"/>
                  <a:pt x="117" y="117"/>
                  <a:pt x="116" y="121"/>
                </a:cubicBezTo>
                <a:cubicBezTo>
                  <a:pt x="117" y="123"/>
                  <a:pt x="118" y="125"/>
                  <a:pt x="118" y="127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8" y="142"/>
                  <a:pt x="117" y="145"/>
                  <a:pt x="115" y="146"/>
                </a:cubicBezTo>
                <a:cubicBezTo>
                  <a:pt x="115" y="146"/>
                  <a:pt x="115" y="146"/>
                  <a:pt x="115" y="146"/>
                </a:cubicBezTo>
                <a:cubicBezTo>
                  <a:pt x="113" y="148"/>
                  <a:pt x="111" y="149"/>
                  <a:pt x="108" y="149"/>
                </a:cubicBezTo>
                <a:cubicBezTo>
                  <a:pt x="62" y="149"/>
                  <a:pt x="62" y="149"/>
                  <a:pt x="62" y="149"/>
                </a:cubicBezTo>
                <a:cubicBezTo>
                  <a:pt x="59" y="149"/>
                  <a:pt x="57" y="148"/>
                  <a:pt x="55" y="146"/>
                </a:cubicBezTo>
                <a:cubicBezTo>
                  <a:pt x="55" y="146"/>
                  <a:pt x="55" y="146"/>
                  <a:pt x="55" y="146"/>
                </a:cubicBezTo>
                <a:cubicBezTo>
                  <a:pt x="53" y="145"/>
                  <a:pt x="52" y="142"/>
                  <a:pt x="52" y="139"/>
                </a:cubicBezTo>
                <a:cubicBezTo>
                  <a:pt x="52" y="127"/>
                  <a:pt x="52" y="127"/>
                  <a:pt x="52" y="127"/>
                </a:cubicBezTo>
                <a:cubicBezTo>
                  <a:pt x="52" y="126"/>
                  <a:pt x="52" y="125"/>
                  <a:pt x="52" y="124"/>
                </a:cubicBezTo>
                <a:close/>
                <a:moveTo>
                  <a:pt x="63" y="128"/>
                </a:moveTo>
                <a:cubicBezTo>
                  <a:pt x="63" y="128"/>
                  <a:pt x="63" y="128"/>
                  <a:pt x="63" y="128"/>
                </a:cubicBezTo>
                <a:cubicBezTo>
                  <a:pt x="63" y="138"/>
                  <a:pt x="63" y="138"/>
                  <a:pt x="63" y="138"/>
                </a:cubicBezTo>
                <a:cubicBezTo>
                  <a:pt x="107" y="138"/>
                  <a:pt x="107" y="138"/>
                  <a:pt x="107" y="138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63" y="128"/>
                  <a:pt x="63" y="128"/>
                  <a:pt x="63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0" name="PA_淘宝店chenying0907 42"/>
          <p:cNvSpPr>
            <a:spLocks noEditPoints="1"/>
          </p:cNvSpPr>
          <p:nvPr>
            <p:custDataLst>
              <p:tags r:id="rId8"/>
            </p:custDataLst>
          </p:nvPr>
        </p:nvSpPr>
        <p:spPr bwMode="auto">
          <a:xfrm>
            <a:off x="5350933" y="4727976"/>
            <a:ext cx="254000" cy="205381"/>
          </a:xfrm>
          <a:custGeom>
            <a:avLst/>
            <a:gdLst>
              <a:gd name="T0" fmla="*/ 105 w 122"/>
              <a:gd name="T1" fmla="*/ 37 h 99"/>
              <a:gd name="T2" fmla="*/ 97 w 122"/>
              <a:gd name="T3" fmla="*/ 37 h 99"/>
              <a:gd name="T4" fmla="*/ 29 w 122"/>
              <a:gd name="T5" fmla="*/ 15 h 99"/>
              <a:gd name="T6" fmla="*/ 14 w 122"/>
              <a:gd name="T7" fmla="*/ 15 h 99"/>
              <a:gd name="T8" fmla="*/ 28 w 122"/>
              <a:gd name="T9" fmla="*/ 17 h 99"/>
              <a:gd name="T10" fmla="*/ 8 w 122"/>
              <a:gd name="T11" fmla="*/ 17 h 99"/>
              <a:gd name="T12" fmla="*/ 8 w 122"/>
              <a:gd name="T13" fmla="*/ 12 h 99"/>
              <a:gd name="T14" fmla="*/ 11 w 122"/>
              <a:gd name="T15" fmla="*/ 9 h 99"/>
              <a:gd name="T16" fmla="*/ 33 w 122"/>
              <a:gd name="T17" fmla="*/ 3 h 99"/>
              <a:gd name="T18" fmla="*/ 38 w 122"/>
              <a:gd name="T19" fmla="*/ 0 h 99"/>
              <a:gd name="T20" fmla="*/ 88 w 122"/>
              <a:gd name="T21" fmla="*/ 4 h 99"/>
              <a:gd name="T22" fmla="*/ 117 w 122"/>
              <a:gd name="T23" fmla="*/ 17 h 99"/>
              <a:gd name="T24" fmla="*/ 122 w 122"/>
              <a:gd name="T25" fmla="*/ 22 h 99"/>
              <a:gd name="T26" fmla="*/ 117 w 122"/>
              <a:gd name="T27" fmla="*/ 99 h 99"/>
              <a:gd name="T28" fmla="*/ 4 w 122"/>
              <a:gd name="T29" fmla="*/ 99 h 99"/>
              <a:gd name="T30" fmla="*/ 0 w 122"/>
              <a:gd name="T31" fmla="*/ 94 h 99"/>
              <a:gd name="T32" fmla="*/ 4 w 122"/>
              <a:gd name="T33" fmla="*/ 17 h 99"/>
              <a:gd name="T34" fmla="*/ 8 w 122"/>
              <a:gd name="T35" fmla="*/ 17 h 99"/>
              <a:gd name="T36" fmla="*/ 61 w 122"/>
              <a:gd name="T37" fmla="*/ 36 h 99"/>
              <a:gd name="T38" fmla="*/ 77 w 122"/>
              <a:gd name="T39" fmla="*/ 52 h 99"/>
              <a:gd name="T40" fmla="*/ 45 w 122"/>
              <a:gd name="T41" fmla="*/ 52 h 99"/>
              <a:gd name="T42" fmla="*/ 68 w 122"/>
              <a:gd name="T43" fmla="*/ 45 h 99"/>
              <a:gd name="T44" fmla="*/ 61 w 122"/>
              <a:gd name="T45" fmla="*/ 42 h 99"/>
              <a:gd name="T46" fmla="*/ 61 w 122"/>
              <a:gd name="T47" fmla="*/ 62 h 99"/>
              <a:gd name="T48" fmla="*/ 68 w 122"/>
              <a:gd name="T49" fmla="*/ 45 h 99"/>
              <a:gd name="T50" fmla="*/ 32 w 122"/>
              <a:gd name="T51" fmla="*/ 27 h 99"/>
              <a:gd name="T52" fmla="*/ 9 w 122"/>
              <a:gd name="T53" fmla="*/ 27 h 99"/>
              <a:gd name="T54" fmla="*/ 113 w 122"/>
              <a:gd name="T55" fmla="*/ 90 h 99"/>
              <a:gd name="T56" fmla="*/ 90 w 122"/>
              <a:gd name="T57" fmla="*/ 27 h 99"/>
              <a:gd name="T58" fmla="*/ 86 w 122"/>
              <a:gd name="T59" fmla="*/ 24 h 99"/>
              <a:gd name="T60" fmla="*/ 41 w 122"/>
              <a:gd name="T61" fmla="*/ 10 h 99"/>
              <a:gd name="T62" fmla="*/ 32 w 122"/>
              <a:gd name="T63" fmla="*/ 27 h 99"/>
              <a:gd name="T64" fmla="*/ 61 w 122"/>
              <a:gd name="T65" fmla="*/ 19 h 99"/>
              <a:gd name="T66" fmla="*/ 61 w 122"/>
              <a:gd name="T67" fmla="*/ 84 h 99"/>
              <a:gd name="T68" fmla="*/ 61 w 122"/>
              <a:gd name="T69" fmla="*/ 19 h 99"/>
              <a:gd name="T70" fmla="*/ 61 w 122"/>
              <a:gd name="T71" fmla="*/ 29 h 99"/>
              <a:gd name="T72" fmla="*/ 61 w 122"/>
              <a:gd name="T73" fmla="*/ 75 h 99"/>
              <a:gd name="T74" fmla="*/ 61 w 122"/>
              <a:gd name="T75" fmla="*/ 2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2" h="99">
                <a:moveTo>
                  <a:pt x="101" y="33"/>
                </a:moveTo>
                <a:cubicBezTo>
                  <a:pt x="103" y="33"/>
                  <a:pt x="105" y="35"/>
                  <a:pt x="105" y="37"/>
                </a:cubicBezTo>
                <a:cubicBezTo>
                  <a:pt x="105" y="40"/>
                  <a:pt x="103" y="42"/>
                  <a:pt x="101" y="42"/>
                </a:cubicBezTo>
                <a:cubicBezTo>
                  <a:pt x="99" y="42"/>
                  <a:pt x="97" y="40"/>
                  <a:pt x="97" y="37"/>
                </a:cubicBezTo>
                <a:cubicBezTo>
                  <a:pt x="97" y="35"/>
                  <a:pt x="99" y="33"/>
                  <a:pt x="101" y="33"/>
                </a:cubicBezTo>
                <a:close/>
                <a:moveTo>
                  <a:pt x="29" y="15"/>
                </a:moveTo>
                <a:cubicBezTo>
                  <a:pt x="29" y="15"/>
                  <a:pt x="29" y="15"/>
                  <a:pt x="29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14" y="17"/>
                  <a:pt x="14" y="17"/>
                  <a:pt x="14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9" y="15"/>
                  <a:pt x="29" y="15"/>
                  <a:pt x="29" y="15"/>
                </a:cubicBezTo>
                <a:close/>
                <a:moveTo>
                  <a:pt x="8" y="17"/>
                </a:move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1"/>
                  <a:pt x="9" y="9"/>
                  <a:pt x="1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1"/>
                  <a:pt x="36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6" y="0"/>
                  <a:pt x="88" y="2"/>
                  <a:pt x="88" y="4"/>
                </a:cubicBezTo>
                <a:cubicBezTo>
                  <a:pt x="93" y="17"/>
                  <a:pt x="93" y="17"/>
                  <a:pt x="93" y="17"/>
                </a:cubicBezTo>
                <a:cubicBezTo>
                  <a:pt x="117" y="17"/>
                  <a:pt x="117" y="17"/>
                  <a:pt x="117" y="17"/>
                </a:cubicBezTo>
                <a:cubicBezTo>
                  <a:pt x="120" y="17"/>
                  <a:pt x="122" y="19"/>
                  <a:pt x="122" y="22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22" y="94"/>
                  <a:pt x="122" y="94"/>
                  <a:pt x="122" y="94"/>
                </a:cubicBezTo>
                <a:cubicBezTo>
                  <a:pt x="122" y="97"/>
                  <a:pt x="120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9"/>
                  <a:pt x="2" y="17"/>
                  <a:pt x="4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8" y="17"/>
                  <a:pt x="8" y="17"/>
                  <a:pt x="8" y="17"/>
                </a:cubicBezTo>
                <a:close/>
                <a:moveTo>
                  <a:pt x="61" y="36"/>
                </a:move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38"/>
                  <a:pt x="72" y="41"/>
                </a:cubicBezTo>
                <a:cubicBezTo>
                  <a:pt x="75" y="44"/>
                  <a:pt x="77" y="48"/>
                  <a:pt x="77" y="52"/>
                </a:cubicBezTo>
                <a:cubicBezTo>
                  <a:pt x="77" y="60"/>
                  <a:pt x="70" y="68"/>
                  <a:pt x="61" y="68"/>
                </a:cubicBezTo>
                <a:cubicBezTo>
                  <a:pt x="52" y="68"/>
                  <a:pt x="45" y="61"/>
                  <a:pt x="45" y="52"/>
                </a:cubicBezTo>
                <a:cubicBezTo>
                  <a:pt x="45" y="43"/>
                  <a:pt x="52" y="36"/>
                  <a:pt x="61" y="36"/>
                </a:cubicBezTo>
                <a:close/>
                <a:moveTo>
                  <a:pt x="68" y="45"/>
                </a:moveTo>
                <a:cubicBezTo>
                  <a:pt x="68" y="45"/>
                  <a:pt x="68" y="45"/>
                  <a:pt x="68" y="45"/>
                </a:cubicBezTo>
                <a:cubicBezTo>
                  <a:pt x="66" y="43"/>
                  <a:pt x="64" y="42"/>
                  <a:pt x="61" y="42"/>
                </a:cubicBezTo>
                <a:cubicBezTo>
                  <a:pt x="55" y="42"/>
                  <a:pt x="51" y="46"/>
                  <a:pt x="51" y="52"/>
                </a:cubicBezTo>
                <a:cubicBezTo>
                  <a:pt x="51" y="57"/>
                  <a:pt x="55" y="62"/>
                  <a:pt x="61" y="62"/>
                </a:cubicBezTo>
                <a:cubicBezTo>
                  <a:pt x="66" y="62"/>
                  <a:pt x="71" y="57"/>
                  <a:pt x="71" y="52"/>
                </a:cubicBezTo>
                <a:cubicBezTo>
                  <a:pt x="71" y="49"/>
                  <a:pt x="70" y="46"/>
                  <a:pt x="68" y="45"/>
                </a:cubicBezTo>
                <a:cubicBezTo>
                  <a:pt x="68" y="45"/>
                  <a:pt x="68" y="45"/>
                  <a:pt x="68" y="45"/>
                </a:cubicBezTo>
                <a:close/>
                <a:moveTo>
                  <a:pt x="32" y="27"/>
                </a:moveTo>
                <a:cubicBezTo>
                  <a:pt x="32" y="27"/>
                  <a:pt x="32" y="27"/>
                  <a:pt x="32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90"/>
                  <a:pt x="9" y="90"/>
                  <a:pt x="9" y="90"/>
                </a:cubicBezTo>
                <a:cubicBezTo>
                  <a:pt x="113" y="90"/>
                  <a:pt x="113" y="90"/>
                  <a:pt x="113" y="90"/>
                </a:cubicBezTo>
                <a:cubicBezTo>
                  <a:pt x="113" y="27"/>
                  <a:pt x="113" y="27"/>
                  <a:pt x="113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88" y="27"/>
                  <a:pt x="86" y="26"/>
                  <a:pt x="86" y="24"/>
                </a:cubicBezTo>
                <a:cubicBezTo>
                  <a:pt x="81" y="10"/>
                  <a:pt x="81" y="10"/>
                  <a:pt x="8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36" y="23"/>
                  <a:pt x="36" y="23"/>
                  <a:pt x="36" y="23"/>
                </a:cubicBezTo>
                <a:cubicBezTo>
                  <a:pt x="36" y="25"/>
                  <a:pt x="34" y="27"/>
                  <a:pt x="32" y="27"/>
                </a:cubicBezTo>
                <a:close/>
                <a:moveTo>
                  <a:pt x="61" y="19"/>
                </a:moveTo>
                <a:cubicBezTo>
                  <a:pt x="61" y="19"/>
                  <a:pt x="61" y="19"/>
                  <a:pt x="61" y="19"/>
                </a:cubicBezTo>
                <a:cubicBezTo>
                  <a:pt x="79" y="19"/>
                  <a:pt x="93" y="34"/>
                  <a:pt x="93" y="52"/>
                </a:cubicBezTo>
                <a:cubicBezTo>
                  <a:pt x="93" y="70"/>
                  <a:pt x="79" y="84"/>
                  <a:pt x="61" y="84"/>
                </a:cubicBezTo>
                <a:cubicBezTo>
                  <a:pt x="43" y="84"/>
                  <a:pt x="28" y="70"/>
                  <a:pt x="28" y="52"/>
                </a:cubicBezTo>
                <a:cubicBezTo>
                  <a:pt x="28" y="34"/>
                  <a:pt x="43" y="19"/>
                  <a:pt x="61" y="19"/>
                </a:cubicBezTo>
                <a:close/>
                <a:moveTo>
                  <a:pt x="61" y="29"/>
                </a:moveTo>
                <a:cubicBezTo>
                  <a:pt x="61" y="29"/>
                  <a:pt x="61" y="29"/>
                  <a:pt x="61" y="29"/>
                </a:cubicBezTo>
                <a:cubicBezTo>
                  <a:pt x="48" y="29"/>
                  <a:pt x="38" y="39"/>
                  <a:pt x="38" y="52"/>
                </a:cubicBezTo>
                <a:cubicBezTo>
                  <a:pt x="38" y="65"/>
                  <a:pt x="48" y="75"/>
                  <a:pt x="61" y="75"/>
                </a:cubicBezTo>
                <a:cubicBezTo>
                  <a:pt x="73" y="75"/>
                  <a:pt x="84" y="64"/>
                  <a:pt x="84" y="52"/>
                </a:cubicBezTo>
                <a:cubicBezTo>
                  <a:pt x="84" y="39"/>
                  <a:pt x="74" y="29"/>
                  <a:pt x="61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1" name="PA_淘宝店chenying0907 43"/>
          <p:cNvSpPr>
            <a:spLocks noEditPoints="1"/>
          </p:cNvSpPr>
          <p:nvPr>
            <p:custDataLst>
              <p:tags r:id="rId9"/>
            </p:custDataLst>
          </p:nvPr>
        </p:nvSpPr>
        <p:spPr bwMode="auto">
          <a:xfrm>
            <a:off x="5344586" y="4207117"/>
            <a:ext cx="266700" cy="215967"/>
          </a:xfrm>
          <a:custGeom>
            <a:avLst/>
            <a:gdLst>
              <a:gd name="T0" fmla="*/ 89 w 128"/>
              <a:gd name="T1" fmla="*/ 31 h 104"/>
              <a:gd name="T2" fmla="*/ 9 w 128"/>
              <a:gd name="T3" fmla="*/ 81 h 104"/>
              <a:gd name="T4" fmla="*/ 98 w 128"/>
              <a:gd name="T5" fmla="*/ 64 h 104"/>
              <a:gd name="T6" fmla="*/ 98 w 128"/>
              <a:gd name="T7" fmla="*/ 64 h 104"/>
              <a:gd name="T8" fmla="*/ 93 w 128"/>
              <a:gd name="T9" fmla="*/ 91 h 104"/>
              <a:gd name="T10" fmla="*/ 81 w 128"/>
              <a:gd name="T11" fmla="*/ 91 h 104"/>
              <a:gd name="T12" fmla="*/ 119 w 128"/>
              <a:gd name="T13" fmla="*/ 95 h 104"/>
              <a:gd name="T14" fmla="*/ 81 w 128"/>
              <a:gd name="T15" fmla="*/ 9 h 104"/>
              <a:gd name="T16" fmla="*/ 93 w 128"/>
              <a:gd name="T17" fmla="*/ 22 h 104"/>
              <a:gd name="T18" fmla="*/ 98 w 128"/>
              <a:gd name="T19" fmla="*/ 26 h 104"/>
              <a:gd name="T20" fmla="*/ 98 w 128"/>
              <a:gd name="T21" fmla="*/ 28 h 104"/>
              <a:gd name="T22" fmla="*/ 116 w 128"/>
              <a:gd name="T23" fmla="*/ 31 h 104"/>
              <a:gd name="T24" fmla="*/ 98 w 128"/>
              <a:gd name="T25" fmla="*/ 33 h 104"/>
              <a:gd name="T26" fmla="*/ 98 w 128"/>
              <a:gd name="T27" fmla="*/ 43 h 104"/>
              <a:gd name="T28" fmla="*/ 113 w 128"/>
              <a:gd name="T29" fmla="*/ 43 h 104"/>
              <a:gd name="T30" fmla="*/ 113 w 128"/>
              <a:gd name="T31" fmla="*/ 49 h 104"/>
              <a:gd name="T32" fmla="*/ 98 w 128"/>
              <a:gd name="T33" fmla="*/ 49 h 104"/>
              <a:gd name="T34" fmla="*/ 98 w 128"/>
              <a:gd name="T35" fmla="*/ 58 h 104"/>
              <a:gd name="T36" fmla="*/ 116 w 128"/>
              <a:gd name="T37" fmla="*/ 61 h 104"/>
              <a:gd name="T38" fmla="*/ 98 w 128"/>
              <a:gd name="T39" fmla="*/ 64 h 104"/>
              <a:gd name="T40" fmla="*/ 33 w 128"/>
              <a:gd name="T41" fmla="*/ 104 h 104"/>
              <a:gd name="T42" fmla="*/ 33 w 128"/>
              <a:gd name="T43" fmla="*/ 98 h 104"/>
              <a:gd name="T44" fmla="*/ 44 w 128"/>
              <a:gd name="T45" fmla="*/ 91 h 104"/>
              <a:gd name="T46" fmla="*/ 0 w 128"/>
              <a:gd name="T47" fmla="*/ 86 h 104"/>
              <a:gd name="T48" fmla="*/ 0 w 128"/>
              <a:gd name="T49" fmla="*/ 26 h 104"/>
              <a:gd name="T50" fmla="*/ 4 w 128"/>
              <a:gd name="T51" fmla="*/ 22 h 104"/>
              <a:gd name="T52" fmla="*/ 71 w 128"/>
              <a:gd name="T53" fmla="*/ 4 h 104"/>
              <a:gd name="T54" fmla="*/ 76 w 128"/>
              <a:gd name="T55" fmla="*/ 0 h 104"/>
              <a:gd name="T56" fmla="*/ 128 w 128"/>
              <a:gd name="T57" fmla="*/ 4 h 104"/>
              <a:gd name="T58" fmla="*/ 128 w 128"/>
              <a:gd name="T59" fmla="*/ 99 h 104"/>
              <a:gd name="T60" fmla="*/ 123 w 128"/>
              <a:gd name="T61" fmla="*/ 104 h 104"/>
              <a:gd name="T62" fmla="*/ 71 w 128"/>
              <a:gd name="T63" fmla="*/ 99 h 104"/>
              <a:gd name="T64" fmla="*/ 71 w 128"/>
              <a:gd name="T65" fmla="*/ 91 h 104"/>
              <a:gd name="T66" fmla="*/ 54 w 128"/>
              <a:gd name="T67" fmla="*/ 98 h 104"/>
              <a:gd name="T68" fmla="*/ 67 w 128"/>
              <a:gd name="T69" fmla="*/ 101 h 104"/>
              <a:gd name="T70" fmla="*/ 33 w 128"/>
              <a:gd name="T71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04">
                <a:moveTo>
                  <a:pt x="89" y="81"/>
                </a:moveTo>
                <a:cubicBezTo>
                  <a:pt x="89" y="31"/>
                  <a:pt x="89" y="31"/>
                  <a:pt x="89" y="31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81"/>
                  <a:pt x="9" y="81"/>
                  <a:pt x="9" y="81"/>
                </a:cubicBezTo>
                <a:cubicBezTo>
                  <a:pt x="36" y="81"/>
                  <a:pt x="62" y="81"/>
                  <a:pt x="89" y="81"/>
                </a:cubicBezTo>
                <a:close/>
                <a:moveTo>
                  <a:pt x="98" y="64"/>
                </a:moveTo>
                <a:cubicBezTo>
                  <a:pt x="98" y="64"/>
                  <a:pt x="98" y="64"/>
                  <a:pt x="98" y="64"/>
                </a:cubicBezTo>
                <a:cubicBezTo>
                  <a:pt x="98" y="64"/>
                  <a:pt x="98" y="64"/>
                  <a:pt x="98" y="64"/>
                </a:cubicBezTo>
                <a:cubicBezTo>
                  <a:pt x="98" y="86"/>
                  <a:pt x="98" y="86"/>
                  <a:pt x="98" y="86"/>
                </a:cubicBezTo>
                <a:cubicBezTo>
                  <a:pt x="98" y="89"/>
                  <a:pt x="96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81" y="91"/>
                  <a:pt x="81" y="91"/>
                  <a:pt x="81" y="91"/>
                </a:cubicBezTo>
                <a:cubicBezTo>
                  <a:pt x="81" y="95"/>
                  <a:pt x="81" y="95"/>
                  <a:pt x="81" y="95"/>
                </a:cubicBezTo>
                <a:cubicBezTo>
                  <a:pt x="119" y="95"/>
                  <a:pt x="119" y="95"/>
                  <a:pt x="119" y="95"/>
                </a:cubicBezTo>
                <a:cubicBezTo>
                  <a:pt x="119" y="9"/>
                  <a:pt x="119" y="9"/>
                  <a:pt x="119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22"/>
                  <a:pt x="81" y="22"/>
                  <a:pt x="81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6" y="22"/>
                  <a:pt x="98" y="24"/>
                  <a:pt x="98" y="26"/>
                </a:cubicBezTo>
                <a:cubicBezTo>
                  <a:pt x="98" y="26"/>
                  <a:pt x="98" y="26"/>
                  <a:pt x="98" y="26"/>
                </a:cubicBezTo>
                <a:cubicBezTo>
                  <a:pt x="98" y="28"/>
                  <a:pt x="98" y="28"/>
                  <a:pt x="98" y="28"/>
                </a:cubicBezTo>
                <a:cubicBezTo>
                  <a:pt x="98" y="28"/>
                  <a:pt x="98" y="28"/>
                  <a:pt x="98" y="2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4" y="28"/>
                  <a:pt x="116" y="29"/>
                  <a:pt x="116" y="31"/>
                </a:cubicBezTo>
                <a:cubicBezTo>
                  <a:pt x="116" y="32"/>
                  <a:pt x="114" y="33"/>
                  <a:pt x="113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3"/>
                  <a:pt x="98" y="43"/>
                  <a:pt x="98" y="43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4" y="43"/>
                  <a:pt x="116" y="44"/>
                  <a:pt x="116" y="46"/>
                </a:cubicBezTo>
                <a:cubicBezTo>
                  <a:pt x="116" y="47"/>
                  <a:pt x="114" y="49"/>
                  <a:pt x="113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4" y="58"/>
                  <a:pt x="116" y="59"/>
                  <a:pt x="116" y="61"/>
                </a:cubicBezTo>
                <a:cubicBezTo>
                  <a:pt x="116" y="62"/>
                  <a:pt x="114" y="64"/>
                  <a:pt x="113" y="64"/>
                </a:cubicBezTo>
                <a:cubicBezTo>
                  <a:pt x="98" y="64"/>
                  <a:pt x="98" y="64"/>
                  <a:pt x="98" y="64"/>
                </a:cubicBezTo>
                <a:close/>
                <a:moveTo>
                  <a:pt x="33" y="104"/>
                </a:moveTo>
                <a:cubicBezTo>
                  <a:pt x="33" y="104"/>
                  <a:pt x="33" y="104"/>
                  <a:pt x="33" y="104"/>
                </a:cubicBezTo>
                <a:cubicBezTo>
                  <a:pt x="32" y="104"/>
                  <a:pt x="31" y="103"/>
                  <a:pt x="31" y="101"/>
                </a:cubicBezTo>
                <a:cubicBezTo>
                  <a:pt x="31" y="100"/>
                  <a:pt x="32" y="98"/>
                  <a:pt x="33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4" y="91"/>
                  <a:pt x="44" y="91"/>
                  <a:pt x="44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2" y="91"/>
                  <a:pt x="0" y="89"/>
                  <a:pt x="0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2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2"/>
                  <a:pt x="73" y="0"/>
                  <a:pt x="76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26" y="0"/>
                  <a:pt x="128" y="2"/>
                  <a:pt x="128" y="4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99"/>
                  <a:pt x="128" y="99"/>
                  <a:pt x="128" y="99"/>
                </a:cubicBezTo>
                <a:cubicBezTo>
                  <a:pt x="128" y="102"/>
                  <a:pt x="126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3" y="104"/>
                  <a:pt x="71" y="102"/>
                  <a:pt x="71" y="99"/>
                </a:cubicBezTo>
                <a:cubicBezTo>
                  <a:pt x="71" y="99"/>
                  <a:pt x="71" y="99"/>
                  <a:pt x="71" y="99"/>
                </a:cubicBezTo>
                <a:cubicBezTo>
                  <a:pt x="71" y="91"/>
                  <a:pt x="71" y="91"/>
                  <a:pt x="71" y="91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98"/>
                  <a:pt x="54" y="98"/>
                  <a:pt x="54" y="98"/>
                </a:cubicBezTo>
                <a:cubicBezTo>
                  <a:pt x="64" y="98"/>
                  <a:pt x="64" y="98"/>
                  <a:pt x="64" y="98"/>
                </a:cubicBezTo>
                <a:cubicBezTo>
                  <a:pt x="66" y="98"/>
                  <a:pt x="67" y="100"/>
                  <a:pt x="67" y="101"/>
                </a:cubicBezTo>
                <a:cubicBezTo>
                  <a:pt x="67" y="103"/>
                  <a:pt x="66" y="104"/>
                  <a:pt x="64" y="104"/>
                </a:cubicBezTo>
                <a:cubicBezTo>
                  <a:pt x="54" y="104"/>
                  <a:pt x="44" y="104"/>
                  <a:pt x="33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2" name="PA_淘宝店chenying0907 44"/>
          <p:cNvSpPr>
            <a:spLocks noEditPoints="1"/>
          </p:cNvSpPr>
          <p:nvPr>
            <p:custDataLst>
              <p:tags r:id="rId10"/>
            </p:custDataLst>
          </p:nvPr>
        </p:nvSpPr>
        <p:spPr bwMode="auto">
          <a:xfrm>
            <a:off x="5363635" y="5189553"/>
            <a:ext cx="215900" cy="262548"/>
          </a:xfrm>
          <a:custGeom>
            <a:avLst/>
            <a:gdLst>
              <a:gd name="T0" fmla="*/ 93 w 104"/>
              <a:gd name="T1" fmla="*/ 90 h 126"/>
              <a:gd name="T2" fmla="*/ 95 w 104"/>
              <a:gd name="T3" fmla="*/ 56 h 126"/>
              <a:gd name="T4" fmla="*/ 89 w 104"/>
              <a:gd name="T5" fmla="*/ 55 h 126"/>
              <a:gd name="T6" fmla="*/ 89 w 104"/>
              <a:gd name="T7" fmla="*/ 55 h 126"/>
              <a:gd name="T8" fmla="*/ 84 w 104"/>
              <a:gd name="T9" fmla="*/ 53 h 126"/>
              <a:gd name="T10" fmla="*/ 82 w 104"/>
              <a:gd name="T11" fmla="*/ 50 h 126"/>
              <a:gd name="T12" fmla="*/ 78 w 104"/>
              <a:gd name="T13" fmla="*/ 49 h 126"/>
              <a:gd name="T14" fmla="*/ 76 w 104"/>
              <a:gd name="T15" fmla="*/ 50 h 126"/>
              <a:gd name="T16" fmla="*/ 72 w 104"/>
              <a:gd name="T17" fmla="*/ 50 h 126"/>
              <a:gd name="T18" fmla="*/ 69 w 104"/>
              <a:gd name="T19" fmla="*/ 49 h 126"/>
              <a:gd name="T20" fmla="*/ 68 w 104"/>
              <a:gd name="T21" fmla="*/ 47 h 126"/>
              <a:gd name="T22" fmla="*/ 62 w 104"/>
              <a:gd name="T23" fmla="*/ 47 h 126"/>
              <a:gd name="T24" fmla="*/ 52 w 104"/>
              <a:gd name="T25" fmla="*/ 16 h 126"/>
              <a:gd name="T26" fmla="*/ 47 w 104"/>
              <a:gd name="T27" fmla="*/ 67 h 126"/>
              <a:gd name="T28" fmla="*/ 46 w 104"/>
              <a:gd name="T29" fmla="*/ 71 h 126"/>
              <a:gd name="T30" fmla="*/ 43 w 104"/>
              <a:gd name="T31" fmla="*/ 74 h 126"/>
              <a:gd name="T32" fmla="*/ 36 w 104"/>
              <a:gd name="T33" fmla="*/ 74 h 126"/>
              <a:gd name="T34" fmla="*/ 23 w 104"/>
              <a:gd name="T35" fmla="*/ 69 h 126"/>
              <a:gd name="T36" fmla="*/ 16 w 104"/>
              <a:gd name="T37" fmla="*/ 73 h 126"/>
              <a:gd name="T38" fmla="*/ 39 w 104"/>
              <a:gd name="T39" fmla="*/ 87 h 126"/>
              <a:gd name="T40" fmla="*/ 52 w 104"/>
              <a:gd name="T41" fmla="*/ 99 h 126"/>
              <a:gd name="T42" fmla="*/ 44 w 104"/>
              <a:gd name="T43" fmla="*/ 105 h 126"/>
              <a:gd name="T44" fmla="*/ 33 w 104"/>
              <a:gd name="T45" fmla="*/ 94 h 126"/>
              <a:gd name="T46" fmla="*/ 10 w 104"/>
              <a:gd name="T47" fmla="*/ 80 h 126"/>
              <a:gd name="T48" fmla="*/ 26 w 104"/>
              <a:gd name="T49" fmla="*/ 60 h 126"/>
              <a:gd name="T50" fmla="*/ 37 w 104"/>
              <a:gd name="T51" fmla="*/ 65 h 126"/>
              <a:gd name="T52" fmla="*/ 61 w 104"/>
              <a:gd name="T53" fmla="*/ 16 h 126"/>
              <a:gd name="T54" fmla="*/ 75 w 104"/>
              <a:gd name="T55" fmla="*/ 40 h 126"/>
              <a:gd name="T56" fmla="*/ 104 w 104"/>
              <a:gd name="T57" fmla="*/ 56 h 126"/>
              <a:gd name="T58" fmla="*/ 102 w 104"/>
              <a:gd name="T59" fmla="*/ 93 h 126"/>
              <a:gd name="T60" fmla="*/ 100 w 104"/>
              <a:gd name="T61" fmla="*/ 108 h 126"/>
              <a:gd name="T62" fmla="*/ 97 w 104"/>
              <a:gd name="T63" fmla="*/ 124 h 126"/>
              <a:gd name="T64" fmla="*/ 91 w 104"/>
              <a:gd name="T65" fmla="*/ 126 h 126"/>
              <a:gd name="T66" fmla="*/ 46 w 104"/>
              <a:gd name="T67" fmla="*/ 124 h 126"/>
              <a:gd name="T68" fmla="*/ 44 w 104"/>
              <a:gd name="T69" fmla="*/ 118 h 126"/>
              <a:gd name="T70" fmla="*/ 44 w 104"/>
              <a:gd name="T71" fmla="*/ 105 h 126"/>
              <a:gd name="T72" fmla="*/ 53 w 104"/>
              <a:gd name="T73" fmla="*/ 108 h 126"/>
              <a:gd name="T74" fmla="*/ 90 w 104"/>
              <a:gd name="T75" fmla="*/ 117 h 126"/>
              <a:gd name="T76" fmla="*/ 53 w 104"/>
              <a:gd name="T77" fmla="*/ 10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4" h="126">
                <a:moveTo>
                  <a:pt x="89" y="99"/>
                </a:moveTo>
                <a:cubicBezTo>
                  <a:pt x="90" y="96"/>
                  <a:pt x="92" y="93"/>
                  <a:pt x="93" y="90"/>
                </a:cubicBezTo>
                <a:cubicBezTo>
                  <a:pt x="94" y="86"/>
                  <a:pt x="95" y="82"/>
                  <a:pt x="95" y="78"/>
                </a:cubicBezTo>
                <a:cubicBezTo>
                  <a:pt x="95" y="56"/>
                  <a:pt x="95" y="56"/>
                  <a:pt x="95" y="56"/>
                </a:cubicBezTo>
                <a:cubicBezTo>
                  <a:pt x="95" y="53"/>
                  <a:pt x="92" y="54"/>
                  <a:pt x="92" y="54"/>
                </a:cubicBezTo>
                <a:cubicBezTo>
                  <a:pt x="91" y="55"/>
                  <a:pt x="90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8" y="55"/>
                  <a:pt x="87" y="55"/>
                  <a:pt x="86" y="55"/>
                </a:cubicBezTo>
                <a:cubicBezTo>
                  <a:pt x="85" y="54"/>
                  <a:pt x="84" y="54"/>
                  <a:pt x="84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3" y="52"/>
                  <a:pt x="83" y="51"/>
                  <a:pt x="82" y="50"/>
                </a:cubicBezTo>
                <a:cubicBezTo>
                  <a:pt x="82" y="48"/>
                  <a:pt x="79" y="47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7" y="49"/>
                  <a:pt x="76" y="50"/>
                  <a:pt x="76" y="50"/>
                </a:cubicBezTo>
                <a:cubicBezTo>
                  <a:pt x="75" y="50"/>
                  <a:pt x="74" y="50"/>
                  <a:pt x="73" y="50"/>
                </a:cubicBezTo>
                <a:cubicBezTo>
                  <a:pt x="72" y="50"/>
                  <a:pt x="72" y="50"/>
                  <a:pt x="72" y="50"/>
                </a:cubicBezTo>
                <a:cubicBezTo>
                  <a:pt x="71" y="50"/>
                  <a:pt x="70" y="50"/>
                  <a:pt x="70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8"/>
                  <a:pt x="68" y="47"/>
                  <a:pt x="68" y="47"/>
                </a:cubicBezTo>
                <a:cubicBezTo>
                  <a:pt x="68" y="46"/>
                  <a:pt x="68" y="46"/>
                  <a:pt x="68" y="46"/>
                </a:cubicBezTo>
                <a:cubicBezTo>
                  <a:pt x="67" y="44"/>
                  <a:pt x="63" y="45"/>
                  <a:pt x="62" y="47"/>
                </a:cubicBezTo>
                <a:cubicBezTo>
                  <a:pt x="61" y="52"/>
                  <a:pt x="52" y="53"/>
                  <a:pt x="52" y="4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3"/>
                  <a:pt x="47" y="13"/>
                  <a:pt x="47" y="16"/>
                </a:cubicBezTo>
                <a:cubicBezTo>
                  <a:pt x="47" y="33"/>
                  <a:pt x="47" y="50"/>
                  <a:pt x="47" y="67"/>
                </a:cubicBezTo>
                <a:cubicBezTo>
                  <a:pt x="47" y="69"/>
                  <a:pt x="46" y="70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5" y="72"/>
                  <a:pt x="44" y="73"/>
                  <a:pt x="43" y="74"/>
                </a:cubicBezTo>
                <a:cubicBezTo>
                  <a:pt x="43" y="74"/>
                  <a:pt x="43" y="74"/>
                  <a:pt x="43" y="74"/>
                </a:cubicBezTo>
                <a:cubicBezTo>
                  <a:pt x="42" y="75"/>
                  <a:pt x="41" y="75"/>
                  <a:pt x="39" y="75"/>
                </a:cubicBezTo>
                <a:cubicBezTo>
                  <a:pt x="38" y="75"/>
                  <a:pt x="37" y="75"/>
                  <a:pt x="36" y="74"/>
                </a:cubicBezTo>
                <a:cubicBezTo>
                  <a:pt x="34" y="74"/>
                  <a:pt x="32" y="72"/>
                  <a:pt x="30" y="72"/>
                </a:cubicBezTo>
                <a:cubicBezTo>
                  <a:pt x="27" y="71"/>
                  <a:pt x="25" y="70"/>
                  <a:pt x="23" y="69"/>
                </a:cubicBezTo>
                <a:cubicBezTo>
                  <a:pt x="22" y="69"/>
                  <a:pt x="20" y="68"/>
                  <a:pt x="19" y="68"/>
                </a:cubicBezTo>
                <a:cubicBezTo>
                  <a:pt x="16" y="68"/>
                  <a:pt x="13" y="71"/>
                  <a:pt x="16" y="73"/>
                </a:cubicBezTo>
                <a:cubicBezTo>
                  <a:pt x="17" y="74"/>
                  <a:pt x="19" y="75"/>
                  <a:pt x="21" y="76"/>
                </a:cubicBezTo>
                <a:cubicBezTo>
                  <a:pt x="28" y="79"/>
                  <a:pt x="33" y="83"/>
                  <a:pt x="39" y="87"/>
                </a:cubicBezTo>
                <a:cubicBezTo>
                  <a:pt x="43" y="91"/>
                  <a:pt x="47" y="95"/>
                  <a:pt x="51" y="99"/>
                </a:cubicBezTo>
                <a:cubicBezTo>
                  <a:pt x="52" y="99"/>
                  <a:pt x="52" y="99"/>
                  <a:pt x="52" y="99"/>
                </a:cubicBezTo>
                <a:cubicBezTo>
                  <a:pt x="89" y="99"/>
                  <a:pt x="89" y="99"/>
                  <a:pt x="89" y="99"/>
                </a:cubicBezTo>
                <a:close/>
                <a:moveTo>
                  <a:pt x="44" y="105"/>
                </a:moveTo>
                <a:cubicBezTo>
                  <a:pt x="44" y="105"/>
                  <a:pt x="44" y="105"/>
                  <a:pt x="44" y="105"/>
                </a:cubicBezTo>
                <a:cubicBezTo>
                  <a:pt x="40" y="101"/>
                  <a:pt x="37" y="98"/>
                  <a:pt x="33" y="94"/>
                </a:cubicBezTo>
                <a:cubicBezTo>
                  <a:pt x="28" y="90"/>
                  <a:pt x="23" y="87"/>
                  <a:pt x="17" y="85"/>
                </a:cubicBezTo>
                <a:cubicBezTo>
                  <a:pt x="14" y="83"/>
                  <a:pt x="12" y="82"/>
                  <a:pt x="10" y="80"/>
                </a:cubicBezTo>
                <a:cubicBezTo>
                  <a:pt x="0" y="72"/>
                  <a:pt x="8" y="59"/>
                  <a:pt x="19" y="59"/>
                </a:cubicBezTo>
                <a:cubicBezTo>
                  <a:pt x="21" y="59"/>
                  <a:pt x="24" y="59"/>
                  <a:pt x="26" y="60"/>
                </a:cubicBezTo>
                <a:cubicBezTo>
                  <a:pt x="28" y="61"/>
                  <a:pt x="31" y="62"/>
                  <a:pt x="33" y="63"/>
                </a:cubicBezTo>
                <a:cubicBezTo>
                  <a:pt x="35" y="64"/>
                  <a:pt x="36" y="64"/>
                  <a:pt x="37" y="65"/>
                </a:cubicBezTo>
                <a:cubicBezTo>
                  <a:pt x="37" y="49"/>
                  <a:pt x="37" y="32"/>
                  <a:pt x="37" y="16"/>
                </a:cubicBezTo>
                <a:cubicBezTo>
                  <a:pt x="37" y="0"/>
                  <a:pt x="61" y="0"/>
                  <a:pt x="61" y="16"/>
                </a:cubicBezTo>
                <a:cubicBezTo>
                  <a:pt x="61" y="36"/>
                  <a:pt x="61" y="36"/>
                  <a:pt x="61" y="36"/>
                </a:cubicBezTo>
                <a:cubicBezTo>
                  <a:pt x="66" y="35"/>
                  <a:pt x="71" y="36"/>
                  <a:pt x="75" y="40"/>
                </a:cubicBezTo>
                <a:cubicBezTo>
                  <a:pt x="80" y="37"/>
                  <a:pt x="88" y="39"/>
                  <a:pt x="90" y="45"/>
                </a:cubicBezTo>
                <a:cubicBezTo>
                  <a:pt x="98" y="43"/>
                  <a:pt x="104" y="48"/>
                  <a:pt x="104" y="56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104" y="83"/>
                  <a:pt x="103" y="88"/>
                  <a:pt x="102" y="93"/>
                </a:cubicBezTo>
                <a:cubicBezTo>
                  <a:pt x="101" y="96"/>
                  <a:pt x="99" y="99"/>
                  <a:pt x="98" y="102"/>
                </a:cubicBezTo>
                <a:cubicBezTo>
                  <a:pt x="99" y="104"/>
                  <a:pt x="100" y="106"/>
                  <a:pt x="100" y="108"/>
                </a:cubicBezTo>
                <a:cubicBezTo>
                  <a:pt x="100" y="118"/>
                  <a:pt x="100" y="118"/>
                  <a:pt x="100" y="118"/>
                </a:cubicBezTo>
                <a:cubicBezTo>
                  <a:pt x="100" y="120"/>
                  <a:pt x="99" y="122"/>
                  <a:pt x="97" y="124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96" y="125"/>
                  <a:pt x="93" y="126"/>
                  <a:pt x="91" y="126"/>
                </a:cubicBezTo>
                <a:cubicBezTo>
                  <a:pt x="52" y="126"/>
                  <a:pt x="52" y="126"/>
                  <a:pt x="52" y="126"/>
                </a:cubicBezTo>
                <a:cubicBezTo>
                  <a:pt x="50" y="126"/>
                  <a:pt x="48" y="125"/>
                  <a:pt x="46" y="124"/>
                </a:cubicBezTo>
                <a:cubicBezTo>
                  <a:pt x="46" y="124"/>
                  <a:pt x="46" y="124"/>
                  <a:pt x="46" y="124"/>
                </a:cubicBezTo>
                <a:cubicBezTo>
                  <a:pt x="45" y="122"/>
                  <a:pt x="44" y="120"/>
                  <a:pt x="44" y="118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07"/>
                  <a:pt x="44" y="106"/>
                  <a:pt x="44" y="105"/>
                </a:cubicBezTo>
                <a:close/>
                <a:moveTo>
                  <a:pt x="53" y="108"/>
                </a:moveTo>
                <a:cubicBezTo>
                  <a:pt x="53" y="108"/>
                  <a:pt x="53" y="108"/>
                  <a:pt x="53" y="108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90" y="117"/>
                  <a:pt x="90" y="117"/>
                  <a:pt x="90" y="117"/>
                </a:cubicBezTo>
                <a:cubicBezTo>
                  <a:pt x="90" y="108"/>
                  <a:pt x="90" y="108"/>
                  <a:pt x="90" y="108"/>
                </a:cubicBezTo>
                <a:cubicBezTo>
                  <a:pt x="53" y="108"/>
                  <a:pt x="53" y="108"/>
                  <a:pt x="53" y="1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pic>
        <p:nvPicPr>
          <p:cNvPr id="53" name="PA_图片 2" descr="D:\1稻壳模板\ppt\2016.4\小清新水彩花卉毕业答辩模板\未标题-5.png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628" y="-131699"/>
            <a:ext cx="1215432" cy="129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E8C454B-5BCA-4280-BCE6-EF0FAA369C96}"/>
              </a:ext>
            </a:extLst>
          </p:cNvPr>
          <p:cNvSpPr/>
          <p:nvPr/>
        </p:nvSpPr>
        <p:spPr>
          <a:xfrm>
            <a:off x="479376" y="1901352"/>
            <a:ext cx="11233248" cy="297664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要求：选好角度，确定立意，确定问题，自拟标题，写一篇不少于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800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字的文章；不要脱离材料内容及含意的范围作文；不要套作，不得抄袭，不得透漏个人相关信息；书写规范，正确使用标点符号。</a:t>
            </a:r>
          </a:p>
        </p:txBody>
      </p:sp>
    </p:spTree>
    <p:extLst>
      <p:ext uri="{BB962C8B-B14F-4D97-AF65-F5344CB8AC3E}">
        <p14:creationId xmlns:p14="http://schemas.microsoft.com/office/powerpoint/2010/main" val="96295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2" name="PA_淘宝店chenying0907 34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8413751" y="4910065"/>
            <a:ext cx="296333" cy="294307"/>
          </a:xfrm>
          <a:custGeom>
            <a:avLst/>
            <a:gdLst>
              <a:gd name="T0" fmla="*/ 141 w 142"/>
              <a:gd name="T1" fmla="*/ 14 h 142"/>
              <a:gd name="T2" fmla="*/ 120 w 142"/>
              <a:gd name="T3" fmla="*/ 45 h 142"/>
              <a:gd name="T4" fmla="*/ 115 w 142"/>
              <a:gd name="T5" fmla="*/ 45 h 142"/>
              <a:gd name="T6" fmla="*/ 83 w 142"/>
              <a:gd name="T7" fmla="*/ 66 h 142"/>
              <a:gd name="T8" fmla="*/ 101 w 142"/>
              <a:gd name="T9" fmla="*/ 89 h 142"/>
              <a:gd name="T10" fmla="*/ 94 w 142"/>
              <a:gd name="T11" fmla="*/ 101 h 142"/>
              <a:gd name="T12" fmla="*/ 80 w 142"/>
              <a:gd name="T13" fmla="*/ 102 h 142"/>
              <a:gd name="T14" fmla="*/ 34 w 142"/>
              <a:gd name="T15" fmla="*/ 142 h 142"/>
              <a:gd name="T16" fmla="*/ 24 w 142"/>
              <a:gd name="T17" fmla="*/ 138 h 142"/>
              <a:gd name="T18" fmla="*/ 0 w 142"/>
              <a:gd name="T19" fmla="*/ 108 h 142"/>
              <a:gd name="T20" fmla="*/ 0 w 142"/>
              <a:gd name="T21" fmla="*/ 108 h 142"/>
              <a:gd name="T22" fmla="*/ 40 w 142"/>
              <a:gd name="T23" fmla="*/ 62 h 142"/>
              <a:gd name="T24" fmla="*/ 41 w 142"/>
              <a:gd name="T25" fmla="*/ 48 h 142"/>
              <a:gd name="T26" fmla="*/ 53 w 142"/>
              <a:gd name="T27" fmla="*/ 41 h 142"/>
              <a:gd name="T28" fmla="*/ 76 w 142"/>
              <a:gd name="T29" fmla="*/ 59 h 142"/>
              <a:gd name="T30" fmla="*/ 97 w 142"/>
              <a:gd name="T31" fmla="*/ 27 h 142"/>
              <a:gd name="T32" fmla="*/ 97 w 142"/>
              <a:gd name="T33" fmla="*/ 22 h 142"/>
              <a:gd name="T34" fmla="*/ 128 w 142"/>
              <a:gd name="T35" fmla="*/ 1 h 142"/>
              <a:gd name="T36" fmla="*/ 46 w 142"/>
              <a:gd name="T37" fmla="*/ 78 h 142"/>
              <a:gd name="T38" fmla="*/ 51 w 142"/>
              <a:gd name="T39" fmla="*/ 83 h 142"/>
              <a:gd name="T40" fmla="*/ 18 w 142"/>
              <a:gd name="T41" fmla="*/ 111 h 142"/>
              <a:gd name="T42" fmla="*/ 46 w 142"/>
              <a:gd name="T43" fmla="*/ 78 h 142"/>
              <a:gd name="T44" fmla="*/ 59 w 142"/>
              <a:gd name="T45" fmla="*/ 91 h 142"/>
              <a:gd name="T46" fmla="*/ 64 w 142"/>
              <a:gd name="T47" fmla="*/ 96 h 142"/>
              <a:gd name="T48" fmla="*/ 31 w 142"/>
              <a:gd name="T49" fmla="*/ 124 h 142"/>
              <a:gd name="T50" fmla="*/ 59 w 142"/>
              <a:gd name="T51" fmla="*/ 91 h 142"/>
              <a:gd name="T52" fmla="*/ 90 w 142"/>
              <a:gd name="T53" fmla="*/ 89 h 142"/>
              <a:gd name="T54" fmla="*/ 49 w 142"/>
              <a:gd name="T55" fmla="*/ 56 h 142"/>
              <a:gd name="T56" fmla="*/ 52 w 142"/>
              <a:gd name="T57" fmla="*/ 58 h 142"/>
              <a:gd name="T58" fmla="*/ 84 w 142"/>
              <a:gd name="T59" fmla="*/ 90 h 142"/>
              <a:gd name="T60" fmla="*/ 86 w 142"/>
              <a:gd name="T61" fmla="*/ 93 h 142"/>
              <a:gd name="T62" fmla="*/ 36 w 142"/>
              <a:gd name="T63" fmla="*/ 130 h 142"/>
              <a:gd name="T64" fmla="*/ 72 w 142"/>
              <a:gd name="T65" fmla="*/ 94 h 142"/>
              <a:gd name="T66" fmla="*/ 12 w 142"/>
              <a:gd name="T67" fmla="*/ 105 h 142"/>
              <a:gd name="T68" fmla="*/ 11 w 142"/>
              <a:gd name="T69" fmla="*/ 108 h 142"/>
              <a:gd name="T70" fmla="*/ 31 w 142"/>
              <a:gd name="T71" fmla="*/ 130 h 142"/>
              <a:gd name="T72" fmla="*/ 34 w 142"/>
              <a:gd name="T73" fmla="*/ 131 h 142"/>
              <a:gd name="T74" fmla="*/ 134 w 142"/>
              <a:gd name="T75" fmla="*/ 17 h 142"/>
              <a:gd name="T76" fmla="*/ 125 w 142"/>
              <a:gd name="T77" fmla="*/ 8 h 142"/>
              <a:gd name="T78" fmla="*/ 117 w 142"/>
              <a:gd name="T79" fmla="*/ 38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2" h="142">
                <a:moveTo>
                  <a:pt x="128" y="1"/>
                </a:moveTo>
                <a:cubicBezTo>
                  <a:pt x="141" y="14"/>
                  <a:pt x="141" y="14"/>
                  <a:pt x="141" y="14"/>
                </a:cubicBezTo>
                <a:cubicBezTo>
                  <a:pt x="142" y="16"/>
                  <a:pt x="142" y="18"/>
                  <a:pt x="141" y="19"/>
                </a:cubicBezTo>
                <a:cubicBezTo>
                  <a:pt x="120" y="45"/>
                  <a:pt x="120" y="45"/>
                  <a:pt x="120" y="45"/>
                </a:cubicBezTo>
                <a:cubicBezTo>
                  <a:pt x="119" y="47"/>
                  <a:pt x="117" y="47"/>
                  <a:pt x="115" y="46"/>
                </a:cubicBezTo>
                <a:cubicBezTo>
                  <a:pt x="115" y="46"/>
                  <a:pt x="115" y="45"/>
                  <a:pt x="115" y="45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83" y="66"/>
                  <a:pt x="83" y="66"/>
                  <a:pt x="83" y="66"/>
                </a:cubicBezTo>
                <a:cubicBezTo>
                  <a:pt x="98" y="81"/>
                  <a:pt x="98" y="81"/>
                  <a:pt x="98" y="81"/>
                </a:cubicBezTo>
                <a:cubicBezTo>
                  <a:pt x="100" y="83"/>
                  <a:pt x="101" y="86"/>
                  <a:pt x="101" y="89"/>
                </a:cubicBezTo>
                <a:cubicBezTo>
                  <a:pt x="101" y="92"/>
                  <a:pt x="100" y="94"/>
                  <a:pt x="98" y="96"/>
                </a:cubicBezTo>
                <a:cubicBezTo>
                  <a:pt x="94" y="101"/>
                  <a:pt x="94" y="101"/>
                  <a:pt x="94" y="101"/>
                </a:cubicBezTo>
                <a:cubicBezTo>
                  <a:pt x="92" y="103"/>
                  <a:pt x="89" y="104"/>
                  <a:pt x="86" y="104"/>
                </a:cubicBezTo>
                <a:cubicBezTo>
                  <a:pt x="84" y="104"/>
                  <a:pt x="82" y="103"/>
                  <a:pt x="80" y="102"/>
                </a:cubicBezTo>
                <a:cubicBezTo>
                  <a:pt x="44" y="138"/>
                  <a:pt x="44" y="138"/>
                  <a:pt x="44" y="138"/>
                </a:cubicBezTo>
                <a:cubicBezTo>
                  <a:pt x="42" y="141"/>
                  <a:pt x="38" y="142"/>
                  <a:pt x="34" y="142"/>
                </a:cubicBezTo>
                <a:cubicBezTo>
                  <a:pt x="34" y="142"/>
                  <a:pt x="34" y="142"/>
                  <a:pt x="34" y="142"/>
                </a:cubicBezTo>
                <a:cubicBezTo>
                  <a:pt x="30" y="142"/>
                  <a:pt x="27" y="141"/>
                  <a:pt x="24" y="138"/>
                </a:cubicBezTo>
                <a:cubicBezTo>
                  <a:pt x="4" y="118"/>
                  <a:pt x="4" y="118"/>
                  <a:pt x="4" y="118"/>
                </a:cubicBezTo>
                <a:cubicBezTo>
                  <a:pt x="1" y="116"/>
                  <a:pt x="0" y="112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4"/>
                  <a:pt x="1" y="100"/>
                  <a:pt x="4" y="98"/>
                </a:cubicBezTo>
                <a:cubicBezTo>
                  <a:pt x="40" y="62"/>
                  <a:pt x="40" y="62"/>
                  <a:pt x="40" y="62"/>
                </a:cubicBezTo>
                <a:cubicBezTo>
                  <a:pt x="39" y="60"/>
                  <a:pt x="38" y="58"/>
                  <a:pt x="38" y="56"/>
                </a:cubicBezTo>
                <a:cubicBezTo>
                  <a:pt x="38" y="53"/>
                  <a:pt x="39" y="50"/>
                  <a:pt x="41" y="48"/>
                </a:cubicBezTo>
                <a:cubicBezTo>
                  <a:pt x="46" y="44"/>
                  <a:pt x="46" y="44"/>
                  <a:pt x="46" y="44"/>
                </a:cubicBezTo>
                <a:cubicBezTo>
                  <a:pt x="48" y="42"/>
                  <a:pt x="50" y="41"/>
                  <a:pt x="53" y="41"/>
                </a:cubicBezTo>
                <a:cubicBezTo>
                  <a:pt x="56" y="41"/>
                  <a:pt x="59" y="42"/>
                  <a:pt x="61" y="44"/>
                </a:cubicBezTo>
                <a:cubicBezTo>
                  <a:pt x="76" y="59"/>
                  <a:pt x="76" y="59"/>
                  <a:pt x="76" y="59"/>
                </a:cubicBezTo>
                <a:cubicBezTo>
                  <a:pt x="102" y="32"/>
                  <a:pt x="102" y="32"/>
                  <a:pt x="102" y="32"/>
                </a:cubicBezTo>
                <a:cubicBezTo>
                  <a:pt x="97" y="27"/>
                  <a:pt x="97" y="27"/>
                  <a:pt x="97" y="27"/>
                </a:cubicBezTo>
                <a:cubicBezTo>
                  <a:pt x="95" y="26"/>
                  <a:pt x="95" y="24"/>
                  <a:pt x="97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123" y="1"/>
                  <a:pt x="123" y="1"/>
                  <a:pt x="123" y="1"/>
                </a:cubicBezTo>
                <a:cubicBezTo>
                  <a:pt x="124" y="0"/>
                  <a:pt x="126" y="0"/>
                  <a:pt x="128" y="1"/>
                </a:cubicBezTo>
                <a:close/>
                <a:moveTo>
                  <a:pt x="46" y="78"/>
                </a:moveTo>
                <a:cubicBezTo>
                  <a:pt x="46" y="78"/>
                  <a:pt x="46" y="78"/>
                  <a:pt x="46" y="78"/>
                </a:cubicBezTo>
                <a:cubicBezTo>
                  <a:pt x="48" y="77"/>
                  <a:pt x="50" y="77"/>
                  <a:pt x="51" y="78"/>
                </a:cubicBezTo>
                <a:cubicBezTo>
                  <a:pt x="52" y="80"/>
                  <a:pt x="52" y="82"/>
                  <a:pt x="51" y="83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2" y="113"/>
                  <a:pt x="19" y="113"/>
                  <a:pt x="18" y="111"/>
                </a:cubicBezTo>
                <a:cubicBezTo>
                  <a:pt x="17" y="110"/>
                  <a:pt x="17" y="108"/>
                  <a:pt x="18" y="107"/>
                </a:cubicBezTo>
                <a:cubicBezTo>
                  <a:pt x="46" y="78"/>
                  <a:pt x="46" y="78"/>
                  <a:pt x="46" y="78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0" y="90"/>
                  <a:pt x="62" y="90"/>
                  <a:pt x="64" y="91"/>
                </a:cubicBezTo>
                <a:cubicBezTo>
                  <a:pt x="65" y="92"/>
                  <a:pt x="65" y="94"/>
                  <a:pt x="64" y="96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4" y="125"/>
                  <a:pt x="32" y="125"/>
                  <a:pt x="31" y="124"/>
                </a:cubicBezTo>
                <a:cubicBezTo>
                  <a:pt x="29" y="122"/>
                  <a:pt x="29" y="120"/>
                  <a:pt x="31" y="119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90" y="89"/>
                </a:moveTo>
                <a:cubicBezTo>
                  <a:pt x="90" y="89"/>
                  <a:pt x="90" y="89"/>
                  <a:pt x="90" y="89"/>
                </a:cubicBezTo>
                <a:cubicBezTo>
                  <a:pt x="53" y="52"/>
                  <a:pt x="53" y="52"/>
                  <a:pt x="53" y="52"/>
                </a:cubicBezTo>
                <a:cubicBezTo>
                  <a:pt x="49" y="56"/>
                  <a:pt x="49" y="56"/>
                  <a:pt x="49" y="56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6" y="93"/>
                  <a:pt x="86" y="93"/>
                  <a:pt x="86" y="93"/>
                </a:cubicBezTo>
                <a:cubicBezTo>
                  <a:pt x="90" y="89"/>
                  <a:pt x="90" y="89"/>
                  <a:pt x="90" y="89"/>
                </a:cubicBezTo>
                <a:close/>
                <a:moveTo>
                  <a:pt x="36" y="130"/>
                </a:moveTo>
                <a:cubicBezTo>
                  <a:pt x="36" y="130"/>
                  <a:pt x="36" y="130"/>
                  <a:pt x="36" y="130"/>
                </a:cubicBezTo>
                <a:cubicBezTo>
                  <a:pt x="72" y="94"/>
                  <a:pt x="72" y="94"/>
                  <a:pt x="72" y="94"/>
                </a:cubicBezTo>
                <a:cubicBezTo>
                  <a:pt x="48" y="70"/>
                  <a:pt x="48" y="70"/>
                  <a:pt x="48" y="70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" y="106"/>
                  <a:pt x="11" y="107"/>
                  <a:pt x="11" y="108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1" y="109"/>
                  <a:pt x="11" y="110"/>
                  <a:pt x="12" y="111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32" y="131"/>
                  <a:pt x="33" y="131"/>
                  <a:pt x="34" y="131"/>
                </a:cubicBezTo>
                <a:cubicBezTo>
                  <a:pt x="34" y="131"/>
                  <a:pt x="34" y="131"/>
                  <a:pt x="34" y="131"/>
                </a:cubicBezTo>
                <a:cubicBezTo>
                  <a:pt x="35" y="131"/>
                  <a:pt x="36" y="131"/>
                  <a:pt x="36" y="130"/>
                </a:cubicBezTo>
                <a:close/>
                <a:moveTo>
                  <a:pt x="134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25" y="8"/>
                  <a:pt x="125" y="8"/>
                  <a:pt x="125" y="8"/>
                </a:cubicBezTo>
                <a:cubicBezTo>
                  <a:pt x="104" y="25"/>
                  <a:pt x="104" y="25"/>
                  <a:pt x="104" y="25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4" y="17"/>
                  <a:pt x="134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4" name="PA_淘宝店chenying0907 36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8411635" y="2877439"/>
            <a:ext cx="300567" cy="298541"/>
          </a:xfrm>
          <a:custGeom>
            <a:avLst/>
            <a:gdLst>
              <a:gd name="T0" fmla="*/ 72 w 144"/>
              <a:gd name="T1" fmla="*/ 34 h 144"/>
              <a:gd name="T2" fmla="*/ 77 w 144"/>
              <a:gd name="T3" fmla="*/ 66 h 144"/>
              <a:gd name="T4" fmla="*/ 66 w 144"/>
              <a:gd name="T5" fmla="*/ 66 h 144"/>
              <a:gd name="T6" fmla="*/ 72 w 144"/>
              <a:gd name="T7" fmla="*/ 0 h 144"/>
              <a:gd name="T8" fmla="*/ 123 w 144"/>
              <a:gd name="T9" fmla="*/ 21 h 144"/>
              <a:gd name="T10" fmla="*/ 123 w 144"/>
              <a:gd name="T11" fmla="*/ 21 h 144"/>
              <a:gd name="T12" fmla="*/ 123 w 144"/>
              <a:gd name="T13" fmla="*/ 123 h 144"/>
              <a:gd name="T14" fmla="*/ 123 w 144"/>
              <a:gd name="T15" fmla="*/ 123 h 144"/>
              <a:gd name="T16" fmla="*/ 72 w 144"/>
              <a:gd name="T17" fmla="*/ 144 h 144"/>
              <a:gd name="T18" fmla="*/ 21 w 144"/>
              <a:gd name="T19" fmla="*/ 123 h 144"/>
              <a:gd name="T20" fmla="*/ 21 w 144"/>
              <a:gd name="T21" fmla="*/ 21 h 144"/>
              <a:gd name="T22" fmla="*/ 21 w 144"/>
              <a:gd name="T23" fmla="*/ 21 h 144"/>
              <a:gd name="T24" fmla="*/ 115 w 144"/>
              <a:gd name="T25" fmla="*/ 29 h 144"/>
              <a:gd name="T26" fmla="*/ 72 w 144"/>
              <a:gd name="T27" fmla="*/ 11 h 144"/>
              <a:gd name="T28" fmla="*/ 29 w 144"/>
              <a:gd name="T29" fmla="*/ 29 h 144"/>
              <a:gd name="T30" fmla="*/ 29 w 144"/>
              <a:gd name="T31" fmla="*/ 115 h 144"/>
              <a:gd name="T32" fmla="*/ 72 w 144"/>
              <a:gd name="T33" fmla="*/ 133 h 144"/>
              <a:gd name="T34" fmla="*/ 115 w 144"/>
              <a:gd name="T35" fmla="*/ 115 h 144"/>
              <a:gd name="T36" fmla="*/ 115 w 144"/>
              <a:gd name="T37" fmla="*/ 29 h 144"/>
              <a:gd name="T38" fmla="*/ 91 w 144"/>
              <a:gd name="T39" fmla="*/ 53 h 144"/>
              <a:gd name="T40" fmla="*/ 91 w 144"/>
              <a:gd name="T41" fmla="*/ 45 h 144"/>
              <a:gd name="T42" fmla="*/ 103 w 144"/>
              <a:gd name="T43" fmla="*/ 51 h 144"/>
              <a:gd name="T44" fmla="*/ 109 w 144"/>
              <a:gd name="T45" fmla="*/ 65 h 144"/>
              <a:gd name="T46" fmla="*/ 109 w 144"/>
              <a:gd name="T47" fmla="*/ 80 h 144"/>
              <a:gd name="T48" fmla="*/ 103 w 144"/>
              <a:gd name="T49" fmla="*/ 93 h 144"/>
              <a:gd name="T50" fmla="*/ 93 w 144"/>
              <a:gd name="T51" fmla="*/ 104 h 144"/>
              <a:gd name="T52" fmla="*/ 79 w 144"/>
              <a:gd name="T53" fmla="*/ 109 h 144"/>
              <a:gd name="T54" fmla="*/ 64 w 144"/>
              <a:gd name="T55" fmla="*/ 109 h 144"/>
              <a:gd name="T56" fmla="*/ 51 w 144"/>
              <a:gd name="T57" fmla="*/ 104 h 144"/>
              <a:gd name="T58" fmla="*/ 40 w 144"/>
              <a:gd name="T59" fmla="*/ 93 h 144"/>
              <a:gd name="T60" fmla="*/ 35 w 144"/>
              <a:gd name="T61" fmla="*/ 80 h 144"/>
              <a:gd name="T62" fmla="*/ 35 w 144"/>
              <a:gd name="T63" fmla="*/ 65 h 144"/>
              <a:gd name="T64" fmla="*/ 40 w 144"/>
              <a:gd name="T65" fmla="*/ 51 h 144"/>
              <a:gd name="T66" fmla="*/ 53 w 144"/>
              <a:gd name="T67" fmla="*/ 45 h 144"/>
              <a:gd name="T68" fmla="*/ 50 w 144"/>
              <a:gd name="T69" fmla="*/ 57 h 144"/>
              <a:gd name="T70" fmla="*/ 46 w 144"/>
              <a:gd name="T71" fmla="*/ 67 h 144"/>
              <a:gd name="T72" fmla="*/ 46 w 144"/>
              <a:gd name="T73" fmla="*/ 78 h 144"/>
              <a:gd name="T74" fmla="*/ 50 w 144"/>
              <a:gd name="T75" fmla="*/ 87 h 144"/>
              <a:gd name="T76" fmla="*/ 57 w 144"/>
              <a:gd name="T77" fmla="*/ 94 h 144"/>
              <a:gd name="T78" fmla="*/ 66 w 144"/>
              <a:gd name="T79" fmla="*/ 99 h 144"/>
              <a:gd name="T80" fmla="*/ 77 w 144"/>
              <a:gd name="T81" fmla="*/ 99 h 144"/>
              <a:gd name="T82" fmla="*/ 87 w 144"/>
              <a:gd name="T83" fmla="*/ 94 h 144"/>
              <a:gd name="T84" fmla="*/ 94 w 144"/>
              <a:gd name="T85" fmla="*/ 87 h 144"/>
              <a:gd name="T86" fmla="*/ 98 w 144"/>
              <a:gd name="T87" fmla="*/ 78 h 144"/>
              <a:gd name="T88" fmla="*/ 98 w 144"/>
              <a:gd name="T89" fmla="*/ 67 h 144"/>
              <a:gd name="T90" fmla="*/ 94 w 144"/>
              <a:gd name="T91" fmla="*/ 5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" h="144">
                <a:moveTo>
                  <a:pt x="66" y="40"/>
                </a:moveTo>
                <a:cubicBezTo>
                  <a:pt x="66" y="37"/>
                  <a:pt x="69" y="34"/>
                  <a:pt x="72" y="34"/>
                </a:cubicBezTo>
                <a:cubicBezTo>
                  <a:pt x="75" y="34"/>
                  <a:pt x="77" y="37"/>
                  <a:pt x="77" y="40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70"/>
                  <a:pt x="75" y="72"/>
                  <a:pt x="72" y="72"/>
                </a:cubicBezTo>
                <a:cubicBezTo>
                  <a:pt x="69" y="72"/>
                  <a:pt x="66" y="70"/>
                  <a:pt x="66" y="66"/>
                </a:cubicBezTo>
                <a:cubicBezTo>
                  <a:pt x="66" y="40"/>
                  <a:pt x="66" y="40"/>
                  <a:pt x="66" y="40"/>
                </a:cubicBezTo>
                <a:close/>
                <a:moveTo>
                  <a:pt x="72" y="0"/>
                </a:moveTo>
                <a:cubicBezTo>
                  <a:pt x="72" y="0"/>
                  <a:pt x="72" y="0"/>
                  <a:pt x="72" y="0"/>
                </a:cubicBezTo>
                <a:cubicBezTo>
                  <a:pt x="92" y="0"/>
                  <a:pt x="110" y="8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36" y="34"/>
                  <a:pt x="144" y="52"/>
                  <a:pt x="144" y="72"/>
                </a:cubicBezTo>
                <a:cubicBezTo>
                  <a:pt x="144" y="92"/>
                  <a:pt x="136" y="110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10" y="136"/>
                  <a:pt x="92" y="144"/>
                  <a:pt x="72" y="144"/>
                </a:cubicBezTo>
                <a:cubicBezTo>
                  <a:pt x="52" y="144"/>
                  <a:pt x="34" y="136"/>
                  <a:pt x="21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8" y="110"/>
                  <a:pt x="0" y="92"/>
                  <a:pt x="0" y="72"/>
                </a:cubicBezTo>
                <a:cubicBezTo>
                  <a:pt x="0" y="52"/>
                  <a:pt x="8" y="34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04" y="18"/>
                  <a:pt x="89" y="11"/>
                  <a:pt x="72" y="11"/>
                </a:cubicBezTo>
                <a:cubicBezTo>
                  <a:pt x="55" y="11"/>
                  <a:pt x="40" y="18"/>
                  <a:pt x="29" y="29"/>
                </a:cubicBezTo>
                <a:cubicBezTo>
                  <a:pt x="29" y="29"/>
                  <a:pt x="29" y="29"/>
                  <a:pt x="29" y="29"/>
                </a:cubicBezTo>
                <a:cubicBezTo>
                  <a:pt x="18" y="40"/>
                  <a:pt x="11" y="55"/>
                  <a:pt x="11" y="72"/>
                </a:cubicBezTo>
                <a:cubicBezTo>
                  <a:pt x="11" y="89"/>
                  <a:pt x="18" y="104"/>
                  <a:pt x="29" y="115"/>
                </a:cubicBezTo>
                <a:cubicBezTo>
                  <a:pt x="29" y="115"/>
                  <a:pt x="29" y="115"/>
                  <a:pt x="29" y="115"/>
                </a:cubicBezTo>
                <a:cubicBezTo>
                  <a:pt x="40" y="126"/>
                  <a:pt x="55" y="133"/>
                  <a:pt x="72" y="133"/>
                </a:cubicBezTo>
                <a:cubicBezTo>
                  <a:pt x="89" y="133"/>
                  <a:pt x="104" y="126"/>
                  <a:pt x="115" y="115"/>
                </a:cubicBezTo>
                <a:cubicBezTo>
                  <a:pt x="115" y="115"/>
                  <a:pt x="115" y="115"/>
                  <a:pt x="115" y="115"/>
                </a:cubicBezTo>
                <a:cubicBezTo>
                  <a:pt x="126" y="104"/>
                  <a:pt x="133" y="89"/>
                  <a:pt x="133" y="72"/>
                </a:cubicBezTo>
                <a:cubicBezTo>
                  <a:pt x="133" y="55"/>
                  <a:pt x="126" y="40"/>
                  <a:pt x="115" y="29"/>
                </a:cubicBezTo>
                <a:cubicBezTo>
                  <a:pt x="115" y="29"/>
                  <a:pt x="115" y="29"/>
                  <a:pt x="115" y="29"/>
                </a:cubicBezTo>
                <a:close/>
                <a:moveTo>
                  <a:pt x="91" y="53"/>
                </a:moveTo>
                <a:cubicBezTo>
                  <a:pt x="91" y="53"/>
                  <a:pt x="91" y="53"/>
                  <a:pt x="91" y="53"/>
                </a:cubicBezTo>
                <a:cubicBezTo>
                  <a:pt x="89" y="51"/>
                  <a:pt x="89" y="47"/>
                  <a:pt x="91" y="45"/>
                </a:cubicBezTo>
                <a:cubicBezTo>
                  <a:pt x="93" y="43"/>
                  <a:pt x="97" y="43"/>
                  <a:pt x="99" y="45"/>
                </a:cubicBezTo>
                <a:cubicBezTo>
                  <a:pt x="100" y="47"/>
                  <a:pt x="102" y="49"/>
                  <a:pt x="103" y="51"/>
                </a:cubicBezTo>
                <a:cubicBezTo>
                  <a:pt x="105" y="53"/>
                  <a:pt x="106" y="55"/>
                  <a:pt x="107" y="57"/>
                </a:cubicBezTo>
                <a:cubicBezTo>
                  <a:pt x="108" y="60"/>
                  <a:pt x="109" y="62"/>
                  <a:pt x="109" y="65"/>
                </a:cubicBezTo>
                <a:cubicBezTo>
                  <a:pt x="110" y="67"/>
                  <a:pt x="110" y="70"/>
                  <a:pt x="110" y="72"/>
                </a:cubicBezTo>
                <a:cubicBezTo>
                  <a:pt x="110" y="75"/>
                  <a:pt x="110" y="77"/>
                  <a:pt x="109" y="80"/>
                </a:cubicBezTo>
                <a:cubicBezTo>
                  <a:pt x="109" y="82"/>
                  <a:pt x="108" y="85"/>
                  <a:pt x="107" y="87"/>
                </a:cubicBezTo>
                <a:cubicBezTo>
                  <a:pt x="106" y="89"/>
                  <a:pt x="105" y="91"/>
                  <a:pt x="103" y="93"/>
                </a:cubicBezTo>
                <a:cubicBezTo>
                  <a:pt x="102" y="95"/>
                  <a:pt x="100" y="97"/>
                  <a:pt x="99" y="99"/>
                </a:cubicBezTo>
                <a:cubicBezTo>
                  <a:pt x="97" y="101"/>
                  <a:pt x="95" y="102"/>
                  <a:pt x="93" y="104"/>
                </a:cubicBezTo>
                <a:cubicBezTo>
                  <a:pt x="91" y="105"/>
                  <a:pt x="89" y="106"/>
                  <a:pt x="87" y="107"/>
                </a:cubicBezTo>
                <a:cubicBezTo>
                  <a:pt x="84" y="108"/>
                  <a:pt x="82" y="109"/>
                  <a:pt x="79" y="109"/>
                </a:cubicBezTo>
                <a:cubicBezTo>
                  <a:pt x="77" y="110"/>
                  <a:pt x="74" y="110"/>
                  <a:pt x="72" y="110"/>
                </a:cubicBezTo>
                <a:cubicBezTo>
                  <a:pt x="69" y="110"/>
                  <a:pt x="67" y="110"/>
                  <a:pt x="64" y="109"/>
                </a:cubicBezTo>
                <a:cubicBezTo>
                  <a:pt x="62" y="109"/>
                  <a:pt x="59" y="108"/>
                  <a:pt x="57" y="107"/>
                </a:cubicBezTo>
                <a:cubicBezTo>
                  <a:pt x="55" y="106"/>
                  <a:pt x="53" y="105"/>
                  <a:pt x="51" y="104"/>
                </a:cubicBezTo>
                <a:cubicBezTo>
                  <a:pt x="49" y="102"/>
                  <a:pt x="47" y="101"/>
                  <a:pt x="45" y="99"/>
                </a:cubicBezTo>
                <a:cubicBezTo>
                  <a:pt x="43" y="97"/>
                  <a:pt x="42" y="95"/>
                  <a:pt x="40" y="93"/>
                </a:cubicBezTo>
                <a:cubicBezTo>
                  <a:pt x="39" y="91"/>
                  <a:pt x="38" y="89"/>
                  <a:pt x="37" y="87"/>
                </a:cubicBezTo>
                <a:cubicBezTo>
                  <a:pt x="36" y="85"/>
                  <a:pt x="35" y="82"/>
                  <a:pt x="35" y="80"/>
                </a:cubicBezTo>
                <a:cubicBezTo>
                  <a:pt x="34" y="77"/>
                  <a:pt x="34" y="75"/>
                  <a:pt x="34" y="72"/>
                </a:cubicBezTo>
                <a:cubicBezTo>
                  <a:pt x="34" y="70"/>
                  <a:pt x="34" y="67"/>
                  <a:pt x="35" y="65"/>
                </a:cubicBezTo>
                <a:cubicBezTo>
                  <a:pt x="35" y="62"/>
                  <a:pt x="36" y="60"/>
                  <a:pt x="37" y="57"/>
                </a:cubicBezTo>
                <a:cubicBezTo>
                  <a:pt x="38" y="55"/>
                  <a:pt x="39" y="53"/>
                  <a:pt x="40" y="51"/>
                </a:cubicBezTo>
                <a:cubicBezTo>
                  <a:pt x="42" y="49"/>
                  <a:pt x="43" y="47"/>
                  <a:pt x="45" y="45"/>
                </a:cubicBezTo>
                <a:cubicBezTo>
                  <a:pt x="47" y="43"/>
                  <a:pt x="51" y="43"/>
                  <a:pt x="53" y="45"/>
                </a:cubicBezTo>
                <a:cubicBezTo>
                  <a:pt x="55" y="47"/>
                  <a:pt x="55" y="51"/>
                  <a:pt x="53" y="53"/>
                </a:cubicBezTo>
                <a:cubicBezTo>
                  <a:pt x="52" y="54"/>
                  <a:pt x="51" y="56"/>
                  <a:pt x="50" y="57"/>
                </a:cubicBezTo>
                <a:cubicBezTo>
                  <a:pt x="49" y="59"/>
                  <a:pt x="48" y="60"/>
                  <a:pt x="47" y="62"/>
                </a:cubicBezTo>
                <a:cubicBezTo>
                  <a:pt x="46" y="63"/>
                  <a:pt x="46" y="65"/>
                  <a:pt x="46" y="67"/>
                </a:cubicBezTo>
                <a:cubicBezTo>
                  <a:pt x="45" y="68"/>
                  <a:pt x="45" y="70"/>
                  <a:pt x="45" y="72"/>
                </a:cubicBezTo>
                <a:cubicBezTo>
                  <a:pt x="45" y="74"/>
                  <a:pt x="45" y="76"/>
                  <a:pt x="46" y="78"/>
                </a:cubicBezTo>
                <a:cubicBezTo>
                  <a:pt x="46" y="79"/>
                  <a:pt x="46" y="81"/>
                  <a:pt x="47" y="83"/>
                </a:cubicBezTo>
                <a:cubicBezTo>
                  <a:pt x="48" y="84"/>
                  <a:pt x="49" y="86"/>
                  <a:pt x="50" y="87"/>
                </a:cubicBezTo>
                <a:cubicBezTo>
                  <a:pt x="51" y="89"/>
                  <a:pt x="52" y="90"/>
                  <a:pt x="53" y="91"/>
                </a:cubicBezTo>
                <a:cubicBezTo>
                  <a:pt x="54" y="92"/>
                  <a:pt x="55" y="93"/>
                  <a:pt x="57" y="94"/>
                </a:cubicBezTo>
                <a:cubicBezTo>
                  <a:pt x="58" y="95"/>
                  <a:pt x="60" y="96"/>
                  <a:pt x="61" y="97"/>
                </a:cubicBezTo>
                <a:cubicBezTo>
                  <a:pt x="63" y="98"/>
                  <a:pt x="65" y="98"/>
                  <a:pt x="66" y="99"/>
                </a:cubicBezTo>
                <a:cubicBezTo>
                  <a:pt x="68" y="99"/>
                  <a:pt x="70" y="99"/>
                  <a:pt x="72" y="99"/>
                </a:cubicBezTo>
                <a:cubicBezTo>
                  <a:pt x="74" y="99"/>
                  <a:pt x="76" y="99"/>
                  <a:pt x="77" y="99"/>
                </a:cubicBezTo>
                <a:cubicBezTo>
                  <a:pt x="79" y="98"/>
                  <a:pt x="81" y="98"/>
                  <a:pt x="82" y="97"/>
                </a:cubicBezTo>
                <a:cubicBezTo>
                  <a:pt x="84" y="96"/>
                  <a:pt x="85" y="95"/>
                  <a:pt x="87" y="94"/>
                </a:cubicBezTo>
                <a:cubicBezTo>
                  <a:pt x="88" y="93"/>
                  <a:pt x="90" y="92"/>
                  <a:pt x="91" y="91"/>
                </a:cubicBezTo>
                <a:cubicBezTo>
                  <a:pt x="92" y="90"/>
                  <a:pt x="93" y="89"/>
                  <a:pt x="94" y="87"/>
                </a:cubicBezTo>
                <a:cubicBezTo>
                  <a:pt x="95" y="86"/>
                  <a:pt x="96" y="84"/>
                  <a:pt x="97" y="83"/>
                </a:cubicBezTo>
                <a:cubicBezTo>
                  <a:pt x="97" y="81"/>
                  <a:pt x="98" y="79"/>
                  <a:pt x="98" y="78"/>
                </a:cubicBezTo>
                <a:cubicBezTo>
                  <a:pt x="99" y="76"/>
                  <a:pt x="99" y="74"/>
                  <a:pt x="99" y="72"/>
                </a:cubicBezTo>
                <a:cubicBezTo>
                  <a:pt x="99" y="70"/>
                  <a:pt x="99" y="68"/>
                  <a:pt x="98" y="67"/>
                </a:cubicBezTo>
                <a:cubicBezTo>
                  <a:pt x="98" y="65"/>
                  <a:pt x="97" y="63"/>
                  <a:pt x="97" y="62"/>
                </a:cubicBezTo>
                <a:cubicBezTo>
                  <a:pt x="96" y="60"/>
                  <a:pt x="95" y="59"/>
                  <a:pt x="94" y="57"/>
                </a:cubicBezTo>
                <a:cubicBezTo>
                  <a:pt x="93" y="56"/>
                  <a:pt x="92" y="54"/>
                  <a:pt x="91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5" name="PA_淘宝店chenying0907 37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6841067" y="5263658"/>
            <a:ext cx="220133" cy="220201"/>
          </a:xfrm>
          <a:custGeom>
            <a:avLst/>
            <a:gdLst>
              <a:gd name="T0" fmla="*/ 105 w 106"/>
              <a:gd name="T1" fmla="*/ 11 h 106"/>
              <a:gd name="T2" fmla="*/ 90 w 106"/>
              <a:gd name="T3" fmla="*/ 34 h 106"/>
              <a:gd name="T4" fmla="*/ 86 w 106"/>
              <a:gd name="T5" fmla="*/ 34 h 106"/>
              <a:gd name="T6" fmla="*/ 62 w 106"/>
              <a:gd name="T7" fmla="*/ 50 h 106"/>
              <a:gd name="T8" fmla="*/ 76 w 106"/>
              <a:gd name="T9" fmla="*/ 66 h 106"/>
              <a:gd name="T10" fmla="*/ 70 w 106"/>
              <a:gd name="T11" fmla="*/ 75 h 106"/>
              <a:gd name="T12" fmla="*/ 60 w 106"/>
              <a:gd name="T13" fmla="*/ 76 h 106"/>
              <a:gd name="T14" fmla="*/ 26 w 106"/>
              <a:gd name="T15" fmla="*/ 106 h 106"/>
              <a:gd name="T16" fmla="*/ 18 w 106"/>
              <a:gd name="T17" fmla="*/ 103 h 106"/>
              <a:gd name="T18" fmla="*/ 0 w 106"/>
              <a:gd name="T19" fmla="*/ 81 h 106"/>
              <a:gd name="T20" fmla="*/ 0 w 106"/>
              <a:gd name="T21" fmla="*/ 80 h 106"/>
              <a:gd name="T22" fmla="*/ 30 w 106"/>
              <a:gd name="T23" fmla="*/ 46 h 106"/>
              <a:gd name="T24" fmla="*/ 31 w 106"/>
              <a:gd name="T25" fmla="*/ 36 h 106"/>
              <a:gd name="T26" fmla="*/ 40 w 106"/>
              <a:gd name="T27" fmla="*/ 30 h 106"/>
              <a:gd name="T28" fmla="*/ 57 w 106"/>
              <a:gd name="T29" fmla="*/ 44 h 106"/>
              <a:gd name="T30" fmla="*/ 72 w 106"/>
              <a:gd name="T31" fmla="*/ 20 h 106"/>
              <a:gd name="T32" fmla="*/ 72 w 106"/>
              <a:gd name="T33" fmla="*/ 17 h 106"/>
              <a:gd name="T34" fmla="*/ 95 w 106"/>
              <a:gd name="T35" fmla="*/ 1 h 106"/>
              <a:gd name="T36" fmla="*/ 35 w 106"/>
              <a:gd name="T37" fmla="*/ 59 h 106"/>
              <a:gd name="T38" fmla="*/ 38 w 106"/>
              <a:gd name="T39" fmla="*/ 62 h 106"/>
              <a:gd name="T40" fmla="*/ 14 w 106"/>
              <a:gd name="T41" fmla="*/ 83 h 106"/>
              <a:gd name="T42" fmla="*/ 35 w 106"/>
              <a:gd name="T43" fmla="*/ 59 h 106"/>
              <a:gd name="T44" fmla="*/ 44 w 106"/>
              <a:gd name="T45" fmla="*/ 68 h 106"/>
              <a:gd name="T46" fmla="*/ 48 w 106"/>
              <a:gd name="T47" fmla="*/ 71 h 106"/>
              <a:gd name="T48" fmla="*/ 23 w 106"/>
              <a:gd name="T49" fmla="*/ 92 h 106"/>
              <a:gd name="T50" fmla="*/ 44 w 106"/>
              <a:gd name="T51" fmla="*/ 68 h 106"/>
              <a:gd name="T52" fmla="*/ 67 w 106"/>
              <a:gd name="T53" fmla="*/ 66 h 106"/>
              <a:gd name="T54" fmla="*/ 37 w 106"/>
              <a:gd name="T55" fmla="*/ 42 h 106"/>
              <a:gd name="T56" fmla="*/ 39 w 106"/>
              <a:gd name="T57" fmla="*/ 43 h 106"/>
              <a:gd name="T58" fmla="*/ 63 w 106"/>
              <a:gd name="T59" fmla="*/ 67 h 106"/>
              <a:gd name="T60" fmla="*/ 65 w 106"/>
              <a:gd name="T61" fmla="*/ 69 h 106"/>
              <a:gd name="T62" fmla="*/ 28 w 106"/>
              <a:gd name="T63" fmla="*/ 97 h 106"/>
              <a:gd name="T64" fmla="*/ 54 w 106"/>
              <a:gd name="T65" fmla="*/ 70 h 106"/>
              <a:gd name="T66" fmla="*/ 9 w 106"/>
              <a:gd name="T67" fmla="*/ 79 h 106"/>
              <a:gd name="T68" fmla="*/ 9 w 106"/>
              <a:gd name="T69" fmla="*/ 81 h 106"/>
              <a:gd name="T70" fmla="*/ 24 w 106"/>
              <a:gd name="T71" fmla="*/ 97 h 106"/>
              <a:gd name="T72" fmla="*/ 26 w 106"/>
              <a:gd name="T73" fmla="*/ 98 h 106"/>
              <a:gd name="T74" fmla="*/ 100 w 106"/>
              <a:gd name="T75" fmla="*/ 13 h 106"/>
              <a:gd name="T76" fmla="*/ 93 w 106"/>
              <a:gd name="T77" fmla="*/ 6 h 106"/>
              <a:gd name="T78" fmla="*/ 88 w 106"/>
              <a:gd name="T79" fmla="*/ 2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6" h="106">
                <a:moveTo>
                  <a:pt x="95" y="1"/>
                </a:moveTo>
                <a:cubicBezTo>
                  <a:pt x="105" y="11"/>
                  <a:pt x="105" y="11"/>
                  <a:pt x="105" y="11"/>
                </a:cubicBezTo>
                <a:cubicBezTo>
                  <a:pt x="106" y="12"/>
                  <a:pt x="106" y="13"/>
                  <a:pt x="105" y="14"/>
                </a:cubicBezTo>
                <a:cubicBezTo>
                  <a:pt x="90" y="34"/>
                  <a:pt x="90" y="34"/>
                  <a:pt x="90" y="34"/>
                </a:cubicBezTo>
                <a:cubicBezTo>
                  <a:pt x="89" y="35"/>
                  <a:pt x="87" y="35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2" y="30"/>
                  <a:pt x="82" y="30"/>
                  <a:pt x="82" y="30"/>
                </a:cubicBezTo>
                <a:cubicBezTo>
                  <a:pt x="62" y="50"/>
                  <a:pt x="62" y="50"/>
                  <a:pt x="62" y="50"/>
                </a:cubicBezTo>
                <a:cubicBezTo>
                  <a:pt x="74" y="61"/>
                  <a:pt x="74" y="61"/>
                  <a:pt x="74" y="61"/>
                </a:cubicBezTo>
                <a:cubicBezTo>
                  <a:pt x="75" y="62"/>
                  <a:pt x="76" y="64"/>
                  <a:pt x="76" y="66"/>
                </a:cubicBezTo>
                <a:cubicBezTo>
                  <a:pt x="76" y="68"/>
                  <a:pt x="75" y="70"/>
                  <a:pt x="74" y="72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7"/>
                  <a:pt x="67" y="78"/>
                  <a:pt x="65" y="78"/>
                </a:cubicBezTo>
                <a:cubicBezTo>
                  <a:pt x="63" y="78"/>
                  <a:pt x="61" y="77"/>
                  <a:pt x="60" y="76"/>
                </a:cubicBezTo>
                <a:cubicBezTo>
                  <a:pt x="33" y="103"/>
                  <a:pt x="33" y="103"/>
                  <a:pt x="33" y="103"/>
                </a:cubicBezTo>
                <a:cubicBezTo>
                  <a:pt x="31" y="105"/>
                  <a:pt x="28" y="106"/>
                  <a:pt x="26" y="106"/>
                </a:cubicBezTo>
                <a:cubicBezTo>
                  <a:pt x="26" y="106"/>
                  <a:pt x="26" y="106"/>
                  <a:pt x="26" y="106"/>
                </a:cubicBezTo>
                <a:cubicBezTo>
                  <a:pt x="23" y="106"/>
                  <a:pt x="20" y="105"/>
                  <a:pt x="18" y="103"/>
                </a:cubicBezTo>
                <a:cubicBezTo>
                  <a:pt x="3" y="88"/>
                  <a:pt x="3" y="88"/>
                  <a:pt x="3" y="88"/>
                </a:cubicBezTo>
                <a:cubicBezTo>
                  <a:pt x="1" y="86"/>
                  <a:pt x="0" y="83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78"/>
                  <a:pt x="1" y="75"/>
                  <a:pt x="3" y="73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9" y="43"/>
                  <a:pt x="29" y="42"/>
                </a:cubicBezTo>
                <a:cubicBezTo>
                  <a:pt x="29" y="39"/>
                  <a:pt x="30" y="37"/>
                  <a:pt x="31" y="36"/>
                </a:cubicBezTo>
                <a:cubicBezTo>
                  <a:pt x="34" y="33"/>
                  <a:pt x="34" y="33"/>
                  <a:pt x="34" y="33"/>
                </a:cubicBezTo>
                <a:cubicBezTo>
                  <a:pt x="36" y="31"/>
                  <a:pt x="38" y="30"/>
                  <a:pt x="40" y="30"/>
                </a:cubicBezTo>
                <a:cubicBezTo>
                  <a:pt x="42" y="30"/>
                  <a:pt x="44" y="31"/>
                  <a:pt x="46" y="33"/>
                </a:cubicBezTo>
                <a:cubicBezTo>
                  <a:pt x="57" y="44"/>
                  <a:pt x="57" y="44"/>
                  <a:pt x="57" y="44"/>
                </a:cubicBezTo>
                <a:cubicBezTo>
                  <a:pt x="76" y="24"/>
                  <a:pt x="76" y="24"/>
                  <a:pt x="76" y="24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19"/>
                  <a:pt x="71" y="18"/>
                  <a:pt x="72" y="17"/>
                </a:cubicBezTo>
                <a:cubicBezTo>
                  <a:pt x="72" y="17"/>
                  <a:pt x="72" y="17"/>
                  <a:pt x="72" y="17"/>
                </a:cubicBezTo>
                <a:cubicBezTo>
                  <a:pt x="92" y="1"/>
                  <a:pt x="92" y="1"/>
                  <a:pt x="92" y="1"/>
                </a:cubicBezTo>
                <a:cubicBezTo>
                  <a:pt x="93" y="0"/>
                  <a:pt x="94" y="0"/>
                  <a:pt x="95" y="1"/>
                </a:cubicBezTo>
                <a:close/>
                <a:moveTo>
                  <a:pt x="35" y="59"/>
                </a:moveTo>
                <a:cubicBezTo>
                  <a:pt x="35" y="59"/>
                  <a:pt x="35" y="59"/>
                  <a:pt x="35" y="59"/>
                </a:cubicBezTo>
                <a:cubicBezTo>
                  <a:pt x="36" y="58"/>
                  <a:pt x="37" y="58"/>
                  <a:pt x="38" y="59"/>
                </a:cubicBezTo>
                <a:cubicBezTo>
                  <a:pt x="39" y="59"/>
                  <a:pt x="39" y="61"/>
                  <a:pt x="38" y="62"/>
                </a:cubicBezTo>
                <a:cubicBezTo>
                  <a:pt x="17" y="83"/>
                  <a:pt x="17" y="83"/>
                  <a:pt x="17" y="83"/>
                </a:cubicBezTo>
                <a:cubicBezTo>
                  <a:pt x="16" y="84"/>
                  <a:pt x="15" y="84"/>
                  <a:pt x="14" y="83"/>
                </a:cubicBezTo>
                <a:cubicBezTo>
                  <a:pt x="13" y="82"/>
                  <a:pt x="13" y="80"/>
                  <a:pt x="14" y="80"/>
                </a:cubicBezTo>
                <a:cubicBezTo>
                  <a:pt x="35" y="59"/>
                  <a:pt x="35" y="59"/>
                  <a:pt x="35" y="59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7"/>
                  <a:pt x="47" y="67"/>
                  <a:pt x="48" y="68"/>
                </a:cubicBezTo>
                <a:cubicBezTo>
                  <a:pt x="49" y="69"/>
                  <a:pt x="49" y="70"/>
                  <a:pt x="48" y="71"/>
                </a:cubicBezTo>
                <a:cubicBezTo>
                  <a:pt x="27" y="92"/>
                  <a:pt x="27" y="92"/>
                  <a:pt x="27" y="92"/>
                </a:cubicBezTo>
                <a:cubicBezTo>
                  <a:pt x="26" y="93"/>
                  <a:pt x="24" y="93"/>
                  <a:pt x="23" y="92"/>
                </a:cubicBezTo>
                <a:cubicBezTo>
                  <a:pt x="22" y="91"/>
                  <a:pt x="22" y="90"/>
                  <a:pt x="23" y="89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67" y="66"/>
                </a:moveTo>
                <a:cubicBezTo>
                  <a:pt x="67" y="66"/>
                  <a:pt x="67" y="66"/>
                  <a:pt x="67" y="66"/>
                </a:cubicBezTo>
                <a:cubicBezTo>
                  <a:pt x="40" y="39"/>
                  <a:pt x="40" y="39"/>
                  <a:pt x="40" y="39"/>
                </a:cubicBezTo>
                <a:cubicBezTo>
                  <a:pt x="37" y="42"/>
                  <a:pt x="37" y="42"/>
                  <a:pt x="37" y="42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5" y="69"/>
                  <a:pt x="65" y="69"/>
                  <a:pt x="65" y="69"/>
                </a:cubicBezTo>
                <a:cubicBezTo>
                  <a:pt x="67" y="66"/>
                  <a:pt x="67" y="66"/>
                  <a:pt x="67" y="66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54" y="70"/>
                  <a:pt x="54" y="70"/>
                  <a:pt x="54" y="70"/>
                </a:cubicBezTo>
                <a:cubicBezTo>
                  <a:pt x="36" y="52"/>
                  <a:pt x="36" y="52"/>
                  <a:pt x="36" y="52"/>
                </a:cubicBezTo>
                <a:cubicBezTo>
                  <a:pt x="9" y="79"/>
                  <a:pt x="9" y="79"/>
                  <a:pt x="9" y="79"/>
                </a:cubicBezTo>
                <a:cubicBezTo>
                  <a:pt x="9" y="79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9" y="81"/>
                  <a:pt x="9" y="82"/>
                  <a:pt x="9" y="83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5" y="98"/>
                  <a:pt x="26" y="98"/>
                </a:cubicBezTo>
                <a:cubicBezTo>
                  <a:pt x="26" y="98"/>
                  <a:pt x="26" y="98"/>
                  <a:pt x="26" y="98"/>
                </a:cubicBezTo>
                <a:cubicBezTo>
                  <a:pt x="26" y="98"/>
                  <a:pt x="27" y="97"/>
                  <a:pt x="28" y="97"/>
                </a:cubicBezTo>
                <a:close/>
                <a:moveTo>
                  <a:pt x="100" y="13"/>
                </a:moveTo>
                <a:cubicBezTo>
                  <a:pt x="100" y="13"/>
                  <a:pt x="100" y="13"/>
                  <a:pt x="100" y="13"/>
                </a:cubicBezTo>
                <a:cubicBezTo>
                  <a:pt x="93" y="6"/>
                  <a:pt x="93" y="6"/>
                  <a:pt x="93" y="6"/>
                </a:cubicBezTo>
                <a:cubicBezTo>
                  <a:pt x="78" y="19"/>
                  <a:pt x="78" y="19"/>
                  <a:pt x="78" y="19"/>
                </a:cubicBezTo>
                <a:cubicBezTo>
                  <a:pt x="88" y="29"/>
                  <a:pt x="88" y="29"/>
                  <a:pt x="88" y="29"/>
                </a:cubicBezTo>
                <a:cubicBezTo>
                  <a:pt x="100" y="13"/>
                  <a:pt x="100" y="13"/>
                  <a:pt x="100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6" name="PA_淘宝店chenying0907 38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6838953" y="4844430"/>
            <a:ext cx="224367" cy="215967"/>
          </a:xfrm>
          <a:custGeom>
            <a:avLst/>
            <a:gdLst>
              <a:gd name="T0" fmla="*/ 27 w 108"/>
              <a:gd name="T1" fmla="*/ 79 h 104"/>
              <a:gd name="T2" fmla="*/ 22 w 108"/>
              <a:gd name="T3" fmla="*/ 91 h 104"/>
              <a:gd name="T4" fmla="*/ 15 w 108"/>
              <a:gd name="T5" fmla="*/ 84 h 104"/>
              <a:gd name="T6" fmla="*/ 22 w 108"/>
              <a:gd name="T7" fmla="*/ 77 h 104"/>
              <a:gd name="T8" fmla="*/ 95 w 108"/>
              <a:gd name="T9" fmla="*/ 0 h 104"/>
              <a:gd name="T10" fmla="*/ 108 w 108"/>
              <a:gd name="T11" fmla="*/ 13 h 104"/>
              <a:gd name="T12" fmla="*/ 108 w 108"/>
              <a:gd name="T13" fmla="*/ 45 h 104"/>
              <a:gd name="T14" fmla="*/ 108 w 108"/>
              <a:gd name="T15" fmla="*/ 77 h 104"/>
              <a:gd name="T16" fmla="*/ 104 w 108"/>
              <a:gd name="T17" fmla="*/ 100 h 104"/>
              <a:gd name="T18" fmla="*/ 4 w 108"/>
              <a:gd name="T19" fmla="*/ 100 h 104"/>
              <a:gd name="T20" fmla="*/ 0 w 108"/>
              <a:gd name="T21" fmla="*/ 77 h 104"/>
              <a:gd name="T22" fmla="*/ 0 w 108"/>
              <a:gd name="T23" fmla="*/ 45 h 104"/>
              <a:gd name="T24" fmla="*/ 0 w 108"/>
              <a:gd name="T25" fmla="*/ 13 h 104"/>
              <a:gd name="T26" fmla="*/ 13 w 108"/>
              <a:gd name="T27" fmla="*/ 0 h 104"/>
              <a:gd name="T28" fmla="*/ 13 w 108"/>
              <a:gd name="T29" fmla="*/ 8 h 104"/>
              <a:gd name="T30" fmla="*/ 10 w 108"/>
              <a:gd name="T31" fmla="*/ 10 h 104"/>
              <a:gd name="T32" fmla="*/ 10 w 108"/>
              <a:gd name="T33" fmla="*/ 30 h 104"/>
              <a:gd name="T34" fmla="*/ 13 w 108"/>
              <a:gd name="T35" fmla="*/ 32 h 104"/>
              <a:gd name="T36" fmla="*/ 95 w 108"/>
              <a:gd name="T37" fmla="*/ 32 h 104"/>
              <a:gd name="T38" fmla="*/ 98 w 108"/>
              <a:gd name="T39" fmla="*/ 31 h 104"/>
              <a:gd name="T40" fmla="*/ 98 w 108"/>
              <a:gd name="T41" fmla="*/ 10 h 104"/>
              <a:gd name="T42" fmla="*/ 95 w 108"/>
              <a:gd name="T43" fmla="*/ 40 h 104"/>
              <a:gd name="T44" fmla="*/ 13 w 108"/>
              <a:gd name="T45" fmla="*/ 40 h 104"/>
              <a:gd name="T46" fmla="*/ 10 w 108"/>
              <a:gd name="T47" fmla="*/ 41 h 104"/>
              <a:gd name="T48" fmla="*/ 9 w 108"/>
              <a:gd name="T49" fmla="*/ 59 h 104"/>
              <a:gd name="T50" fmla="*/ 10 w 108"/>
              <a:gd name="T51" fmla="*/ 63 h 104"/>
              <a:gd name="T52" fmla="*/ 95 w 108"/>
              <a:gd name="T53" fmla="*/ 64 h 104"/>
              <a:gd name="T54" fmla="*/ 98 w 108"/>
              <a:gd name="T55" fmla="*/ 63 h 104"/>
              <a:gd name="T56" fmla="*/ 100 w 108"/>
              <a:gd name="T57" fmla="*/ 45 h 104"/>
              <a:gd name="T58" fmla="*/ 98 w 108"/>
              <a:gd name="T59" fmla="*/ 41 h 104"/>
              <a:gd name="T60" fmla="*/ 95 w 108"/>
              <a:gd name="T61" fmla="*/ 72 h 104"/>
              <a:gd name="T62" fmla="*/ 13 w 108"/>
              <a:gd name="T63" fmla="*/ 72 h 104"/>
              <a:gd name="T64" fmla="*/ 10 w 108"/>
              <a:gd name="T65" fmla="*/ 73 h 104"/>
              <a:gd name="T66" fmla="*/ 10 w 108"/>
              <a:gd name="T67" fmla="*/ 94 h 104"/>
              <a:gd name="T68" fmla="*/ 13 w 108"/>
              <a:gd name="T69" fmla="*/ 96 h 104"/>
              <a:gd name="T70" fmla="*/ 98 w 108"/>
              <a:gd name="T71" fmla="*/ 95 h 104"/>
              <a:gd name="T72" fmla="*/ 100 w 108"/>
              <a:gd name="T73" fmla="*/ 77 h 104"/>
              <a:gd name="T74" fmla="*/ 98 w 108"/>
              <a:gd name="T75" fmla="*/ 73 h 104"/>
              <a:gd name="T76" fmla="*/ 22 w 108"/>
              <a:gd name="T77" fmla="*/ 13 h 104"/>
              <a:gd name="T78" fmla="*/ 30 w 108"/>
              <a:gd name="T79" fmla="*/ 20 h 104"/>
              <a:gd name="T80" fmla="*/ 22 w 108"/>
              <a:gd name="T81" fmla="*/ 28 h 104"/>
              <a:gd name="T82" fmla="*/ 15 w 108"/>
              <a:gd name="T83" fmla="*/ 20 h 104"/>
              <a:gd name="T84" fmla="*/ 22 w 108"/>
              <a:gd name="T85" fmla="*/ 13 h 104"/>
              <a:gd name="T86" fmla="*/ 22 w 108"/>
              <a:gd name="T87" fmla="*/ 18 h 104"/>
              <a:gd name="T88" fmla="*/ 20 w 108"/>
              <a:gd name="T89" fmla="*/ 20 h 104"/>
              <a:gd name="T90" fmla="*/ 22 w 108"/>
              <a:gd name="T91" fmla="*/ 23 h 104"/>
              <a:gd name="T92" fmla="*/ 25 w 108"/>
              <a:gd name="T93" fmla="*/ 20 h 104"/>
              <a:gd name="T94" fmla="*/ 22 w 108"/>
              <a:gd name="T95" fmla="*/ 45 h 104"/>
              <a:gd name="T96" fmla="*/ 27 w 108"/>
              <a:gd name="T97" fmla="*/ 47 h 104"/>
              <a:gd name="T98" fmla="*/ 27 w 108"/>
              <a:gd name="T99" fmla="*/ 57 h 104"/>
              <a:gd name="T100" fmla="*/ 17 w 108"/>
              <a:gd name="T101" fmla="*/ 57 h 104"/>
              <a:gd name="T102" fmla="*/ 17 w 108"/>
              <a:gd name="T103" fmla="*/ 47 h 104"/>
              <a:gd name="T104" fmla="*/ 24 w 108"/>
              <a:gd name="T105" fmla="*/ 50 h 104"/>
              <a:gd name="T106" fmla="*/ 20 w 108"/>
              <a:gd name="T107" fmla="*/ 50 h 104"/>
              <a:gd name="T108" fmla="*/ 20 w 108"/>
              <a:gd name="T109" fmla="*/ 54 h 104"/>
              <a:gd name="T110" fmla="*/ 24 w 108"/>
              <a:gd name="T111" fmla="*/ 54 h 104"/>
              <a:gd name="T112" fmla="*/ 24 w 108"/>
              <a:gd name="T113" fmla="*/ 50 h 104"/>
              <a:gd name="T114" fmla="*/ 22 w 108"/>
              <a:gd name="T115" fmla="*/ 81 h 104"/>
              <a:gd name="T116" fmla="*/ 20 w 108"/>
              <a:gd name="T117" fmla="*/ 84 h 104"/>
              <a:gd name="T118" fmla="*/ 22 w 108"/>
              <a:gd name="T119" fmla="*/ 86 h 104"/>
              <a:gd name="T120" fmla="*/ 25 w 108"/>
              <a:gd name="T121" fmla="*/ 8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8" h="104">
                <a:moveTo>
                  <a:pt x="22" y="77"/>
                </a:moveTo>
                <a:cubicBezTo>
                  <a:pt x="24" y="77"/>
                  <a:pt x="26" y="77"/>
                  <a:pt x="2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9" y="80"/>
                  <a:pt x="30" y="82"/>
                  <a:pt x="30" y="84"/>
                </a:cubicBezTo>
                <a:cubicBezTo>
                  <a:pt x="30" y="86"/>
                  <a:pt x="29" y="88"/>
                  <a:pt x="27" y="89"/>
                </a:cubicBezTo>
                <a:cubicBezTo>
                  <a:pt x="26" y="91"/>
                  <a:pt x="24" y="91"/>
                  <a:pt x="22" y="91"/>
                </a:cubicBezTo>
                <a:cubicBezTo>
                  <a:pt x="20" y="91"/>
                  <a:pt x="18" y="91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6" y="88"/>
                  <a:pt x="15" y="86"/>
                  <a:pt x="15" y="84"/>
                </a:cubicBezTo>
                <a:cubicBezTo>
                  <a:pt x="15" y="82"/>
                  <a:pt x="16" y="80"/>
                  <a:pt x="17" y="79"/>
                </a:cubicBezTo>
                <a:cubicBezTo>
                  <a:pt x="17" y="79"/>
                  <a:pt x="17" y="79"/>
                  <a:pt x="17" y="79"/>
                </a:cubicBezTo>
                <a:cubicBezTo>
                  <a:pt x="18" y="77"/>
                  <a:pt x="20" y="77"/>
                  <a:pt x="22" y="77"/>
                </a:cubicBezTo>
                <a:close/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9" y="0"/>
                  <a:pt x="102" y="1"/>
                  <a:pt x="104" y="4"/>
                </a:cubicBezTo>
                <a:cubicBezTo>
                  <a:pt x="104" y="4"/>
                  <a:pt x="104" y="4"/>
                  <a:pt x="104" y="4"/>
                </a:cubicBezTo>
                <a:cubicBezTo>
                  <a:pt x="106" y="6"/>
                  <a:pt x="108" y="9"/>
                  <a:pt x="108" y="13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8" y="31"/>
                  <a:pt x="107" y="34"/>
                  <a:pt x="104" y="36"/>
                </a:cubicBezTo>
                <a:cubicBezTo>
                  <a:pt x="107" y="38"/>
                  <a:pt x="108" y="41"/>
                  <a:pt x="108" y="45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63"/>
                  <a:pt x="107" y="66"/>
                  <a:pt x="104" y="68"/>
                </a:cubicBezTo>
                <a:cubicBezTo>
                  <a:pt x="107" y="70"/>
                  <a:pt x="108" y="73"/>
                  <a:pt x="108" y="77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5"/>
                  <a:pt x="106" y="98"/>
                  <a:pt x="104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02" y="103"/>
                  <a:pt x="99" y="104"/>
                  <a:pt x="95" y="104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10" y="104"/>
                  <a:pt x="6" y="103"/>
                  <a:pt x="4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2" y="98"/>
                  <a:pt x="0" y="95"/>
                  <a:pt x="0" y="91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3"/>
                  <a:pt x="2" y="70"/>
                  <a:pt x="4" y="68"/>
                </a:cubicBezTo>
                <a:cubicBezTo>
                  <a:pt x="2" y="66"/>
                  <a:pt x="0" y="63"/>
                  <a:pt x="0" y="59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1"/>
                  <a:pt x="2" y="38"/>
                  <a:pt x="4" y="36"/>
                </a:cubicBezTo>
                <a:cubicBezTo>
                  <a:pt x="2" y="34"/>
                  <a:pt x="0" y="31"/>
                  <a:pt x="0" y="2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9"/>
                  <a:pt x="2" y="6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6" y="1"/>
                  <a:pt x="10" y="0"/>
                  <a:pt x="13" y="0"/>
                </a:cubicBezTo>
                <a:close/>
                <a:moveTo>
                  <a:pt x="95" y="8"/>
                </a:moveTo>
                <a:cubicBezTo>
                  <a:pt x="95" y="8"/>
                  <a:pt x="95" y="8"/>
                  <a:pt x="95" y="8"/>
                </a:cubicBezTo>
                <a:cubicBezTo>
                  <a:pt x="13" y="8"/>
                  <a:pt x="13" y="8"/>
                  <a:pt x="13" y="8"/>
                </a:cubicBezTo>
                <a:cubicBezTo>
                  <a:pt x="12" y="8"/>
                  <a:pt x="11" y="9"/>
                  <a:pt x="10" y="9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9" y="10"/>
                  <a:pt x="9" y="12"/>
                  <a:pt x="9" y="13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9"/>
                  <a:pt x="9" y="30"/>
                  <a:pt x="10" y="30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1"/>
                  <a:pt x="10" y="31"/>
                  <a:pt x="10" y="31"/>
                </a:cubicBezTo>
                <a:cubicBezTo>
                  <a:pt x="11" y="31"/>
                  <a:pt x="12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6" y="32"/>
                  <a:pt x="97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0"/>
                  <a:pt x="100" y="29"/>
                  <a:pt x="100" y="27"/>
                </a:cubicBezTo>
                <a:cubicBezTo>
                  <a:pt x="100" y="13"/>
                  <a:pt x="100" y="13"/>
                  <a:pt x="100" y="13"/>
                </a:cubicBezTo>
                <a:cubicBezTo>
                  <a:pt x="100" y="12"/>
                  <a:pt x="99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9"/>
                  <a:pt x="96" y="8"/>
                  <a:pt x="95" y="8"/>
                </a:cubicBezTo>
                <a:close/>
                <a:moveTo>
                  <a:pt x="95" y="40"/>
                </a:moveTo>
                <a:cubicBezTo>
                  <a:pt x="95" y="40"/>
                  <a:pt x="95" y="40"/>
                  <a:pt x="95" y="40"/>
                </a:cubicBezTo>
                <a:cubicBezTo>
                  <a:pt x="95" y="40"/>
                  <a:pt x="95" y="40"/>
                  <a:pt x="9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40"/>
                  <a:pt x="11" y="41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2"/>
                  <a:pt x="9" y="43"/>
                  <a:pt x="9" y="45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1"/>
                  <a:pt x="9" y="62"/>
                  <a:pt x="10" y="62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11" y="63"/>
                  <a:pt x="12" y="64"/>
                  <a:pt x="13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7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9" y="62"/>
                  <a:pt x="100" y="61"/>
                  <a:pt x="100" y="59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3"/>
                  <a:pt x="99" y="42"/>
                  <a:pt x="98" y="42"/>
                </a:cubicBezTo>
                <a:cubicBezTo>
                  <a:pt x="98" y="42"/>
                  <a:pt x="98" y="42"/>
                  <a:pt x="98" y="42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6" y="40"/>
                  <a:pt x="95" y="40"/>
                </a:cubicBezTo>
                <a:close/>
                <a:moveTo>
                  <a:pt x="95" y="72"/>
                </a:moveTo>
                <a:cubicBezTo>
                  <a:pt x="95" y="72"/>
                  <a:pt x="95" y="72"/>
                  <a:pt x="95" y="72"/>
                </a:cubicBezTo>
                <a:cubicBezTo>
                  <a:pt x="95" y="72"/>
                  <a:pt x="95" y="72"/>
                  <a:pt x="95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2" y="72"/>
                  <a:pt x="11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9" y="74"/>
                  <a:pt x="9" y="75"/>
                  <a:pt x="9" y="77"/>
                </a:cubicBezTo>
                <a:cubicBezTo>
                  <a:pt x="9" y="91"/>
                  <a:pt x="9" y="91"/>
                  <a:pt x="9" y="91"/>
                </a:cubicBezTo>
                <a:cubicBezTo>
                  <a:pt x="9" y="92"/>
                  <a:pt x="9" y="94"/>
                  <a:pt x="10" y="94"/>
                </a:cubicBezTo>
                <a:cubicBezTo>
                  <a:pt x="10" y="94"/>
                  <a:pt x="10" y="94"/>
                  <a:pt x="10" y="94"/>
                </a:cubicBezTo>
                <a:cubicBezTo>
                  <a:pt x="10" y="95"/>
                  <a:pt x="10" y="95"/>
                  <a:pt x="10" y="95"/>
                </a:cubicBezTo>
                <a:cubicBezTo>
                  <a:pt x="11" y="95"/>
                  <a:pt x="12" y="96"/>
                  <a:pt x="13" y="96"/>
                </a:cubicBezTo>
                <a:cubicBezTo>
                  <a:pt x="95" y="96"/>
                  <a:pt x="95" y="96"/>
                  <a:pt x="95" y="96"/>
                </a:cubicBezTo>
                <a:cubicBezTo>
                  <a:pt x="96" y="96"/>
                  <a:pt x="97" y="95"/>
                  <a:pt x="98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98" y="94"/>
                  <a:pt x="98" y="94"/>
                  <a:pt x="98" y="94"/>
                </a:cubicBezTo>
                <a:cubicBezTo>
                  <a:pt x="99" y="94"/>
                  <a:pt x="100" y="93"/>
                  <a:pt x="100" y="91"/>
                </a:cubicBezTo>
                <a:cubicBezTo>
                  <a:pt x="100" y="77"/>
                  <a:pt x="100" y="77"/>
                  <a:pt x="100" y="77"/>
                </a:cubicBezTo>
                <a:cubicBezTo>
                  <a:pt x="100" y="75"/>
                  <a:pt x="99" y="74"/>
                  <a:pt x="98" y="74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6" y="72"/>
                  <a:pt x="95" y="72"/>
                </a:cubicBezTo>
                <a:close/>
                <a:moveTo>
                  <a:pt x="22" y="13"/>
                </a:moveTo>
                <a:cubicBezTo>
                  <a:pt x="22" y="13"/>
                  <a:pt x="22" y="13"/>
                  <a:pt x="22" y="13"/>
                </a:cubicBezTo>
                <a:cubicBezTo>
                  <a:pt x="24" y="13"/>
                  <a:pt x="26" y="13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9" y="16"/>
                  <a:pt x="30" y="18"/>
                  <a:pt x="30" y="20"/>
                </a:cubicBezTo>
                <a:cubicBezTo>
                  <a:pt x="30" y="22"/>
                  <a:pt x="29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7"/>
                  <a:pt x="24" y="28"/>
                  <a:pt x="22" y="28"/>
                </a:cubicBezTo>
                <a:cubicBezTo>
                  <a:pt x="20" y="28"/>
                  <a:pt x="18" y="27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6" y="24"/>
                  <a:pt x="15" y="22"/>
                  <a:pt x="15" y="20"/>
                </a:cubicBezTo>
                <a:cubicBezTo>
                  <a:pt x="15" y="18"/>
                  <a:pt x="16" y="16"/>
                  <a:pt x="17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8" y="13"/>
                  <a:pt x="20" y="13"/>
                  <a:pt x="22" y="13"/>
                </a:cubicBezTo>
                <a:close/>
                <a:moveTo>
                  <a:pt x="24" y="18"/>
                </a:move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3" y="18"/>
                  <a:pt x="22" y="18"/>
                </a:cubicBezTo>
                <a:cubicBezTo>
                  <a:pt x="22" y="18"/>
                  <a:pt x="21" y="18"/>
                  <a:pt x="20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19"/>
                  <a:pt x="20" y="19"/>
                  <a:pt x="20" y="20"/>
                </a:cubicBezTo>
                <a:cubicBezTo>
                  <a:pt x="20" y="21"/>
                  <a:pt x="20" y="21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2"/>
                  <a:pt x="22" y="23"/>
                  <a:pt x="22" y="23"/>
                </a:cubicBezTo>
                <a:cubicBezTo>
                  <a:pt x="23" y="23"/>
                  <a:pt x="24" y="22"/>
                  <a:pt x="24" y="22"/>
                </a:cubicBezTo>
                <a:cubicBezTo>
                  <a:pt x="24" y="22"/>
                  <a:pt x="24" y="22"/>
                  <a:pt x="24" y="22"/>
                </a:cubicBezTo>
                <a:cubicBezTo>
                  <a:pt x="24" y="21"/>
                  <a:pt x="25" y="21"/>
                  <a:pt x="25" y="20"/>
                </a:cubicBezTo>
                <a:cubicBezTo>
                  <a:pt x="25" y="19"/>
                  <a:pt x="24" y="19"/>
                  <a:pt x="24" y="18"/>
                </a:cubicBezTo>
                <a:cubicBezTo>
                  <a:pt x="24" y="18"/>
                  <a:pt x="24" y="18"/>
                  <a:pt x="24" y="18"/>
                </a:cubicBezTo>
                <a:close/>
                <a:moveTo>
                  <a:pt x="22" y="45"/>
                </a:moveTo>
                <a:cubicBezTo>
                  <a:pt x="22" y="45"/>
                  <a:pt x="22" y="45"/>
                  <a:pt x="22" y="45"/>
                </a:cubicBezTo>
                <a:cubicBezTo>
                  <a:pt x="24" y="45"/>
                  <a:pt x="26" y="45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9" y="48"/>
                  <a:pt x="30" y="50"/>
                  <a:pt x="30" y="52"/>
                </a:cubicBezTo>
                <a:cubicBezTo>
                  <a:pt x="30" y="54"/>
                  <a:pt x="29" y="56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6" y="59"/>
                  <a:pt x="24" y="59"/>
                  <a:pt x="22" y="59"/>
                </a:cubicBezTo>
                <a:cubicBezTo>
                  <a:pt x="20" y="59"/>
                  <a:pt x="18" y="59"/>
                  <a:pt x="17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6" y="56"/>
                  <a:pt x="15" y="54"/>
                  <a:pt x="15" y="52"/>
                </a:cubicBezTo>
                <a:cubicBezTo>
                  <a:pt x="15" y="50"/>
                  <a:pt x="16" y="48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5"/>
                  <a:pt x="20" y="45"/>
                  <a:pt x="22" y="45"/>
                </a:cubicBezTo>
                <a:close/>
                <a:moveTo>
                  <a:pt x="24" y="50"/>
                </a:moveTo>
                <a:cubicBezTo>
                  <a:pt x="24" y="50"/>
                  <a:pt x="24" y="50"/>
                  <a:pt x="24" y="50"/>
                </a:cubicBezTo>
                <a:cubicBezTo>
                  <a:pt x="24" y="50"/>
                  <a:pt x="23" y="49"/>
                  <a:pt x="22" y="49"/>
                </a:cubicBezTo>
                <a:cubicBezTo>
                  <a:pt x="22" y="49"/>
                  <a:pt x="21" y="50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51"/>
                  <a:pt x="20" y="51"/>
                  <a:pt x="20" y="52"/>
                </a:cubicBezTo>
                <a:cubicBezTo>
                  <a:pt x="20" y="53"/>
                  <a:pt x="20" y="53"/>
                  <a:pt x="20" y="54"/>
                </a:cubicBezTo>
                <a:cubicBezTo>
                  <a:pt x="20" y="54"/>
                  <a:pt x="20" y="54"/>
                  <a:pt x="20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3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3"/>
                  <a:pt x="25" y="53"/>
                  <a:pt x="25" y="52"/>
                </a:cubicBezTo>
                <a:cubicBezTo>
                  <a:pt x="25" y="51"/>
                  <a:pt x="24" y="51"/>
                  <a:pt x="24" y="50"/>
                </a:cubicBezTo>
                <a:cubicBezTo>
                  <a:pt x="24" y="50"/>
                  <a:pt x="24" y="50"/>
                  <a:pt x="24" y="50"/>
                </a:cubicBezTo>
                <a:close/>
                <a:moveTo>
                  <a:pt x="24" y="82"/>
                </a:moveTo>
                <a:cubicBezTo>
                  <a:pt x="24" y="82"/>
                  <a:pt x="24" y="82"/>
                  <a:pt x="24" y="82"/>
                </a:cubicBezTo>
                <a:cubicBezTo>
                  <a:pt x="24" y="82"/>
                  <a:pt x="23" y="81"/>
                  <a:pt x="22" y="81"/>
                </a:cubicBezTo>
                <a:cubicBezTo>
                  <a:pt x="22" y="81"/>
                  <a:pt x="21" y="82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20" y="83"/>
                  <a:pt x="20" y="83"/>
                  <a:pt x="20" y="84"/>
                </a:cubicBezTo>
                <a:cubicBezTo>
                  <a:pt x="20" y="85"/>
                  <a:pt x="20" y="85"/>
                  <a:pt x="20" y="86"/>
                </a:cubicBezTo>
                <a:cubicBezTo>
                  <a:pt x="20" y="86"/>
                  <a:pt x="20" y="86"/>
                  <a:pt x="20" y="86"/>
                </a:cubicBezTo>
                <a:cubicBezTo>
                  <a:pt x="21" y="86"/>
                  <a:pt x="22" y="86"/>
                  <a:pt x="22" y="86"/>
                </a:cubicBezTo>
                <a:cubicBezTo>
                  <a:pt x="23" y="86"/>
                  <a:pt x="24" y="86"/>
                  <a:pt x="24" y="86"/>
                </a:cubicBezTo>
                <a:cubicBezTo>
                  <a:pt x="24" y="86"/>
                  <a:pt x="24" y="86"/>
                  <a:pt x="24" y="86"/>
                </a:cubicBezTo>
                <a:cubicBezTo>
                  <a:pt x="24" y="85"/>
                  <a:pt x="25" y="85"/>
                  <a:pt x="25" y="84"/>
                </a:cubicBezTo>
                <a:cubicBezTo>
                  <a:pt x="25" y="83"/>
                  <a:pt x="24" y="83"/>
                  <a:pt x="24" y="82"/>
                </a:cubicBezTo>
                <a:cubicBezTo>
                  <a:pt x="24" y="82"/>
                  <a:pt x="24" y="82"/>
                  <a:pt x="24" y="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7" name="PA_淘宝店chenying0907 39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6838953" y="4412497"/>
            <a:ext cx="224367" cy="224436"/>
          </a:xfrm>
          <a:custGeom>
            <a:avLst/>
            <a:gdLst>
              <a:gd name="T0" fmla="*/ 54 w 108"/>
              <a:gd name="T1" fmla="*/ 26 h 108"/>
              <a:gd name="T2" fmla="*/ 58 w 108"/>
              <a:gd name="T3" fmla="*/ 50 h 108"/>
              <a:gd name="T4" fmla="*/ 50 w 108"/>
              <a:gd name="T5" fmla="*/ 50 h 108"/>
              <a:gd name="T6" fmla="*/ 54 w 108"/>
              <a:gd name="T7" fmla="*/ 0 h 108"/>
              <a:gd name="T8" fmla="*/ 92 w 108"/>
              <a:gd name="T9" fmla="*/ 16 h 108"/>
              <a:gd name="T10" fmla="*/ 92 w 108"/>
              <a:gd name="T11" fmla="*/ 16 h 108"/>
              <a:gd name="T12" fmla="*/ 92 w 108"/>
              <a:gd name="T13" fmla="*/ 92 h 108"/>
              <a:gd name="T14" fmla="*/ 92 w 108"/>
              <a:gd name="T15" fmla="*/ 92 h 108"/>
              <a:gd name="T16" fmla="*/ 54 w 108"/>
              <a:gd name="T17" fmla="*/ 108 h 108"/>
              <a:gd name="T18" fmla="*/ 16 w 108"/>
              <a:gd name="T19" fmla="*/ 92 h 108"/>
              <a:gd name="T20" fmla="*/ 16 w 108"/>
              <a:gd name="T21" fmla="*/ 16 h 108"/>
              <a:gd name="T22" fmla="*/ 16 w 108"/>
              <a:gd name="T23" fmla="*/ 16 h 108"/>
              <a:gd name="T24" fmla="*/ 86 w 108"/>
              <a:gd name="T25" fmla="*/ 22 h 108"/>
              <a:gd name="T26" fmla="*/ 54 w 108"/>
              <a:gd name="T27" fmla="*/ 8 h 108"/>
              <a:gd name="T28" fmla="*/ 22 w 108"/>
              <a:gd name="T29" fmla="*/ 22 h 108"/>
              <a:gd name="T30" fmla="*/ 22 w 108"/>
              <a:gd name="T31" fmla="*/ 86 h 108"/>
              <a:gd name="T32" fmla="*/ 54 w 108"/>
              <a:gd name="T33" fmla="*/ 99 h 108"/>
              <a:gd name="T34" fmla="*/ 86 w 108"/>
              <a:gd name="T35" fmla="*/ 86 h 108"/>
              <a:gd name="T36" fmla="*/ 86 w 108"/>
              <a:gd name="T37" fmla="*/ 22 h 108"/>
              <a:gd name="T38" fmla="*/ 68 w 108"/>
              <a:gd name="T39" fmla="*/ 40 h 108"/>
              <a:gd name="T40" fmla="*/ 68 w 108"/>
              <a:gd name="T41" fmla="*/ 34 h 108"/>
              <a:gd name="T42" fmla="*/ 78 w 108"/>
              <a:gd name="T43" fmla="*/ 38 h 108"/>
              <a:gd name="T44" fmla="*/ 82 w 108"/>
              <a:gd name="T45" fmla="*/ 48 h 108"/>
              <a:gd name="T46" fmla="*/ 82 w 108"/>
              <a:gd name="T47" fmla="*/ 59 h 108"/>
              <a:gd name="T48" fmla="*/ 78 w 108"/>
              <a:gd name="T49" fmla="*/ 70 h 108"/>
              <a:gd name="T50" fmla="*/ 70 w 108"/>
              <a:gd name="T51" fmla="*/ 77 h 108"/>
              <a:gd name="T52" fmla="*/ 60 w 108"/>
              <a:gd name="T53" fmla="*/ 81 h 108"/>
              <a:gd name="T54" fmla="*/ 49 w 108"/>
              <a:gd name="T55" fmla="*/ 81 h 108"/>
              <a:gd name="T56" fmla="*/ 38 w 108"/>
              <a:gd name="T57" fmla="*/ 77 h 108"/>
              <a:gd name="T58" fmla="*/ 31 w 108"/>
              <a:gd name="T59" fmla="*/ 70 h 108"/>
              <a:gd name="T60" fmla="*/ 26 w 108"/>
              <a:gd name="T61" fmla="*/ 59 h 108"/>
              <a:gd name="T62" fmla="*/ 26 w 108"/>
              <a:gd name="T63" fmla="*/ 48 h 108"/>
              <a:gd name="T64" fmla="*/ 31 w 108"/>
              <a:gd name="T65" fmla="*/ 38 h 108"/>
              <a:gd name="T66" fmla="*/ 40 w 108"/>
              <a:gd name="T67" fmla="*/ 34 h 108"/>
              <a:gd name="T68" fmla="*/ 37 w 108"/>
              <a:gd name="T69" fmla="*/ 43 h 108"/>
              <a:gd name="T70" fmla="*/ 35 w 108"/>
              <a:gd name="T71" fmla="*/ 50 h 108"/>
              <a:gd name="T72" fmla="*/ 35 w 108"/>
              <a:gd name="T73" fmla="*/ 58 h 108"/>
              <a:gd name="T74" fmla="*/ 37 w 108"/>
              <a:gd name="T75" fmla="*/ 65 h 108"/>
              <a:gd name="T76" fmla="*/ 43 w 108"/>
              <a:gd name="T77" fmla="*/ 70 h 108"/>
              <a:gd name="T78" fmla="*/ 50 w 108"/>
              <a:gd name="T79" fmla="*/ 73 h 108"/>
              <a:gd name="T80" fmla="*/ 58 w 108"/>
              <a:gd name="T81" fmla="*/ 73 h 108"/>
              <a:gd name="T82" fmla="*/ 65 w 108"/>
              <a:gd name="T83" fmla="*/ 70 h 108"/>
              <a:gd name="T84" fmla="*/ 71 w 108"/>
              <a:gd name="T85" fmla="*/ 65 h 108"/>
              <a:gd name="T86" fmla="*/ 74 w 108"/>
              <a:gd name="T87" fmla="*/ 58 h 108"/>
              <a:gd name="T88" fmla="*/ 74 w 108"/>
              <a:gd name="T89" fmla="*/ 50 h 108"/>
              <a:gd name="T90" fmla="*/ 71 w 108"/>
              <a:gd name="T91" fmla="*/ 4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8" h="108">
                <a:moveTo>
                  <a:pt x="50" y="30"/>
                </a:moveTo>
                <a:cubicBezTo>
                  <a:pt x="50" y="27"/>
                  <a:pt x="52" y="26"/>
                  <a:pt x="54" y="26"/>
                </a:cubicBezTo>
                <a:cubicBezTo>
                  <a:pt x="56" y="26"/>
                  <a:pt x="58" y="27"/>
                  <a:pt x="58" y="30"/>
                </a:cubicBezTo>
                <a:cubicBezTo>
                  <a:pt x="58" y="50"/>
                  <a:pt x="58" y="50"/>
                  <a:pt x="58" y="50"/>
                </a:cubicBezTo>
                <a:cubicBezTo>
                  <a:pt x="58" y="52"/>
                  <a:pt x="56" y="54"/>
                  <a:pt x="54" y="54"/>
                </a:cubicBezTo>
                <a:cubicBezTo>
                  <a:pt x="52" y="54"/>
                  <a:pt x="50" y="52"/>
                  <a:pt x="50" y="5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4" y="0"/>
                </a:moveTo>
                <a:cubicBezTo>
                  <a:pt x="54" y="0"/>
                  <a:pt x="54" y="0"/>
                  <a:pt x="54" y="0"/>
                </a:cubicBezTo>
                <a:cubicBezTo>
                  <a:pt x="69" y="0"/>
                  <a:pt x="82" y="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102" y="26"/>
                  <a:pt x="108" y="39"/>
                  <a:pt x="108" y="54"/>
                </a:cubicBezTo>
                <a:cubicBezTo>
                  <a:pt x="108" y="69"/>
                  <a:pt x="102" y="8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82" y="102"/>
                  <a:pt x="69" y="108"/>
                  <a:pt x="54" y="108"/>
                </a:cubicBezTo>
                <a:cubicBezTo>
                  <a:pt x="39" y="108"/>
                  <a:pt x="26" y="102"/>
                  <a:pt x="16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6" y="82"/>
                  <a:pt x="0" y="69"/>
                  <a:pt x="0" y="54"/>
                </a:cubicBezTo>
                <a:cubicBezTo>
                  <a:pt x="0" y="39"/>
                  <a:pt x="6" y="2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26" y="6"/>
                  <a:pt x="39" y="0"/>
                  <a:pt x="54" y="0"/>
                </a:cubicBezTo>
                <a:close/>
                <a:moveTo>
                  <a:pt x="86" y="22"/>
                </a:moveTo>
                <a:cubicBezTo>
                  <a:pt x="86" y="22"/>
                  <a:pt x="86" y="22"/>
                  <a:pt x="86" y="22"/>
                </a:cubicBezTo>
                <a:cubicBezTo>
                  <a:pt x="78" y="13"/>
                  <a:pt x="67" y="8"/>
                  <a:pt x="54" y="8"/>
                </a:cubicBezTo>
                <a:cubicBezTo>
                  <a:pt x="42" y="8"/>
                  <a:pt x="30" y="13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14" y="30"/>
                  <a:pt x="9" y="41"/>
                  <a:pt x="9" y="54"/>
                </a:cubicBezTo>
                <a:cubicBezTo>
                  <a:pt x="9" y="66"/>
                  <a:pt x="14" y="78"/>
                  <a:pt x="22" y="86"/>
                </a:cubicBezTo>
                <a:cubicBezTo>
                  <a:pt x="22" y="86"/>
                  <a:pt x="22" y="86"/>
                  <a:pt x="22" y="86"/>
                </a:cubicBezTo>
                <a:cubicBezTo>
                  <a:pt x="30" y="94"/>
                  <a:pt x="42" y="99"/>
                  <a:pt x="54" y="99"/>
                </a:cubicBezTo>
                <a:cubicBezTo>
                  <a:pt x="67" y="99"/>
                  <a:pt x="78" y="94"/>
                  <a:pt x="86" y="86"/>
                </a:cubicBezTo>
                <a:cubicBezTo>
                  <a:pt x="86" y="86"/>
                  <a:pt x="86" y="86"/>
                  <a:pt x="86" y="86"/>
                </a:cubicBezTo>
                <a:cubicBezTo>
                  <a:pt x="95" y="78"/>
                  <a:pt x="100" y="66"/>
                  <a:pt x="100" y="54"/>
                </a:cubicBezTo>
                <a:cubicBezTo>
                  <a:pt x="100" y="41"/>
                  <a:pt x="95" y="30"/>
                  <a:pt x="86" y="22"/>
                </a:cubicBezTo>
                <a:cubicBezTo>
                  <a:pt x="86" y="22"/>
                  <a:pt x="86" y="22"/>
                  <a:pt x="86" y="22"/>
                </a:cubicBezTo>
                <a:close/>
                <a:moveTo>
                  <a:pt x="68" y="40"/>
                </a:moveTo>
                <a:cubicBezTo>
                  <a:pt x="68" y="40"/>
                  <a:pt x="68" y="40"/>
                  <a:pt x="68" y="40"/>
                </a:cubicBezTo>
                <a:cubicBezTo>
                  <a:pt x="67" y="38"/>
                  <a:pt x="67" y="35"/>
                  <a:pt x="68" y="34"/>
                </a:cubicBezTo>
                <a:cubicBezTo>
                  <a:pt x="70" y="32"/>
                  <a:pt x="73" y="32"/>
                  <a:pt x="74" y="34"/>
                </a:cubicBezTo>
                <a:cubicBezTo>
                  <a:pt x="75" y="35"/>
                  <a:pt x="77" y="36"/>
                  <a:pt x="78" y="38"/>
                </a:cubicBezTo>
                <a:cubicBezTo>
                  <a:pt x="79" y="39"/>
                  <a:pt x="79" y="41"/>
                  <a:pt x="80" y="43"/>
                </a:cubicBezTo>
                <a:cubicBezTo>
                  <a:pt x="81" y="45"/>
                  <a:pt x="81" y="46"/>
                  <a:pt x="82" y="48"/>
                </a:cubicBezTo>
                <a:cubicBezTo>
                  <a:pt x="82" y="50"/>
                  <a:pt x="82" y="52"/>
                  <a:pt x="82" y="54"/>
                </a:cubicBezTo>
                <a:cubicBezTo>
                  <a:pt x="82" y="56"/>
                  <a:pt x="82" y="58"/>
                  <a:pt x="82" y="59"/>
                </a:cubicBezTo>
                <a:cubicBezTo>
                  <a:pt x="81" y="61"/>
                  <a:pt x="81" y="63"/>
                  <a:pt x="80" y="65"/>
                </a:cubicBezTo>
                <a:cubicBezTo>
                  <a:pt x="79" y="67"/>
                  <a:pt x="79" y="68"/>
                  <a:pt x="78" y="70"/>
                </a:cubicBezTo>
                <a:cubicBezTo>
                  <a:pt x="77" y="71"/>
                  <a:pt x="75" y="73"/>
                  <a:pt x="74" y="74"/>
                </a:cubicBezTo>
                <a:cubicBezTo>
                  <a:pt x="73" y="75"/>
                  <a:pt x="71" y="76"/>
                  <a:pt x="70" y="77"/>
                </a:cubicBezTo>
                <a:cubicBezTo>
                  <a:pt x="68" y="78"/>
                  <a:pt x="67" y="79"/>
                  <a:pt x="65" y="80"/>
                </a:cubicBezTo>
                <a:cubicBezTo>
                  <a:pt x="63" y="81"/>
                  <a:pt x="62" y="81"/>
                  <a:pt x="60" y="81"/>
                </a:cubicBezTo>
                <a:cubicBezTo>
                  <a:pt x="58" y="82"/>
                  <a:pt x="56" y="82"/>
                  <a:pt x="54" y="82"/>
                </a:cubicBezTo>
                <a:cubicBezTo>
                  <a:pt x="52" y="82"/>
                  <a:pt x="50" y="82"/>
                  <a:pt x="49" y="81"/>
                </a:cubicBezTo>
                <a:cubicBezTo>
                  <a:pt x="47" y="81"/>
                  <a:pt x="45" y="81"/>
                  <a:pt x="43" y="80"/>
                </a:cubicBezTo>
                <a:cubicBezTo>
                  <a:pt x="41" y="79"/>
                  <a:pt x="40" y="78"/>
                  <a:pt x="38" y="77"/>
                </a:cubicBezTo>
                <a:cubicBezTo>
                  <a:pt x="37" y="76"/>
                  <a:pt x="35" y="75"/>
                  <a:pt x="34" y="74"/>
                </a:cubicBezTo>
                <a:cubicBezTo>
                  <a:pt x="33" y="73"/>
                  <a:pt x="32" y="71"/>
                  <a:pt x="31" y="70"/>
                </a:cubicBezTo>
                <a:cubicBezTo>
                  <a:pt x="30" y="68"/>
                  <a:pt x="29" y="67"/>
                  <a:pt x="28" y="65"/>
                </a:cubicBezTo>
                <a:cubicBezTo>
                  <a:pt x="27" y="63"/>
                  <a:pt x="27" y="61"/>
                  <a:pt x="26" y="59"/>
                </a:cubicBezTo>
                <a:cubicBezTo>
                  <a:pt x="26" y="58"/>
                  <a:pt x="26" y="56"/>
                  <a:pt x="26" y="54"/>
                </a:cubicBezTo>
                <a:cubicBezTo>
                  <a:pt x="26" y="52"/>
                  <a:pt x="26" y="50"/>
                  <a:pt x="26" y="48"/>
                </a:cubicBezTo>
                <a:cubicBezTo>
                  <a:pt x="27" y="46"/>
                  <a:pt x="27" y="45"/>
                  <a:pt x="28" y="43"/>
                </a:cubicBezTo>
                <a:cubicBezTo>
                  <a:pt x="29" y="41"/>
                  <a:pt x="30" y="39"/>
                  <a:pt x="31" y="38"/>
                </a:cubicBezTo>
                <a:cubicBezTo>
                  <a:pt x="32" y="36"/>
                  <a:pt x="33" y="35"/>
                  <a:pt x="34" y="34"/>
                </a:cubicBezTo>
                <a:cubicBezTo>
                  <a:pt x="36" y="32"/>
                  <a:pt x="38" y="32"/>
                  <a:pt x="40" y="34"/>
                </a:cubicBezTo>
                <a:cubicBezTo>
                  <a:pt x="42" y="35"/>
                  <a:pt x="42" y="38"/>
                  <a:pt x="40" y="40"/>
                </a:cubicBezTo>
                <a:cubicBezTo>
                  <a:pt x="39" y="41"/>
                  <a:pt x="38" y="42"/>
                  <a:pt x="37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7"/>
                  <a:pt x="35" y="48"/>
                  <a:pt x="35" y="50"/>
                </a:cubicBezTo>
                <a:cubicBezTo>
                  <a:pt x="34" y="51"/>
                  <a:pt x="34" y="52"/>
                  <a:pt x="34" y="54"/>
                </a:cubicBezTo>
                <a:cubicBezTo>
                  <a:pt x="34" y="55"/>
                  <a:pt x="34" y="57"/>
                  <a:pt x="35" y="58"/>
                </a:cubicBezTo>
                <a:cubicBezTo>
                  <a:pt x="35" y="59"/>
                  <a:pt x="35" y="60"/>
                  <a:pt x="36" y="62"/>
                </a:cubicBezTo>
                <a:cubicBezTo>
                  <a:pt x="36" y="63"/>
                  <a:pt x="37" y="64"/>
                  <a:pt x="37" y="65"/>
                </a:cubicBezTo>
                <a:cubicBezTo>
                  <a:pt x="38" y="66"/>
                  <a:pt x="39" y="67"/>
                  <a:pt x="40" y="68"/>
                </a:cubicBezTo>
                <a:cubicBezTo>
                  <a:pt x="41" y="69"/>
                  <a:pt x="42" y="70"/>
                  <a:pt x="43" y="70"/>
                </a:cubicBezTo>
                <a:cubicBezTo>
                  <a:pt x="44" y="71"/>
                  <a:pt x="45" y="72"/>
                  <a:pt x="46" y="72"/>
                </a:cubicBezTo>
                <a:cubicBezTo>
                  <a:pt x="48" y="73"/>
                  <a:pt x="49" y="73"/>
                  <a:pt x="50" y="73"/>
                </a:cubicBezTo>
                <a:cubicBezTo>
                  <a:pt x="51" y="74"/>
                  <a:pt x="53" y="74"/>
                  <a:pt x="54" y="74"/>
                </a:cubicBezTo>
                <a:cubicBezTo>
                  <a:pt x="56" y="74"/>
                  <a:pt x="57" y="74"/>
                  <a:pt x="58" y="73"/>
                </a:cubicBezTo>
                <a:cubicBezTo>
                  <a:pt x="59" y="73"/>
                  <a:pt x="61" y="73"/>
                  <a:pt x="62" y="72"/>
                </a:cubicBezTo>
                <a:cubicBezTo>
                  <a:pt x="63" y="72"/>
                  <a:pt x="64" y="71"/>
                  <a:pt x="65" y="70"/>
                </a:cubicBezTo>
                <a:cubicBezTo>
                  <a:pt x="66" y="70"/>
                  <a:pt x="67" y="69"/>
                  <a:pt x="68" y="68"/>
                </a:cubicBezTo>
                <a:cubicBezTo>
                  <a:pt x="69" y="67"/>
                  <a:pt x="70" y="66"/>
                  <a:pt x="71" y="65"/>
                </a:cubicBezTo>
                <a:cubicBezTo>
                  <a:pt x="72" y="64"/>
                  <a:pt x="72" y="63"/>
                  <a:pt x="73" y="62"/>
                </a:cubicBezTo>
                <a:cubicBezTo>
                  <a:pt x="73" y="60"/>
                  <a:pt x="74" y="59"/>
                  <a:pt x="74" y="58"/>
                </a:cubicBezTo>
                <a:cubicBezTo>
                  <a:pt x="74" y="57"/>
                  <a:pt x="74" y="55"/>
                  <a:pt x="74" y="54"/>
                </a:cubicBezTo>
                <a:cubicBezTo>
                  <a:pt x="74" y="52"/>
                  <a:pt x="74" y="51"/>
                  <a:pt x="74" y="50"/>
                </a:cubicBezTo>
                <a:cubicBezTo>
                  <a:pt x="74" y="48"/>
                  <a:pt x="73" y="47"/>
                  <a:pt x="73" y="46"/>
                </a:cubicBezTo>
                <a:cubicBezTo>
                  <a:pt x="72" y="45"/>
                  <a:pt x="72" y="44"/>
                  <a:pt x="71" y="43"/>
                </a:cubicBezTo>
                <a:cubicBezTo>
                  <a:pt x="70" y="42"/>
                  <a:pt x="69" y="41"/>
                  <a:pt x="68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8" name="PA_淘宝店chenying0907 40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3507319" y="2957897"/>
            <a:ext cx="315383" cy="256195"/>
          </a:xfrm>
          <a:custGeom>
            <a:avLst/>
            <a:gdLst>
              <a:gd name="T0" fmla="*/ 105 w 152"/>
              <a:gd name="T1" fmla="*/ 37 h 124"/>
              <a:gd name="T2" fmla="*/ 11 w 152"/>
              <a:gd name="T3" fmla="*/ 97 h 124"/>
              <a:gd name="T4" fmla="*/ 117 w 152"/>
              <a:gd name="T5" fmla="*/ 76 h 124"/>
              <a:gd name="T6" fmla="*/ 116 w 152"/>
              <a:gd name="T7" fmla="*/ 76 h 124"/>
              <a:gd name="T8" fmla="*/ 111 w 152"/>
              <a:gd name="T9" fmla="*/ 108 h 124"/>
              <a:gd name="T10" fmla="*/ 96 w 152"/>
              <a:gd name="T11" fmla="*/ 108 h 124"/>
              <a:gd name="T12" fmla="*/ 141 w 152"/>
              <a:gd name="T13" fmla="*/ 113 h 124"/>
              <a:gd name="T14" fmla="*/ 96 w 152"/>
              <a:gd name="T15" fmla="*/ 12 h 124"/>
              <a:gd name="T16" fmla="*/ 111 w 152"/>
              <a:gd name="T17" fmla="*/ 26 h 124"/>
              <a:gd name="T18" fmla="*/ 116 w 152"/>
              <a:gd name="T19" fmla="*/ 32 h 124"/>
              <a:gd name="T20" fmla="*/ 117 w 152"/>
              <a:gd name="T21" fmla="*/ 34 h 124"/>
              <a:gd name="T22" fmla="*/ 137 w 152"/>
              <a:gd name="T23" fmla="*/ 37 h 124"/>
              <a:gd name="T24" fmla="*/ 117 w 152"/>
              <a:gd name="T25" fmla="*/ 40 h 124"/>
              <a:gd name="T26" fmla="*/ 116 w 152"/>
              <a:gd name="T27" fmla="*/ 52 h 124"/>
              <a:gd name="T28" fmla="*/ 134 w 152"/>
              <a:gd name="T29" fmla="*/ 52 h 124"/>
              <a:gd name="T30" fmla="*/ 134 w 152"/>
              <a:gd name="T31" fmla="*/ 58 h 124"/>
              <a:gd name="T32" fmla="*/ 116 w 152"/>
              <a:gd name="T33" fmla="*/ 58 h 124"/>
              <a:gd name="T34" fmla="*/ 117 w 152"/>
              <a:gd name="T35" fmla="*/ 69 h 124"/>
              <a:gd name="T36" fmla="*/ 137 w 152"/>
              <a:gd name="T37" fmla="*/ 73 h 124"/>
              <a:gd name="T38" fmla="*/ 117 w 152"/>
              <a:gd name="T39" fmla="*/ 76 h 124"/>
              <a:gd name="T40" fmla="*/ 40 w 152"/>
              <a:gd name="T41" fmla="*/ 124 h 124"/>
              <a:gd name="T42" fmla="*/ 40 w 152"/>
              <a:gd name="T43" fmla="*/ 117 h 124"/>
              <a:gd name="T44" fmla="*/ 53 w 152"/>
              <a:gd name="T45" fmla="*/ 108 h 124"/>
              <a:gd name="T46" fmla="*/ 0 w 152"/>
              <a:gd name="T47" fmla="*/ 103 h 124"/>
              <a:gd name="T48" fmla="*/ 0 w 152"/>
              <a:gd name="T49" fmla="*/ 32 h 124"/>
              <a:gd name="T50" fmla="*/ 6 w 152"/>
              <a:gd name="T51" fmla="*/ 26 h 124"/>
              <a:gd name="T52" fmla="*/ 85 w 152"/>
              <a:gd name="T53" fmla="*/ 6 h 124"/>
              <a:gd name="T54" fmla="*/ 90 w 152"/>
              <a:gd name="T55" fmla="*/ 0 h 124"/>
              <a:gd name="T56" fmla="*/ 152 w 152"/>
              <a:gd name="T57" fmla="*/ 6 h 124"/>
              <a:gd name="T58" fmla="*/ 152 w 152"/>
              <a:gd name="T59" fmla="*/ 118 h 124"/>
              <a:gd name="T60" fmla="*/ 146 w 152"/>
              <a:gd name="T61" fmla="*/ 124 h 124"/>
              <a:gd name="T62" fmla="*/ 85 w 152"/>
              <a:gd name="T63" fmla="*/ 118 h 124"/>
              <a:gd name="T64" fmla="*/ 85 w 152"/>
              <a:gd name="T65" fmla="*/ 108 h 124"/>
              <a:gd name="T66" fmla="*/ 64 w 152"/>
              <a:gd name="T67" fmla="*/ 117 h 124"/>
              <a:gd name="T68" fmla="*/ 80 w 152"/>
              <a:gd name="T69" fmla="*/ 120 h 124"/>
              <a:gd name="T70" fmla="*/ 40 w 152"/>
              <a:gd name="T71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2" h="124">
                <a:moveTo>
                  <a:pt x="105" y="97"/>
                </a:moveTo>
                <a:cubicBezTo>
                  <a:pt x="105" y="37"/>
                  <a:pt x="105" y="37"/>
                  <a:pt x="105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97"/>
                  <a:pt x="11" y="97"/>
                  <a:pt x="11" y="97"/>
                </a:cubicBezTo>
                <a:cubicBezTo>
                  <a:pt x="42" y="97"/>
                  <a:pt x="74" y="97"/>
                  <a:pt x="105" y="97"/>
                </a:cubicBezTo>
                <a:close/>
                <a:moveTo>
                  <a:pt x="117" y="76"/>
                </a:moveTo>
                <a:cubicBezTo>
                  <a:pt x="117" y="76"/>
                  <a:pt x="117" y="76"/>
                  <a:pt x="117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103"/>
                  <a:pt x="116" y="103"/>
                  <a:pt x="116" y="103"/>
                </a:cubicBezTo>
                <a:cubicBezTo>
                  <a:pt x="116" y="106"/>
                  <a:pt x="114" y="108"/>
                  <a:pt x="111" y="108"/>
                </a:cubicBezTo>
                <a:cubicBezTo>
                  <a:pt x="111" y="108"/>
                  <a:pt x="111" y="108"/>
                  <a:pt x="111" y="108"/>
                </a:cubicBezTo>
                <a:cubicBezTo>
                  <a:pt x="96" y="108"/>
                  <a:pt x="96" y="108"/>
                  <a:pt x="96" y="108"/>
                </a:cubicBezTo>
                <a:cubicBezTo>
                  <a:pt x="96" y="113"/>
                  <a:pt x="96" y="113"/>
                  <a:pt x="96" y="113"/>
                </a:cubicBezTo>
                <a:cubicBezTo>
                  <a:pt x="141" y="113"/>
                  <a:pt x="141" y="113"/>
                  <a:pt x="141" y="113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26"/>
                  <a:pt x="96" y="26"/>
                  <a:pt x="96" y="26"/>
                </a:cubicBezTo>
                <a:cubicBezTo>
                  <a:pt x="111" y="26"/>
                  <a:pt x="111" y="26"/>
                  <a:pt x="111" y="26"/>
                </a:cubicBezTo>
                <a:cubicBezTo>
                  <a:pt x="114" y="26"/>
                  <a:pt x="116" y="29"/>
                  <a:pt x="116" y="32"/>
                </a:cubicBezTo>
                <a:cubicBezTo>
                  <a:pt x="116" y="32"/>
                  <a:pt x="116" y="32"/>
                  <a:pt x="116" y="32"/>
                </a:cubicBezTo>
                <a:cubicBezTo>
                  <a:pt x="116" y="34"/>
                  <a:pt x="116" y="34"/>
                  <a:pt x="116" y="34"/>
                </a:cubicBezTo>
                <a:cubicBezTo>
                  <a:pt x="117" y="34"/>
                  <a:pt x="117" y="34"/>
                  <a:pt x="117" y="34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6" y="34"/>
                  <a:pt x="137" y="35"/>
                  <a:pt x="137" y="37"/>
                </a:cubicBezTo>
                <a:cubicBezTo>
                  <a:pt x="137" y="39"/>
                  <a:pt x="136" y="40"/>
                  <a:pt x="134" y="40"/>
                </a:cubicBezTo>
                <a:cubicBezTo>
                  <a:pt x="117" y="40"/>
                  <a:pt x="117" y="40"/>
                  <a:pt x="117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6" y="52"/>
                  <a:pt x="116" y="52"/>
                  <a:pt x="116" y="52"/>
                </a:cubicBezTo>
                <a:cubicBezTo>
                  <a:pt x="117" y="52"/>
                  <a:pt x="117" y="52"/>
                  <a:pt x="117" y="52"/>
                </a:cubicBezTo>
                <a:cubicBezTo>
                  <a:pt x="134" y="52"/>
                  <a:pt x="134" y="52"/>
                  <a:pt x="134" y="52"/>
                </a:cubicBezTo>
                <a:cubicBezTo>
                  <a:pt x="136" y="52"/>
                  <a:pt x="137" y="53"/>
                  <a:pt x="137" y="55"/>
                </a:cubicBezTo>
                <a:cubicBezTo>
                  <a:pt x="137" y="57"/>
                  <a:pt x="136" y="58"/>
                  <a:pt x="134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16" y="69"/>
                  <a:pt x="116" y="69"/>
                  <a:pt x="116" y="69"/>
                </a:cubicBezTo>
                <a:cubicBezTo>
                  <a:pt x="117" y="69"/>
                  <a:pt x="117" y="69"/>
                  <a:pt x="117" y="69"/>
                </a:cubicBezTo>
                <a:cubicBezTo>
                  <a:pt x="134" y="69"/>
                  <a:pt x="134" y="69"/>
                  <a:pt x="134" y="69"/>
                </a:cubicBezTo>
                <a:cubicBezTo>
                  <a:pt x="136" y="69"/>
                  <a:pt x="137" y="71"/>
                  <a:pt x="137" y="73"/>
                </a:cubicBezTo>
                <a:cubicBezTo>
                  <a:pt x="137" y="74"/>
                  <a:pt x="136" y="76"/>
                  <a:pt x="134" y="76"/>
                </a:cubicBezTo>
                <a:cubicBezTo>
                  <a:pt x="117" y="76"/>
                  <a:pt x="117" y="76"/>
                  <a:pt x="117" y="76"/>
                </a:cubicBezTo>
                <a:close/>
                <a:moveTo>
                  <a:pt x="40" y="124"/>
                </a:moveTo>
                <a:cubicBezTo>
                  <a:pt x="40" y="124"/>
                  <a:pt x="40" y="124"/>
                  <a:pt x="40" y="124"/>
                </a:cubicBezTo>
                <a:cubicBezTo>
                  <a:pt x="38" y="124"/>
                  <a:pt x="37" y="122"/>
                  <a:pt x="37" y="120"/>
                </a:cubicBezTo>
                <a:cubicBezTo>
                  <a:pt x="37" y="119"/>
                  <a:pt x="38" y="117"/>
                  <a:pt x="40" y="117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3" y="108"/>
                  <a:pt x="0" y="106"/>
                  <a:pt x="0" y="103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9"/>
                  <a:pt x="3" y="26"/>
                  <a:pt x="6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85" y="26"/>
                  <a:pt x="85" y="26"/>
                  <a:pt x="85" y="26"/>
                </a:cubicBezTo>
                <a:cubicBezTo>
                  <a:pt x="85" y="6"/>
                  <a:pt x="85" y="6"/>
                  <a:pt x="85" y="6"/>
                </a:cubicBezTo>
                <a:cubicBezTo>
                  <a:pt x="85" y="3"/>
                  <a:pt x="87" y="0"/>
                  <a:pt x="90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50" y="0"/>
                  <a:pt x="152" y="3"/>
                  <a:pt x="152" y="6"/>
                </a:cubicBezTo>
                <a:cubicBezTo>
                  <a:pt x="152" y="6"/>
                  <a:pt x="152" y="6"/>
                  <a:pt x="152" y="6"/>
                </a:cubicBezTo>
                <a:cubicBezTo>
                  <a:pt x="152" y="118"/>
                  <a:pt x="152" y="118"/>
                  <a:pt x="152" y="118"/>
                </a:cubicBezTo>
                <a:cubicBezTo>
                  <a:pt x="152" y="121"/>
                  <a:pt x="150" y="124"/>
                  <a:pt x="146" y="124"/>
                </a:cubicBezTo>
                <a:cubicBezTo>
                  <a:pt x="146" y="124"/>
                  <a:pt x="146" y="124"/>
                  <a:pt x="146" y="124"/>
                </a:cubicBezTo>
                <a:cubicBezTo>
                  <a:pt x="90" y="124"/>
                  <a:pt x="90" y="124"/>
                  <a:pt x="90" y="124"/>
                </a:cubicBezTo>
                <a:cubicBezTo>
                  <a:pt x="87" y="124"/>
                  <a:pt x="85" y="121"/>
                  <a:pt x="85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64" y="108"/>
                  <a:pt x="64" y="108"/>
                  <a:pt x="64" y="108"/>
                </a:cubicBezTo>
                <a:cubicBezTo>
                  <a:pt x="64" y="117"/>
                  <a:pt x="64" y="117"/>
                  <a:pt x="64" y="117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8" y="117"/>
                  <a:pt x="80" y="119"/>
                  <a:pt x="80" y="120"/>
                </a:cubicBezTo>
                <a:cubicBezTo>
                  <a:pt x="80" y="122"/>
                  <a:pt x="78" y="124"/>
                  <a:pt x="76" y="124"/>
                </a:cubicBezTo>
                <a:cubicBezTo>
                  <a:pt x="64" y="124"/>
                  <a:pt x="52" y="124"/>
                  <a:pt x="40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9" name="PA_淘宝店chenying0907 41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3530602" y="4956648"/>
            <a:ext cx="258233" cy="309129"/>
          </a:xfrm>
          <a:custGeom>
            <a:avLst/>
            <a:gdLst>
              <a:gd name="T0" fmla="*/ 110 w 124"/>
              <a:gd name="T1" fmla="*/ 106 h 149"/>
              <a:gd name="T2" fmla="*/ 113 w 124"/>
              <a:gd name="T3" fmla="*/ 66 h 149"/>
              <a:gd name="T4" fmla="*/ 106 w 124"/>
              <a:gd name="T5" fmla="*/ 65 h 149"/>
              <a:gd name="T6" fmla="*/ 105 w 124"/>
              <a:gd name="T7" fmla="*/ 65 h 149"/>
              <a:gd name="T8" fmla="*/ 99 w 124"/>
              <a:gd name="T9" fmla="*/ 62 h 149"/>
              <a:gd name="T10" fmla="*/ 98 w 124"/>
              <a:gd name="T11" fmla="*/ 59 h 149"/>
              <a:gd name="T12" fmla="*/ 92 w 124"/>
              <a:gd name="T13" fmla="*/ 57 h 149"/>
              <a:gd name="T14" fmla="*/ 89 w 124"/>
              <a:gd name="T15" fmla="*/ 59 h 149"/>
              <a:gd name="T16" fmla="*/ 85 w 124"/>
              <a:gd name="T17" fmla="*/ 59 h 149"/>
              <a:gd name="T18" fmla="*/ 82 w 124"/>
              <a:gd name="T19" fmla="*/ 58 h 149"/>
              <a:gd name="T20" fmla="*/ 81 w 124"/>
              <a:gd name="T21" fmla="*/ 55 h 149"/>
              <a:gd name="T22" fmla="*/ 74 w 124"/>
              <a:gd name="T23" fmla="*/ 55 h 149"/>
              <a:gd name="T24" fmla="*/ 62 w 124"/>
              <a:gd name="T25" fmla="*/ 19 h 149"/>
              <a:gd name="T26" fmla="*/ 55 w 124"/>
              <a:gd name="T27" fmla="*/ 80 h 149"/>
              <a:gd name="T28" fmla="*/ 54 w 124"/>
              <a:gd name="T29" fmla="*/ 84 h 149"/>
              <a:gd name="T30" fmla="*/ 51 w 124"/>
              <a:gd name="T31" fmla="*/ 87 h 149"/>
              <a:gd name="T32" fmla="*/ 42 w 124"/>
              <a:gd name="T33" fmla="*/ 88 h 149"/>
              <a:gd name="T34" fmla="*/ 28 w 124"/>
              <a:gd name="T35" fmla="*/ 82 h 149"/>
              <a:gd name="T36" fmla="*/ 19 w 124"/>
              <a:gd name="T37" fmla="*/ 87 h 149"/>
              <a:gd name="T38" fmla="*/ 46 w 124"/>
              <a:gd name="T39" fmla="*/ 103 h 149"/>
              <a:gd name="T40" fmla="*/ 62 w 124"/>
              <a:gd name="T41" fmla="*/ 117 h 149"/>
              <a:gd name="T42" fmla="*/ 52 w 124"/>
              <a:gd name="T43" fmla="*/ 124 h 149"/>
              <a:gd name="T44" fmla="*/ 39 w 124"/>
              <a:gd name="T45" fmla="*/ 111 h 149"/>
              <a:gd name="T46" fmla="*/ 12 w 124"/>
              <a:gd name="T47" fmla="*/ 95 h 149"/>
              <a:gd name="T48" fmla="*/ 31 w 124"/>
              <a:gd name="T49" fmla="*/ 71 h 149"/>
              <a:gd name="T50" fmla="*/ 44 w 124"/>
              <a:gd name="T51" fmla="*/ 77 h 149"/>
              <a:gd name="T52" fmla="*/ 73 w 124"/>
              <a:gd name="T53" fmla="*/ 19 h 149"/>
              <a:gd name="T54" fmla="*/ 88 w 124"/>
              <a:gd name="T55" fmla="*/ 47 h 149"/>
              <a:gd name="T56" fmla="*/ 124 w 124"/>
              <a:gd name="T57" fmla="*/ 66 h 149"/>
              <a:gd name="T58" fmla="*/ 120 w 124"/>
              <a:gd name="T59" fmla="*/ 110 h 149"/>
              <a:gd name="T60" fmla="*/ 118 w 124"/>
              <a:gd name="T61" fmla="*/ 127 h 149"/>
              <a:gd name="T62" fmla="*/ 115 w 124"/>
              <a:gd name="T63" fmla="*/ 146 h 149"/>
              <a:gd name="T64" fmla="*/ 108 w 124"/>
              <a:gd name="T65" fmla="*/ 149 h 149"/>
              <a:gd name="T66" fmla="*/ 55 w 124"/>
              <a:gd name="T67" fmla="*/ 146 h 149"/>
              <a:gd name="T68" fmla="*/ 52 w 124"/>
              <a:gd name="T69" fmla="*/ 139 h 149"/>
              <a:gd name="T70" fmla="*/ 52 w 124"/>
              <a:gd name="T71" fmla="*/ 124 h 149"/>
              <a:gd name="T72" fmla="*/ 63 w 124"/>
              <a:gd name="T73" fmla="*/ 128 h 149"/>
              <a:gd name="T74" fmla="*/ 107 w 124"/>
              <a:gd name="T75" fmla="*/ 138 h 149"/>
              <a:gd name="T76" fmla="*/ 63 w 124"/>
              <a:gd name="T77" fmla="*/ 128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4" h="149">
                <a:moveTo>
                  <a:pt x="105" y="117"/>
                </a:moveTo>
                <a:cubicBezTo>
                  <a:pt x="107" y="114"/>
                  <a:pt x="109" y="110"/>
                  <a:pt x="110" y="106"/>
                </a:cubicBezTo>
                <a:cubicBezTo>
                  <a:pt x="111" y="102"/>
                  <a:pt x="113" y="97"/>
                  <a:pt x="113" y="93"/>
                </a:cubicBezTo>
                <a:cubicBezTo>
                  <a:pt x="113" y="66"/>
                  <a:pt x="113" y="66"/>
                  <a:pt x="113" y="66"/>
                </a:cubicBezTo>
                <a:cubicBezTo>
                  <a:pt x="113" y="63"/>
                  <a:pt x="109" y="64"/>
                  <a:pt x="109" y="64"/>
                </a:cubicBezTo>
                <a:cubicBezTo>
                  <a:pt x="108" y="65"/>
                  <a:pt x="107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4" y="65"/>
                  <a:pt x="103" y="65"/>
                  <a:pt x="102" y="65"/>
                </a:cubicBezTo>
                <a:cubicBezTo>
                  <a:pt x="101" y="64"/>
                  <a:pt x="100" y="63"/>
                  <a:pt x="99" y="62"/>
                </a:cubicBezTo>
                <a:cubicBezTo>
                  <a:pt x="99" y="62"/>
                  <a:pt x="99" y="62"/>
                  <a:pt x="99" y="62"/>
                </a:cubicBezTo>
                <a:cubicBezTo>
                  <a:pt x="98" y="61"/>
                  <a:pt x="98" y="60"/>
                  <a:pt x="98" y="59"/>
                </a:cubicBezTo>
                <a:cubicBezTo>
                  <a:pt x="97" y="56"/>
                  <a:pt x="94" y="56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8"/>
                  <a:pt x="91" y="59"/>
                  <a:pt x="89" y="59"/>
                </a:cubicBezTo>
                <a:cubicBezTo>
                  <a:pt x="88" y="60"/>
                  <a:pt x="87" y="60"/>
                  <a:pt x="86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4" y="59"/>
                  <a:pt x="83" y="59"/>
                  <a:pt x="83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57"/>
                  <a:pt x="82" y="57"/>
                  <a:pt x="82" y="57"/>
                </a:cubicBezTo>
                <a:cubicBezTo>
                  <a:pt x="81" y="57"/>
                  <a:pt x="81" y="56"/>
                  <a:pt x="8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79" y="52"/>
                  <a:pt x="75" y="53"/>
                  <a:pt x="74" y="55"/>
                </a:cubicBezTo>
                <a:cubicBezTo>
                  <a:pt x="72" y="61"/>
                  <a:pt x="62" y="63"/>
                  <a:pt x="62" y="55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5"/>
                  <a:pt x="55" y="15"/>
                  <a:pt x="55" y="19"/>
                </a:cubicBezTo>
                <a:cubicBezTo>
                  <a:pt x="55" y="39"/>
                  <a:pt x="55" y="59"/>
                  <a:pt x="55" y="80"/>
                </a:cubicBezTo>
                <a:cubicBezTo>
                  <a:pt x="55" y="81"/>
                  <a:pt x="55" y="83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6"/>
                  <a:pt x="53" y="87"/>
                  <a:pt x="51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0" y="88"/>
                  <a:pt x="48" y="89"/>
                  <a:pt x="47" y="89"/>
                </a:cubicBezTo>
                <a:cubicBezTo>
                  <a:pt x="45" y="89"/>
                  <a:pt x="44" y="89"/>
                  <a:pt x="42" y="88"/>
                </a:cubicBezTo>
                <a:cubicBezTo>
                  <a:pt x="40" y="87"/>
                  <a:pt x="38" y="86"/>
                  <a:pt x="35" y="85"/>
                </a:cubicBezTo>
                <a:cubicBezTo>
                  <a:pt x="33" y="84"/>
                  <a:pt x="30" y="82"/>
                  <a:pt x="28" y="82"/>
                </a:cubicBezTo>
                <a:cubicBezTo>
                  <a:pt x="26" y="81"/>
                  <a:pt x="24" y="81"/>
                  <a:pt x="22" y="81"/>
                </a:cubicBezTo>
                <a:cubicBezTo>
                  <a:pt x="19" y="81"/>
                  <a:pt x="15" y="84"/>
                  <a:pt x="19" y="87"/>
                </a:cubicBezTo>
                <a:cubicBezTo>
                  <a:pt x="20" y="88"/>
                  <a:pt x="22" y="89"/>
                  <a:pt x="25" y="90"/>
                </a:cubicBezTo>
                <a:cubicBezTo>
                  <a:pt x="33" y="93"/>
                  <a:pt x="40" y="98"/>
                  <a:pt x="46" y="103"/>
                </a:cubicBezTo>
                <a:cubicBezTo>
                  <a:pt x="51" y="107"/>
                  <a:pt x="56" y="112"/>
                  <a:pt x="61" y="117"/>
                </a:cubicBezTo>
                <a:cubicBezTo>
                  <a:pt x="61" y="117"/>
                  <a:pt x="62" y="117"/>
                  <a:pt x="62" y="117"/>
                </a:cubicBezTo>
                <a:cubicBezTo>
                  <a:pt x="105" y="117"/>
                  <a:pt x="105" y="117"/>
                  <a:pt x="105" y="117"/>
                </a:cubicBezTo>
                <a:close/>
                <a:moveTo>
                  <a:pt x="52" y="124"/>
                </a:moveTo>
                <a:cubicBezTo>
                  <a:pt x="52" y="124"/>
                  <a:pt x="52" y="124"/>
                  <a:pt x="52" y="124"/>
                </a:cubicBezTo>
                <a:cubicBezTo>
                  <a:pt x="48" y="120"/>
                  <a:pt x="43" y="115"/>
                  <a:pt x="39" y="111"/>
                </a:cubicBezTo>
                <a:cubicBezTo>
                  <a:pt x="33" y="107"/>
                  <a:pt x="27" y="103"/>
                  <a:pt x="21" y="100"/>
                </a:cubicBezTo>
                <a:cubicBezTo>
                  <a:pt x="17" y="99"/>
                  <a:pt x="14" y="97"/>
                  <a:pt x="12" y="95"/>
                </a:cubicBezTo>
                <a:cubicBezTo>
                  <a:pt x="0" y="85"/>
                  <a:pt x="9" y="70"/>
                  <a:pt x="22" y="70"/>
                </a:cubicBezTo>
                <a:cubicBezTo>
                  <a:pt x="25" y="70"/>
                  <a:pt x="28" y="70"/>
                  <a:pt x="31" y="71"/>
                </a:cubicBezTo>
                <a:cubicBezTo>
                  <a:pt x="34" y="72"/>
                  <a:pt x="37" y="73"/>
                  <a:pt x="40" y="74"/>
                </a:cubicBezTo>
                <a:cubicBezTo>
                  <a:pt x="41" y="75"/>
                  <a:pt x="43" y="76"/>
                  <a:pt x="44" y="77"/>
                </a:cubicBezTo>
                <a:cubicBezTo>
                  <a:pt x="44" y="57"/>
                  <a:pt x="44" y="38"/>
                  <a:pt x="44" y="19"/>
                </a:cubicBezTo>
                <a:cubicBezTo>
                  <a:pt x="44" y="0"/>
                  <a:pt x="73" y="0"/>
                  <a:pt x="73" y="19"/>
                </a:cubicBezTo>
                <a:cubicBezTo>
                  <a:pt x="73" y="43"/>
                  <a:pt x="73" y="43"/>
                  <a:pt x="73" y="43"/>
                </a:cubicBezTo>
                <a:cubicBezTo>
                  <a:pt x="78" y="41"/>
                  <a:pt x="84" y="43"/>
                  <a:pt x="88" y="47"/>
                </a:cubicBezTo>
                <a:cubicBezTo>
                  <a:pt x="95" y="44"/>
                  <a:pt x="104" y="46"/>
                  <a:pt x="107" y="53"/>
                </a:cubicBezTo>
                <a:cubicBezTo>
                  <a:pt x="116" y="51"/>
                  <a:pt x="124" y="57"/>
                  <a:pt x="124" y="66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24" y="98"/>
                  <a:pt x="122" y="104"/>
                  <a:pt x="120" y="110"/>
                </a:cubicBezTo>
                <a:cubicBezTo>
                  <a:pt x="119" y="114"/>
                  <a:pt x="117" y="117"/>
                  <a:pt x="116" y="121"/>
                </a:cubicBezTo>
                <a:cubicBezTo>
                  <a:pt x="117" y="123"/>
                  <a:pt x="118" y="125"/>
                  <a:pt x="118" y="127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8" y="142"/>
                  <a:pt x="117" y="145"/>
                  <a:pt x="115" y="146"/>
                </a:cubicBezTo>
                <a:cubicBezTo>
                  <a:pt x="115" y="146"/>
                  <a:pt x="115" y="146"/>
                  <a:pt x="115" y="146"/>
                </a:cubicBezTo>
                <a:cubicBezTo>
                  <a:pt x="113" y="148"/>
                  <a:pt x="111" y="149"/>
                  <a:pt x="108" y="149"/>
                </a:cubicBezTo>
                <a:cubicBezTo>
                  <a:pt x="62" y="149"/>
                  <a:pt x="62" y="149"/>
                  <a:pt x="62" y="149"/>
                </a:cubicBezTo>
                <a:cubicBezTo>
                  <a:pt x="59" y="149"/>
                  <a:pt x="57" y="148"/>
                  <a:pt x="55" y="146"/>
                </a:cubicBezTo>
                <a:cubicBezTo>
                  <a:pt x="55" y="146"/>
                  <a:pt x="55" y="146"/>
                  <a:pt x="55" y="146"/>
                </a:cubicBezTo>
                <a:cubicBezTo>
                  <a:pt x="53" y="145"/>
                  <a:pt x="52" y="142"/>
                  <a:pt x="52" y="139"/>
                </a:cubicBezTo>
                <a:cubicBezTo>
                  <a:pt x="52" y="127"/>
                  <a:pt x="52" y="127"/>
                  <a:pt x="52" y="127"/>
                </a:cubicBezTo>
                <a:cubicBezTo>
                  <a:pt x="52" y="126"/>
                  <a:pt x="52" y="125"/>
                  <a:pt x="52" y="124"/>
                </a:cubicBezTo>
                <a:close/>
                <a:moveTo>
                  <a:pt x="63" y="128"/>
                </a:moveTo>
                <a:cubicBezTo>
                  <a:pt x="63" y="128"/>
                  <a:pt x="63" y="128"/>
                  <a:pt x="63" y="128"/>
                </a:cubicBezTo>
                <a:cubicBezTo>
                  <a:pt x="63" y="138"/>
                  <a:pt x="63" y="138"/>
                  <a:pt x="63" y="138"/>
                </a:cubicBezTo>
                <a:cubicBezTo>
                  <a:pt x="107" y="138"/>
                  <a:pt x="107" y="138"/>
                  <a:pt x="107" y="138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63" y="128"/>
                  <a:pt x="63" y="128"/>
                  <a:pt x="63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0" name="PA_淘宝店chenying0907 42"/>
          <p:cNvSpPr>
            <a:spLocks noEditPoints="1"/>
          </p:cNvSpPr>
          <p:nvPr>
            <p:custDataLst>
              <p:tags r:id="rId8"/>
            </p:custDataLst>
          </p:nvPr>
        </p:nvSpPr>
        <p:spPr bwMode="auto">
          <a:xfrm>
            <a:off x="5350933" y="4727976"/>
            <a:ext cx="254000" cy="205381"/>
          </a:xfrm>
          <a:custGeom>
            <a:avLst/>
            <a:gdLst>
              <a:gd name="T0" fmla="*/ 105 w 122"/>
              <a:gd name="T1" fmla="*/ 37 h 99"/>
              <a:gd name="T2" fmla="*/ 97 w 122"/>
              <a:gd name="T3" fmla="*/ 37 h 99"/>
              <a:gd name="T4" fmla="*/ 29 w 122"/>
              <a:gd name="T5" fmla="*/ 15 h 99"/>
              <a:gd name="T6" fmla="*/ 14 w 122"/>
              <a:gd name="T7" fmla="*/ 15 h 99"/>
              <a:gd name="T8" fmla="*/ 28 w 122"/>
              <a:gd name="T9" fmla="*/ 17 h 99"/>
              <a:gd name="T10" fmla="*/ 8 w 122"/>
              <a:gd name="T11" fmla="*/ 17 h 99"/>
              <a:gd name="T12" fmla="*/ 8 w 122"/>
              <a:gd name="T13" fmla="*/ 12 h 99"/>
              <a:gd name="T14" fmla="*/ 11 w 122"/>
              <a:gd name="T15" fmla="*/ 9 h 99"/>
              <a:gd name="T16" fmla="*/ 33 w 122"/>
              <a:gd name="T17" fmla="*/ 3 h 99"/>
              <a:gd name="T18" fmla="*/ 38 w 122"/>
              <a:gd name="T19" fmla="*/ 0 h 99"/>
              <a:gd name="T20" fmla="*/ 88 w 122"/>
              <a:gd name="T21" fmla="*/ 4 h 99"/>
              <a:gd name="T22" fmla="*/ 117 w 122"/>
              <a:gd name="T23" fmla="*/ 17 h 99"/>
              <a:gd name="T24" fmla="*/ 122 w 122"/>
              <a:gd name="T25" fmla="*/ 22 h 99"/>
              <a:gd name="T26" fmla="*/ 117 w 122"/>
              <a:gd name="T27" fmla="*/ 99 h 99"/>
              <a:gd name="T28" fmla="*/ 4 w 122"/>
              <a:gd name="T29" fmla="*/ 99 h 99"/>
              <a:gd name="T30" fmla="*/ 0 w 122"/>
              <a:gd name="T31" fmla="*/ 94 h 99"/>
              <a:gd name="T32" fmla="*/ 4 w 122"/>
              <a:gd name="T33" fmla="*/ 17 h 99"/>
              <a:gd name="T34" fmla="*/ 8 w 122"/>
              <a:gd name="T35" fmla="*/ 17 h 99"/>
              <a:gd name="T36" fmla="*/ 61 w 122"/>
              <a:gd name="T37" fmla="*/ 36 h 99"/>
              <a:gd name="T38" fmla="*/ 77 w 122"/>
              <a:gd name="T39" fmla="*/ 52 h 99"/>
              <a:gd name="T40" fmla="*/ 45 w 122"/>
              <a:gd name="T41" fmla="*/ 52 h 99"/>
              <a:gd name="T42" fmla="*/ 68 w 122"/>
              <a:gd name="T43" fmla="*/ 45 h 99"/>
              <a:gd name="T44" fmla="*/ 61 w 122"/>
              <a:gd name="T45" fmla="*/ 42 h 99"/>
              <a:gd name="T46" fmla="*/ 61 w 122"/>
              <a:gd name="T47" fmla="*/ 62 h 99"/>
              <a:gd name="T48" fmla="*/ 68 w 122"/>
              <a:gd name="T49" fmla="*/ 45 h 99"/>
              <a:gd name="T50" fmla="*/ 32 w 122"/>
              <a:gd name="T51" fmla="*/ 27 h 99"/>
              <a:gd name="T52" fmla="*/ 9 w 122"/>
              <a:gd name="T53" fmla="*/ 27 h 99"/>
              <a:gd name="T54" fmla="*/ 113 w 122"/>
              <a:gd name="T55" fmla="*/ 90 h 99"/>
              <a:gd name="T56" fmla="*/ 90 w 122"/>
              <a:gd name="T57" fmla="*/ 27 h 99"/>
              <a:gd name="T58" fmla="*/ 86 w 122"/>
              <a:gd name="T59" fmla="*/ 24 h 99"/>
              <a:gd name="T60" fmla="*/ 41 w 122"/>
              <a:gd name="T61" fmla="*/ 10 h 99"/>
              <a:gd name="T62" fmla="*/ 32 w 122"/>
              <a:gd name="T63" fmla="*/ 27 h 99"/>
              <a:gd name="T64" fmla="*/ 61 w 122"/>
              <a:gd name="T65" fmla="*/ 19 h 99"/>
              <a:gd name="T66" fmla="*/ 61 w 122"/>
              <a:gd name="T67" fmla="*/ 84 h 99"/>
              <a:gd name="T68" fmla="*/ 61 w 122"/>
              <a:gd name="T69" fmla="*/ 19 h 99"/>
              <a:gd name="T70" fmla="*/ 61 w 122"/>
              <a:gd name="T71" fmla="*/ 29 h 99"/>
              <a:gd name="T72" fmla="*/ 61 w 122"/>
              <a:gd name="T73" fmla="*/ 75 h 99"/>
              <a:gd name="T74" fmla="*/ 61 w 122"/>
              <a:gd name="T75" fmla="*/ 2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2" h="99">
                <a:moveTo>
                  <a:pt x="101" y="33"/>
                </a:moveTo>
                <a:cubicBezTo>
                  <a:pt x="103" y="33"/>
                  <a:pt x="105" y="35"/>
                  <a:pt x="105" y="37"/>
                </a:cubicBezTo>
                <a:cubicBezTo>
                  <a:pt x="105" y="40"/>
                  <a:pt x="103" y="42"/>
                  <a:pt x="101" y="42"/>
                </a:cubicBezTo>
                <a:cubicBezTo>
                  <a:pt x="99" y="42"/>
                  <a:pt x="97" y="40"/>
                  <a:pt x="97" y="37"/>
                </a:cubicBezTo>
                <a:cubicBezTo>
                  <a:pt x="97" y="35"/>
                  <a:pt x="99" y="33"/>
                  <a:pt x="101" y="33"/>
                </a:cubicBezTo>
                <a:close/>
                <a:moveTo>
                  <a:pt x="29" y="15"/>
                </a:moveTo>
                <a:cubicBezTo>
                  <a:pt x="29" y="15"/>
                  <a:pt x="29" y="15"/>
                  <a:pt x="29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14" y="17"/>
                  <a:pt x="14" y="17"/>
                  <a:pt x="14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9" y="15"/>
                  <a:pt x="29" y="15"/>
                  <a:pt x="29" y="15"/>
                </a:cubicBezTo>
                <a:close/>
                <a:moveTo>
                  <a:pt x="8" y="17"/>
                </a:move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1"/>
                  <a:pt x="9" y="9"/>
                  <a:pt x="1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1"/>
                  <a:pt x="36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6" y="0"/>
                  <a:pt x="88" y="2"/>
                  <a:pt x="88" y="4"/>
                </a:cubicBezTo>
                <a:cubicBezTo>
                  <a:pt x="93" y="17"/>
                  <a:pt x="93" y="17"/>
                  <a:pt x="93" y="17"/>
                </a:cubicBezTo>
                <a:cubicBezTo>
                  <a:pt x="117" y="17"/>
                  <a:pt x="117" y="17"/>
                  <a:pt x="117" y="17"/>
                </a:cubicBezTo>
                <a:cubicBezTo>
                  <a:pt x="120" y="17"/>
                  <a:pt x="122" y="19"/>
                  <a:pt x="122" y="22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22" y="94"/>
                  <a:pt x="122" y="94"/>
                  <a:pt x="122" y="94"/>
                </a:cubicBezTo>
                <a:cubicBezTo>
                  <a:pt x="122" y="97"/>
                  <a:pt x="120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9"/>
                  <a:pt x="2" y="17"/>
                  <a:pt x="4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8" y="17"/>
                  <a:pt x="8" y="17"/>
                  <a:pt x="8" y="17"/>
                </a:cubicBezTo>
                <a:close/>
                <a:moveTo>
                  <a:pt x="61" y="36"/>
                </a:move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38"/>
                  <a:pt x="72" y="41"/>
                </a:cubicBezTo>
                <a:cubicBezTo>
                  <a:pt x="75" y="44"/>
                  <a:pt x="77" y="48"/>
                  <a:pt x="77" y="52"/>
                </a:cubicBezTo>
                <a:cubicBezTo>
                  <a:pt x="77" y="60"/>
                  <a:pt x="70" y="68"/>
                  <a:pt x="61" y="68"/>
                </a:cubicBezTo>
                <a:cubicBezTo>
                  <a:pt x="52" y="68"/>
                  <a:pt x="45" y="61"/>
                  <a:pt x="45" y="52"/>
                </a:cubicBezTo>
                <a:cubicBezTo>
                  <a:pt x="45" y="43"/>
                  <a:pt x="52" y="36"/>
                  <a:pt x="61" y="36"/>
                </a:cubicBezTo>
                <a:close/>
                <a:moveTo>
                  <a:pt x="68" y="45"/>
                </a:moveTo>
                <a:cubicBezTo>
                  <a:pt x="68" y="45"/>
                  <a:pt x="68" y="45"/>
                  <a:pt x="68" y="45"/>
                </a:cubicBezTo>
                <a:cubicBezTo>
                  <a:pt x="66" y="43"/>
                  <a:pt x="64" y="42"/>
                  <a:pt x="61" y="42"/>
                </a:cubicBezTo>
                <a:cubicBezTo>
                  <a:pt x="55" y="42"/>
                  <a:pt x="51" y="46"/>
                  <a:pt x="51" y="52"/>
                </a:cubicBezTo>
                <a:cubicBezTo>
                  <a:pt x="51" y="57"/>
                  <a:pt x="55" y="62"/>
                  <a:pt x="61" y="62"/>
                </a:cubicBezTo>
                <a:cubicBezTo>
                  <a:pt x="66" y="62"/>
                  <a:pt x="71" y="57"/>
                  <a:pt x="71" y="52"/>
                </a:cubicBezTo>
                <a:cubicBezTo>
                  <a:pt x="71" y="49"/>
                  <a:pt x="70" y="46"/>
                  <a:pt x="68" y="45"/>
                </a:cubicBezTo>
                <a:cubicBezTo>
                  <a:pt x="68" y="45"/>
                  <a:pt x="68" y="45"/>
                  <a:pt x="68" y="45"/>
                </a:cubicBezTo>
                <a:close/>
                <a:moveTo>
                  <a:pt x="32" y="27"/>
                </a:moveTo>
                <a:cubicBezTo>
                  <a:pt x="32" y="27"/>
                  <a:pt x="32" y="27"/>
                  <a:pt x="32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90"/>
                  <a:pt x="9" y="90"/>
                  <a:pt x="9" y="90"/>
                </a:cubicBezTo>
                <a:cubicBezTo>
                  <a:pt x="113" y="90"/>
                  <a:pt x="113" y="90"/>
                  <a:pt x="113" y="90"/>
                </a:cubicBezTo>
                <a:cubicBezTo>
                  <a:pt x="113" y="27"/>
                  <a:pt x="113" y="27"/>
                  <a:pt x="113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88" y="27"/>
                  <a:pt x="86" y="26"/>
                  <a:pt x="86" y="24"/>
                </a:cubicBezTo>
                <a:cubicBezTo>
                  <a:pt x="81" y="10"/>
                  <a:pt x="81" y="10"/>
                  <a:pt x="8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36" y="23"/>
                  <a:pt x="36" y="23"/>
                  <a:pt x="36" y="23"/>
                </a:cubicBezTo>
                <a:cubicBezTo>
                  <a:pt x="36" y="25"/>
                  <a:pt x="34" y="27"/>
                  <a:pt x="32" y="27"/>
                </a:cubicBezTo>
                <a:close/>
                <a:moveTo>
                  <a:pt x="61" y="19"/>
                </a:moveTo>
                <a:cubicBezTo>
                  <a:pt x="61" y="19"/>
                  <a:pt x="61" y="19"/>
                  <a:pt x="61" y="19"/>
                </a:cubicBezTo>
                <a:cubicBezTo>
                  <a:pt x="79" y="19"/>
                  <a:pt x="93" y="34"/>
                  <a:pt x="93" y="52"/>
                </a:cubicBezTo>
                <a:cubicBezTo>
                  <a:pt x="93" y="70"/>
                  <a:pt x="79" y="84"/>
                  <a:pt x="61" y="84"/>
                </a:cubicBezTo>
                <a:cubicBezTo>
                  <a:pt x="43" y="84"/>
                  <a:pt x="28" y="70"/>
                  <a:pt x="28" y="52"/>
                </a:cubicBezTo>
                <a:cubicBezTo>
                  <a:pt x="28" y="34"/>
                  <a:pt x="43" y="19"/>
                  <a:pt x="61" y="19"/>
                </a:cubicBezTo>
                <a:close/>
                <a:moveTo>
                  <a:pt x="61" y="29"/>
                </a:moveTo>
                <a:cubicBezTo>
                  <a:pt x="61" y="29"/>
                  <a:pt x="61" y="29"/>
                  <a:pt x="61" y="29"/>
                </a:cubicBezTo>
                <a:cubicBezTo>
                  <a:pt x="48" y="29"/>
                  <a:pt x="38" y="39"/>
                  <a:pt x="38" y="52"/>
                </a:cubicBezTo>
                <a:cubicBezTo>
                  <a:pt x="38" y="65"/>
                  <a:pt x="48" y="75"/>
                  <a:pt x="61" y="75"/>
                </a:cubicBezTo>
                <a:cubicBezTo>
                  <a:pt x="73" y="75"/>
                  <a:pt x="84" y="64"/>
                  <a:pt x="84" y="52"/>
                </a:cubicBezTo>
                <a:cubicBezTo>
                  <a:pt x="84" y="39"/>
                  <a:pt x="74" y="29"/>
                  <a:pt x="61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1" name="PA_淘宝店chenying0907 43"/>
          <p:cNvSpPr>
            <a:spLocks noEditPoints="1"/>
          </p:cNvSpPr>
          <p:nvPr>
            <p:custDataLst>
              <p:tags r:id="rId9"/>
            </p:custDataLst>
          </p:nvPr>
        </p:nvSpPr>
        <p:spPr bwMode="auto">
          <a:xfrm>
            <a:off x="5344586" y="4207117"/>
            <a:ext cx="266700" cy="215967"/>
          </a:xfrm>
          <a:custGeom>
            <a:avLst/>
            <a:gdLst>
              <a:gd name="T0" fmla="*/ 89 w 128"/>
              <a:gd name="T1" fmla="*/ 31 h 104"/>
              <a:gd name="T2" fmla="*/ 9 w 128"/>
              <a:gd name="T3" fmla="*/ 81 h 104"/>
              <a:gd name="T4" fmla="*/ 98 w 128"/>
              <a:gd name="T5" fmla="*/ 64 h 104"/>
              <a:gd name="T6" fmla="*/ 98 w 128"/>
              <a:gd name="T7" fmla="*/ 64 h 104"/>
              <a:gd name="T8" fmla="*/ 93 w 128"/>
              <a:gd name="T9" fmla="*/ 91 h 104"/>
              <a:gd name="T10" fmla="*/ 81 w 128"/>
              <a:gd name="T11" fmla="*/ 91 h 104"/>
              <a:gd name="T12" fmla="*/ 119 w 128"/>
              <a:gd name="T13" fmla="*/ 95 h 104"/>
              <a:gd name="T14" fmla="*/ 81 w 128"/>
              <a:gd name="T15" fmla="*/ 9 h 104"/>
              <a:gd name="T16" fmla="*/ 93 w 128"/>
              <a:gd name="T17" fmla="*/ 22 h 104"/>
              <a:gd name="T18" fmla="*/ 98 w 128"/>
              <a:gd name="T19" fmla="*/ 26 h 104"/>
              <a:gd name="T20" fmla="*/ 98 w 128"/>
              <a:gd name="T21" fmla="*/ 28 h 104"/>
              <a:gd name="T22" fmla="*/ 116 w 128"/>
              <a:gd name="T23" fmla="*/ 31 h 104"/>
              <a:gd name="T24" fmla="*/ 98 w 128"/>
              <a:gd name="T25" fmla="*/ 33 h 104"/>
              <a:gd name="T26" fmla="*/ 98 w 128"/>
              <a:gd name="T27" fmla="*/ 43 h 104"/>
              <a:gd name="T28" fmla="*/ 113 w 128"/>
              <a:gd name="T29" fmla="*/ 43 h 104"/>
              <a:gd name="T30" fmla="*/ 113 w 128"/>
              <a:gd name="T31" fmla="*/ 49 h 104"/>
              <a:gd name="T32" fmla="*/ 98 w 128"/>
              <a:gd name="T33" fmla="*/ 49 h 104"/>
              <a:gd name="T34" fmla="*/ 98 w 128"/>
              <a:gd name="T35" fmla="*/ 58 h 104"/>
              <a:gd name="T36" fmla="*/ 116 w 128"/>
              <a:gd name="T37" fmla="*/ 61 h 104"/>
              <a:gd name="T38" fmla="*/ 98 w 128"/>
              <a:gd name="T39" fmla="*/ 64 h 104"/>
              <a:gd name="T40" fmla="*/ 33 w 128"/>
              <a:gd name="T41" fmla="*/ 104 h 104"/>
              <a:gd name="T42" fmla="*/ 33 w 128"/>
              <a:gd name="T43" fmla="*/ 98 h 104"/>
              <a:gd name="T44" fmla="*/ 44 w 128"/>
              <a:gd name="T45" fmla="*/ 91 h 104"/>
              <a:gd name="T46" fmla="*/ 0 w 128"/>
              <a:gd name="T47" fmla="*/ 86 h 104"/>
              <a:gd name="T48" fmla="*/ 0 w 128"/>
              <a:gd name="T49" fmla="*/ 26 h 104"/>
              <a:gd name="T50" fmla="*/ 4 w 128"/>
              <a:gd name="T51" fmla="*/ 22 h 104"/>
              <a:gd name="T52" fmla="*/ 71 w 128"/>
              <a:gd name="T53" fmla="*/ 4 h 104"/>
              <a:gd name="T54" fmla="*/ 76 w 128"/>
              <a:gd name="T55" fmla="*/ 0 h 104"/>
              <a:gd name="T56" fmla="*/ 128 w 128"/>
              <a:gd name="T57" fmla="*/ 4 h 104"/>
              <a:gd name="T58" fmla="*/ 128 w 128"/>
              <a:gd name="T59" fmla="*/ 99 h 104"/>
              <a:gd name="T60" fmla="*/ 123 w 128"/>
              <a:gd name="T61" fmla="*/ 104 h 104"/>
              <a:gd name="T62" fmla="*/ 71 w 128"/>
              <a:gd name="T63" fmla="*/ 99 h 104"/>
              <a:gd name="T64" fmla="*/ 71 w 128"/>
              <a:gd name="T65" fmla="*/ 91 h 104"/>
              <a:gd name="T66" fmla="*/ 54 w 128"/>
              <a:gd name="T67" fmla="*/ 98 h 104"/>
              <a:gd name="T68" fmla="*/ 67 w 128"/>
              <a:gd name="T69" fmla="*/ 101 h 104"/>
              <a:gd name="T70" fmla="*/ 33 w 128"/>
              <a:gd name="T71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04">
                <a:moveTo>
                  <a:pt x="89" y="81"/>
                </a:moveTo>
                <a:cubicBezTo>
                  <a:pt x="89" y="31"/>
                  <a:pt x="89" y="31"/>
                  <a:pt x="89" y="31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81"/>
                  <a:pt x="9" y="81"/>
                  <a:pt x="9" y="81"/>
                </a:cubicBezTo>
                <a:cubicBezTo>
                  <a:pt x="36" y="81"/>
                  <a:pt x="62" y="81"/>
                  <a:pt x="89" y="81"/>
                </a:cubicBezTo>
                <a:close/>
                <a:moveTo>
                  <a:pt x="98" y="64"/>
                </a:moveTo>
                <a:cubicBezTo>
                  <a:pt x="98" y="64"/>
                  <a:pt x="98" y="64"/>
                  <a:pt x="98" y="64"/>
                </a:cubicBezTo>
                <a:cubicBezTo>
                  <a:pt x="98" y="64"/>
                  <a:pt x="98" y="64"/>
                  <a:pt x="98" y="64"/>
                </a:cubicBezTo>
                <a:cubicBezTo>
                  <a:pt x="98" y="86"/>
                  <a:pt x="98" y="86"/>
                  <a:pt x="98" y="86"/>
                </a:cubicBezTo>
                <a:cubicBezTo>
                  <a:pt x="98" y="89"/>
                  <a:pt x="96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81" y="91"/>
                  <a:pt x="81" y="91"/>
                  <a:pt x="81" y="91"/>
                </a:cubicBezTo>
                <a:cubicBezTo>
                  <a:pt x="81" y="95"/>
                  <a:pt x="81" y="95"/>
                  <a:pt x="81" y="95"/>
                </a:cubicBezTo>
                <a:cubicBezTo>
                  <a:pt x="119" y="95"/>
                  <a:pt x="119" y="95"/>
                  <a:pt x="119" y="95"/>
                </a:cubicBezTo>
                <a:cubicBezTo>
                  <a:pt x="119" y="9"/>
                  <a:pt x="119" y="9"/>
                  <a:pt x="119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22"/>
                  <a:pt x="81" y="22"/>
                  <a:pt x="81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6" y="22"/>
                  <a:pt x="98" y="24"/>
                  <a:pt x="98" y="26"/>
                </a:cubicBezTo>
                <a:cubicBezTo>
                  <a:pt x="98" y="26"/>
                  <a:pt x="98" y="26"/>
                  <a:pt x="98" y="26"/>
                </a:cubicBezTo>
                <a:cubicBezTo>
                  <a:pt x="98" y="28"/>
                  <a:pt x="98" y="28"/>
                  <a:pt x="98" y="28"/>
                </a:cubicBezTo>
                <a:cubicBezTo>
                  <a:pt x="98" y="28"/>
                  <a:pt x="98" y="28"/>
                  <a:pt x="98" y="2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4" y="28"/>
                  <a:pt x="116" y="29"/>
                  <a:pt x="116" y="31"/>
                </a:cubicBezTo>
                <a:cubicBezTo>
                  <a:pt x="116" y="32"/>
                  <a:pt x="114" y="33"/>
                  <a:pt x="113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3"/>
                  <a:pt x="98" y="43"/>
                  <a:pt x="98" y="43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4" y="43"/>
                  <a:pt x="116" y="44"/>
                  <a:pt x="116" y="46"/>
                </a:cubicBezTo>
                <a:cubicBezTo>
                  <a:pt x="116" y="47"/>
                  <a:pt x="114" y="49"/>
                  <a:pt x="113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4" y="58"/>
                  <a:pt x="116" y="59"/>
                  <a:pt x="116" y="61"/>
                </a:cubicBezTo>
                <a:cubicBezTo>
                  <a:pt x="116" y="62"/>
                  <a:pt x="114" y="64"/>
                  <a:pt x="113" y="64"/>
                </a:cubicBezTo>
                <a:cubicBezTo>
                  <a:pt x="98" y="64"/>
                  <a:pt x="98" y="64"/>
                  <a:pt x="98" y="64"/>
                </a:cubicBezTo>
                <a:close/>
                <a:moveTo>
                  <a:pt x="33" y="104"/>
                </a:moveTo>
                <a:cubicBezTo>
                  <a:pt x="33" y="104"/>
                  <a:pt x="33" y="104"/>
                  <a:pt x="33" y="104"/>
                </a:cubicBezTo>
                <a:cubicBezTo>
                  <a:pt x="32" y="104"/>
                  <a:pt x="31" y="103"/>
                  <a:pt x="31" y="101"/>
                </a:cubicBezTo>
                <a:cubicBezTo>
                  <a:pt x="31" y="100"/>
                  <a:pt x="32" y="98"/>
                  <a:pt x="33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4" y="91"/>
                  <a:pt x="44" y="91"/>
                  <a:pt x="44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2" y="91"/>
                  <a:pt x="0" y="89"/>
                  <a:pt x="0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2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2"/>
                  <a:pt x="73" y="0"/>
                  <a:pt x="76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26" y="0"/>
                  <a:pt x="128" y="2"/>
                  <a:pt x="128" y="4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99"/>
                  <a:pt x="128" y="99"/>
                  <a:pt x="128" y="99"/>
                </a:cubicBezTo>
                <a:cubicBezTo>
                  <a:pt x="128" y="102"/>
                  <a:pt x="126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3" y="104"/>
                  <a:pt x="71" y="102"/>
                  <a:pt x="71" y="99"/>
                </a:cubicBezTo>
                <a:cubicBezTo>
                  <a:pt x="71" y="99"/>
                  <a:pt x="71" y="99"/>
                  <a:pt x="71" y="99"/>
                </a:cubicBezTo>
                <a:cubicBezTo>
                  <a:pt x="71" y="91"/>
                  <a:pt x="71" y="91"/>
                  <a:pt x="71" y="91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98"/>
                  <a:pt x="54" y="98"/>
                  <a:pt x="54" y="98"/>
                </a:cubicBezTo>
                <a:cubicBezTo>
                  <a:pt x="64" y="98"/>
                  <a:pt x="64" y="98"/>
                  <a:pt x="64" y="98"/>
                </a:cubicBezTo>
                <a:cubicBezTo>
                  <a:pt x="66" y="98"/>
                  <a:pt x="67" y="100"/>
                  <a:pt x="67" y="101"/>
                </a:cubicBezTo>
                <a:cubicBezTo>
                  <a:pt x="67" y="103"/>
                  <a:pt x="66" y="104"/>
                  <a:pt x="64" y="104"/>
                </a:cubicBezTo>
                <a:cubicBezTo>
                  <a:pt x="54" y="104"/>
                  <a:pt x="44" y="104"/>
                  <a:pt x="33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2" name="PA_淘宝店chenying0907 44"/>
          <p:cNvSpPr>
            <a:spLocks noEditPoints="1"/>
          </p:cNvSpPr>
          <p:nvPr>
            <p:custDataLst>
              <p:tags r:id="rId10"/>
            </p:custDataLst>
          </p:nvPr>
        </p:nvSpPr>
        <p:spPr bwMode="auto">
          <a:xfrm>
            <a:off x="5363635" y="5189553"/>
            <a:ext cx="215900" cy="262548"/>
          </a:xfrm>
          <a:custGeom>
            <a:avLst/>
            <a:gdLst>
              <a:gd name="T0" fmla="*/ 93 w 104"/>
              <a:gd name="T1" fmla="*/ 90 h 126"/>
              <a:gd name="T2" fmla="*/ 95 w 104"/>
              <a:gd name="T3" fmla="*/ 56 h 126"/>
              <a:gd name="T4" fmla="*/ 89 w 104"/>
              <a:gd name="T5" fmla="*/ 55 h 126"/>
              <a:gd name="T6" fmla="*/ 89 w 104"/>
              <a:gd name="T7" fmla="*/ 55 h 126"/>
              <a:gd name="T8" fmla="*/ 84 w 104"/>
              <a:gd name="T9" fmla="*/ 53 h 126"/>
              <a:gd name="T10" fmla="*/ 82 w 104"/>
              <a:gd name="T11" fmla="*/ 50 h 126"/>
              <a:gd name="T12" fmla="*/ 78 w 104"/>
              <a:gd name="T13" fmla="*/ 49 h 126"/>
              <a:gd name="T14" fmla="*/ 76 w 104"/>
              <a:gd name="T15" fmla="*/ 50 h 126"/>
              <a:gd name="T16" fmla="*/ 72 w 104"/>
              <a:gd name="T17" fmla="*/ 50 h 126"/>
              <a:gd name="T18" fmla="*/ 69 w 104"/>
              <a:gd name="T19" fmla="*/ 49 h 126"/>
              <a:gd name="T20" fmla="*/ 68 w 104"/>
              <a:gd name="T21" fmla="*/ 47 h 126"/>
              <a:gd name="T22" fmla="*/ 62 w 104"/>
              <a:gd name="T23" fmla="*/ 47 h 126"/>
              <a:gd name="T24" fmla="*/ 52 w 104"/>
              <a:gd name="T25" fmla="*/ 16 h 126"/>
              <a:gd name="T26" fmla="*/ 47 w 104"/>
              <a:gd name="T27" fmla="*/ 67 h 126"/>
              <a:gd name="T28" fmla="*/ 46 w 104"/>
              <a:gd name="T29" fmla="*/ 71 h 126"/>
              <a:gd name="T30" fmla="*/ 43 w 104"/>
              <a:gd name="T31" fmla="*/ 74 h 126"/>
              <a:gd name="T32" fmla="*/ 36 w 104"/>
              <a:gd name="T33" fmla="*/ 74 h 126"/>
              <a:gd name="T34" fmla="*/ 23 w 104"/>
              <a:gd name="T35" fmla="*/ 69 h 126"/>
              <a:gd name="T36" fmla="*/ 16 w 104"/>
              <a:gd name="T37" fmla="*/ 73 h 126"/>
              <a:gd name="T38" fmla="*/ 39 w 104"/>
              <a:gd name="T39" fmla="*/ 87 h 126"/>
              <a:gd name="T40" fmla="*/ 52 w 104"/>
              <a:gd name="T41" fmla="*/ 99 h 126"/>
              <a:gd name="T42" fmla="*/ 44 w 104"/>
              <a:gd name="T43" fmla="*/ 105 h 126"/>
              <a:gd name="T44" fmla="*/ 33 w 104"/>
              <a:gd name="T45" fmla="*/ 94 h 126"/>
              <a:gd name="T46" fmla="*/ 10 w 104"/>
              <a:gd name="T47" fmla="*/ 80 h 126"/>
              <a:gd name="T48" fmla="*/ 26 w 104"/>
              <a:gd name="T49" fmla="*/ 60 h 126"/>
              <a:gd name="T50" fmla="*/ 37 w 104"/>
              <a:gd name="T51" fmla="*/ 65 h 126"/>
              <a:gd name="T52" fmla="*/ 61 w 104"/>
              <a:gd name="T53" fmla="*/ 16 h 126"/>
              <a:gd name="T54" fmla="*/ 75 w 104"/>
              <a:gd name="T55" fmla="*/ 40 h 126"/>
              <a:gd name="T56" fmla="*/ 104 w 104"/>
              <a:gd name="T57" fmla="*/ 56 h 126"/>
              <a:gd name="T58" fmla="*/ 102 w 104"/>
              <a:gd name="T59" fmla="*/ 93 h 126"/>
              <a:gd name="T60" fmla="*/ 100 w 104"/>
              <a:gd name="T61" fmla="*/ 108 h 126"/>
              <a:gd name="T62" fmla="*/ 97 w 104"/>
              <a:gd name="T63" fmla="*/ 124 h 126"/>
              <a:gd name="T64" fmla="*/ 91 w 104"/>
              <a:gd name="T65" fmla="*/ 126 h 126"/>
              <a:gd name="T66" fmla="*/ 46 w 104"/>
              <a:gd name="T67" fmla="*/ 124 h 126"/>
              <a:gd name="T68" fmla="*/ 44 w 104"/>
              <a:gd name="T69" fmla="*/ 118 h 126"/>
              <a:gd name="T70" fmla="*/ 44 w 104"/>
              <a:gd name="T71" fmla="*/ 105 h 126"/>
              <a:gd name="T72" fmla="*/ 53 w 104"/>
              <a:gd name="T73" fmla="*/ 108 h 126"/>
              <a:gd name="T74" fmla="*/ 90 w 104"/>
              <a:gd name="T75" fmla="*/ 117 h 126"/>
              <a:gd name="T76" fmla="*/ 53 w 104"/>
              <a:gd name="T77" fmla="*/ 10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4" h="126">
                <a:moveTo>
                  <a:pt x="89" y="99"/>
                </a:moveTo>
                <a:cubicBezTo>
                  <a:pt x="90" y="96"/>
                  <a:pt x="92" y="93"/>
                  <a:pt x="93" y="90"/>
                </a:cubicBezTo>
                <a:cubicBezTo>
                  <a:pt x="94" y="86"/>
                  <a:pt x="95" y="82"/>
                  <a:pt x="95" y="78"/>
                </a:cubicBezTo>
                <a:cubicBezTo>
                  <a:pt x="95" y="56"/>
                  <a:pt x="95" y="56"/>
                  <a:pt x="95" y="56"/>
                </a:cubicBezTo>
                <a:cubicBezTo>
                  <a:pt x="95" y="53"/>
                  <a:pt x="92" y="54"/>
                  <a:pt x="92" y="54"/>
                </a:cubicBezTo>
                <a:cubicBezTo>
                  <a:pt x="91" y="55"/>
                  <a:pt x="90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8" y="55"/>
                  <a:pt x="87" y="55"/>
                  <a:pt x="86" y="55"/>
                </a:cubicBezTo>
                <a:cubicBezTo>
                  <a:pt x="85" y="54"/>
                  <a:pt x="84" y="54"/>
                  <a:pt x="84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3" y="52"/>
                  <a:pt x="83" y="51"/>
                  <a:pt x="82" y="50"/>
                </a:cubicBezTo>
                <a:cubicBezTo>
                  <a:pt x="82" y="48"/>
                  <a:pt x="79" y="47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7" y="49"/>
                  <a:pt x="76" y="50"/>
                  <a:pt x="76" y="50"/>
                </a:cubicBezTo>
                <a:cubicBezTo>
                  <a:pt x="75" y="50"/>
                  <a:pt x="74" y="50"/>
                  <a:pt x="73" y="50"/>
                </a:cubicBezTo>
                <a:cubicBezTo>
                  <a:pt x="72" y="50"/>
                  <a:pt x="72" y="50"/>
                  <a:pt x="72" y="50"/>
                </a:cubicBezTo>
                <a:cubicBezTo>
                  <a:pt x="71" y="50"/>
                  <a:pt x="70" y="50"/>
                  <a:pt x="70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8"/>
                  <a:pt x="68" y="47"/>
                  <a:pt x="68" y="47"/>
                </a:cubicBezTo>
                <a:cubicBezTo>
                  <a:pt x="68" y="46"/>
                  <a:pt x="68" y="46"/>
                  <a:pt x="68" y="46"/>
                </a:cubicBezTo>
                <a:cubicBezTo>
                  <a:pt x="67" y="44"/>
                  <a:pt x="63" y="45"/>
                  <a:pt x="62" y="47"/>
                </a:cubicBezTo>
                <a:cubicBezTo>
                  <a:pt x="61" y="52"/>
                  <a:pt x="52" y="53"/>
                  <a:pt x="52" y="4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3"/>
                  <a:pt x="47" y="13"/>
                  <a:pt x="47" y="16"/>
                </a:cubicBezTo>
                <a:cubicBezTo>
                  <a:pt x="47" y="33"/>
                  <a:pt x="47" y="50"/>
                  <a:pt x="47" y="67"/>
                </a:cubicBezTo>
                <a:cubicBezTo>
                  <a:pt x="47" y="69"/>
                  <a:pt x="46" y="70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5" y="72"/>
                  <a:pt x="44" y="73"/>
                  <a:pt x="43" y="74"/>
                </a:cubicBezTo>
                <a:cubicBezTo>
                  <a:pt x="43" y="74"/>
                  <a:pt x="43" y="74"/>
                  <a:pt x="43" y="74"/>
                </a:cubicBezTo>
                <a:cubicBezTo>
                  <a:pt x="42" y="75"/>
                  <a:pt x="41" y="75"/>
                  <a:pt x="39" y="75"/>
                </a:cubicBezTo>
                <a:cubicBezTo>
                  <a:pt x="38" y="75"/>
                  <a:pt x="37" y="75"/>
                  <a:pt x="36" y="74"/>
                </a:cubicBezTo>
                <a:cubicBezTo>
                  <a:pt x="34" y="74"/>
                  <a:pt x="32" y="72"/>
                  <a:pt x="30" y="72"/>
                </a:cubicBezTo>
                <a:cubicBezTo>
                  <a:pt x="27" y="71"/>
                  <a:pt x="25" y="70"/>
                  <a:pt x="23" y="69"/>
                </a:cubicBezTo>
                <a:cubicBezTo>
                  <a:pt x="22" y="69"/>
                  <a:pt x="20" y="68"/>
                  <a:pt x="19" y="68"/>
                </a:cubicBezTo>
                <a:cubicBezTo>
                  <a:pt x="16" y="68"/>
                  <a:pt x="13" y="71"/>
                  <a:pt x="16" y="73"/>
                </a:cubicBezTo>
                <a:cubicBezTo>
                  <a:pt x="17" y="74"/>
                  <a:pt x="19" y="75"/>
                  <a:pt x="21" y="76"/>
                </a:cubicBezTo>
                <a:cubicBezTo>
                  <a:pt x="28" y="79"/>
                  <a:pt x="33" y="83"/>
                  <a:pt x="39" y="87"/>
                </a:cubicBezTo>
                <a:cubicBezTo>
                  <a:pt x="43" y="91"/>
                  <a:pt x="47" y="95"/>
                  <a:pt x="51" y="99"/>
                </a:cubicBezTo>
                <a:cubicBezTo>
                  <a:pt x="52" y="99"/>
                  <a:pt x="52" y="99"/>
                  <a:pt x="52" y="99"/>
                </a:cubicBezTo>
                <a:cubicBezTo>
                  <a:pt x="89" y="99"/>
                  <a:pt x="89" y="99"/>
                  <a:pt x="89" y="99"/>
                </a:cubicBezTo>
                <a:close/>
                <a:moveTo>
                  <a:pt x="44" y="105"/>
                </a:moveTo>
                <a:cubicBezTo>
                  <a:pt x="44" y="105"/>
                  <a:pt x="44" y="105"/>
                  <a:pt x="44" y="105"/>
                </a:cubicBezTo>
                <a:cubicBezTo>
                  <a:pt x="40" y="101"/>
                  <a:pt x="37" y="98"/>
                  <a:pt x="33" y="94"/>
                </a:cubicBezTo>
                <a:cubicBezTo>
                  <a:pt x="28" y="90"/>
                  <a:pt x="23" y="87"/>
                  <a:pt x="17" y="85"/>
                </a:cubicBezTo>
                <a:cubicBezTo>
                  <a:pt x="14" y="83"/>
                  <a:pt x="12" y="82"/>
                  <a:pt x="10" y="80"/>
                </a:cubicBezTo>
                <a:cubicBezTo>
                  <a:pt x="0" y="72"/>
                  <a:pt x="8" y="59"/>
                  <a:pt x="19" y="59"/>
                </a:cubicBezTo>
                <a:cubicBezTo>
                  <a:pt x="21" y="59"/>
                  <a:pt x="24" y="59"/>
                  <a:pt x="26" y="60"/>
                </a:cubicBezTo>
                <a:cubicBezTo>
                  <a:pt x="28" y="61"/>
                  <a:pt x="31" y="62"/>
                  <a:pt x="33" y="63"/>
                </a:cubicBezTo>
                <a:cubicBezTo>
                  <a:pt x="35" y="64"/>
                  <a:pt x="36" y="64"/>
                  <a:pt x="37" y="65"/>
                </a:cubicBezTo>
                <a:cubicBezTo>
                  <a:pt x="37" y="49"/>
                  <a:pt x="37" y="32"/>
                  <a:pt x="37" y="16"/>
                </a:cubicBezTo>
                <a:cubicBezTo>
                  <a:pt x="37" y="0"/>
                  <a:pt x="61" y="0"/>
                  <a:pt x="61" y="16"/>
                </a:cubicBezTo>
                <a:cubicBezTo>
                  <a:pt x="61" y="36"/>
                  <a:pt x="61" y="36"/>
                  <a:pt x="61" y="36"/>
                </a:cubicBezTo>
                <a:cubicBezTo>
                  <a:pt x="66" y="35"/>
                  <a:pt x="71" y="36"/>
                  <a:pt x="75" y="40"/>
                </a:cubicBezTo>
                <a:cubicBezTo>
                  <a:pt x="80" y="37"/>
                  <a:pt x="88" y="39"/>
                  <a:pt x="90" y="45"/>
                </a:cubicBezTo>
                <a:cubicBezTo>
                  <a:pt x="98" y="43"/>
                  <a:pt x="104" y="48"/>
                  <a:pt x="104" y="56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104" y="83"/>
                  <a:pt x="103" y="88"/>
                  <a:pt x="102" y="93"/>
                </a:cubicBezTo>
                <a:cubicBezTo>
                  <a:pt x="101" y="96"/>
                  <a:pt x="99" y="99"/>
                  <a:pt x="98" y="102"/>
                </a:cubicBezTo>
                <a:cubicBezTo>
                  <a:pt x="99" y="104"/>
                  <a:pt x="100" y="106"/>
                  <a:pt x="100" y="108"/>
                </a:cubicBezTo>
                <a:cubicBezTo>
                  <a:pt x="100" y="118"/>
                  <a:pt x="100" y="118"/>
                  <a:pt x="100" y="118"/>
                </a:cubicBezTo>
                <a:cubicBezTo>
                  <a:pt x="100" y="120"/>
                  <a:pt x="99" y="122"/>
                  <a:pt x="97" y="124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96" y="125"/>
                  <a:pt x="93" y="126"/>
                  <a:pt x="91" y="126"/>
                </a:cubicBezTo>
                <a:cubicBezTo>
                  <a:pt x="52" y="126"/>
                  <a:pt x="52" y="126"/>
                  <a:pt x="52" y="126"/>
                </a:cubicBezTo>
                <a:cubicBezTo>
                  <a:pt x="50" y="126"/>
                  <a:pt x="48" y="125"/>
                  <a:pt x="46" y="124"/>
                </a:cubicBezTo>
                <a:cubicBezTo>
                  <a:pt x="46" y="124"/>
                  <a:pt x="46" y="124"/>
                  <a:pt x="46" y="124"/>
                </a:cubicBezTo>
                <a:cubicBezTo>
                  <a:pt x="45" y="122"/>
                  <a:pt x="44" y="120"/>
                  <a:pt x="44" y="118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07"/>
                  <a:pt x="44" y="106"/>
                  <a:pt x="44" y="105"/>
                </a:cubicBezTo>
                <a:close/>
                <a:moveTo>
                  <a:pt x="53" y="108"/>
                </a:moveTo>
                <a:cubicBezTo>
                  <a:pt x="53" y="108"/>
                  <a:pt x="53" y="108"/>
                  <a:pt x="53" y="108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90" y="117"/>
                  <a:pt x="90" y="117"/>
                  <a:pt x="90" y="117"/>
                </a:cubicBezTo>
                <a:cubicBezTo>
                  <a:pt x="90" y="108"/>
                  <a:pt x="90" y="108"/>
                  <a:pt x="90" y="108"/>
                </a:cubicBezTo>
                <a:cubicBezTo>
                  <a:pt x="53" y="108"/>
                  <a:pt x="53" y="108"/>
                  <a:pt x="53" y="1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pic>
        <p:nvPicPr>
          <p:cNvPr id="53" name="PA_图片 2" descr="D:\1稻壳模板\ppt\2016.4\小清新水彩花卉毕业答辩模板\未标题-5.png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628" y="-131699"/>
            <a:ext cx="1215432" cy="129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E8C454B-5BCA-4280-BCE6-EF0FAA369C96}"/>
              </a:ext>
            </a:extLst>
          </p:cNvPr>
          <p:cNvSpPr/>
          <p:nvPr/>
        </p:nvSpPr>
        <p:spPr>
          <a:xfrm>
            <a:off x="479376" y="953511"/>
            <a:ext cx="11233248" cy="297664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秃鹫的角度：秃鹫在对女巫进行鼓动时，并没有考虑女巫的实际能力，酿成恶果，这是其一；秃鹫对女巫的劝导“只要她有热情和积极的态度，就能做成任何事情”本身是个错误的说法，仅有态度而没有相应的能力不能成事，这是其二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5030BDA6-0563-4E71-B5A9-23E4D1EFA17E}"/>
              </a:ext>
            </a:extLst>
          </p:cNvPr>
          <p:cNvSpPr/>
          <p:nvPr/>
        </p:nvSpPr>
        <p:spPr>
          <a:xfrm>
            <a:off x="256176" y="4745789"/>
            <a:ext cx="11842965" cy="1454244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据此可立意：①鼓励也需要理智；②尊重实际的鼓励才是尊重他人。</a:t>
            </a:r>
          </a:p>
        </p:txBody>
      </p:sp>
    </p:spTree>
    <p:extLst>
      <p:ext uri="{BB962C8B-B14F-4D97-AF65-F5344CB8AC3E}">
        <p14:creationId xmlns:p14="http://schemas.microsoft.com/office/powerpoint/2010/main" val="1158089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2" name="PA_淘宝店chenying0907 34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8413751" y="4910065"/>
            <a:ext cx="296333" cy="294307"/>
          </a:xfrm>
          <a:custGeom>
            <a:avLst/>
            <a:gdLst>
              <a:gd name="T0" fmla="*/ 141 w 142"/>
              <a:gd name="T1" fmla="*/ 14 h 142"/>
              <a:gd name="T2" fmla="*/ 120 w 142"/>
              <a:gd name="T3" fmla="*/ 45 h 142"/>
              <a:gd name="T4" fmla="*/ 115 w 142"/>
              <a:gd name="T5" fmla="*/ 45 h 142"/>
              <a:gd name="T6" fmla="*/ 83 w 142"/>
              <a:gd name="T7" fmla="*/ 66 h 142"/>
              <a:gd name="T8" fmla="*/ 101 w 142"/>
              <a:gd name="T9" fmla="*/ 89 h 142"/>
              <a:gd name="T10" fmla="*/ 94 w 142"/>
              <a:gd name="T11" fmla="*/ 101 h 142"/>
              <a:gd name="T12" fmla="*/ 80 w 142"/>
              <a:gd name="T13" fmla="*/ 102 h 142"/>
              <a:gd name="T14" fmla="*/ 34 w 142"/>
              <a:gd name="T15" fmla="*/ 142 h 142"/>
              <a:gd name="T16" fmla="*/ 24 w 142"/>
              <a:gd name="T17" fmla="*/ 138 h 142"/>
              <a:gd name="T18" fmla="*/ 0 w 142"/>
              <a:gd name="T19" fmla="*/ 108 h 142"/>
              <a:gd name="T20" fmla="*/ 0 w 142"/>
              <a:gd name="T21" fmla="*/ 108 h 142"/>
              <a:gd name="T22" fmla="*/ 40 w 142"/>
              <a:gd name="T23" fmla="*/ 62 h 142"/>
              <a:gd name="T24" fmla="*/ 41 w 142"/>
              <a:gd name="T25" fmla="*/ 48 h 142"/>
              <a:gd name="T26" fmla="*/ 53 w 142"/>
              <a:gd name="T27" fmla="*/ 41 h 142"/>
              <a:gd name="T28" fmla="*/ 76 w 142"/>
              <a:gd name="T29" fmla="*/ 59 h 142"/>
              <a:gd name="T30" fmla="*/ 97 w 142"/>
              <a:gd name="T31" fmla="*/ 27 h 142"/>
              <a:gd name="T32" fmla="*/ 97 w 142"/>
              <a:gd name="T33" fmla="*/ 22 h 142"/>
              <a:gd name="T34" fmla="*/ 128 w 142"/>
              <a:gd name="T35" fmla="*/ 1 h 142"/>
              <a:gd name="T36" fmla="*/ 46 w 142"/>
              <a:gd name="T37" fmla="*/ 78 h 142"/>
              <a:gd name="T38" fmla="*/ 51 w 142"/>
              <a:gd name="T39" fmla="*/ 83 h 142"/>
              <a:gd name="T40" fmla="*/ 18 w 142"/>
              <a:gd name="T41" fmla="*/ 111 h 142"/>
              <a:gd name="T42" fmla="*/ 46 w 142"/>
              <a:gd name="T43" fmla="*/ 78 h 142"/>
              <a:gd name="T44" fmla="*/ 59 w 142"/>
              <a:gd name="T45" fmla="*/ 91 h 142"/>
              <a:gd name="T46" fmla="*/ 64 w 142"/>
              <a:gd name="T47" fmla="*/ 96 h 142"/>
              <a:gd name="T48" fmla="*/ 31 w 142"/>
              <a:gd name="T49" fmla="*/ 124 h 142"/>
              <a:gd name="T50" fmla="*/ 59 w 142"/>
              <a:gd name="T51" fmla="*/ 91 h 142"/>
              <a:gd name="T52" fmla="*/ 90 w 142"/>
              <a:gd name="T53" fmla="*/ 89 h 142"/>
              <a:gd name="T54" fmla="*/ 49 w 142"/>
              <a:gd name="T55" fmla="*/ 56 h 142"/>
              <a:gd name="T56" fmla="*/ 52 w 142"/>
              <a:gd name="T57" fmla="*/ 58 h 142"/>
              <a:gd name="T58" fmla="*/ 84 w 142"/>
              <a:gd name="T59" fmla="*/ 90 h 142"/>
              <a:gd name="T60" fmla="*/ 86 w 142"/>
              <a:gd name="T61" fmla="*/ 93 h 142"/>
              <a:gd name="T62" fmla="*/ 36 w 142"/>
              <a:gd name="T63" fmla="*/ 130 h 142"/>
              <a:gd name="T64" fmla="*/ 72 w 142"/>
              <a:gd name="T65" fmla="*/ 94 h 142"/>
              <a:gd name="T66" fmla="*/ 12 w 142"/>
              <a:gd name="T67" fmla="*/ 105 h 142"/>
              <a:gd name="T68" fmla="*/ 11 w 142"/>
              <a:gd name="T69" fmla="*/ 108 h 142"/>
              <a:gd name="T70" fmla="*/ 31 w 142"/>
              <a:gd name="T71" fmla="*/ 130 h 142"/>
              <a:gd name="T72" fmla="*/ 34 w 142"/>
              <a:gd name="T73" fmla="*/ 131 h 142"/>
              <a:gd name="T74" fmla="*/ 134 w 142"/>
              <a:gd name="T75" fmla="*/ 17 h 142"/>
              <a:gd name="T76" fmla="*/ 125 w 142"/>
              <a:gd name="T77" fmla="*/ 8 h 142"/>
              <a:gd name="T78" fmla="*/ 117 w 142"/>
              <a:gd name="T79" fmla="*/ 38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2" h="142">
                <a:moveTo>
                  <a:pt x="128" y="1"/>
                </a:moveTo>
                <a:cubicBezTo>
                  <a:pt x="141" y="14"/>
                  <a:pt x="141" y="14"/>
                  <a:pt x="141" y="14"/>
                </a:cubicBezTo>
                <a:cubicBezTo>
                  <a:pt x="142" y="16"/>
                  <a:pt x="142" y="18"/>
                  <a:pt x="141" y="19"/>
                </a:cubicBezTo>
                <a:cubicBezTo>
                  <a:pt x="120" y="45"/>
                  <a:pt x="120" y="45"/>
                  <a:pt x="120" y="45"/>
                </a:cubicBezTo>
                <a:cubicBezTo>
                  <a:pt x="119" y="47"/>
                  <a:pt x="117" y="47"/>
                  <a:pt x="115" y="46"/>
                </a:cubicBezTo>
                <a:cubicBezTo>
                  <a:pt x="115" y="46"/>
                  <a:pt x="115" y="45"/>
                  <a:pt x="115" y="45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83" y="66"/>
                  <a:pt x="83" y="66"/>
                  <a:pt x="83" y="66"/>
                </a:cubicBezTo>
                <a:cubicBezTo>
                  <a:pt x="98" y="81"/>
                  <a:pt x="98" y="81"/>
                  <a:pt x="98" y="81"/>
                </a:cubicBezTo>
                <a:cubicBezTo>
                  <a:pt x="100" y="83"/>
                  <a:pt x="101" y="86"/>
                  <a:pt x="101" y="89"/>
                </a:cubicBezTo>
                <a:cubicBezTo>
                  <a:pt x="101" y="92"/>
                  <a:pt x="100" y="94"/>
                  <a:pt x="98" y="96"/>
                </a:cubicBezTo>
                <a:cubicBezTo>
                  <a:pt x="94" y="101"/>
                  <a:pt x="94" y="101"/>
                  <a:pt x="94" y="101"/>
                </a:cubicBezTo>
                <a:cubicBezTo>
                  <a:pt x="92" y="103"/>
                  <a:pt x="89" y="104"/>
                  <a:pt x="86" y="104"/>
                </a:cubicBezTo>
                <a:cubicBezTo>
                  <a:pt x="84" y="104"/>
                  <a:pt x="82" y="103"/>
                  <a:pt x="80" y="102"/>
                </a:cubicBezTo>
                <a:cubicBezTo>
                  <a:pt x="44" y="138"/>
                  <a:pt x="44" y="138"/>
                  <a:pt x="44" y="138"/>
                </a:cubicBezTo>
                <a:cubicBezTo>
                  <a:pt x="42" y="141"/>
                  <a:pt x="38" y="142"/>
                  <a:pt x="34" y="142"/>
                </a:cubicBezTo>
                <a:cubicBezTo>
                  <a:pt x="34" y="142"/>
                  <a:pt x="34" y="142"/>
                  <a:pt x="34" y="142"/>
                </a:cubicBezTo>
                <a:cubicBezTo>
                  <a:pt x="30" y="142"/>
                  <a:pt x="27" y="141"/>
                  <a:pt x="24" y="138"/>
                </a:cubicBezTo>
                <a:cubicBezTo>
                  <a:pt x="4" y="118"/>
                  <a:pt x="4" y="118"/>
                  <a:pt x="4" y="118"/>
                </a:cubicBezTo>
                <a:cubicBezTo>
                  <a:pt x="1" y="116"/>
                  <a:pt x="0" y="112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4"/>
                  <a:pt x="1" y="100"/>
                  <a:pt x="4" y="98"/>
                </a:cubicBezTo>
                <a:cubicBezTo>
                  <a:pt x="40" y="62"/>
                  <a:pt x="40" y="62"/>
                  <a:pt x="40" y="62"/>
                </a:cubicBezTo>
                <a:cubicBezTo>
                  <a:pt x="39" y="60"/>
                  <a:pt x="38" y="58"/>
                  <a:pt x="38" y="56"/>
                </a:cubicBezTo>
                <a:cubicBezTo>
                  <a:pt x="38" y="53"/>
                  <a:pt x="39" y="50"/>
                  <a:pt x="41" y="48"/>
                </a:cubicBezTo>
                <a:cubicBezTo>
                  <a:pt x="46" y="44"/>
                  <a:pt x="46" y="44"/>
                  <a:pt x="46" y="44"/>
                </a:cubicBezTo>
                <a:cubicBezTo>
                  <a:pt x="48" y="42"/>
                  <a:pt x="50" y="41"/>
                  <a:pt x="53" y="41"/>
                </a:cubicBezTo>
                <a:cubicBezTo>
                  <a:pt x="56" y="41"/>
                  <a:pt x="59" y="42"/>
                  <a:pt x="61" y="44"/>
                </a:cubicBezTo>
                <a:cubicBezTo>
                  <a:pt x="76" y="59"/>
                  <a:pt x="76" y="59"/>
                  <a:pt x="76" y="59"/>
                </a:cubicBezTo>
                <a:cubicBezTo>
                  <a:pt x="102" y="32"/>
                  <a:pt x="102" y="32"/>
                  <a:pt x="102" y="32"/>
                </a:cubicBezTo>
                <a:cubicBezTo>
                  <a:pt x="97" y="27"/>
                  <a:pt x="97" y="27"/>
                  <a:pt x="97" y="27"/>
                </a:cubicBezTo>
                <a:cubicBezTo>
                  <a:pt x="95" y="26"/>
                  <a:pt x="95" y="24"/>
                  <a:pt x="97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123" y="1"/>
                  <a:pt x="123" y="1"/>
                  <a:pt x="123" y="1"/>
                </a:cubicBezTo>
                <a:cubicBezTo>
                  <a:pt x="124" y="0"/>
                  <a:pt x="126" y="0"/>
                  <a:pt x="128" y="1"/>
                </a:cubicBezTo>
                <a:close/>
                <a:moveTo>
                  <a:pt x="46" y="78"/>
                </a:moveTo>
                <a:cubicBezTo>
                  <a:pt x="46" y="78"/>
                  <a:pt x="46" y="78"/>
                  <a:pt x="46" y="78"/>
                </a:cubicBezTo>
                <a:cubicBezTo>
                  <a:pt x="48" y="77"/>
                  <a:pt x="50" y="77"/>
                  <a:pt x="51" y="78"/>
                </a:cubicBezTo>
                <a:cubicBezTo>
                  <a:pt x="52" y="80"/>
                  <a:pt x="52" y="82"/>
                  <a:pt x="51" y="83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2" y="113"/>
                  <a:pt x="19" y="113"/>
                  <a:pt x="18" y="111"/>
                </a:cubicBezTo>
                <a:cubicBezTo>
                  <a:pt x="17" y="110"/>
                  <a:pt x="17" y="108"/>
                  <a:pt x="18" y="107"/>
                </a:cubicBezTo>
                <a:cubicBezTo>
                  <a:pt x="46" y="78"/>
                  <a:pt x="46" y="78"/>
                  <a:pt x="46" y="78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0" y="90"/>
                  <a:pt x="62" y="90"/>
                  <a:pt x="64" y="91"/>
                </a:cubicBezTo>
                <a:cubicBezTo>
                  <a:pt x="65" y="92"/>
                  <a:pt x="65" y="94"/>
                  <a:pt x="64" y="96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4" y="125"/>
                  <a:pt x="32" y="125"/>
                  <a:pt x="31" y="124"/>
                </a:cubicBezTo>
                <a:cubicBezTo>
                  <a:pt x="29" y="122"/>
                  <a:pt x="29" y="120"/>
                  <a:pt x="31" y="119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90" y="89"/>
                </a:moveTo>
                <a:cubicBezTo>
                  <a:pt x="90" y="89"/>
                  <a:pt x="90" y="89"/>
                  <a:pt x="90" y="89"/>
                </a:cubicBezTo>
                <a:cubicBezTo>
                  <a:pt x="53" y="52"/>
                  <a:pt x="53" y="52"/>
                  <a:pt x="53" y="52"/>
                </a:cubicBezTo>
                <a:cubicBezTo>
                  <a:pt x="49" y="56"/>
                  <a:pt x="49" y="56"/>
                  <a:pt x="49" y="56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6" y="93"/>
                  <a:pt x="86" y="93"/>
                  <a:pt x="86" y="93"/>
                </a:cubicBezTo>
                <a:cubicBezTo>
                  <a:pt x="90" y="89"/>
                  <a:pt x="90" y="89"/>
                  <a:pt x="90" y="89"/>
                </a:cubicBezTo>
                <a:close/>
                <a:moveTo>
                  <a:pt x="36" y="130"/>
                </a:moveTo>
                <a:cubicBezTo>
                  <a:pt x="36" y="130"/>
                  <a:pt x="36" y="130"/>
                  <a:pt x="36" y="130"/>
                </a:cubicBezTo>
                <a:cubicBezTo>
                  <a:pt x="72" y="94"/>
                  <a:pt x="72" y="94"/>
                  <a:pt x="72" y="94"/>
                </a:cubicBezTo>
                <a:cubicBezTo>
                  <a:pt x="48" y="70"/>
                  <a:pt x="48" y="70"/>
                  <a:pt x="48" y="70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" y="106"/>
                  <a:pt x="11" y="107"/>
                  <a:pt x="11" y="108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1" y="109"/>
                  <a:pt x="11" y="110"/>
                  <a:pt x="12" y="111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32" y="131"/>
                  <a:pt x="33" y="131"/>
                  <a:pt x="34" y="131"/>
                </a:cubicBezTo>
                <a:cubicBezTo>
                  <a:pt x="34" y="131"/>
                  <a:pt x="34" y="131"/>
                  <a:pt x="34" y="131"/>
                </a:cubicBezTo>
                <a:cubicBezTo>
                  <a:pt x="35" y="131"/>
                  <a:pt x="36" y="131"/>
                  <a:pt x="36" y="130"/>
                </a:cubicBezTo>
                <a:close/>
                <a:moveTo>
                  <a:pt x="134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25" y="8"/>
                  <a:pt x="125" y="8"/>
                  <a:pt x="125" y="8"/>
                </a:cubicBezTo>
                <a:cubicBezTo>
                  <a:pt x="104" y="25"/>
                  <a:pt x="104" y="25"/>
                  <a:pt x="104" y="25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4" y="17"/>
                  <a:pt x="134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4" name="PA_淘宝店chenying0907 36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8411635" y="2877439"/>
            <a:ext cx="300567" cy="298541"/>
          </a:xfrm>
          <a:custGeom>
            <a:avLst/>
            <a:gdLst>
              <a:gd name="T0" fmla="*/ 72 w 144"/>
              <a:gd name="T1" fmla="*/ 34 h 144"/>
              <a:gd name="T2" fmla="*/ 77 w 144"/>
              <a:gd name="T3" fmla="*/ 66 h 144"/>
              <a:gd name="T4" fmla="*/ 66 w 144"/>
              <a:gd name="T5" fmla="*/ 66 h 144"/>
              <a:gd name="T6" fmla="*/ 72 w 144"/>
              <a:gd name="T7" fmla="*/ 0 h 144"/>
              <a:gd name="T8" fmla="*/ 123 w 144"/>
              <a:gd name="T9" fmla="*/ 21 h 144"/>
              <a:gd name="T10" fmla="*/ 123 w 144"/>
              <a:gd name="T11" fmla="*/ 21 h 144"/>
              <a:gd name="T12" fmla="*/ 123 w 144"/>
              <a:gd name="T13" fmla="*/ 123 h 144"/>
              <a:gd name="T14" fmla="*/ 123 w 144"/>
              <a:gd name="T15" fmla="*/ 123 h 144"/>
              <a:gd name="T16" fmla="*/ 72 w 144"/>
              <a:gd name="T17" fmla="*/ 144 h 144"/>
              <a:gd name="T18" fmla="*/ 21 w 144"/>
              <a:gd name="T19" fmla="*/ 123 h 144"/>
              <a:gd name="T20" fmla="*/ 21 w 144"/>
              <a:gd name="T21" fmla="*/ 21 h 144"/>
              <a:gd name="T22" fmla="*/ 21 w 144"/>
              <a:gd name="T23" fmla="*/ 21 h 144"/>
              <a:gd name="T24" fmla="*/ 115 w 144"/>
              <a:gd name="T25" fmla="*/ 29 h 144"/>
              <a:gd name="T26" fmla="*/ 72 w 144"/>
              <a:gd name="T27" fmla="*/ 11 h 144"/>
              <a:gd name="T28" fmla="*/ 29 w 144"/>
              <a:gd name="T29" fmla="*/ 29 h 144"/>
              <a:gd name="T30" fmla="*/ 29 w 144"/>
              <a:gd name="T31" fmla="*/ 115 h 144"/>
              <a:gd name="T32" fmla="*/ 72 w 144"/>
              <a:gd name="T33" fmla="*/ 133 h 144"/>
              <a:gd name="T34" fmla="*/ 115 w 144"/>
              <a:gd name="T35" fmla="*/ 115 h 144"/>
              <a:gd name="T36" fmla="*/ 115 w 144"/>
              <a:gd name="T37" fmla="*/ 29 h 144"/>
              <a:gd name="T38" fmla="*/ 91 w 144"/>
              <a:gd name="T39" fmla="*/ 53 h 144"/>
              <a:gd name="T40" fmla="*/ 91 w 144"/>
              <a:gd name="T41" fmla="*/ 45 h 144"/>
              <a:gd name="T42" fmla="*/ 103 w 144"/>
              <a:gd name="T43" fmla="*/ 51 h 144"/>
              <a:gd name="T44" fmla="*/ 109 w 144"/>
              <a:gd name="T45" fmla="*/ 65 h 144"/>
              <a:gd name="T46" fmla="*/ 109 w 144"/>
              <a:gd name="T47" fmla="*/ 80 h 144"/>
              <a:gd name="T48" fmla="*/ 103 w 144"/>
              <a:gd name="T49" fmla="*/ 93 h 144"/>
              <a:gd name="T50" fmla="*/ 93 w 144"/>
              <a:gd name="T51" fmla="*/ 104 h 144"/>
              <a:gd name="T52" fmla="*/ 79 w 144"/>
              <a:gd name="T53" fmla="*/ 109 h 144"/>
              <a:gd name="T54" fmla="*/ 64 w 144"/>
              <a:gd name="T55" fmla="*/ 109 h 144"/>
              <a:gd name="T56" fmla="*/ 51 w 144"/>
              <a:gd name="T57" fmla="*/ 104 h 144"/>
              <a:gd name="T58" fmla="*/ 40 w 144"/>
              <a:gd name="T59" fmla="*/ 93 h 144"/>
              <a:gd name="T60" fmla="*/ 35 w 144"/>
              <a:gd name="T61" fmla="*/ 80 h 144"/>
              <a:gd name="T62" fmla="*/ 35 w 144"/>
              <a:gd name="T63" fmla="*/ 65 h 144"/>
              <a:gd name="T64" fmla="*/ 40 w 144"/>
              <a:gd name="T65" fmla="*/ 51 h 144"/>
              <a:gd name="T66" fmla="*/ 53 w 144"/>
              <a:gd name="T67" fmla="*/ 45 h 144"/>
              <a:gd name="T68" fmla="*/ 50 w 144"/>
              <a:gd name="T69" fmla="*/ 57 h 144"/>
              <a:gd name="T70" fmla="*/ 46 w 144"/>
              <a:gd name="T71" fmla="*/ 67 h 144"/>
              <a:gd name="T72" fmla="*/ 46 w 144"/>
              <a:gd name="T73" fmla="*/ 78 h 144"/>
              <a:gd name="T74" fmla="*/ 50 w 144"/>
              <a:gd name="T75" fmla="*/ 87 h 144"/>
              <a:gd name="T76" fmla="*/ 57 w 144"/>
              <a:gd name="T77" fmla="*/ 94 h 144"/>
              <a:gd name="T78" fmla="*/ 66 w 144"/>
              <a:gd name="T79" fmla="*/ 99 h 144"/>
              <a:gd name="T80" fmla="*/ 77 w 144"/>
              <a:gd name="T81" fmla="*/ 99 h 144"/>
              <a:gd name="T82" fmla="*/ 87 w 144"/>
              <a:gd name="T83" fmla="*/ 94 h 144"/>
              <a:gd name="T84" fmla="*/ 94 w 144"/>
              <a:gd name="T85" fmla="*/ 87 h 144"/>
              <a:gd name="T86" fmla="*/ 98 w 144"/>
              <a:gd name="T87" fmla="*/ 78 h 144"/>
              <a:gd name="T88" fmla="*/ 98 w 144"/>
              <a:gd name="T89" fmla="*/ 67 h 144"/>
              <a:gd name="T90" fmla="*/ 94 w 144"/>
              <a:gd name="T91" fmla="*/ 5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" h="144">
                <a:moveTo>
                  <a:pt x="66" y="40"/>
                </a:moveTo>
                <a:cubicBezTo>
                  <a:pt x="66" y="37"/>
                  <a:pt x="69" y="34"/>
                  <a:pt x="72" y="34"/>
                </a:cubicBezTo>
                <a:cubicBezTo>
                  <a:pt x="75" y="34"/>
                  <a:pt x="77" y="37"/>
                  <a:pt x="77" y="40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70"/>
                  <a:pt x="75" y="72"/>
                  <a:pt x="72" y="72"/>
                </a:cubicBezTo>
                <a:cubicBezTo>
                  <a:pt x="69" y="72"/>
                  <a:pt x="66" y="70"/>
                  <a:pt x="66" y="66"/>
                </a:cubicBezTo>
                <a:cubicBezTo>
                  <a:pt x="66" y="40"/>
                  <a:pt x="66" y="40"/>
                  <a:pt x="66" y="40"/>
                </a:cubicBezTo>
                <a:close/>
                <a:moveTo>
                  <a:pt x="72" y="0"/>
                </a:moveTo>
                <a:cubicBezTo>
                  <a:pt x="72" y="0"/>
                  <a:pt x="72" y="0"/>
                  <a:pt x="72" y="0"/>
                </a:cubicBezTo>
                <a:cubicBezTo>
                  <a:pt x="92" y="0"/>
                  <a:pt x="110" y="8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36" y="34"/>
                  <a:pt x="144" y="52"/>
                  <a:pt x="144" y="72"/>
                </a:cubicBezTo>
                <a:cubicBezTo>
                  <a:pt x="144" y="92"/>
                  <a:pt x="136" y="110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10" y="136"/>
                  <a:pt x="92" y="144"/>
                  <a:pt x="72" y="144"/>
                </a:cubicBezTo>
                <a:cubicBezTo>
                  <a:pt x="52" y="144"/>
                  <a:pt x="34" y="136"/>
                  <a:pt x="21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8" y="110"/>
                  <a:pt x="0" y="92"/>
                  <a:pt x="0" y="72"/>
                </a:cubicBezTo>
                <a:cubicBezTo>
                  <a:pt x="0" y="52"/>
                  <a:pt x="8" y="34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04" y="18"/>
                  <a:pt x="89" y="11"/>
                  <a:pt x="72" y="11"/>
                </a:cubicBezTo>
                <a:cubicBezTo>
                  <a:pt x="55" y="11"/>
                  <a:pt x="40" y="18"/>
                  <a:pt x="29" y="29"/>
                </a:cubicBezTo>
                <a:cubicBezTo>
                  <a:pt x="29" y="29"/>
                  <a:pt x="29" y="29"/>
                  <a:pt x="29" y="29"/>
                </a:cubicBezTo>
                <a:cubicBezTo>
                  <a:pt x="18" y="40"/>
                  <a:pt x="11" y="55"/>
                  <a:pt x="11" y="72"/>
                </a:cubicBezTo>
                <a:cubicBezTo>
                  <a:pt x="11" y="89"/>
                  <a:pt x="18" y="104"/>
                  <a:pt x="29" y="115"/>
                </a:cubicBezTo>
                <a:cubicBezTo>
                  <a:pt x="29" y="115"/>
                  <a:pt x="29" y="115"/>
                  <a:pt x="29" y="115"/>
                </a:cubicBezTo>
                <a:cubicBezTo>
                  <a:pt x="40" y="126"/>
                  <a:pt x="55" y="133"/>
                  <a:pt x="72" y="133"/>
                </a:cubicBezTo>
                <a:cubicBezTo>
                  <a:pt x="89" y="133"/>
                  <a:pt x="104" y="126"/>
                  <a:pt x="115" y="115"/>
                </a:cubicBezTo>
                <a:cubicBezTo>
                  <a:pt x="115" y="115"/>
                  <a:pt x="115" y="115"/>
                  <a:pt x="115" y="115"/>
                </a:cubicBezTo>
                <a:cubicBezTo>
                  <a:pt x="126" y="104"/>
                  <a:pt x="133" y="89"/>
                  <a:pt x="133" y="72"/>
                </a:cubicBezTo>
                <a:cubicBezTo>
                  <a:pt x="133" y="55"/>
                  <a:pt x="126" y="40"/>
                  <a:pt x="115" y="29"/>
                </a:cubicBezTo>
                <a:cubicBezTo>
                  <a:pt x="115" y="29"/>
                  <a:pt x="115" y="29"/>
                  <a:pt x="115" y="29"/>
                </a:cubicBezTo>
                <a:close/>
                <a:moveTo>
                  <a:pt x="91" y="53"/>
                </a:moveTo>
                <a:cubicBezTo>
                  <a:pt x="91" y="53"/>
                  <a:pt x="91" y="53"/>
                  <a:pt x="91" y="53"/>
                </a:cubicBezTo>
                <a:cubicBezTo>
                  <a:pt x="89" y="51"/>
                  <a:pt x="89" y="47"/>
                  <a:pt x="91" y="45"/>
                </a:cubicBezTo>
                <a:cubicBezTo>
                  <a:pt x="93" y="43"/>
                  <a:pt x="97" y="43"/>
                  <a:pt x="99" y="45"/>
                </a:cubicBezTo>
                <a:cubicBezTo>
                  <a:pt x="100" y="47"/>
                  <a:pt x="102" y="49"/>
                  <a:pt x="103" y="51"/>
                </a:cubicBezTo>
                <a:cubicBezTo>
                  <a:pt x="105" y="53"/>
                  <a:pt x="106" y="55"/>
                  <a:pt x="107" y="57"/>
                </a:cubicBezTo>
                <a:cubicBezTo>
                  <a:pt x="108" y="60"/>
                  <a:pt x="109" y="62"/>
                  <a:pt x="109" y="65"/>
                </a:cubicBezTo>
                <a:cubicBezTo>
                  <a:pt x="110" y="67"/>
                  <a:pt x="110" y="70"/>
                  <a:pt x="110" y="72"/>
                </a:cubicBezTo>
                <a:cubicBezTo>
                  <a:pt x="110" y="75"/>
                  <a:pt x="110" y="77"/>
                  <a:pt x="109" y="80"/>
                </a:cubicBezTo>
                <a:cubicBezTo>
                  <a:pt x="109" y="82"/>
                  <a:pt x="108" y="85"/>
                  <a:pt x="107" y="87"/>
                </a:cubicBezTo>
                <a:cubicBezTo>
                  <a:pt x="106" y="89"/>
                  <a:pt x="105" y="91"/>
                  <a:pt x="103" y="93"/>
                </a:cubicBezTo>
                <a:cubicBezTo>
                  <a:pt x="102" y="95"/>
                  <a:pt x="100" y="97"/>
                  <a:pt x="99" y="99"/>
                </a:cubicBezTo>
                <a:cubicBezTo>
                  <a:pt x="97" y="101"/>
                  <a:pt x="95" y="102"/>
                  <a:pt x="93" y="104"/>
                </a:cubicBezTo>
                <a:cubicBezTo>
                  <a:pt x="91" y="105"/>
                  <a:pt x="89" y="106"/>
                  <a:pt x="87" y="107"/>
                </a:cubicBezTo>
                <a:cubicBezTo>
                  <a:pt x="84" y="108"/>
                  <a:pt x="82" y="109"/>
                  <a:pt x="79" y="109"/>
                </a:cubicBezTo>
                <a:cubicBezTo>
                  <a:pt x="77" y="110"/>
                  <a:pt x="74" y="110"/>
                  <a:pt x="72" y="110"/>
                </a:cubicBezTo>
                <a:cubicBezTo>
                  <a:pt x="69" y="110"/>
                  <a:pt x="67" y="110"/>
                  <a:pt x="64" y="109"/>
                </a:cubicBezTo>
                <a:cubicBezTo>
                  <a:pt x="62" y="109"/>
                  <a:pt x="59" y="108"/>
                  <a:pt x="57" y="107"/>
                </a:cubicBezTo>
                <a:cubicBezTo>
                  <a:pt x="55" y="106"/>
                  <a:pt x="53" y="105"/>
                  <a:pt x="51" y="104"/>
                </a:cubicBezTo>
                <a:cubicBezTo>
                  <a:pt x="49" y="102"/>
                  <a:pt x="47" y="101"/>
                  <a:pt x="45" y="99"/>
                </a:cubicBezTo>
                <a:cubicBezTo>
                  <a:pt x="43" y="97"/>
                  <a:pt x="42" y="95"/>
                  <a:pt x="40" y="93"/>
                </a:cubicBezTo>
                <a:cubicBezTo>
                  <a:pt x="39" y="91"/>
                  <a:pt x="38" y="89"/>
                  <a:pt x="37" y="87"/>
                </a:cubicBezTo>
                <a:cubicBezTo>
                  <a:pt x="36" y="85"/>
                  <a:pt x="35" y="82"/>
                  <a:pt x="35" y="80"/>
                </a:cubicBezTo>
                <a:cubicBezTo>
                  <a:pt x="34" y="77"/>
                  <a:pt x="34" y="75"/>
                  <a:pt x="34" y="72"/>
                </a:cubicBezTo>
                <a:cubicBezTo>
                  <a:pt x="34" y="70"/>
                  <a:pt x="34" y="67"/>
                  <a:pt x="35" y="65"/>
                </a:cubicBezTo>
                <a:cubicBezTo>
                  <a:pt x="35" y="62"/>
                  <a:pt x="36" y="60"/>
                  <a:pt x="37" y="57"/>
                </a:cubicBezTo>
                <a:cubicBezTo>
                  <a:pt x="38" y="55"/>
                  <a:pt x="39" y="53"/>
                  <a:pt x="40" y="51"/>
                </a:cubicBezTo>
                <a:cubicBezTo>
                  <a:pt x="42" y="49"/>
                  <a:pt x="43" y="47"/>
                  <a:pt x="45" y="45"/>
                </a:cubicBezTo>
                <a:cubicBezTo>
                  <a:pt x="47" y="43"/>
                  <a:pt x="51" y="43"/>
                  <a:pt x="53" y="45"/>
                </a:cubicBezTo>
                <a:cubicBezTo>
                  <a:pt x="55" y="47"/>
                  <a:pt x="55" y="51"/>
                  <a:pt x="53" y="53"/>
                </a:cubicBezTo>
                <a:cubicBezTo>
                  <a:pt x="52" y="54"/>
                  <a:pt x="51" y="56"/>
                  <a:pt x="50" y="57"/>
                </a:cubicBezTo>
                <a:cubicBezTo>
                  <a:pt x="49" y="59"/>
                  <a:pt x="48" y="60"/>
                  <a:pt x="47" y="62"/>
                </a:cubicBezTo>
                <a:cubicBezTo>
                  <a:pt x="46" y="63"/>
                  <a:pt x="46" y="65"/>
                  <a:pt x="46" y="67"/>
                </a:cubicBezTo>
                <a:cubicBezTo>
                  <a:pt x="45" y="68"/>
                  <a:pt x="45" y="70"/>
                  <a:pt x="45" y="72"/>
                </a:cubicBezTo>
                <a:cubicBezTo>
                  <a:pt x="45" y="74"/>
                  <a:pt x="45" y="76"/>
                  <a:pt x="46" y="78"/>
                </a:cubicBezTo>
                <a:cubicBezTo>
                  <a:pt x="46" y="79"/>
                  <a:pt x="46" y="81"/>
                  <a:pt x="47" y="83"/>
                </a:cubicBezTo>
                <a:cubicBezTo>
                  <a:pt x="48" y="84"/>
                  <a:pt x="49" y="86"/>
                  <a:pt x="50" y="87"/>
                </a:cubicBezTo>
                <a:cubicBezTo>
                  <a:pt x="51" y="89"/>
                  <a:pt x="52" y="90"/>
                  <a:pt x="53" y="91"/>
                </a:cubicBezTo>
                <a:cubicBezTo>
                  <a:pt x="54" y="92"/>
                  <a:pt x="55" y="93"/>
                  <a:pt x="57" y="94"/>
                </a:cubicBezTo>
                <a:cubicBezTo>
                  <a:pt x="58" y="95"/>
                  <a:pt x="60" y="96"/>
                  <a:pt x="61" y="97"/>
                </a:cubicBezTo>
                <a:cubicBezTo>
                  <a:pt x="63" y="98"/>
                  <a:pt x="65" y="98"/>
                  <a:pt x="66" y="99"/>
                </a:cubicBezTo>
                <a:cubicBezTo>
                  <a:pt x="68" y="99"/>
                  <a:pt x="70" y="99"/>
                  <a:pt x="72" y="99"/>
                </a:cubicBezTo>
                <a:cubicBezTo>
                  <a:pt x="74" y="99"/>
                  <a:pt x="76" y="99"/>
                  <a:pt x="77" y="99"/>
                </a:cubicBezTo>
                <a:cubicBezTo>
                  <a:pt x="79" y="98"/>
                  <a:pt x="81" y="98"/>
                  <a:pt x="82" y="97"/>
                </a:cubicBezTo>
                <a:cubicBezTo>
                  <a:pt x="84" y="96"/>
                  <a:pt x="85" y="95"/>
                  <a:pt x="87" y="94"/>
                </a:cubicBezTo>
                <a:cubicBezTo>
                  <a:pt x="88" y="93"/>
                  <a:pt x="90" y="92"/>
                  <a:pt x="91" y="91"/>
                </a:cubicBezTo>
                <a:cubicBezTo>
                  <a:pt x="92" y="90"/>
                  <a:pt x="93" y="89"/>
                  <a:pt x="94" y="87"/>
                </a:cubicBezTo>
                <a:cubicBezTo>
                  <a:pt x="95" y="86"/>
                  <a:pt x="96" y="84"/>
                  <a:pt x="97" y="83"/>
                </a:cubicBezTo>
                <a:cubicBezTo>
                  <a:pt x="97" y="81"/>
                  <a:pt x="98" y="79"/>
                  <a:pt x="98" y="78"/>
                </a:cubicBezTo>
                <a:cubicBezTo>
                  <a:pt x="99" y="76"/>
                  <a:pt x="99" y="74"/>
                  <a:pt x="99" y="72"/>
                </a:cubicBezTo>
                <a:cubicBezTo>
                  <a:pt x="99" y="70"/>
                  <a:pt x="99" y="68"/>
                  <a:pt x="98" y="67"/>
                </a:cubicBezTo>
                <a:cubicBezTo>
                  <a:pt x="98" y="65"/>
                  <a:pt x="97" y="63"/>
                  <a:pt x="97" y="62"/>
                </a:cubicBezTo>
                <a:cubicBezTo>
                  <a:pt x="96" y="60"/>
                  <a:pt x="95" y="59"/>
                  <a:pt x="94" y="57"/>
                </a:cubicBezTo>
                <a:cubicBezTo>
                  <a:pt x="93" y="56"/>
                  <a:pt x="92" y="54"/>
                  <a:pt x="91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5" name="PA_淘宝店chenying0907 37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6841067" y="5263658"/>
            <a:ext cx="220133" cy="220201"/>
          </a:xfrm>
          <a:custGeom>
            <a:avLst/>
            <a:gdLst>
              <a:gd name="T0" fmla="*/ 105 w 106"/>
              <a:gd name="T1" fmla="*/ 11 h 106"/>
              <a:gd name="T2" fmla="*/ 90 w 106"/>
              <a:gd name="T3" fmla="*/ 34 h 106"/>
              <a:gd name="T4" fmla="*/ 86 w 106"/>
              <a:gd name="T5" fmla="*/ 34 h 106"/>
              <a:gd name="T6" fmla="*/ 62 w 106"/>
              <a:gd name="T7" fmla="*/ 50 h 106"/>
              <a:gd name="T8" fmla="*/ 76 w 106"/>
              <a:gd name="T9" fmla="*/ 66 h 106"/>
              <a:gd name="T10" fmla="*/ 70 w 106"/>
              <a:gd name="T11" fmla="*/ 75 h 106"/>
              <a:gd name="T12" fmla="*/ 60 w 106"/>
              <a:gd name="T13" fmla="*/ 76 h 106"/>
              <a:gd name="T14" fmla="*/ 26 w 106"/>
              <a:gd name="T15" fmla="*/ 106 h 106"/>
              <a:gd name="T16" fmla="*/ 18 w 106"/>
              <a:gd name="T17" fmla="*/ 103 h 106"/>
              <a:gd name="T18" fmla="*/ 0 w 106"/>
              <a:gd name="T19" fmla="*/ 81 h 106"/>
              <a:gd name="T20" fmla="*/ 0 w 106"/>
              <a:gd name="T21" fmla="*/ 80 h 106"/>
              <a:gd name="T22" fmla="*/ 30 w 106"/>
              <a:gd name="T23" fmla="*/ 46 h 106"/>
              <a:gd name="T24" fmla="*/ 31 w 106"/>
              <a:gd name="T25" fmla="*/ 36 h 106"/>
              <a:gd name="T26" fmla="*/ 40 w 106"/>
              <a:gd name="T27" fmla="*/ 30 h 106"/>
              <a:gd name="T28" fmla="*/ 57 w 106"/>
              <a:gd name="T29" fmla="*/ 44 h 106"/>
              <a:gd name="T30" fmla="*/ 72 w 106"/>
              <a:gd name="T31" fmla="*/ 20 h 106"/>
              <a:gd name="T32" fmla="*/ 72 w 106"/>
              <a:gd name="T33" fmla="*/ 17 h 106"/>
              <a:gd name="T34" fmla="*/ 95 w 106"/>
              <a:gd name="T35" fmla="*/ 1 h 106"/>
              <a:gd name="T36" fmla="*/ 35 w 106"/>
              <a:gd name="T37" fmla="*/ 59 h 106"/>
              <a:gd name="T38" fmla="*/ 38 w 106"/>
              <a:gd name="T39" fmla="*/ 62 h 106"/>
              <a:gd name="T40" fmla="*/ 14 w 106"/>
              <a:gd name="T41" fmla="*/ 83 h 106"/>
              <a:gd name="T42" fmla="*/ 35 w 106"/>
              <a:gd name="T43" fmla="*/ 59 h 106"/>
              <a:gd name="T44" fmla="*/ 44 w 106"/>
              <a:gd name="T45" fmla="*/ 68 h 106"/>
              <a:gd name="T46" fmla="*/ 48 w 106"/>
              <a:gd name="T47" fmla="*/ 71 h 106"/>
              <a:gd name="T48" fmla="*/ 23 w 106"/>
              <a:gd name="T49" fmla="*/ 92 h 106"/>
              <a:gd name="T50" fmla="*/ 44 w 106"/>
              <a:gd name="T51" fmla="*/ 68 h 106"/>
              <a:gd name="T52" fmla="*/ 67 w 106"/>
              <a:gd name="T53" fmla="*/ 66 h 106"/>
              <a:gd name="T54" fmla="*/ 37 w 106"/>
              <a:gd name="T55" fmla="*/ 42 h 106"/>
              <a:gd name="T56" fmla="*/ 39 w 106"/>
              <a:gd name="T57" fmla="*/ 43 h 106"/>
              <a:gd name="T58" fmla="*/ 63 w 106"/>
              <a:gd name="T59" fmla="*/ 67 h 106"/>
              <a:gd name="T60" fmla="*/ 65 w 106"/>
              <a:gd name="T61" fmla="*/ 69 h 106"/>
              <a:gd name="T62" fmla="*/ 28 w 106"/>
              <a:gd name="T63" fmla="*/ 97 h 106"/>
              <a:gd name="T64" fmla="*/ 54 w 106"/>
              <a:gd name="T65" fmla="*/ 70 h 106"/>
              <a:gd name="T66" fmla="*/ 9 w 106"/>
              <a:gd name="T67" fmla="*/ 79 h 106"/>
              <a:gd name="T68" fmla="*/ 9 w 106"/>
              <a:gd name="T69" fmla="*/ 81 h 106"/>
              <a:gd name="T70" fmla="*/ 24 w 106"/>
              <a:gd name="T71" fmla="*/ 97 h 106"/>
              <a:gd name="T72" fmla="*/ 26 w 106"/>
              <a:gd name="T73" fmla="*/ 98 h 106"/>
              <a:gd name="T74" fmla="*/ 100 w 106"/>
              <a:gd name="T75" fmla="*/ 13 h 106"/>
              <a:gd name="T76" fmla="*/ 93 w 106"/>
              <a:gd name="T77" fmla="*/ 6 h 106"/>
              <a:gd name="T78" fmla="*/ 88 w 106"/>
              <a:gd name="T79" fmla="*/ 2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6" h="106">
                <a:moveTo>
                  <a:pt x="95" y="1"/>
                </a:moveTo>
                <a:cubicBezTo>
                  <a:pt x="105" y="11"/>
                  <a:pt x="105" y="11"/>
                  <a:pt x="105" y="11"/>
                </a:cubicBezTo>
                <a:cubicBezTo>
                  <a:pt x="106" y="12"/>
                  <a:pt x="106" y="13"/>
                  <a:pt x="105" y="14"/>
                </a:cubicBezTo>
                <a:cubicBezTo>
                  <a:pt x="90" y="34"/>
                  <a:pt x="90" y="34"/>
                  <a:pt x="90" y="34"/>
                </a:cubicBezTo>
                <a:cubicBezTo>
                  <a:pt x="89" y="35"/>
                  <a:pt x="87" y="35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2" y="30"/>
                  <a:pt x="82" y="30"/>
                  <a:pt x="82" y="30"/>
                </a:cubicBezTo>
                <a:cubicBezTo>
                  <a:pt x="62" y="50"/>
                  <a:pt x="62" y="50"/>
                  <a:pt x="62" y="50"/>
                </a:cubicBezTo>
                <a:cubicBezTo>
                  <a:pt x="74" y="61"/>
                  <a:pt x="74" y="61"/>
                  <a:pt x="74" y="61"/>
                </a:cubicBezTo>
                <a:cubicBezTo>
                  <a:pt x="75" y="62"/>
                  <a:pt x="76" y="64"/>
                  <a:pt x="76" y="66"/>
                </a:cubicBezTo>
                <a:cubicBezTo>
                  <a:pt x="76" y="68"/>
                  <a:pt x="75" y="70"/>
                  <a:pt x="74" y="72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7"/>
                  <a:pt x="67" y="78"/>
                  <a:pt x="65" y="78"/>
                </a:cubicBezTo>
                <a:cubicBezTo>
                  <a:pt x="63" y="78"/>
                  <a:pt x="61" y="77"/>
                  <a:pt x="60" y="76"/>
                </a:cubicBezTo>
                <a:cubicBezTo>
                  <a:pt x="33" y="103"/>
                  <a:pt x="33" y="103"/>
                  <a:pt x="33" y="103"/>
                </a:cubicBezTo>
                <a:cubicBezTo>
                  <a:pt x="31" y="105"/>
                  <a:pt x="28" y="106"/>
                  <a:pt x="26" y="106"/>
                </a:cubicBezTo>
                <a:cubicBezTo>
                  <a:pt x="26" y="106"/>
                  <a:pt x="26" y="106"/>
                  <a:pt x="26" y="106"/>
                </a:cubicBezTo>
                <a:cubicBezTo>
                  <a:pt x="23" y="106"/>
                  <a:pt x="20" y="105"/>
                  <a:pt x="18" y="103"/>
                </a:cubicBezTo>
                <a:cubicBezTo>
                  <a:pt x="3" y="88"/>
                  <a:pt x="3" y="88"/>
                  <a:pt x="3" y="88"/>
                </a:cubicBezTo>
                <a:cubicBezTo>
                  <a:pt x="1" y="86"/>
                  <a:pt x="0" y="83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78"/>
                  <a:pt x="1" y="75"/>
                  <a:pt x="3" y="73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9" y="43"/>
                  <a:pt x="29" y="42"/>
                </a:cubicBezTo>
                <a:cubicBezTo>
                  <a:pt x="29" y="39"/>
                  <a:pt x="30" y="37"/>
                  <a:pt x="31" y="36"/>
                </a:cubicBezTo>
                <a:cubicBezTo>
                  <a:pt x="34" y="33"/>
                  <a:pt x="34" y="33"/>
                  <a:pt x="34" y="33"/>
                </a:cubicBezTo>
                <a:cubicBezTo>
                  <a:pt x="36" y="31"/>
                  <a:pt x="38" y="30"/>
                  <a:pt x="40" y="30"/>
                </a:cubicBezTo>
                <a:cubicBezTo>
                  <a:pt x="42" y="30"/>
                  <a:pt x="44" y="31"/>
                  <a:pt x="46" y="33"/>
                </a:cubicBezTo>
                <a:cubicBezTo>
                  <a:pt x="57" y="44"/>
                  <a:pt x="57" y="44"/>
                  <a:pt x="57" y="44"/>
                </a:cubicBezTo>
                <a:cubicBezTo>
                  <a:pt x="76" y="24"/>
                  <a:pt x="76" y="24"/>
                  <a:pt x="76" y="24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19"/>
                  <a:pt x="71" y="18"/>
                  <a:pt x="72" y="17"/>
                </a:cubicBezTo>
                <a:cubicBezTo>
                  <a:pt x="72" y="17"/>
                  <a:pt x="72" y="17"/>
                  <a:pt x="72" y="17"/>
                </a:cubicBezTo>
                <a:cubicBezTo>
                  <a:pt x="92" y="1"/>
                  <a:pt x="92" y="1"/>
                  <a:pt x="92" y="1"/>
                </a:cubicBezTo>
                <a:cubicBezTo>
                  <a:pt x="93" y="0"/>
                  <a:pt x="94" y="0"/>
                  <a:pt x="95" y="1"/>
                </a:cubicBezTo>
                <a:close/>
                <a:moveTo>
                  <a:pt x="35" y="59"/>
                </a:moveTo>
                <a:cubicBezTo>
                  <a:pt x="35" y="59"/>
                  <a:pt x="35" y="59"/>
                  <a:pt x="35" y="59"/>
                </a:cubicBezTo>
                <a:cubicBezTo>
                  <a:pt x="36" y="58"/>
                  <a:pt x="37" y="58"/>
                  <a:pt x="38" y="59"/>
                </a:cubicBezTo>
                <a:cubicBezTo>
                  <a:pt x="39" y="59"/>
                  <a:pt x="39" y="61"/>
                  <a:pt x="38" y="62"/>
                </a:cubicBezTo>
                <a:cubicBezTo>
                  <a:pt x="17" y="83"/>
                  <a:pt x="17" y="83"/>
                  <a:pt x="17" y="83"/>
                </a:cubicBezTo>
                <a:cubicBezTo>
                  <a:pt x="16" y="84"/>
                  <a:pt x="15" y="84"/>
                  <a:pt x="14" y="83"/>
                </a:cubicBezTo>
                <a:cubicBezTo>
                  <a:pt x="13" y="82"/>
                  <a:pt x="13" y="80"/>
                  <a:pt x="14" y="80"/>
                </a:cubicBezTo>
                <a:cubicBezTo>
                  <a:pt x="35" y="59"/>
                  <a:pt x="35" y="59"/>
                  <a:pt x="35" y="59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7"/>
                  <a:pt x="47" y="67"/>
                  <a:pt x="48" y="68"/>
                </a:cubicBezTo>
                <a:cubicBezTo>
                  <a:pt x="49" y="69"/>
                  <a:pt x="49" y="70"/>
                  <a:pt x="48" y="71"/>
                </a:cubicBezTo>
                <a:cubicBezTo>
                  <a:pt x="27" y="92"/>
                  <a:pt x="27" y="92"/>
                  <a:pt x="27" y="92"/>
                </a:cubicBezTo>
                <a:cubicBezTo>
                  <a:pt x="26" y="93"/>
                  <a:pt x="24" y="93"/>
                  <a:pt x="23" y="92"/>
                </a:cubicBezTo>
                <a:cubicBezTo>
                  <a:pt x="22" y="91"/>
                  <a:pt x="22" y="90"/>
                  <a:pt x="23" y="89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67" y="66"/>
                </a:moveTo>
                <a:cubicBezTo>
                  <a:pt x="67" y="66"/>
                  <a:pt x="67" y="66"/>
                  <a:pt x="67" y="66"/>
                </a:cubicBezTo>
                <a:cubicBezTo>
                  <a:pt x="40" y="39"/>
                  <a:pt x="40" y="39"/>
                  <a:pt x="40" y="39"/>
                </a:cubicBezTo>
                <a:cubicBezTo>
                  <a:pt x="37" y="42"/>
                  <a:pt x="37" y="42"/>
                  <a:pt x="37" y="42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5" y="69"/>
                  <a:pt x="65" y="69"/>
                  <a:pt x="65" y="69"/>
                </a:cubicBezTo>
                <a:cubicBezTo>
                  <a:pt x="67" y="66"/>
                  <a:pt x="67" y="66"/>
                  <a:pt x="67" y="66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54" y="70"/>
                  <a:pt x="54" y="70"/>
                  <a:pt x="54" y="70"/>
                </a:cubicBezTo>
                <a:cubicBezTo>
                  <a:pt x="36" y="52"/>
                  <a:pt x="36" y="52"/>
                  <a:pt x="36" y="52"/>
                </a:cubicBezTo>
                <a:cubicBezTo>
                  <a:pt x="9" y="79"/>
                  <a:pt x="9" y="79"/>
                  <a:pt x="9" y="79"/>
                </a:cubicBezTo>
                <a:cubicBezTo>
                  <a:pt x="9" y="79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9" y="81"/>
                  <a:pt x="9" y="82"/>
                  <a:pt x="9" y="83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5" y="98"/>
                  <a:pt x="26" y="98"/>
                </a:cubicBezTo>
                <a:cubicBezTo>
                  <a:pt x="26" y="98"/>
                  <a:pt x="26" y="98"/>
                  <a:pt x="26" y="98"/>
                </a:cubicBezTo>
                <a:cubicBezTo>
                  <a:pt x="26" y="98"/>
                  <a:pt x="27" y="97"/>
                  <a:pt x="28" y="97"/>
                </a:cubicBezTo>
                <a:close/>
                <a:moveTo>
                  <a:pt x="100" y="13"/>
                </a:moveTo>
                <a:cubicBezTo>
                  <a:pt x="100" y="13"/>
                  <a:pt x="100" y="13"/>
                  <a:pt x="100" y="13"/>
                </a:cubicBezTo>
                <a:cubicBezTo>
                  <a:pt x="93" y="6"/>
                  <a:pt x="93" y="6"/>
                  <a:pt x="93" y="6"/>
                </a:cubicBezTo>
                <a:cubicBezTo>
                  <a:pt x="78" y="19"/>
                  <a:pt x="78" y="19"/>
                  <a:pt x="78" y="19"/>
                </a:cubicBezTo>
                <a:cubicBezTo>
                  <a:pt x="88" y="29"/>
                  <a:pt x="88" y="29"/>
                  <a:pt x="88" y="29"/>
                </a:cubicBezTo>
                <a:cubicBezTo>
                  <a:pt x="100" y="13"/>
                  <a:pt x="100" y="13"/>
                  <a:pt x="100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6" name="PA_淘宝店chenying0907 38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6838953" y="4844430"/>
            <a:ext cx="224367" cy="215967"/>
          </a:xfrm>
          <a:custGeom>
            <a:avLst/>
            <a:gdLst>
              <a:gd name="T0" fmla="*/ 27 w 108"/>
              <a:gd name="T1" fmla="*/ 79 h 104"/>
              <a:gd name="T2" fmla="*/ 22 w 108"/>
              <a:gd name="T3" fmla="*/ 91 h 104"/>
              <a:gd name="T4" fmla="*/ 15 w 108"/>
              <a:gd name="T5" fmla="*/ 84 h 104"/>
              <a:gd name="T6" fmla="*/ 22 w 108"/>
              <a:gd name="T7" fmla="*/ 77 h 104"/>
              <a:gd name="T8" fmla="*/ 95 w 108"/>
              <a:gd name="T9" fmla="*/ 0 h 104"/>
              <a:gd name="T10" fmla="*/ 108 w 108"/>
              <a:gd name="T11" fmla="*/ 13 h 104"/>
              <a:gd name="T12" fmla="*/ 108 w 108"/>
              <a:gd name="T13" fmla="*/ 45 h 104"/>
              <a:gd name="T14" fmla="*/ 108 w 108"/>
              <a:gd name="T15" fmla="*/ 77 h 104"/>
              <a:gd name="T16" fmla="*/ 104 w 108"/>
              <a:gd name="T17" fmla="*/ 100 h 104"/>
              <a:gd name="T18" fmla="*/ 4 w 108"/>
              <a:gd name="T19" fmla="*/ 100 h 104"/>
              <a:gd name="T20" fmla="*/ 0 w 108"/>
              <a:gd name="T21" fmla="*/ 77 h 104"/>
              <a:gd name="T22" fmla="*/ 0 w 108"/>
              <a:gd name="T23" fmla="*/ 45 h 104"/>
              <a:gd name="T24" fmla="*/ 0 w 108"/>
              <a:gd name="T25" fmla="*/ 13 h 104"/>
              <a:gd name="T26" fmla="*/ 13 w 108"/>
              <a:gd name="T27" fmla="*/ 0 h 104"/>
              <a:gd name="T28" fmla="*/ 13 w 108"/>
              <a:gd name="T29" fmla="*/ 8 h 104"/>
              <a:gd name="T30" fmla="*/ 10 w 108"/>
              <a:gd name="T31" fmla="*/ 10 h 104"/>
              <a:gd name="T32" fmla="*/ 10 w 108"/>
              <a:gd name="T33" fmla="*/ 30 h 104"/>
              <a:gd name="T34" fmla="*/ 13 w 108"/>
              <a:gd name="T35" fmla="*/ 32 h 104"/>
              <a:gd name="T36" fmla="*/ 95 w 108"/>
              <a:gd name="T37" fmla="*/ 32 h 104"/>
              <a:gd name="T38" fmla="*/ 98 w 108"/>
              <a:gd name="T39" fmla="*/ 31 h 104"/>
              <a:gd name="T40" fmla="*/ 98 w 108"/>
              <a:gd name="T41" fmla="*/ 10 h 104"/>
              <a:gd name="T42" fmla="*/ 95 w 108"/>
              <a:gd name="T43" fmla="*/ 40 h 104"/>
              <a:gd name="T44" fmla="*/ 13 w 108"/>
              <a:gd name="T45" fmla="*/ 40 h 104"/>
              <a:gd name="T46" fmla="*/ 10 w 108"/>
              <a:gd name="T47" fmla="*/ 41 h 104"/>
              <a:gd name="T48" fmla="*/ 9 w 108"/>
              <a:gd name="T49" fmla="*/ 59 h 104"/>
              <a:gd name="T50" fmla="*/ 10 w 108"/>
              <a:gd name="T51" fmla="*/ 63 h 104"/>
              <a:gd name="T52" fmla="*/ 95 w 108"/>
              <a:gd name="T53" fmla="*/ 64 h 104"/>
              <a:gd name="T54" fmla="*/ 98 w 108"/>
              <a:gd name="T55" fmla="*/ 63 h 104"/>
              <a:gd name="T56" fmla="*/ 100 w 108"/>
              <a:gd name="T57" fmla="*/ 45 h 104"/>
              <a:gd name="T58" fmla="*/ 98 w 108"/>
              <a:gd name="T59" fmla="*/ 41 h 104"/>
              <a:gd name="T60" fmla="*/ 95 w 108"/>
              <a:gd name="T61" fmla="*/ 72 h 104"/>
              <a:gd name="T62" fmla="*/ 13 w 108"/>
              <a:gd name="T63" fmla="*/ 72 h 104"/>
              <a:gd name="T64" fmla="*/ 10 w 108"/>
              <a:gd name="T65" fmla="*/ 73 h 104"/>
              <a:gd name="T66" fmla="*/ 10 w 108"/>
              <a:gd name="T67" fmla="*/ 94 h 104"/>
              <a:gd name="T68" fmla="*/ 13 w 108"/>
              <a:gd name="T69" fmla="*/ 96 h 104"/>
              <a:gd name="T70" fmla="*/ 98 w 108"/>
              <a:gd name="T71" fmla="*/ 95 h 104"/>
              <a:gd name="T72" fmla="*/ 100 w 108"/>
              <a:gd name="T73" fmla="*/ 77 h 104"/>
              <a:gd name="T74" fmla="*/ 98 w 108"/>
              <a:gd name="T75" fmla="*/ 73 h 104"/>
              <a:gd name="T76" fmla="*/ 22 w 108"/>
              <a:gd name="T77" fmla="*/ 13 h 104"/>
              <a:gd name="T78" fmla="*/ 30 w 108"/>
              <a:gd name="T79" fmla="*/ 20 h 104"/>
              <a:gd name="T80" fmla="*/ 22 w 108"/>
              <a:gd name="T81" fmla="*/ 28 h 104"/>
              <a:gd name="T82" fmla="*/ 15 w 108"/>
              <a:gd name="T83" fmla="*/ 20 h 104"/>
              <a:gd name="T84" fmla="*/ 22 w 108"/>
              <a:gd name="T85" fmla="*/ 13 h 104"/>
              <a:gd name="T86" fmla="*/ 22 w 108"/>
              <a:gd name="T87" fmla="*/ 18 h 104"/>
              <a:gd name="T88" fmla="*/ 20 w 108"/>
              <a:gd name="T89" fmla="*/ 20 h 104"/>
              <a:gd name="T90" fmla="*/ 22 w 108"/>
              <a:gd name="T91" fmla="*/ 23 h 104"/>
              <a:gd name="T92" fmla="*/ 25 w 108"/>
              <a:gd name="T93" fmla="*/ 20 h 104"/>
              <a:gd name="T94" fmla="*/ 22 w 108"/>
              <a:gd name="T95" fmla="*/ 45 h 104"/>
              <a:gd name="T96" fmla="*/ 27 w 108"/>
              <a:gd name="T97" fmla="*/ 47 h 104"/>
              <a:gd name="T98" fmla="*/ 27 w 108"/>
              <a:gd name="T99" fmla="*/ 57 h 104"/>
              <a:gd name="T100" fmla="*/ 17 w 108"/>
              <a:gd name="T101" fmla="*/ 57 h 104"/>
              <a:gd name="T102" fmla="*/ 17 w 108"/>
              <a:gd name="T103" fmla="*/ 47 h 104"/>
              <a:gd name="T104" fmla="*/ 24 w 108"/>
              <a:gd name="T105" fmla="*/ 50 h 104"/>
              <a:gd name="T106" fmla="*/ 20 w 108"/>
              <a:gd name="T107" fmla="*/ 50 h 104"/>
              <a:gd name="T108" fmla="*/ 20 w 108"/>
              <a:gd name="T109" fmla="*/ 54 h 104"/>
              <a:gd name="T110" fmla="*/ 24 w 108"/>
              <a:gd name="T111" fmla="*/ 54 h 104"/>
              <a:gd name="T112" fmla="*/ 24 w 108"/>
              <a:gd name="T113" fmla="*/ 50 h 104"/>
              <a:gd name="T114" fmla="*/ 22 w 108"/>
              <a:gd name="T115" fmla="*/ 81 h 104"/>
              <a:gd name="T116" fmla="*/ 20 w 108"/>
              <a:gd name="T117" fmla="*/ 84 h 104"/>
              <a:gd name="T118" fmla="*/ 22 w 108"/>
              <a:gd name="T119" fmla="*/ 86 h 104"/>
              <a:gd name="T120" fmla="*/ 25 w 108"/>
              <a:gd name="T121" fmla="*/ 8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8" h="104">
                <a:moveTo>
                  <a:pt x="22" y="77"/>
                </a:moveTo>
                <a:cubicBezTo>
                  <a:pt x="24" y="77"/>
                  <a:pt x="26" y="77"/>
                  <a:pt x="2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9" y="80"/>
                  <a:pt x="30" y="82"/>
                  <a:pt x="30" y="84"/>
                </a:cubicBezTo>
                <a:cubicBezTo>
                  <a:pt x="30" y="86"/>
                  <a:pt x="29" y="88"/>
                  <a:pt x="27" y="89"/>
                </a:cubicBezTo>
                <a:cubicBezTo>
                  <a:pt x="26" y="91"/>
                  <a:pt x="24" y="91"/>
                  <a:pt x="22" y="91"/>
                </a:cubicBezTo>
                <a:cubicBezTo>
                  <a:pt x="20" y="91"/>
                  <a:pt x="18" y="91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6" y="88"/>
                  <a:pt x="15" y="86"/>
                  <a:pt x="15" y="84"/>
                </a:cubicBezTo>
                <a:cubicBezTo>
                  <a:pt x="15" y="82"/>
                  <a:pt x="16" y="80"/>
                  <a:pt x="17" y="79"/>
                </a:cubicBezTo>
                <a:cubicBezTo>
                  <a:pt x="17" y="79"/>
                  <a:pt x="17" y="79"/>
                  <a:pt x="17" y="79"/>
                </a:cubicBezTo>
                <a:cubicBezTo>
                  <a:pt x="18" y="77"/>
                  <a:pt x="20" y="77"/>
                  <a:pt x="22" y="77"/>
                </a:cubicBezTo>
                <a:close/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9" y="0"/>
                  <a:pt x="102" y="1"/>
                  <a:pt x="104" y="4"/>
                </a:cubicBezTo>
                <a:cubicBezTo>
                  <a:pt x="104" y="4"/>
                  <a:pt x="104" y="4"/>
                  <a:pt x="104" y="4"/>
                </a:cubicBezTo>
                <a:cubicBezTo>
                  <a:pt x="106" y="6"/>
                  <a:pt x="108" y="9"/>
                  <a:pt x="108" y="13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8" y="31"/>
                  <a:pt x="107" y="34"/>
                  <a:pt x="104" y="36"/>
                </a:cubicBezTo>
                <a:cubicBezTo>
                  <a:pt x="107" y="38"/>
                  <a:pt x="108" y="41"/>
                  <a:pt x="108" y="45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63"/>
                  <a:pt x="107" y="66"/>
                  <a:pt x="104" y="68"/>
                </a:cubicBezTo>
                <a:cubicBezTo>
                  <a:pt x="107" y="70"/>
                  <a:pt x="108" y="73"/>
                  <a:pt x="108" y="77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5"/>
                  <a:pt x="106" y="98"/>
                  <a:pt x="104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02" y="103"/>
                  <a:pt x="99" y="104"/>
                  <a:pt x="95" y="104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10" y="104"/>
                  <a:pt x="6" y="103"/>
                  <a:pt x="4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2" y="98"/>
                  <a:pt x="0" y="95"/>
                  <a:pt x="0" y="91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3"/>
                  <a:pt x="2" y="70"/>
                  <a:pt x="4" y="68"/>
                </a:cubicBezTo>
                <a:cubicBezTo>
                  <a:pt x="2" y="66"/>
                  <a:pt x="0" y="63"/>
                  <a:pt x="0" y="59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1"/>
                  <a:pt x="2" y="38"/>
                  <a:pt x="4" y="36"/>
                </a:cubicBezTo>
                <a:cubicBezTo>
                  <a:pt x="2" y="34"/>
                  <a:pt x="0" y="31"/>
                  <a:pt x="0" y="2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9"/>
                  <a:pt x="2" y="6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6" y="1"/>
                  <a:pt x="10" y="0"/>
                  <a:pt x="13" y="0"/>
                </a:cubicBezTo>
                <a:close/>
                <a:moveTo>
                  <a:pt x="95" y="8"/>
                </a:moveTo>
                <a:cubicBezTo>
                  <a:pt x="95" y="8"/>
                  <a:pt x="95" y="8"/>
                  <a:pt x="95" y="8"/>
                </a:cubicBezTo>
                <a:cubicBezTo>
                  <a:pt x="13" y="8"/>
                  <a:pt x="13" y="8"/>
                  <a:pt x="13" y="8"/>
                </a:cubicBezTo>
                <a:cubicBezTo>
                  <a:pt x="12" y="8"/>
                  <a:pt x="11" y="9"/>
                  <a:pt x="10" y="9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9" y="10"/>
                  <a:pt x="9" y="12"/>
                  <a:pt x="9" y="13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9"/>
                  <a:pt x="9" y="30"/>
                  <a:pt x="10" y="30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1"/>
                  <a:pt x="10" y="31"/>
                  <a:pt x="10" y="31"/>
                </a:cubicBezTo>
                <a:cubicBezTo>
                  <a:pt x="11" y="31"/>
                  <a:pt x="12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6" y="32"/>
                  <a:pt x="97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0"/>
                  <a:pt x="100" y="29"/>
                  <a:pt x="100" y="27"/>
                </a:cubicBezTo>
                <a:cubicBezTo>
                  <a:pt x="100" y="13"/>
                  <a:pt x="100" y="13"/>
                  <a:pt x="100" y="13"/>
                </a:cubicBezTo>
                <a:cubicBezTo>
                  <a:pt x="100" y="12"/>
                  <a:pt x="99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9"/>
                  <a:pt x="96" y="8"/>
                  <a:pt x="95" y="8"/>
                </a:cubicBezTo>
                <a:close/>
                <a:moveTo>
                  <a:pt x="95" y="40"/>
                </a:moveTo>
                <a:cubicBezTo>
                  <a:pt x="95" y="40"/>
                  <a:pt x="95" y="40"/>
                  <a:pt x="95" y="40"/>
                </a:cubicBezTo>
                <a:cubicBezTo>
                  <a:pt x="95" y="40"/>
                  <a:pt x="95" y="40"/>
                  <a:pt x="9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40"/>
                  <a:pt x="11" y="41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2"/>
                  <a:pt x="9" y="43"/>
                  <a:pt x="9" y="45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1"/>
                  <a:pt x="9" y="62"/>
                  <a:pt x="10" y="62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11" y="63"/>
                  <a:pt x="12" y="64"/>
                  <a:pt x="13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7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9" y="62"/>
                  <a:pt x="100" y="61"/>
                  <a:pt x="100" y="59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3"/>
                  <a:pt x="99" y="42"/>
                  <a:pt x="98" y="42"/>
                </a:cubicBezTo>
                <a:cubicBezTo>
                  <a:pt x="98" y="42"/>
                  <a:pt x="98" y="42"/>
                  <a:pt x="98" y="42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6" y="40"/>
                  <a:pt x="95" y="40"/>
                </a:cubicBezTo>
                <a:close/>
                <a:moveTo>
                  <a:pt x="95" y="72"/>
                </a:moveTo>
                <a:cubicBezTo>
                  <a:pt x="95" y="72"/>
                  <a:pt x="95" y="72"/>
                  <a:pt x="95" y="72"/>
                </a:cubicBezTo>
                <a:cubicBezTo>
                  <a:pt x="95" y="72"/>
                  <a:pt x="95" y="72"/>
                  <a:pt x="95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2" y="72"/>
                  <a:pt x="11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9" y="74"/>
                  <a:pt x="9" y="75"/>
                  <a:pt x="9" y="77"/>
                </a:cubicBezTo>
                <a:cubicBezTo>
                  <a:pt x="9" y="91"/>
                  <a:pt x="9" y="91"/>
                  <a:pt x="9" y="91"/>
                </a:cubicBezTo>
                <a:cubicBezTo>
                  <a:pt x="9" y="92"/>
                  <a:pt x="9" y="94"/>
                  <a:pt x="10" y="94"/>
                </a:cubicBezTo>
                <a:cubicBezTo>
                  <a:pt x="10" y="94"/>
                  <a:pt x="10" y="94"/>
                  <a:pt x="10" y="94"/>
                </a:cubicBezTo>
                <a:cubicBezTo>
                  <a:pt x="10" y="95"/>
                  <a:pt x="10" y="95"/>
                  <a:pt x="10" y="95"/>
                </a:cubicBezTo>
                <a:cubicBezTo>
                  <a:pt x="11" y="95"/>
                  <a:pt x="12" y="96"/>
                  <a:pt x="13" y="96"/>
                </a:cubicBezTo>
                <a:cubicBezTo>
                  <a:pt x="95" y="96"/>
                  <a:pt x="95" y="96"/>
                  <a:pt x="95" y="96"/>
                </a:cubicBezTo>
                <a:cubicBezTo>
                  <a:pt x="96" y="96"/>
                  <a:pt x="97" y="95"/>
                  <a:pt x="98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98" y="94"/>
                  <a:pt x="98" y="94"/>
                  <a:pt x="98" y="94"/>
                </a:cubicBezTo>
                <a:cubicBezTo>
                  <a:pt x="99" y="94"/>
                  <a:pt x="100" y="93"/>
                  <a:pt x="100" y="91"/>
                </a:cubicBezTo>
                <a:cubicBezTo>
                  <a:pt x="100" y="77"/>
                  <a:pt x="100" y="77"/>
                  <a:pt x="100" y="77"/>
                </a:cubicBezTo>
                <a:cubicBezTo>
                  <a:pt x="100" y="75"/>
                  <a:pt x="99" y="74"/>
                  <a:pt x="98" y="74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6" y="72"/>
                  <a:pt x="95" y="72"/>
                </a:cubicBezTo>
                <a:close/>
                <a:moveTo>
                  <a:pt x="22" y="13"/>
                </a:moveTo>
                <a:cubicBezTo>
                  <a:pt x="22" y="13"/>
                  <a:pt x="22" y="13"/>
                  <a:pt x="22" y="13"/>
                </a:cubicBezTo>
                <a:cubicBezTo>
                  <a:pt x="24" y="13"/>
                  <a:pt x="26" y="13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9" y="16"/>
                  <a:pt x="30" y="18"/>
                  <a:pt x="30" y="20"/>
                </a:cubicBezTo>
                <a:cubicBezTo>
                  <a:pt x="30" y="22"/>
                  <a:pt x="29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7"/>
                  <a:pt x="24" y="28"/>
                  <a:pt x="22" y="28"/>
                </a:cubicBezTo>
                <a:cubicBezTo>
                  <a:pt x="20" y="28"/>
                  <a:pt x="18" y="27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6" y="24"/>
                  <a:pt x="15" y="22"/>
                  <a:pt x="15" y="20"/>
                </a:cubicBezTo>
                <a:cubicBezTo>
                  <a:pt x="15" y="18"/>
                  <a:pt x="16" y="16"/>
                  <a:pt x="17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8" y="13"/>
                  <a:pt x="20" y="13"/>
                  <a:pt x="22" y="13"/>
                </a:cubicBezTo>
                <a:close/>
                <a:moveTo>
                  <a:pt x="24" y="18"/>
                </a:move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3" y="18"/>
                  <a:pt x="22" y="18"/>
                </a:cubicBezTo>
                <a:cubicBezTo>
                  <a:pt x="22" y="18"/>
                  <a:pt x="21" y="18"/>
                  <a:pt x="20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19"/>
                  <a:pt x="20" y="19"/>
                  <a:pt x="20" y="20"/>
                </a:cubicBezTo>
                <a:cubicBezTo>
                  <a:pt x="20" y="21"/>
                  <a:pt x="20" y="21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2"/>
                  <a:pt x="22" y="23"/>
                  <a:pt x="22" y="23"/>
                </a:cubicBezTo>
                <a:cubicBezTo>
                  <a:pt x="23" y="23"/>
                  <a:pt x="24" y="22"/>
                  <a:pt x="24" y="22"/>
                </a:cubicBezTo>
                <a:cubicBezTo>
                  <a:pt x="24" y="22"/>
                  <a:pt x="24" y="22"/>
                  <a:pt x="24" y="22"/>
                </a:cubicBezTo>
                <a:cubicBezTo>
                  <a:pt x="24" y="21"/>
                  <a:pt x="25" y="21"/>
                  <a:pt x="25" y="20"/>
                </a:cubicBezTo>
                <a:cubicBezTo>
                  <a:pt x="25" y="19"/>
                  <a:pt x="24" y="19"/>
                  <a:pt x="24" y="18"/>
                </a:cubicBezTo>
                <a:cubicBezTo>
                  <a:pt x="24" y="18"/>
                  <a:pt x="24" y="18"/>
                  <a:pt x="24" y="18"/>
                </a:cubicBezTo>
                <a:close/>
                <a:moveTo>
                  <a:pt x="22" y="45"/>
                </a:moveTo>
                <a:cubicBezTo>
                  <a:pt x="22" y="45"/>
                  <a:pt x="22" y="45"/>
                  <a:pt x="22" y="45"/>
                </a:cubicBezTo>
                <a:cubicBezTo>
                  <a:pt x="24" y="45"/>
                  <a:pt x="26" y="45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9" y="48"/>
                  <a:pt x="30" y="50"/>
                  <a:pt x="30" y="52"/>
                </a:cubicBezTo>
                <a:cubicBezTo>
                  <a:pt x="30" y="54"/>
                  <a:pt x="29" y="56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6" y="59"/>
                  <a:pt x="24" y="59"/>
                  <a:pt x="22" y="59"/>
                </a:cubicBezTo>
                <a:cubicBezTo>
                  <a:pt x="20" y="59"/>
                  <a:pt x="18" y="59"/>
                  <a:pt x="17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6" y="56"/>
                  <a:pt x="15" y="54"/>
                  <a:pt x="15" y="52"/>
                </a:cubicBezTo>
                <a:cubicBezTo>
                  <a:pt x="15" y="50"/>
                  <a:pt x="16" y="48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5"/>
                  <a:pt x="20" y="45"/>
                  <a:pt x="22" y="45"/>
                </a:cubicBezTo>
                <a:close/>
                <a:moveTo>
                  <a:pt x="24" y="50"/>
                </a:moveTo>
                <a:cubicBezTo>
                  <a:pt x="24" y="50"/>
                  <a:pt x="24" y="50"/>
                  <a:pt x="24" y="50"/>
                </a:cubicBezTo>
                <a:cubicBezTo>
                  <a:pt x="24" y="50"/>
                  <a:pt x="23" y="49"/>
                  <a:pt x="22" y="49"/>
                </a:cubicBezTo>
                <a:cubicBezTo>
                  <a:pt x="22" y="49"/>
                  <a:pt x="21" y="50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51"/>
                  <a:pt x="20" y="51"/>
                  <a:pt x="20" y="52"/>
                </a:cubicBezTo>
                <a:cubicBezTo>
                  <a:pt x="20" y="53"/>
                  <a:pt x="20" y="53"/>
                  <a:pt x="20" y="54"/>
                </a:cubicBezTo>
                <a:cubicBezTo>
                  <a:pt x="20" y="54"/>
                  <a:pt x="20" y="54"/>
                  <a:pt x="20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3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3"/>
                  <a:pt x="25" y="53"/>
                  <a:pt x="25" y="52"/>
                </a:cubicBezTo>
                <a:cubicBezTo>
                  <a:pt x="25" y="51"/>
                  <a:pt x="24" y="51"/>
                  <a:pt x="24" y="50"/>
                </a:cubicBezTo>
                <a:cubicBezTo>
                  <a:pt x="24" y="50"/>
                  <a:pt x="24" y="50"/>
                  <a:pt x="24" y="50"/>
                </a:cubicBezTo>
                <a:close/>
                <a:moveTo>
                  <a:pt x="24" y="82"/>
                </a:moveTo>
                <a:cubicBezTo>
                  <a:pt x="24" y="82"/>
                  <a:pt x="24" y="82"/>
                  <a:pt x="24" y="82"/>
                </a:cubicBezTo>
                <a:cubicBezTo>
                  <a:pt x="24" y="82"/>
                  <a:pt x="23" y="81"/>
                  <a:pt x="22" y="81"/>
                </a:cubicBezTo>
                <a:cubicBezTo>
                  <a:pt x="22" y="81"/>
                  <a:pt x="21" y="82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20" y="83"/>
                  <a:pt x="20" y="83"/>
                  <a:pt x="20" y="84"/>
                </a:cubicBezTo>
                <a:cubicBezTo>
                  <a:pt x="20" y="85"/>
                  <a:pt x="20" y="85"/>
                  <a:pt x="20" y="86"/>
                </a:cubicBezTo>
                <a:cubicBezTo>
                  <a:pt x="20" y="86"/>
                  <a:pt x="20" y="86"/>
                  <a:pt x="20" y="86"/>
                </a:cubicBezTo>
                <a:cubicBezTo>
                  <a:pt x="21" y="86"/>
                  <a:pt x="22" y="86"/>
                  <a:pt x="22" y="86"/>
                </a:cubicBezTo>
                <a:cubicBezTo>
                  <a:pt x="23" y="86"/>
                  <a:pt x="24" y="86"/>
                  <a:pt x="24" y="86"/>
                </a:cubicBezTo>
                <a:cubicBezTo>
                  <a:pt x="24" y="86"/>
                  <a:pt x="24" y="86"/>
                  <a:pt x="24" y="86"/>
                </a:cubicBezTo>
                <a:cubicBezTo>
                  <a:pt x="24" y="85"/>
                  <a:pt x="25" y="85"/>
                  <a:pt x="25" y="84"/>
                </a:cubicBezTo>
                <a:cubicBezTo>
                  <a:pt x="25" y="83"/>
                  <a:pt x="24" y="83"/>
                  <a:pt x="24" y="82"/>
                </a:cubicBezTo>
                <a:cubicBezTo>
                  <a:pt x="24" y="82"/>
                  <a:pt x="24" y="82"/>
                  <a:pt x="24" y="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7" name="PA_淘宝店chenying0907 39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6838953" y="4412497"/>
            <a:ext cx="224367" cy="224436"/>
          </a:xfrm>
          <a:custGeom>
            <a:avLst/>
            <a:gdLst>
              <a:gd name="T0" fmla="*/ 54 w 108"/>
              <a:gd name="T1" fmla="*/ 26 h 108"/>
              <a:gd name="T2" fmla="*/ 58 w 108"/>
              <a:gd name="T3" fmla="*/ 50 h 108"/>
              <a:gd name="T4" fmla="*/ 50 w 108"/>
              <a:gd name="T5" fmla="*/ 50 h 108"/>
              <a:gd name="T6" fmla="*/ 54 w 108"/>
              <a:gd name="T7" fmla="*/ 0 h 108"/>
              <a:gd name="T8" fmla="*/ 92 w 108"/>
              <a:gd name="T9" fmla="*/ 16 h 108"/>
              <a:gd name="T10" fmla="*/ 92 w 108"/>
              <a:gd name="T11" fmla="*/ 16 h 108"/>
              <a:gd name="T12" fmla="*/ 92 w 108"/>
              <a:gd name="T13" fmla="*/ 92 h 108"/>
              <a:gd name="T14" fmla="*/ 92 w 108"/>
              <a:gd name="T15" fmla="*/ 92 h 108"/>
              <a:gd name="T16" fmla="*/ 54 w 108"/>
              <a:gd name="T17" fmla="*/ 108 h 108"/>
              <a:gd name="T18" fmla="*/ 16 w 108"/>
              <a:gd name="T19" fmla="*/ 92 h 108"/>
              <a:gd name="T20" fmla="*/ 16 w 108"/>
              <a:gd name="T21" fmla="*/ 16 h 108"/>
              <a:gd name="T22" fmla="*/ 16 w 108"/>
              <a:gd name="T23" fmla="*/ 16 h 108"/>
              <a:gd name="T24" fmla="*/ 86 w 108"/>
              <a:gd name="T25" fmla="*/ 22 h 108"/>
              <a:gd name="T26" fmla="*/ 54 w 108"/>
              <a:gd name="T27" fmla="*/ 8 h 108"/>
              <a:gd name="T28" fmla="*/ 22 w 108"/>
              <a:gd name="T29" fmla="*/ 22 h 108"/>
              <a:gd name="T30" fmla="*/ 22 w 108"/>
              <a:gd name="T31" fmla="*/ 86 h 108"/>
              <a:gd name="T32" fmla="*/ 54 w 108"/>
              <a:gd name="T33" fmla="*/ 99 h 108"/>
              <a:gd name="T34" fmla="*/ 86 w 108"/>
              <a:gd name="T35" fmla="*/ 86 h 108"/>
              <a:gd name="T36" fmla="*/ 86 w 108"/>
              <a:gd name="T37" fmla="*/ 22 h 108"/>
              <a:gd name="T38" fmla="*/ 68 w 108"/>
              <a:gd name="T39" fmla="*/ 40 h 108"/>
              <a:gd name="T40" fmla="*/ 68 w 108"/>
              <a:gd name="T41" fmla="*/ 34 h 108"/>
              <a:gd name="T42" fmla="*/ 78 w 108"/>
              <a:gd name="T43" fmla="*/ 38 h 108"/>
              <a:gd name="T44" fmla="*/ 82 w 108"/>
              <a:gd name="T45" fmla="*/ 48 h 108"/>
              <a:gd name="T46" fmla="*/ 82 w 108"/>
              <a:gd name="T47" fmla="*/ 59 h 108"/>
              <a:gd name="T48" fmla="*/ 78 w 108"/>
              <a:gd name="T49" fmla="*/ 70 h 108"/>
              <a:gd name="T50" fmla="*/ 70 w 108"/>
              <a:gd name="T51" fmla="*/ 77 h 108"/>
              <a:gd name="T52" fmla="*/ 60 w 108"/>
              <a:gd name="T53" fmla="*/ 81 h 108"/>
              <a:gd name="T54" fmla="*/ 49 w 108"/>
              <a:gd name="T55" fmla="*/ 81 h 108"/>
              <a:gd name="T56" fmla="*/ 38 w 108"/>
              <a:gd name="T57" fmla="*/ 77 h 108"/>
              <a:gd name="T58" fmla="*/ 31 w 108"/>
              <a:gd name="T59" fmla="*/ 70 h 108"/>
              <a:gd name="T60" fmla="*/ 26 w 108"/>
              <a:gd name="T61" fmla="*/ 59 h 108"/>
              <a:gd name="T62" fmla="*/ 26 w 108"/>
              <a:gd name="T63" fmla="*/ 48 h 108"/>
              <a:gd name="T64" fmla="*/ 31 w 108"/>
              <a:gd name="T65" fmla="*/ 38 h 108"/>
              <a:gd name="T66" fmla="*/ 40 w 108"/>
              <a:gd name="T67" fmla="*/ 34 h 108"/>
              <a:gd name="T68" fmla="*/ 37 w 108"/>
              <a:gd name="T69" fmla="*/ 43 h 108"/>
              <a:gd name="T70" fmla="*/ 35 w 108"/>
              <a:gd name="T71" fmla="*/ 50 h 108"/>
              <a:gd name="T72" fmla="*/ 35 w 108"/>
              <a:gd name="T73" fmla="*/ 58 h 108"/>
              <a:gd name="T74" fmla="*/ 37 w 108"/>
              <a:gd name="T75" fmla="*/ 65 h 108"/>
              <a:gd name="T76" fmla="*/ 43 w 108"/>
              <a:gd name="T77" fmla="*/ 70 h 108"/>
              <a:gd name="T78" fmla="*/ 50 w 108"/>
              <a:gd name="T79" fmla="*/ 73 h 108"/>
              <a:gd name="T80" fmla="*/ 58 w 108"/>
              <a:gd name="T81" fmla="*/ 73 h 108"/>
              <a:gd name="T82" fmla="*/ 65 w 108"/>
              <a:gd name="T83" fmla="*/ 70 h 108"/>
              <a:gd name="T84" fmla="*/ 71 w 108"/>
              <a:gd name="T85" fmla="*/ 65 h 108"/>
              <a:gd name="T86" fmla="*/ 74 w 108"/>
              <a:gd name="T87" fmla="*/ 58 h 108"/>
              <a:gd name="T88" fmla="*/ 74 w 108"/>
              <a:gd name="T89" fmla="*/ 50 h 108"/>
              <a:gd name="T90" fmla="*/ 71 w 108"/>
              <a:gd name="T91" fmla="*/ 4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8" h="108">
                <a:moveTo>
                  <a:pt x="50" y="30"/>
                </a:moveTo>
                <a:cubicBezTo>
                  <a:pt x="50" y="27"/>
                  <a:pt x="52" y="26"/>
                  <a:pt x="54" y="26"/>
                </a:cubicBezTo>
                <a:cubicBezTo>
                  <a:pt x="56" y="26"/>
                  <a:pt x="58" y="27"/>
                  <a:pt x="58" y="30"/>
                </a:cubicBezTo>
                <a:cubicBezTo>
                  <a:pt x="58" y="50"/>
                  <a:pt x="58" y="50"/>
                  <a:pt x="58" y="50"/>
                </a:cubicBezTo>
                <a:cubicBezTo>
                  <a:pt x="58" y="52"/>
                  <a:pt x="56" y="54"/>
                  <a:pt x="54" y="54"/>
                </a:cubicBezTo>
                <a:cubicBezTo>
                  <a:pt x="52" y="54"/>
                  <a:pt x="50" y="52"/>
                  <a:pt x="50" y="5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4" y="0"/>
                </a:moveTo>
                <a:cubicBezTo>
                  <a:pt x="54" y="0"/>
                  <a:pt x="54" y="0"/>
                  <a:pt x="54" y="0"/>
                </a:cubicBezTo>
                <a:cubicBezTo>
                  <a:pt x="69" y="0"/>
                  <a:pt x="82" y="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102" y="26"/>
                  <a:pt x="108" y="39"/>
                  <a:pt x="108" y="54"/>
                </a:cubicBezTo>
                <a:cubicBezTo>
                  <a:pt x="108" y="69"/>
                  <a:pt x="102" y="8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82" y="102"/>
                  <a:pt x="69" y="108"/>
                  <a:pt x="54" y="108"/>
                </a:cubicBezTo>
                <a:cubicBezTo>
                  <a:pt x="39" y="108"/>
                  <a:pt x="26" y="102"/>
                  <a:pt x="16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6" y="82"/>
                  <a:pt x="0" y="69"/>
                  <a:pt x="0" y="54"/>
                </a:cubicBezTo>
                <a:cubicBezTo>
                  <a:pt x="0" y="39"/>
                  <a:pt x="6" y="2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26" y="6"/>
                  <a:pt x="39" y="0"/>
                  <a:pt x="54" y="0"/>
                </a:cubicBezTo>
                <a:close/>
                <a:moveTo>
                  <a:pt x="86" y="22"/>
                </a:moveTo>
                <a:cubicBezTo>
                  <a:pt x="86" y="22"/>
                  <a:pt x="86" y="22"/>
                  <a:pt x="86" y="22"/>
                </a:cubicBezTo>
                <a:cubicBezTo>
                  <a:pt x="78" y="13"/>
                  <a:pt x="67" y="8"/>
                  <a:pt x="54" y="8"/>
                </a:cubicBezTo>
                <a:cubicBezTo>
                  <a:pt x="42" y="8"/>
                  <a:pt x="30" y="13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14" y="30"/>
                  <a:pt x="9" y="41"/>
                  <a:pt x="9" y="54"/>
                </a:cubicBezTo>
                <a:cubicBezTo>
                  <a:pt x="9" y="66"/>
                  <a:pt x="14" y="78"/>
                  <a:pt x="22" y="86"/>
                </a:cubicBezTo>
                <a:cubicBezTo>
                  <a:pt x="22" y="86"/>
                  <a:pt x="22" y="86"/>
                  <a:pt x="22" y="86"/>
                </a:cubicBezTo>
                <a:cubicBezTo>
                  <a:pt x="30" y="94"/>
                  <a:pt x="42" y="99"/>
                  <a:pt x="54" y="99"/>
                </a:cubicBezTo>
                <a:cubicBezTo>
                  <a:pt x="67" y="99"/>
                  <a:pt x="78" y="94"/>
                  <a:pt x="86" y="86"/>
                </a:cubicBezTo>
                <a:cubicBezTo>
                  <a:pt x="86" y="86"/>
                  <a:pt x="86" y="86"/>
                  <a:pt x="86" y="86"/>
                </a:cubicBezTo>
                <a:cubicBezTo>
                  <a:pt x="95" y="78"/>
                  <a:pt x="100" y="66"/>
                  <a:pt x="100" y="54"/>
                </a:cubicBezTo>
                <a:cubicBezTo>
                  <a:pt x="100" y="41"/>
                  <a:pt x="95" y="30"/>
                  <a:pt x="86" y="22"/>
                </a:cubicBezTo>
                <a:cubicBezTo>
                  <a:pt x="86" y="22"/>
                  <a:pt x="86" y="22"/>
                  <a:pt x="86" y="22"/>
                </a:cubicBezTo>
                <a:close/>
                <a:moveTo>
                  <a:pt x="68" y="40"/>
                </a:moveTo>
                <a:cubicBezTo>
                  <a:pt x="68" y="40"/>
                  <a:pt x="68" y="40"/>
                  <a:pt x="68" y="40"/>
                </a:cubicBezTo>
                <a:cubicBezTo>
                  <a:pt x="67" y="38"/>
                  <a:pt x="67" y="35"/>
                  <a:pt x="68" y="34"/>
                </a:cubicBezTo>
                <a:cubicBezTo>
                  <a:pt x="70" y="32"/>
                  <a:pt x="73" y="32"/>
                  <a:pt x="74" y="34"/>
                </a:cubicBezTo>
                <a:cubicBezTo>
                  <a:pt x="75" y="35"/>
                  <a:pt x="77" y="36"/>
                  <a:pt x="78" y="38"/>
                </a:cubicBezTo>
                <a:cubicBezTo>
                  <a:pt x="79" y="39"/>
                  <a:pt x="79" y="41"/>
                  <a:pt x="80" y="43"/>
                </a:cubicBezTo>
                <a:cubicBezTo>
                  <a:pt x="81" y="45"/>
                  <a:pt x="81" y="46"/>
                  <a:pt x="82" y="48"/>
                </a:cubicBezTo>
                <a:cubicBezTo>
                  <a:pt x="82" y="50"/>
                  <a:pt x="82" y="52"/>
                  <a:pt x="82" y="54"/>
                </a:cubicBezTo>
                <a:cubicBezTo>
                  <a:pt x="82" y="56"/>
                  <a:pt x="82" y="58"/>
                  <a:pt x="82" y="59"/>
                </a:cubicBezTo>
                <a:cubicBezTo>
                  <a:pt x="81" y="61"/>
                  <a:pt x="81" y="63"/>
                  <a:pt x="80" y="65"/>
                </a:cubicBezTo>
                <a:cubicBezTo>
                  <a:pt x="79" y="67"/>
                  <a:pt x="79" y="68"/>
                  <a:pt x="78" y="70"/>
                </a:cubicBezTo>
                <a:cubicBezTo>
                  <a:pt x="77" y="71"/>
                  <a:pt x="75" y="73"/>
                  <a:pt x="74" y="74"/>
                </a:cubicBezTo>
                <a:cubicBezTo>
                  <a:pt x="73" y="75"/>
                  <a:pt x="71" y="76"/>
                  <a:pt x="70" y="77"/>
                </a:cubicBezTo>
                <a:cubicBezTo>
                  <a:pt x="68" y="78"/>
                  <a:pt x="67" y="79"/>
                  <a:pt x="65" y="80"/>
                </a:cubicBezTo>
                <a:cubicBezTo>
                  <a:pt x="63" y="81"/>
                  <a:pt x="62" y="81"/>
                  <a:pt x="60" y="81"/>
                </a:cubicBezTo>
                <a:cubicBezTo>
                  <a:pt x="58" y="82"/>
                  <a:pt x="56" y="82"/>
                  <a:pt x="54" y="82"/>
                </a:cubicBezTo>
                <a:cubicBezTo>
                  <a:pt x="52" y="82"/>
                  <a:pt x="50" y="82"/>
                  <a:pt x="49" y="81"/>
                </a:cubicBezTo>
                <a:cubicBezTo>
                  <a:pt x="47" y="81"/>
                  <a:pt x="45" y="81"/>
                  <a:pt x="43" y="80"/>
                </a:cubicBezTo>
                <a:cubicBezTo>
                  <a:pt x="41" y="79"/>
                  <a:pt x="40" y="78"/>
                  <a:pt x="38" y="77"/>
                </a:cubicBezTo>
                <a:cubicBezTo>
                  <a:pt x="37" y="76"/>
                  <a:pt x="35" y="75"/>
                  <a:pt x="34" y="74"/>
                </a:cubicBezTo>
                <a:cubicBezTo>
                  <a:pt x="33" y="73"/>
                  <a:pt x="32" y="71"/>
                  <a:pt x="31" y="70"/>
                </a:cubicBezTo>
                <a:cubicBezTo>
                  <a:pt x="30" y="68"/>
                  <a:pt x="29" y="67"/>
                  <a:pt x="28" y="65"/>
                </a:cubicBezTo>
                <a:cubicBezTo>
                  <a:pt x="27" y="63"/>
                  <a:pt x="27" y="61"/>
                  <a:pt x="26" y="59"/>
                </a:cubicBezTo>
                <a:cubicBezTo>
                  <a:pt x="26" y="58"/>
                  <a:pt x="26" y="56"/>
                  <a:pt x="26" y="54"/>
                </a:cubicBezTo>
                <a:cubicBezTo>
                  <a:pt x="26" y="52"/>
                  <a:pt x="26" y="50"/>
                  <a:pt x="26" y="48"/>
                </a:cubicBezTo>
                <a:cubicBezTo>
                  <a:pt x="27" y="46"/>
                  <a:pt x="27" y="45"/>
                  <a:pt x="28" y="43"/>
                </a:cubicBezTo>
                <a:cubicBezTo>
                  <a:pt x="29" y="41"/>
                  <a:pt x="30" y="39"/>
                  <a:pt x="31" y="38"/>
                </a:cubicBezTo>
                <a:cubicBezTo>
                  <a:pt x="32" y="36"/>
                  <a:pt x="33" y="35"/>
                  <a:pt x="34" y="34"/>
                </a:cubicBezTo>
                <a:cubicBezTo>
                  <a:pt x="36" y="32"/>
                  <a:pt x="38" y="32"/>
                  <a:pt x="40" y="34"/>
                </a:cubicBezTo>
                <a:cubicBezTo>
                  <a:pt x="42" y="35"/>
                  <a:pt x="42" y="38"/>
                  <a:pt x="40" y="40"/>
                </a:cubicBezTo>
                <a:cubicBezTo>
                  <a:pt x="39" y="41"/>
                  <a:pt x="38" y="42"/>
                  <a:pt x="37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7"/>
                  <a:pt x="35" y="48"/>
                  <a:pt x="35" y="50"/>
                </a:cubicBezTo>
                <a:cubicBezTo>
                  <a:pt x="34" y="51"/>
                  <a:pt x="34" y="52"/>
                  <a:pt x="34" y="54"/>
                </a:cubicBezTo>
                <a:cubicBezTo>
                  <a:pt x="34" y="55"/>
                  <a:pt x="34" y="57"/>
                  <a:pt x="35" y="58"/>
                </a:cubicBezTo>
                <a:cubicBezTo>
                  <a:pt x="35" y="59"/>
                  <a:pt x="35" y="60"/>
                  <a:pt x="36" y="62"/>
                </a:cubicBezTo>
                <a:cubicBezTo>
                  <a:pt x="36" y="63"/>
                  <a:pt x="37" y="64"/>
                  <a:pt x="37" y="65"/>
                </a:cubicBezTo>
                <a:cubicBezTo>
                  <a:pt x="38" y="66"/>
                  <a:pt x="39" y="67"/>
                  <a:pt x="40" y="68"/>
                </a:cubicBezTo>
                <a:cubicBezTo>
                  <a:pt x="41" y="69"/>
                  <a:pt x="42" y="70"/>
                  <a:pt x="43" y="70"/>
                </a:cubicBezTo>
                <a:cubicBezTo>
                  <a:pt x="44" y="71"/>
                  <a:pt x="45" y="72"/>
                  <a:pt x="46" y="72"/>
                </a:cubicBezTo>
                <a:cubicBezTo>
                  <a:pt x="48" y="73"/>
                  <a:pt x="49" y="73"/>
                  <a:pt x="50" y="73"/>
                </a:cubicBezTo>
                <a:cubicBezTo>
                  <a:pt x="51" y="74"/>
                  <a:pt x="53" y="74"/>
                  <a:pt x="54" y="74"/>
                </a:cubicBezTo>
                <a:cubicBezTo>
                  <a:pt x="56" y="74"/>
                  <a:pt x="57" y="74"/>
                  <a:pt x="58" y="73"/>
                </a:cubicBezTo>
                <a:cubicBezTo>
                  <a:pt x="59" y="73"/>
                  <a:pt x="61" y="73"/>
                  <a:pt x="62" y="72"/>
                </a:cubicBezTo>
                <a:cubicBezTo>
                  <a:pt x="63" y="72"/>
                  <a:pt x="64" y="71"/>
                  <a:pt x="65" y="70"/>
                </a:cubicBezTo>
                <a:cubicBezTo>
                  <a:pt x="66" y="70"/>
                  <a:pt x="67" y="69"/>
                  <a:pt x="68" y="68"/>
                </a:cubicBezTo>
                <a:cubicBezTo>
                  <a:pt x="69" y="67"/>
                  <a:pt x="70" y="66"/>
                  <a:pt x="71" y="65"/>
                </a:cubicBezTo>
                <a:cubicBezTo>
                  <a:pt x="72" y="64"/>
                  <a:pt x="72" y="63"/>
                  <a:pt x="73" y="62"/>
                </a:cubicBezTo>
                <a:cubicBezTo>
                  <a:pt x="73" y="60"/>
                  <a:pt x="74" y="59"/>
                  <a:pt x="74" y="58"/>
                </a:cubicBezTo>
                <a:cubicBezTo>
                  <a:pt x="74" y="57"/>
                  <a:pt x="74" y="55"/>
                  <a:pt x="74" y="54"/>
                </a:cubicBezTo>
                <a:cubicBezTo>
                  <a:pt x="74" y="52"/>
                  <a:pt x="74" y="51"/>
                  <a:pt x="74" y="50"/>
                </a:cubicBezTo>
                <a:cubicBezTo>
                  <a:pt x="74" y="48"/>
                  <a:pt x="73" y="47"/>
                  <a:pt x="73" y="46"/>
                </a:cubicBezTo>
                <a:cubicBezTo>
                  <a:pt x="72" y="45"/>
                  <a:pt x="72" y="44"/>
                  <a:pt x="71" y="43"/>
                </a:cubicBezTo>
                <a:cubicBezTo>
                  <a:pt x="70" y="42"/>
                  <a:pt x="69" y="41"/>
                  <a:pt x="68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8" name="PA_淘宝店chenying0907 40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3507319" y="2957897"/>
            <a:ext cx="315383" cy="256195"/>
          </a:xfrm>
          <a:custGeom>
            <a:avLst/>
            <a:gdLst>
              <a:gd name="T0" fmla="*/ 105 w 152"/>
              <a:gd name="T1" fmla="*/ 37 h 124"/>
              <a:gd name="T2" fmla="*/ 11 w 152"/>
              <a:gd name="T3" fmla="*/ 97 h 124"/>
              <a:gd name="T4" fmla="*/ 117 w 152"/>
              <a:gd name="T5" fmla="*/ 76 h 124"/>
              <a:gd name="T6" fmla="*/ 116 w 152"/>
              <a:gd name="T7" fmla="*/ 76 h 124"/>
              <a:gd name="T8" fmla="*/ 111 w 152"/>
              <a:gd name="T9" fmla="*/ 108 h 124"/>
              <a:gd name="T10" fmla="*/ 96 w 152"/>
              <a:gd name="T11" fmla="*/ 108 h 124"/>
              <a:gd name="T12" fmla="*/ 141 w 152"/>
              <a:gd name="T13" fmla="*/ 113 h 124"/>
              <a:gd name="T14" fmla="*/ 96 w 152"/>
              <a:gd name="T15" fmla="*/ 12 h 124"/>
              <a:gd name="T16" fmla="*/ 111 w 152"/>
              <a:gd name="T17" fmla="*/ 26 h 124"/>
              <a:gd name="T18" fmla="*/ 116 w 152"/>
              <a:gd name="T19" fmla="*/ 32 h 124"/>
              <a:gd name="T20" fmla="*/ 117 w 152"/>
              <a:gd name="T21" fmla="*/ 34 h 124"/>
              <a:gd name="T22" fmla="*/ 137 w 152"/>
              <a:gd name="T23" fmla="*/ 37 h 124"/>
              <a:gd name="T24" fmla="*/ 117 w 152"/>
              <a:gd name="T25" fmla="*/ 40 h 124"/>
              <a:gd name="T26" fmla="*/ 116 w 152"/>
              <a:gd name="T27" fmla="*/ 52 h 124"/>
              <a:gd name="T28" fmla="*/ 134 w 152"/>
              <a:gd name="T29" fmla="*/ 52 h 124"/>
              <a:gd name="T30" fmla="*/ 134 w 152"/>
              <a:gd name="T31" fmla="*/ 58 h 124"/>
              <a:gd name="T32" fmla="*/ 116 w 152"/>
              <a:gd name="T33" fmla="*/ 58 h 124"/>
              <a:gd name="T34" fmla="*/ 117 w 152"/>
              <a:gd name="T35" fmla="*/ 69 h 124"/>
              <a:gd name="T36" fmla="*/ 137 w 152"/>
              <a:gd name="T37" fmla="*/ 73 h 124"/>
              <a:gd name="T38" fmla="*/ 117 w 152"/>
              <a:gd name="T39" fmla="*/ 76 h 124"/>
              <a:gd name="T40" fmla="*/ 40 w 152"/>
              <a:gd name="T41" fmla="*/ 124 h 124"/>
              <a:gd name="T42" fmla="*/ 40 w 152"/>
              <a:gd name="T43" fmla="*/ 117 h 124"/>
              <a:gd name="T44" fmla="*/ 53 w 152"/>
              <a:gd name="T45" fmla="*/ 108 h 124"/>
              <a:gd name="T46" fmla="*/ 0 w 152"/>
              <a:gd name="T47" fmla="*/ 103 h 124"/>
              <a:gd name="T48" fmla="*/ 0 w 152"/>
              <a:gd name="T49" fmla="*/ 32 h 124"/>
              <a:gd name="T50" fmla="*/ 6 w 152"/>
              <a:gd name="T51" fmla="*/ 26 h 124"/>
              <a:gd name="T52" fmla="*/ 85 w 152"/>
              <a:gd name="T53" fmla="*/ 6 h 124"/>
              <a:gd name="T54" fmla="*/ 90 w 152"/>
              <a:gd name="T55" fmla="*/ 0 h 124"/>
              <a:gd name="T56" fmla="*/ 152 w 152"/>
              <a:gd name="T57" fmla="*/ 6 h 124"/>
              <a:gd name="T58" fmla="*/ 152 w 152"/>
              <a:gd name="T59" fmla="*/ 118 h 124"/>
              <a:gd name="T60" fmla="*/ 146 w 152"/>
              <a:gd name="T61" fmla="*/ 124 h 124"/>
              <a:gd name="T62" fmla="*/ 85 w 152"/>
              <a:gd name="T63" fmla="*/ 118 h 124"/>
              <a:gd name="T64" fmla="*/ 85 w 152"/>
              <a:gd name="T65" fmla="*/ 108 h 124"/>
              <a:gd name="T66" fmla="*/ 64 w 152"/>
              <a:gd name="T67" fmla="*/ 117 h 124"/>
              <a:gd name="T68" fmla="*/ 80 w 152"/>
              <a:gd name="T69" fmla="*/ 120 h 124"/>
              <a:gd name="T70" fmla="*/ 40 w 152"/>
              <a:gd name="T71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2" h="124">
                <a:moveTo>
                  <a:pt x="105" y="97"/>
                </a:moveTo>
                <a:cubicBezTo>
                  <a:pt x="105" y="37"/>
                  <a:pt x="105" y="37"/>
                  <a:pt x="105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97"/>
                  <a:pt x="11" y="97"/>
                  <a:pt x="11" y="97"/>
                </a:cubicBezTo>
                <a:cubicBezTo>
                  <a:pt x="42" y="97"/>
                  <a:pt x="74" y="97"/>
                  <a:pt x="105" y="97"/>
                </a:cubicBezTo>
                <a:close/>
                <a:moveTo>
                  <a:pt x="117" y="76"/>
                </a:moveTo>
                <a:cubicBezTo>
                  <a:pt x="117" y="76"/>
                  <a:pt x="117" y="76"/>
                  <a:pt x="117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103"/>
                  <a:pt x="116" y="103"/>
                  <a:pt x="116" y="103"/>
                </a:cubicBezTo>
                <a:cubicBezTo>
                  <a:pt x="116" y="106"/>
                  <a:pt x="114" y="108"/>
                  <a:pt x="111" y="108"/>
                </a:cubicBezTo>
                <a:cubicBezTo>
                  <a:pt x="111" y="108"/>
                  <a:pt x="111" y="108"/>
                  <a:pt x="111" y="108"/>
                </a:cubicBezTo>
                <a:cubicBezTo>
                  <a:pt x="96" y="108"/>
                  <a:pt x="96" y="108"/>
                  <a:pt x="96" y="108"/>
                </a:cubicBezTo>
                <a:cubicBezTo>
                  <a:pt x="96" y="113"/>
                  <a:pt x="96" y="113"/>
                  <a:pt x="96" y="113"/>
                </a:cubicBezTo>
                <a:cubicBezTo>
                  <a:pt x="141" y="113"/>
                  <a:pt x="141" y="113"/>
                  <a:pt x="141" y="113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26"/>
                  <a:pt x="96" y="26"/>
                  <a:pt x="96" y="26"/>
                </a:cubicBezTo>
                <a:cubicBezTo>
                  <a:pt x="111" y="26"/>
                  <a:pt x="111" y="26"/>
                  <a:pt x="111" y="26"/>
                </a:cubicBezTo>
                <a:cubicBezTo>
                  <a:pt x="114" y="26"/>
                  <a:pt x="116" y="29"/>
                  <a:pt x="116" y="32"/>
                </a:cubicBezTo>
                <a:cubicBezTo>
                  <a:pt x="116" y="32"/>
                  <a:pt x="116" y="32"/>
                  <a:pt x="116" y="32"/>
                </a:cubicBezTo>
                <a:cubicBezTo>
                  <a:pt x="116" y="34"/>
                  <a:pt x="116" y="34"/>
                  <a:pt x="116" y="34"/>
                </a:cubicBezTo>
                <a:cubicBezTo>
                  <a:pt x="117" y="34"/>
                  <a:pt x="117" y="34"/>
                  <a:pt x="117" y="34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6" y="34"/>
                  <a:pt x="137" y="35"/>
                  <a:pt x="137" y="37"/>
                </a:cubicBezTo>
                <a:cubicBezTo>
                  <a:pt x="137" y="39"/>
                  <a:pt x="136" y="40"/>
                  <a:pt x="134" y="40"/>
                </a:cubicBezTo>
                <a:cubicBezTo>
                  <a:pt x="117" y="40"/>
                  <a:pt x="117" y="40"/>
                  <a:pt x="117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6" y="52"/>
                  <a:pt x="116" y="52"/>
                  <a:pt x="116" y="52"/>
                </a:cubicBezTo>
                <a:cubicBezTo>
                  <a:pt x="117" y="52"/>
                  <a:pt x="117" y="52"/>
                  <a:pt x="117" y="52"/>
                </a:cubicBezTo>
                <a:cubicBezTo>
                  <a:pt x="134" y="52"/>
                  <a:pt x="134" y="52"/>
                  <a:pt x="134" y="52"/>
                </a:cubicBezTo>
                <a:cubicBezTo>
                  <a:pt x="136" y="52"/>
                  <a:pt x="137" y="53"/>
                  <a:pt x="137" y="55"/>
                </a:cubicBezTo>
                <a:cubicBezTo>
                  <a:pt x="137" y="57"/>
                  <a:pt x="136" y="58"/>
                  <a:pt x="134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16" y="69"/>
                  <a:pt x="116" y="69"/>
                  <a:pt x="116" y="69"/>
                </a:cubicBezTo>
                <a:cubicBezTo>
                  <a:pt x="117" y="69"/>
                  <a:pt x="117" y="69"/>
                  <a:pt x="117" y="69"/>
                </a:cubicBezTo>
                <a:cubicBezTo>
                  <a:pt x="134" y="69"/>
                  <a:pt x="134" y="69"/>
                  <a:pt x="134" y="69"/>
                </a:cubicBezTo>
                <a:cubicBezTo>
                  <a:pt x="136" y="69"/>
                  <a:pt x="137" y="71"/>
                  <a:pt x="137" y="73"/>
                </a:cubicBezTo>
                <a:cubicBezTo>
                  <a:pt x="137" y="74"/>
                  <a:pt x="136" y="76"/>
                  <a:pt x="134" y="76"/>
                </a:cubicBezTo>
                <a:cubicBezTo>
                  <a:pt x="117" y="76"/>
                  <a:pt x="117" y="76"/>
                  <a:pt x="117" y="76"/>
                </a:cubicBezTo>
                <a:close/>
                <a:moveTo>
                  <a:pt x="40" y="124"/>
                </a:moveTo>
                <a:cubicBezTo>
                  <a:pt x="40" y="124"/>
                  <a:pt x="40" y="124"/>
                  <a:pt x="40" y="124"/>
                </a:cubicBezTo>
                <a:cubicBezTo>
                  <a:pt x="38" y="124"/>
                  <a:pt x="37" y="122"/>
                  <a:pt x="37" y="120"/>
                </a:cubicBezTo>
                <a:cubicBezTo>
                  <a:pt x="37" y="119"/>
                  <a:pt x="38" y="117"/>
                  <a:pt x="40" y="117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3" y="108"/>
                  <a:pt x="0" y="106"/>
                  <a:pt x="0" y="103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9"/>
                  <a:pt x="3" y="26"/>
                  <a:pt x="6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85" y="26"/>
                  <a:pt x="85" y="26"/>
                  <a:pt x="85" y="26"/>
                </a:cubicBezTo>
                <a:cubicBezTo>
                  <a:pt x="85" y="6"/>
                  <a:pt x="85" y="6"/>
                  <a:pt x="85" y="6"/>
                </a:cubicBezTo>
                <a:cubicBezTo>
                  <a:pt x="85" y="3"/>
                  <a:pt x="87" y="0"/>
                  <a:pt x="90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50" y="0"/>
                  <a:pt x="152" y="3"/>
                  <a:pt x="152" y="6"/>
                </a:cubicBezTo>
                <a:cubicBezTo>
                  <a:pt x="152" y="6"/>
                  <a:pt x="152" y="6"/>
                  <a:pt x="152" y="6"/>
                </a:cubicBezTo>
                <a:cubicBezTo>
                  <a:pt x="152" y="118"/>
                  <a:pt x="152" y="118"/>
                  <a:pt x="152" y="118"/>
                </a:cubicBezTo>
                <a:cubicBezTo>
                  <a:pt x="152" y="121"/>
                  <a:pt x="150" y="124"/>
                  <a:pt x="146" y="124"/>
                </a:cubicBezTo>
                <a:cubicBezTo>
                  <a:pt x="146" y="124"/>
                  <a:pt x="146" y="124"/>
                  <a:pt x="146" y="124"/>
                </a:cubicBezTo>
                <a:cubicBezTo>
                  <a:pt x="90" y="124"/>
                  <a:pt x="90" y="124"/>
                  <a:pt x="90" y="124"/>
                </a:cubicBezTo>
                <a:cubicBezTo>
                  <a:pt x="87" y="124"/>
                  <a:pt x="85" y="121"/>
                  <a:pt x="85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64" y="108"/>
                  <a:pt x="64" y="108"/>
                  <a:pt x="64" y="108"/>
                </a:cubicBezTo>
                <a:cubicBezTo>
                  <a:pt x="64" y="117"/>
                  <a:pt x="64" y="117"/>
                  <a:pt x="64" y="117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8" y="117"/>
                  <a:pt x="80" y="119"/>
                  <a:pt x="80" y="120"/>
                </a:cubicBezTo>
                <a:cubicBezTo>
                  <a:pt x="80" y="122"/>
                  <a:pt x="78" y="124"/>
                  <a:pt x="76" y="124"/>
                </a:cubicBezTo>
                <a:cubicBezTo>
                  <a:pt x="64" y="124"/>
                  <a:pt x="52" y="124"/>
                  <a:pt x="40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9" name="PA_淘宝店chenying0907 41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3530602" y="4956648"/>
            <a:ext cx="258233" cy="309129"/>
          </a:xfrm>
          <a:custGeom>
            <a:avLst/>
            <a:gdLst>
              <a:gd name="T0" fmla="*/ 110 w 124"/>
              <a:gd name="T1" fmla="*/ 106 h 149"/>
              <a:gd name="T2" fmla="*/ 113 w 124"/>
              <a:gd name="T3" fmla="*/ 66 h 149"/>
              <a:gd name="T4" fmla="*/ 106 w 124"/>
              <a:gd name="T5" fmla="*/ 65 h 149"/>
              <a:gd name="T6" fmla="*/ 105 w 124"/>
              <a:gd name="T7" fmla="*/ 65 h 149"/>
              <a:gd name="T8" fmla="*/ 99 w 124"/>
              <a:gd name="T9" fmla="*/ 62 h 149"/>
              <a:gd name="T10" fmla="*/ 98 w 124"/>
              <a:gd name="T11" fmla="*/ 59 h 149"/>
              <a:gd name="T12" fmla="*/ 92 w 124"/>
              <a:gd name="T13" fmla="*/ 57 h 149"/>
              <a:gd name="T14" fmla="*/ 89 w 124"/>
              <a:gd name="T15" fmla="*/ 59 h 149"/>
              <a:gd name="T16" fmla="*/ 85 w 124"/>
              <a:gd name="T17" fmla="*/ 59 h 149"/>
              <a:gd name="T18" fmla="*/ 82 w 124"/>
              <a:gd name="T19" fmla="*/ 58 h 149"/>
              <a:gd name="T20" fmla="*/ 81 w 124"/>
              <a:gd name="T21" fmla="*/ 55 h 149"/>
              <a:gd name="T22" fmla="*/ 74 w 124"/>
              <a:gd name="T23" fmla="*/ 55 h 149"/>
              <a:gd name="T24" fmla="*/ 62 w 124"/>
              <a:gd name="T25" fmla="*/ 19 h 149"/>
              <a:gd name="T26" fmla="*/ 55 w 124"/>
              <a:gd name="T27" fmla="*/ 80 h 149"/>
              <a:gd name="T28" fmla="*/ 54 w 124"/>
              <a:gd name="T29" fmla="*/ 84 h 149"/>
              <a:gd name="T30" fmla="*/ 51 w 124"/>
              <a:gd name="T31" fmla="*/ 87 h 149"/>
              <a:gd name="T32" fmla="*/ 42 w 124"/>
              <a:gd name="T33" fmla="*/ 88 h 149"/>
              <a:gd name="T34" fmla="*/ 28 w 124"/>
              <a:gd name="T35" fmla="*/ 82 h 149"/>
              <a:gd name="T36" fmla="*/ 19 w 124"/>
              <a:gd name="T37" fmla="*/ 87 h 149"/>
              <a:gd name="T38" fmla="*/ 46 w 124"/>
              <a:gd name="T39" fmla="*/ 103 h 149"/>
              <a:gd name="T40" fmla="*/ 62 w 124"/>
              <a:gd name="T41" fmla="*/ 117 h 149"/>
              <a:gd name="T42" fmla="*/ 52 w 124"/>
              <a:gd name="T43" fmla="*/ 124 h 149"/>
              <a:gd name="T44" fmla="*/ 39 w 124"/>
              <a:gd name="T45" fmla="*/ 111 h 149"/>
              <a:gd name="T46" fmla="*/ 12 w 124"/>
              <a:gd name="T47" fmla="*/ 95 h 149"/>
              <a:gd name="T48" fmla="*/ 31 w 124"/>
              <a:gd name="T49" fmla="*/ 71 h 149"/>
              <a:gd name="T50" fmla="*/ 44 w 124"/>
              <a:gd name="T51" fmla="*/ 77 h 149"/>
              <a:gd name="T52" fmla="*/ 73 w 124"/>
              <a:gd name="T53" fmla="*/ 19 h 149"/>
              <a:gd name="T54" fmla="*/ 88 w 124"/>
              <a:gd name="T55" fmla="*/ 47 h 149"/>
              <a:gd name="T56" fmla="*/ 124 w 124"/>
              <a:gd name="T57" fmla="*/ 66 h 149"/>
              <a:gd name="T58" fmla="*/ 120 w 124"/>
              <a:gd name="T59" fmla="*/ 110 h 149"/>
              <a:gd name="T60" fmla="*/ 118 w 124"/>
              <a:gd name="T61" fmla="*/ 127 h 149"/>
              <a:gd name="T62" fmla="*/ 115 w 124"/>
              <a:gd name="T63" fmla="*/ 146 h 149"/>
              <a:gd name="T64" fmla="*/ 108 w 124"/>
              <a:gd name="T65" fmla="*/ 149 h 149"/>
              <a:gd name="T66" fmla="*/ 55 w 124"/>
              <a:gd name="T67" fmla="*/ 146 h 149"/>
              <a:gd name="T68" fmla="*/ 52 w 124"/>
              <a:gd name="T69" fmla="*/ 139 h 149"/>
              <a:gd name="T70" fmla="*/ 52 w 124"/>
              <a:gd name="T71" fmla="*/ 124 h 149"/>
              <a:gd name="T72" fmla="*/ 63 w 124"/>
              <a:gd name="T73" fmla="*/ 128 h 149"/>
              <a:gd name="T74" fmla="*/ 107 w 124"/>
              <a:gd name="T75" fmla="*/ 138 h 149"/>
              <a:gd name="T76" fmla="*/ 63 w 124"/>
              <a:gd name="T77" fmla="*/ 128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4" h="149">
                <a:moveTo>
                  <a:pt x="105" y="117"/>
                </a:moveTo>
                <a:cubicBezTo>
                  <a:pt x="107" y="114"/>
                  <a:pt x="109" y="110"/>
                  <a:pt x="110" y="106"/>
                </a:cubicBezTo>
                <a:cubicBezTo>
                  <a:pt x="111" y="102"/>
                  <a:pt x="113" y="97"/>
                  <a:pt x="113" y="93"/>
                </a:cubicBezTo>
                <a:cubicBezTo>
                  <a:pt x="113" y="66"/>
                  <a:pt x="113" y="66"/>
                  <a:pt x="113" y="66"/>
                </a:cubicBezTo>
                <a:cubicBezTo>
                  <a:pt x="113" y="63"/>
                  <a:pt x="109" y="64"/>
                  <a:pt x="109" y="64"/>
                </a:cubicBezTo>
                <a:cubicBezTo>
                  <a:pt x="108" y="65"/>
                  <a:pt x="107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4" y="65"/>
                  <a:pt x="103" y="65"/>
                  <a:pt x="102" y="65"/>
                </a:cubicBezTo>
                <a:cubicBezTo>
                  <a:pt x="101" y="64"/>
                  <a:pt x="100" y="63"/>
                  <a:pt x="99" y="62"/>
                </a:cubicBezTo>
                <a:cubicBezTo>
                  <a:pt x="99" y="62"/>
                  <a:pt x="99" y="62"/>
                  <a:pt x="99" y="62"/>
                </a:cubicBezTo>
                <a:cubicBezTo>
                  <a:pt x="98" y="61"/>
                  <a:pt x="98" y="60"/>
                  <a:pt x="98" y="59"/>
                </a:cubicBezTo>
                <a:cubicBezTo>
                  <a:pt x="97" y="56"/>
                  <a:pt x="94" y="56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8"/>
                  <a:pt x="91" y="59"/>
                  <a:pt x="89" y="59"/>
                </a:cubicBezTo>
                <a:cubicBezTo>
                  <a:pt x="88" y="60"/>
                  <a:pt x="87" y="60"/>
                  <a:pt x="86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4" y="59"/>
                  <a:pt x="83" y="59"/>
                  <a:pt x="83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57"/>
                  <a:pt x="82" y="57"/>
                  <a:pt x="82" y="57"/>
                </a:cubicBezTo>
                <a:cubicBezTo>
                  <a:pt x="81" y="57"/>
                  <a:pt x="81" y="56"/>
                  <a:pt x="8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79" y="52"/>
                  <a:pt x="75" y="53"/>
                  <a:pt x="74" y="55"/>
                </a:cubicBezTo>
                <a:cubicBezTo>
                  <a:pt x="72" y="61"/>
                  <a:pt x="62" y="63"/>
                  <a:pt x="62" y="55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5"/>
                  <a:pt x="55" y="15"/>
                  <a:pt x="55" y="19"/>
                </a:cubicBezTo>
                <a:cubicBezTo>
                  <a:pt x="55" y="39"/>
                  <a:pt x="55" y="59"/>
                  <a:pt x="55" y="80"/>
                </a:cubicBezTo>
                <a:cubicBezTo>
                  <a:pt x="55" y="81"/>
                  <a:pt x="55" y="83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6"/>
                  <a:pt x="53" y="87"/>
                  <a:pt x="51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0" y="88"/>
                  <a:pt x="48" y="89"/>
                  <a:pt x="47" y="89"/>
                </a:cubicBezTo>
                <a:cubicBezTo>
                  <a:pt x="45" y="89"/>
                  <a:pt x="44" y="89"/>
                  <a:pt x="42" y="88"/>
                </a:cubicBezTo>
                <a:cubicBezTo>
                  <a:pt x="40" y="87"/>
                  <a:pt x="38" y="86"/>
                  <a:pt x="35" y="85"/>
                </a:cubicBezTo>
                <a:cubicBezTo>
                  <a:pt x="33" y="84"/>
                  <a:pt x="30" y="82"/>
                  <a:pt x="28" y="82"/>
                </a:cubicBezTo>
                <a:cubicBezTo>
                  <a:pt x="26" y="81"/>
                  <a:pt x="24" y="81"/>
                  <a:pt x="22" y="81"/>
                </a:cubicBezTo>
                <a:cubicBezTo>
                  <a:pt x="19" y="81"/>
                  <a:pt x="15" y="84"/>
                  <a:pt x="19" y="87"/>
                </a:cubicBezTo>
                <a:cubicBezTo>
                  <a:pt x="20" y="88"/>
                  <a:pt x="22" y="89"/>
                  <a:pt x="25" y="90"/>
                </a:cubicBezTo>
                <a:cubicBezTo>
                  <a:pt x="33" y="93"/>
                  <a:pt x="40" y="98"/>
                  <a:pt x="46" y="103"/>
                </a:cubicBezTo>
                <a:cubicBezTo>
                  <a:pt x="51" y="107"/>
                  <a:pt x="56" y="112"/>
                  <a:pt x="61" y="117"/>
                </a:cubicBezTo>
                <a:cubicBezTo>
                  <a:pt x="61" y="117"/>
                  <a:pt x="62" y="117"/>
                  <a:pt x="62" y="117"/>
                </a:cubicBezTo>
                <a:cubicBezTo>
                  <a:pt x="105" y="117"/>
                  <a:pt x="105" y="117"/>
                  <a:pt x="105" y="117"/>
                </a:cubicBezTo>
                <a:close/>
                <a:moveTo>
                  <a:pt x="52" y="124"/>
                </a:moveTo>
                <a:cubicBezTo>
                  <a:pt x="52" y="124"/>
                  <a:pt x="52" y="124"/>
                  <a:pt x="52" y="124"/>
                </a:cubicBezTo>
                <a:cubicBezTo>
                  <a:pt x="48" y="120"/>
                  <a:pt x="43" y="115"/>
                  <a:pt x="39" y="111"/>
                </a:cubicBezTo>
                <a:cubicBezTo>
                  <a:pt x="33" y="107"/>
                  <a:pt x="27" y="103"/>
                  <a:pt x="21" y="100"/>
                </a:cubicBezTo>
                <a:cubicBezTo>
                  <a:pt x="17" y="99"/>
                  <a:pt x="14" y="97"/>
                  <a:pt x="12" y="95"/>
                </a:cubicBezTo>
                <a:cubicBezTo>
                  <a:pt x="0" y="85"/>
                  <a:pt x="9" y="70"/>
                  <a:pt x="22" y="70"/>
                </a:cubicBezTo>
                <a:cubicBezTo>
                  <a:pt x="25" y="70"/>
                  <a:pt x="28" y="70"/>
                  <a:pt x="31" y="71"/>
                </a:cubicBezTo>
                <a:cubicBezTo>
                  <a:pt x="34" y="72"/>
                  <a:pt x="37" y="73"/>
                  <a:pt x="40" y="74"/>
                </a:cubicBezTo>
                <a:cubicBezTo>
                  <a:pt x="41" y="75"/>
                  <a:pt x="43" y="76"/>
                  <a:pt x="44" y="77"/>
                </a:cubicBezTo>
                <a:cubicBezTo>
                  <a:pt x="44" y="57"/>
                  <a:pt x="44" y="38"/>
                  <a:pt x="44" y="19"/>
                </a:cubicBezTo>
                <a:cubicBezTo>
                  <a:pt x="44" y="0"/>
                  <a:pt x="73" y="0"/>
                  <a:pt x="73" y="19"/>
                </a:cubicBezTo>
                <a:cubicBezTo>
                  <a:pt x="73" y="43"/>
                  <a:pt x="73" y="43"/>
                  <a:pt x="73" y="43"/>
                </a:cubicBezTo>
                <a:cubicBezTo>
                  <a:pt x="78" y="41"/>
                  <a:pt x="84" y="43"/>
                  <a:pt x="88" y="47"/>
                </a:cubicBezTo>
                <a:cubicBezTo>
                  <a:pt x="95" y="44"/>
                  <a:pt x="104" y="46"/>
                  <a:pt x="107" y="53"/>
                </a:cubicBezTo>
                <a:cubicBezTo>
                  <a:pt x="116" y="51"/>
                  <a:pt x="124" y="57"/>
                  <a:pt x="124" y="66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24" y="98"/>
                  <a:pt x="122" y="104"/>
                  <a:pt x="120" y="110"/>
                </a:cubicBezTo>
                <a:cubicBezTo>
                  <a:pt x="119" y="114"/>
                  <a:pt x="117" y="117"/>
                  <a:pt x="116" y="121"/>
                </a:cubicBezTo>
                <a:cubicBezTo>
                  <a:pt x="117" y="123"/>
                  <a:pt x="118" y="125"/>
                  <a:pt x="118" y="127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8" y="142"/>
                  <a:pt x="117" y="145"/>
                  <a:pt x="115" y="146"/>
                </a:cubicBezTo>
                <a:cubicBezTo>
                  <a:pt x="115" y="146"/>
                  <a:pt x="115" y="146"/>
                  <a:pt x="115" y="146"/>
                </a:cubicBezTo>
                <a:cubicBezTo>
                  <a:pt x="113" y="148"/>
                  <a:pt x="111" y="149"/>
                  <a:pt x="108" y="149"/>
                </a:cubicBezTo>
                <a:cubicBezTo>
                  <a:pt x="62" y="149"/>
                  <a:pt x="62" y="149"/>
                  <a:pt x="62" y="149"/>
                </a:cubicBezTo>
                <a:cubicBezTo>
                  <a:pt x="59" y="149"/>
                  <a:pt x="57" y="148"/>
                  <a:pt x="55" y="146"/>
                </a:cubicBezTo>
                <a:cubicBezTo>
                  <a:pt x="55" y="146"/>
                  <a:pt x="55" y="146"/>
                  <a:pt x="55" y="146"/>
                </a:cubicBezTo>
                <a:cubicBezTo>
                  <a:pt x="53" y="145"/>
                  <a:pt x="52" y="142"/>
                  <a:pt x="52" y="139"/>
                </a:cubicBezTo>
                <a:cubicBezTo>
                  <a:pt x="52" y="127"/>
                  <a:pt x="52" y="127"/>
                  <a:pt x="52" y="127"/>
                </a:cubicBezTo>
                <a:cubicBezTo>
                  <a:pt x="52" y="126"/>
                  <a:pt x="52" y="125"/>
                  <a:pt x="52" y="124"/>
                </a:cubicBezTo>
                <a:close/>
                <a:moveTo>
                  <a:pt x="63" y="128"/>
                </a:moveTo>
                <a:cubicBezTo>
                  <a:pt x="63" y="128"/>
                  <a:pt x="63" y="128"/>
                  <a:pt x="63" y="128"/>
                </a:cubicBezTo>
                <a:cubicBezTo>
                  <a:pt x="63" y="138"/>
                  <a:pt x="63" y="138"/>
                  <a:pt x="63" y="138"/>
                </a:cubicBezTo>
                <a:cubicBezTo>
                  <a:pt x="107" y="138"/>
                  <a:pt x="107" y="138"/>
                  <a:pt x="107" y="138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63" y="128"/>
                  <a:pt x="63" y="128"/>
                  <a:pt x="63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0" name="PA_淘宝店chenying0907 42"/>
          <p:cNvSpPr>
            <a:spLocks noEditPoints="1"/>
          </p:cNvSpPr>
          <p:nvPr>
            <p:custDataLst>
              <p:tags r:id="rId8"/>
            </p:custDataLst>
          </p:nvPr>
        </p:nvSpPr>
        <p:spPr bwMode="auto">
          <a:xfrm>
            <a:off x="5350933" y="4727976"/>
            <a:ext cx="254000" cy="205381"/>
          </a:xfrm>
          <a:custGeom>
            <a:avLst/>
            <a:gdLst>
              <a:gd name="T0" fmla="*/ 105 w 122"/>
              <a:gd name="T1" fmla="*/ 37 h 99"/>
              <a:gd name="T2" fmla="*/ 97 w 122"/>
              <a:gd name="T3" fmla="*/ 37 h 99"/>
              <a:gd name="T4" fmla="*/ 29 w 122"/>
              <a:gd name="T5" fmla="*/ 15 h 99"/>
              <a:gd name="T6" fmla="*/ 14 w 122"/>
              <a:gd name="T7" fmla="*/ 15 h 99"/>
              <a:gd name="T8" fmla="*/ 28 w 122"/>
              <a:gd name="T9" fmla="*/ 17 h 99"/>
              <a:gd name="T10" fmla="*/ 8 w 122"/>
              <a:gd name="T11" fmla="*/ 17 h 99"/>
              <a:gd name="T12" fmla="*/ 8 w 122"/>
              <a:gd name="T13" fmla="*/ 12 h 99"/>
              <a:gd name="T14" fmla="*/ 11 w 122"/>
              <a:gd name="T15" fmla="*/ 9 h 99"/>
              <a:gd name="T16" fmla="*/ 33 w 122"/>
              <a:gd name="T17" fmla="*/ 3 h 99"/>
              <a:gd name="T18" fmla="*/ 38 w 122"/>
              <a:gd name="T19" fmla="*/ 0 h 99"/>
              <a:gd name="T20" fmla="*/ 88 w 122"/>
              <a:gd name="T21" fmla="*/ 4 h 99"/>
              <a:gd name="T22" fmla="*/ 117 w 122"/>
              <a:gd name="T23" fmla="*/ 17 h 99"/>
              <a:gd name="T24" fmla="*/ 122 w 122"/>
              <a:gd name="T25" fmla="*/ 22 h 99"/>
              <a:gd name="T26" fmla="*/ 117 w 122"/>
              <a:gd name="T27" fmla="*/ 99 h 99"/>
              <a:gd name="T28" fmla="*/ 4 w 122"/>
              <a:gd name="T29" fmla="*/ 99 h 99"/>
              <a:gd name="T30" fmla="*/ 0 w 122"/>
              <a:gd name="T31" fmla="*/ 94 h 99"/>
              <a:gd name="T32" fmla="*/ 4 w 122"/>
              <a:gd name="T33" fmla="*/ 17 h 99"/>
              <a:gd name="T34" fmla="*/ 8 w 122"/>
              <a:gd name="T35" fmla="*/ 17 h 99"/>
              <a:gd name="T36" fmla="*/ 61 w 122"/>
              <a:gd name="T37" fmla="*/ 36 h 99"/>
              <a:gd name="T38" fmla="*/ 77 w 122"/>
              <a:gd name="T39" fmla="*/ 52 h 99"/>
              <a:gd name="T40" fmla="*/ 45 w 122"/>
              <a:gd name="T41" fmla="*/ 52 h 99"/>
              <a:gd name="T42" fmla="*/ 68 w 122"/>
              <a:gd name="T43" fmla="*/ 45 h 99"/>
              <a:gd name="T44" fmla="*/ 61 w 122"/>
              <a:gd name="T45" fmla="*/ 42 h 99"/>
              <a:gd name="T46" fmla="*/ 61 w 122"/>
              <a:gd name="T47" fmla="*/ 62 h 99"/>
              <a:gd name="T48" fmla="*/ 68 w 122"/>
              <a:gd name="T49" fmla="*/ 45 h 99"/>
              <a:gd name="T50" fmla="*/ 32 w 122"/>
              <a:gd name="T51" fmla="*/ 27 h 99"/>
              <a:gd name="T52" fmla="*/ 9 w 122"/>
              <a:gd name="T53" fmla="*/ 27 h 99"/>
              <a:gd name="T54" fmla="*/ 113 w 122"/>
              <a:gd name="T55" fmla="*/ 90 h 99"/>
              <a:gd name="T56" fmla="*/ 90 w 122"/>
              <a:gd name="T57" fmla="*/ 27 h 99"/>
              <a:gd name="T58" fmla="*/ 86 w 122"/>
              <a:gd name="T59" fmla="*/ 24 h 99"/>
              <a:gd name="T60" fmla="*/ 41 w 122"/>
              <a:gd name="T61" fmla="*/ 10 h 99"/>
              <a:gd name="T62" fmla="*/ 32 w 122"/>
              <a:gd name="T63" fmla="*/ 27 h 99"/>
              <a:gd name="T64" fmla="*/ 61 w 122"/>
              <a:gd name="T65" fmla="*/ 19 h 99"/>
              <a:gd name="T66" fmla="*/ 61 w 122"/>
              <a:gd name="T67" fmla="*/ 84 h 99"/>
              <a:gd name="T68" fmla="*/ 61 w 122"/>
              <a:gd name="T69" fmla="*/ 19 h 99"/>
              <a:gd name="T70" fmla="*/ 61 w 122"/>
              <a:gd name="T71" fmla="*/ 29 h 99"/>
              <a:gd name="T72" fmla="*/ 61 w 122"/>
              <a:gd name="T73" fmla="*/ 75 h 99"/>
              <a:gd name="T74" fmla="*/ 61 w 122"/>
              <a:gd name="T75" fmla="*/ 2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2" h="99">
                <a:moveTo>
                  <a:pt x="101" y="33"/>
                </a:moveTo>
                <a:cubicBezTo>
                  <a:pt x="103" y="33"/>
                  <a:pt x="105" y="35"/>
                  <a:pt x="105" y="37"/>
                </a:cubicBezTo>
                <a:cubicBezTo>
                  <a:pt x="105" y="40"/>
                  <a:pt x="103" y="42"/>
                  <a:pt x="101" y="42"/>
                </a:cubicBezTo>
                <a:cubicBezTo>
                  <a:pt x="99" y="42"/>
                  <a:pt x="97" y="40"/>
                  <a:pt x="97" y="37"/>
                </a:cubicBezTo>
                <a:cubicBezTo>
                  <a:pt x="97" y="35"/>
                  <a:pt x="99" y="33"/>
                  <a:pt x="101" y="33"/>
                </a:cubicBezTo>
                <a:close/>
                <a:moveTo>
                  <a:pt x="29" y="15"/>
                </a:moveTo>
                <a:cubicBezTo>
                  <a:pt x="29" y="15"/>
                  <a:pt x="29" y="15"/>
                  <a:pt x="29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14" y="17"/>
                  <a:pt x="14" y="17"/>
                  <a:pt x="14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9" y="15"/>
                  <a:pt x="29" y="15"/>
                  <a:pt x="29" y="15"/>
                </a:cubicBezTo>
                <a:close/>
                <a:moveTo>
                  <a:pt x="8" y="17"/>
                </a:move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1"/>
                  <a:pt x="9" y="9"/>
                  <a:pt x="1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1"/>
                  <a:pt x="36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6" y="0"/>
                  <a:pt x="88" y="2"/>
                  <a:pt x="88" y="4"/>
                </a:cubicBezTo>
                <a:cubicBezTo>
                  <a:pt x="93" y="17"/>
                  <a:pt x="93" y="17"/>
                  <a:pt x="93" y="17"/>
                </a:cubicBezTo>
                <a:cubicBezTo>
                  <a:pt x="117" y="17"/>
                  <a:pt x="117" y="17"/>
                  <a:pt x="117" y="17"/>
                </a:cubicBezTo>
                <a:cubicBezTo>
                  <a:pt x="120" y="17"/>
                  <a:pt x="122" y="19"/>
                  <a:pt x="122" y="22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22" y="94"/>
                  <a:pt x="122" y="94"/>
                  <a:pt x="122" y="94"/>
                </a:cubicBezTo>
                <a:cubicBezTo>
                  <a:pt x="122" y="97"/>
                  <a:pt x="120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9"/>
                  <a:pt x="2" y="17"/>
                  <a:pt x="4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8" y="17"/>
                  <a:pt x="8" y="17"/>
                  <a:pt x="8" y="17"/>
                </a:cubicBezTo>
                <a:close/>
                <a:moveTo>
                  <a:pt x="61" y="36"/>
                </a:move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38"/>
                  <a:pt x="72" y="41"/>
                </a:cubicBezTo>
                <a:cubicBezTo>
                  <a:pt x="75" y="44"/>
                  <a:pt x="77" y="48"/>
                  <a:pt x="77" y="52"/>
                </a:cubicBezTo>
                <a:cubicBezTo>
                  <a:pt x="77" y="60"/>
                  <a:pt x="70" y="68"/>
                  <a:pt x="61" y="68"/>
                </a:cubicBezTo>
                <a:cubicBezTo>
                  <a:pt x="52" y="68"/>
                  <a:pt x="45" y="61"/>
                  <a:pt x="45" y="52"/>
                </a:cubicBezTo>
                <a:cubicBezTo>
                  <a:pt x="45" y="43"/>
                  <a:pt x="52" y="36"/>
                  <a:pt x="61" y="36"/>
                </a:cubicBezTo>
                <a:close/>
                <a:moveTo>
                  <a:pt x="68" y="45"/>
                </a:moveTo>
                <a:cubicBezTo>
                  <a:pt x="68" y="45"/>
                  <a:pt x="68" y="45"/>
                  <a:pt x="68" y="45"/>
                </a:cubicBezTo>
                <a:cubicBezTo>
                  <a:pt x="66" y="43"/>
                  <a:pt x="64" y="42"/>
                  <a:pt x="61" y="42"/>
                </a:cubicBezTo>
                <a:cubicBezTo>
                  <a:pt x="55" y="42"/>
                  <a:pt x="51" y="46"/>
                  <a:pt x="51" y="52"/>
                </a:cubicBezTo>
                <a:cubicBezTo>
                  <a:pt x="51" y="57"/>
                  <a:pt x="55" y="62"/>
                  <a:pt x="61" y="62"/>
                </a:cubicBezTo>
                <a:cubicBezTo>
                  <a:pt x="66" y="62"/>
                  <a:pt x="71" y="57"/>
                  <a:pt x="71" y="52"/>
                </a:cubicBezTo>
                <a:cubicBezTo>
                  <a:pt x="71" y="49"/>
                  <a:pt x="70" y="46"/>
                  <a:pt x="68" y="45"/>
                </a:cubicBezTo>
                <a:cubicBezTo>
                  <a:pt x="68" y="45"/>
                  <a:pt x="68" y="45"/>
                  <a:pt x="68" y="45"/>
                </a:cubicBezTo>
                <a:close/>
                <a:moveTo>
                  <a:pt x="32" y="27"/>
                </a:moveTo>
                <a:cubicBezTo>
                  <a:pt x="32" y="27"/>
                  <a:pt x="32" y="27"/>
                  <a:pt x="32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90"/>
                  <a:pt x="9" y="90"/>
                  <a:pt x="9" y="90"/>
                </a:cubicBezTo>
                <a:cubicBezTo>
                  <a:pt x="113" y="90"/>
                  <a:pt x="113" y="90"/>
                  <a:pt x="113" y="90"/>
                </a:cubicBezTo>
                <a:cubicBezTo>
                  <a:pt x="113" y="27"/>
                  <a:pt x="113" y="27"/>
                  <a:pt x="113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88" y="27"/>
                  <a:pt x="86" y="26"/>
                  <a:pt x="86" y="24"/>
                </a:cubicBezTo>
                <a:cubicBezTo>
                  <a:pt x="81" y="10"/>
                  <a:pt x="81" y="10"/>
                  <a:pt x="8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36" y="23"/>
                  <a:pt x="36" y="23"/>
                  <a:pt x="36" y="23"/>
                </a:cubicBezTo>
                <a:cubicBezTo>
                  <a:pt x="36" y="25"/>
                  <a:pt x="34" y="27"/>
                  <a:pt x="32" y="27"/>
                </a:cubicBezTo>
                <a:close/>
                <a:moveTo>
                  <a:pt x="61" y="19"/>
                </a:moveTo>
                <a:cubicBezTo>
                  <a:pt x="61" y="19"/>
                  <a:pt x="61" y="19"/>
                  <a:pt x="61" y="19"/>
                </a:cubicBezTo>
                <a:cubicBezTo>
                  <a:pt x="79" y="19"/>
                  <a:pt x="93" y="34"/>
                  <a:pt x="93" y="52"/>
                </a:cubicBezTo>
                <a:cubicBezTo>
                  <a:pt x="93" y="70"/>
                  <a:pt x="79" y="84"/>
                  <a:pt x="61" y="84"/>
                </a:cubicBezTo>
                <a:cubicBezTo>
                  <a:pt x="43" y="84"/>
                  <a:pt x="28" y="70"/>
                  <a:pt x="28" y="52"/>
                </a:cubicBezTo>
                <a:cubicBezTo>
                  <a:pt x="28" y="34"/>
                  <a:pt x="43" y="19"/>
                  <a:pt x="61" y="19"/>
                </a:cubicBezTo>
                <a:close/>
                <a:moveTo>
                  <a:pt x="61" y="29"/>
                </a:moveTo>
                <a:cubicBezTo>
                  <a:pt x="61" y="29"/>
                  <a:pt x="61" y="29"/>
                  <a:pt x="61" y="29"/>
                </a:cubicBezTo>
                <a:cubicBezTo>
                  <a:pt x="48" y="29"/>
                  <a:pt x="38" y="39"/>
                  <a:pt x="38" y="52"/>
                </a:cubicBezTo>
                <a:cubicBezTo>
                  <a:pt x="38" y="65"/>
                  <a:pt x="48" y="75"/>
                  <a:pt x="61" y="75"/>
                </a:cubicBezTo>
                <a:cubicBezTo>
                  <a:pt x="73" y="75"/>
                  <a:pt x="84" y="64"/>
                  <a:pt x="84" y="52"/>
                </a:cubicBezTo>
                <a:cubicBezTo>
                  <a:pt x="84" y="39"/>
                  <a:pt x="74" y="29"/>
                  <a:pt x="61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1" name="PA_淘宝店chenying0907 43"/>
          <p:cNvSpPr>
            <a:spLocks noEditPoints="1"/>
          </p:cNvSpPr>
          <p:nvPr>
            <p:custDataLst>
              <p:tags r:id="rId9"/>
            </p:custDataLst>
          </p:nvPr>
        </p:nvSpPr>
        <p:spPr bwMode="auto">
          <a:xfrm>
            <a:off x="5344586" y="4207117"/>
            <a:ext cx="266700" cy="215967"/>
          </a:xfrm>
          <a:custGeom>
            <a:avLst/>
            <a:gdLst>
              <a:gd name="T0" fmla="*/ 89 w 128"/>
              <a:gd name="T1" fmla="*/ 31 h 104"/>
              <a:gd name="T2" fmla="*/ 9 w 128"/>
              <a:gd name="T3" fmla="*/ 81 h 104"/>
              <a:gd name="T4" fmla="*/ 98 w 128"/>
              <a:gd name="T5" fmla="*/ 64 h 104"/>
              <a:gd name="T6" fmla="*/ 98 w 128"/>
              <a:gd name="T7" fmla="*/ 64 h 104"/>
              <a:gd name="T8" fmla="*/ 93 w 128"/>
              <a:gd name="T9" fmla="*/ 91 h 104"/>
              <a:gd name="T10" fmla="*/ 81 w 128"/>
              <a:gd name="T11" fmla="*/ 91 h 104"/>
              <a:gd name="T12" fmla="*/ 119 w 128"/>
              <a:gd name="T13" fmla="*/ 95 h 104"/>
              <a:gd name="T14" fmla="*/ 81 w 128"/>
              <a:gd name="T15" fmla="*/ 9 h 104"/>
              <a:gd name="T16" fmla="*/ 93 w 128"/>
              <a:gd name="T17" fmla="*/ 22 h 104"/>
              <a:gd name="T18" fmla="*/ 98 w 128"/>
              <a:gd name="T19" fmla="*/ 26 h 104"/>
              <a:gd name="T20" fmla="*/ 98 w 128"/>
              <a:gd name="T21" fmla="*/ 28 h 104"/>
              <a:gd name="T22" fmla="*/ 116 w 128"/>
              <a:gd name="T23" fmla="*/ 31 h 104"/>
              <a:gd name="T24" fmla="*/ 98 w 128"/>
              <a:gd name="T25" fmla="*/ 33 h 104"/>
              <a:gd name="T26" fmla="*/ 98 w 128"/>
              <a:gd name="T27" fmla="*/ 43 h 104"/>
              <a:gd name="T28" fmla="*/ 113 w 128"/>
              <a:gd name="T29" fmla="*/ 43 h 104"/>
              <a:gd name="T30" fmla="*/ 113 w 128"/>
              <a:gd name="T31" fmla="*/ 49 h 104"/>
              <a:gd name="T32" fmla="*/ 98 w 128"/>
              <a:gd name="T33" fmla="*/ 49 h 104"/>
              <a:gd name="T34" fmla="*/ 98 w 128"/>
              <a:gd name="T35" fmla="*/ 58 h 104"/>
              <a:gd name="T36" fmla="*/ 116 w 128"/>
              <a:gd name="T37" fmla="*/ 61 h 104"/>
              <a:gd name="T38" fmla="*/ 98 w 128"/>
              <a:gd name="T39" fmla="*/ 64 h 104"/>
              <a:gd name="T40" fmla="*/ 33 w 128"/>
              <a:gd name="T41" fmla="*/ 104 h 104"/>
              <a:gd name="T42" fmla="*/ 33 w 128"/>
              <a:gd name="T43" fmla="*/ 98 h 104"/>
              <a:gd name="T44" fmla="*/ 44 w 128"/>
              <a:gd name="T45" fmla="*/ 91 h 104"/>
              <a:gd name="T46" fmla="*/ 0 w 128"/>
              <a:gd name="T47" fmla="*/ 86 h 104"/>
              <a:gd name="T48" fmla="*/ 0 w 128"/>
              <a:gd name="T49" fmla="*/ 26 h 104"/>
              <a:gd name="T50" fmla="*/ 4 w 128"/>
              <a:gd name="T51" fmla="*/ 22 h 104"/>
              <a:gd name="T52" fmla="*/ 71 w 128"/>
              <a:gd name="T53" fmla="*/ 4 h 104"/>
              <a:gd name="T54" fmla="*/ 76 w 128"/>
              <a:gd name="T55" fmla="*/ 0 h 104"/>
              <a:gd name="T56" fmla="*/ 128 w 128"/>
              <a:gd name="T57" fmla="*/ 4 h 104"/>
              <a:gd name="T58" fmla="*/ 128 w 128"/>
              <a:gd name="T59" fmla="*/ 99 h 104"/>
              <a:gd name="T60" fmla="*/ 123 w 128"/>
              <a:gd name="T61" fmla="*/ 104 h 104"/>
              <a:gd name="T62" fmla="*/ 71 w 128"/>
              <a:gd name="T63" fmla="*/ 99 h 104"/>
              <a:gd name="T64" fmla="*/ 71 w 128"/>
              <a:gd name="T65" fmla="*/ 91 h 104"/>
              <a:gd name="T66" fmla="*/ 54 w 128"/>
              <a:gd name="T67" fmla="*/ 98 h 104"/>
              <a:gd name="T68" fmla="*/ 67 w 128"/>
              <a:gd name="T69" fmla="*/ 101 h 104"/>
              <a:gd name="T70" fmla="*/ 33 w 128"/>
              <a:gd name="T71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04">
                <a:moveTo>
                  <a:pt x="89" y="81"/>
                </a:moveTo>
                <a:cubicBezTo>
                  <a:pt x="89" y="31"/>
                  <a:pt x="89" y="31"/>
                  <a:pt x="89" y="31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81"/>
                  <a:pt x="9" y="81"/>
                  <a:pt x="9" y="81"/>
                </a:cubicBezTo>
                <a:cubicBezTo>
                  <a:pt x="36" y="81"/>
                  <a:pt x="62" y="81"/>
                  <a:pt x="89" y="81"/>
                </a:cubicBezTo>
                <a:close/>
                <a:moveTo>
                  <a:pt x="98" y="64"/>
                </a:moveTo>
                <a:cubicBezTo>
                  <a:pt x="98" y="64"/>
                  <a:pt x="98" y="64"/>
                  <a:pt x="98" y="64"/>
                </a:cubicBezTo>
                <a:cubicBezTo>
                  <a:pt x="98" y="64"/>
                  <a:pt x="98" y="64"/>
                  <a:pt x="98" y="64"/>
                </a:cubicBezTo>
                <a:cubicBezTo>
                  <a:pt x="98" y="86"/>
                  <a:pt x="98" y="86"/>
                  <a:pt x="98" y="86"/>
                </a:cubicBezTo>
                <a:cubicBezTo>
                  <a:pt x="98" y="89"/>
                  <a:pt x="96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81" y="91"/>
                  <a:pt x="81" y="91"/>
                  <a:pt x="81" y="91"/>
                </a:cubicBezTo>
                <a:cubicBezTo>
                  <a:pt x="81" y="95"/>
                  <a:pt x="81" y="95"/>
                  <a:pt x="81" y="95"/>
                </a:cubicBezTo>
                <a:cubicBezTo>
                  <a:pt x="119" y="95"/>
                  <a:pt x="119" y="95"/>
                  <a:pt x="119" y="95"/>
                </a:cubicBezTo>
                <a:cubicBezTo>
                  <a:pt x="119" y="9"/>
                  <a:pt x="119" y="9"/>
                  <a:pt x="119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22"/>
                  <a:pt x="81" y="22"/>
                  <a:pt x="81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6" y="22"/>
                  <a:pt x="98" y="24"/>
                  <a:pt x="98" y="26"/>
                </a:cubicBezTo>
                <a:cubicBezTo>
                  <a:pt x="98" y="26"/>
                  <a:pt x="98" y="26"/>
                  <a:pt x="98" y="26"/>
                </a:cubicBezTo>
                <a:cubicBezTo>
                  <a:pt x="98" y="28"/>
                  <a:pt x="98" y="28"/>
                  <a:pt x="98" y="28"/>
                </a:cubicBezTo>
                <a:cubicBezTo>
                  <a:pt x="98" y="28"/>
                  <a:pt x="98" y="28"/>
                  <a:pt x="98" y="2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4" y="28"/>
                  <a:pt x="116" y="29"/>
                  <a:pt x="116" y="31"/>
                </a:cubicBezTo>
                <a:cubicBezTo>
                  <a:pt x="116" y="32"/>
                  <a:pt x="114" y="33"/>
                  <a:pt x="113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3"/>
                  <a:pt x="98" y="43"/>
                  <a:pt x="98" y="43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4" y="43"/>
                  <a:pt x="116" y="44"/>
                  <a:pt x="116" y="46"/>
                </a:cubicBezTo>
                <a:cubicBezTo>
                  <a:pt x="116" y="47"/>
                  <a:pt x="114" y="49"/>
                  <a:pt x="113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4" y="58"/>
                  <a:pt x="116" y="59"/>
                  <a:pt x="116" y="61"/>
                </a:cubicBezTo>
                <a:cubicBezTo>
                  <a:pt x="116" y="62"/>
                  <a:pt x="114" y="64"/>
                  <a:pt x="113" y="64"/>
                </a:cubicBezTo>
                <a:cubicBezTo>
                  <a:pt x="98" y="64"/>
                  <a:pt x="98" y="64"/>
                  <a:pt x="98" y="64"/>
                </a:cubicBezTo>
                <a:close/>
                <a:moveTo>
                  <a:pt x="33" y="104"/>
                </a:moveTo>
                <a:cubicBezTo>
                  <a:pt x="33" y="104"/>
                  <a:pt x="33" y="104"/>
                  <a:pt x="33" y="104"/>
                </a:cubicBezTo>
                <a:cubicBezTo>
                  <a:pt x="32" y="104"/>
                  <a:pt x="31" y="103"/>
                  <a:pt x="31" y="101"/>
                </a:cubicBezTo>
                <a:cubicBezTo>
                  <a:pt x="31" y="100"/>
                  <a:pt x="32" y="98"/>
                  <a:pt x="33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4" y="91"/>
                  <a:pt x="44" y="91"/>
                  <a:pt x="44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2" y="91"/>
                  <a:pt x="0" y="89"/>
                  <a:pt x="0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2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2"/>
                  <a:pt x="73" y="0"/>
                  <a:pt x="76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26" y="0"/>
                  <a:pt x="128" y="2"/>
                  <a:pt x="128" y="4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99"/>
                  <a:pt x="128" y="99"/>
                  <a:pt x="128" y="99"/>
                </a:cubicBezTo>
                <a:cubicBezTo>
                  <a:pt x="128" y="102"/>
                  <a:pt x="126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3" y="104"/>
                  <a:pt x="71" y="102"/>
                  <a:pt x="71" y="99"/>
                </a:cubicBezTo>
                <a:cubicBezTo>
                  <a:pt x="71" y="99"/>
                  <a:pt x="71" y="99"/>
                  <a:pt x="71" y="99"/>
                </a:cubicBezTo>
                <a:cubicBezTo>
                  <a:pt x="71" y="91"/>
                  <a:pt x="71" y="91"/>
                  <a:pt x="71" y="91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98"/>
                  <a:pt x="54" y="98"/>
                  <a:pt x="54" y="98"/>
                </a:cubicBezTo>
                <a:cubicBezTo>
                  <a:pt x="64" y="98"/>
                  <a:pt x="64" y="98"/>
                  <a:pt x="64" y="98"/>
                </a:cubicBezTo>
                <a:cubicBezTo>
                  <a:pt x="66" y="98"/>
                  <a:pt x="67" y="100"/>
                  <a:pt x="67" y="101"/>
                </a:cubicBezTo>
                <a:cubicBezTo>
                  <a:pt x="67" y="103"/>
                  <a:pt x="66" y="104"/>
                  <a:pt x="64" y="104"/>
                </a:cubicBezTo>
                <a:cubicBezTo>
                  <a:pt x="54" y="104"/>
                  <a:pt x="44" y="104"/>
                  <a:pt x="33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2" name="PA_淘宝店chenying0907 44"/>
          <p:cNvSpPr>
            <a:spLocks noEditPoints="1"/>
          </p:cNvSpPr>
          <p:nvPr>
            <p:custDataLst>
              <p:tags r:id="rId10"/>
            </p:custDataLst>
          </p:nvPr>
        </p:nvSpPr>
        <p:spPr bwMode="auto">
          <a:xfrm>
            <a:off x="5363635" y="5189553"/>
            <a:ext cx="215900" cy="262548"/>
          </a:xfrm>
          <a:custGeom>
            <a:avLst/>
            <a:gdLst>
              <a:gd name="T0" fmla="*/ 93 w 104"/>
              <a:gd name="T1" fmla="*/ 90 h 126"/>
              <a:gd name="T2" fmla="*/ 95 w 104"/>
              <a:gd name="T3" fmla="*/ 56 h 126"/>
              <a:gd name="T4" fmla="*/ 89 w 104"/>
              <a:gd name="T5" fmla="*/ 55 h 126"/>
              <a:gd name="T6" fmla="*/ 89 w 104"/>
              <a:gd name="T7" fmla="*/ 55 h 126"/>
              <a:gd name="T8" fmla="*/ 84 w 104"/>
              <a:gd name="T9" fmla="*/ 53 h 126"/>
              <a:gd name="T10" fmla="*/ 82 w 104"/>
              <a:gd name="T11" fmla="*/ 50 h 126"/>
              <a:gd name="T12" fmla="*/ 78 w 104"/>
              <a:gd name="T13" fmla="*/ 49 h 126"/>
              <a:gd name="T14" fmla="*/ 76 w 104"/>
              <a:gd name="T15" fmla="*/ 50 h 126"/>
              <a:gd name="T16" fmla="*/ 72 w 104"/>
              <a:gd name="T17" fmla="*/ 50 h 126"/>
              <a:gd name="T18" fmla="*/ 69 w 104"/>
              <a:gd name="T19" fmla="*/ 49 h 126"/>
              <a:gd name="T20" fmla="*/ 68 w 104"/>
              <a:gd name="T21" fmla="*/ 47 h 126"/>
              <a:gd name="T22" fmla="*/ 62 w 104"/>
              <a:gd name="T23" fmla="*/ 47 h 126"/>
              <a:gd name="T24" fmla="*/ 52 w 104"/>
              <a:gd name="T25" fmla="*/ 16 h 126"/>
              <a:gd name="T26" fmla="*/ 47 w 104"/>
              <a:gd name="T27" fmla="*/ 67 h 126"/>
              <a:gd name="T28" fmla="*/ 46 w 104"/>
              <a:gd name="T29" fmla="*/ 71 h 126"/>
              <a:gd name="T30" fmla="*/ 43 w 104"/>
              <a:gd name="T31" fmla="*/ 74 h 126"/>
              <a:gd name="T32" fmla="*/ 36 w 104"/>
              <a:gd name="T33" fmla="*/ 74 h 126"/>
              <a:gd name="T34" fmla="*/ 23 w 104"/>
              <a:gd name="T35" fmla="*/ 69 h 126"/>
              <a:gd name="T36" fmla="*/ 16 w 104"/>
              <a:gd name="T37" fmla="*/ 73 h 126"/>
              <a:gd name="T38" fmla="*/ 39 w 104"/>
              <a:gd name="T39" fmla="*/ 87 h 126"/>
              <a:gd name="T40" fmla="*/ 52 w 104"/>
              <a:gd name="T41" fmla="*/ 99 h 126"/>
              <a:gd name="T42" fmla="*/ 44 w 104"/>
              <a:gd name="T43" fmla="*/ 105 h 126"/>
              <a:gd name="T44" fmla="*/ 33 w 104"/>
              <a:gd name="T45" fmla="*/ 94 h 126"/>
              <a:gd name="T46" fmla="*/ 10 w 104"/>
              <a:gd name="T47" fmla="*/ 80 h 126"/>
              <a:gd name="T48" fmla="*/ 26 w 104"/>
              <a:gd name="T49" fmla="*/ 60 h 126"/>
              <a:gd name="T50" fmla="*/ 37 w 104"/>
              <a:gd name="T51" fmla="*/ 65 h 126"/>
              <a:gd name="T52" fmla="*/ 61 w 104"/>
              <a:gd name="T53" fmla="*/ 16 h 126"/>
              <a:gd name="T54" fmla="*/ 75 w 104"/>
              <a:gd name="T55" fmla="*/ 40 h 126"/>
              <a:gd name="T56" fmla="*/ 104 w 104"/>
              <a:gd name="T57" fmla="*/ 56 h 126"/>
              <a:gd name="T58" fmla="*/ 102 w 104"/>
              <a:gd name="T59" fmla="*/ 93 h 126"/>
              <a:gd name="T60" fmla="*/ 100 w 104"/>
              <a:gd name="T61" fmla="*/ 108 h 126"/>
              <a:gd name="T62" fmla="*/ 97 w 104"/>
              <a:gd name="T63" fmla="*/ 124 h 126"/>
              <a:gd name="T64" fmla="*/ 91 w 104"/>
              <a:gd name="T65" fmla="*/ 126 h 126"/>
              <a:gd name="T66" fmla="*/ 46 w 104"/>
              <a:gd name="T67" fmla="*/ 124 h 126"/>
              <a:gd name="T68" fmla="*/ 44 w 104"/>
              <a:gd name="T69" fmla="*/ 118 h 126"/>
              <a:gd name="T70" fmla="*/ 44 w 104"/>
              <a:gd name="T71" fmla="*/ 105 h 126"/>
              <a:gd name="T72" fmla="*/ 53 w 104"/>
              <a:gd name="T73" fmla="*/ 108 h 126"/>
              <a:gd name="T74" fmla="*/ 90 w 104"/>
              <a:gd name="T75" fmla="*/ 117 h 126"/>
              <a:gd name="T76" fmla="*/ 53 w 104"/>
              <a:gd name="T77" fmla="*/ 10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4" h="126">
                <a:moveTo>
                  <a:pt x="89" y="99"/>
                </a:moveTo>
                <a:cubicBezTo>
                  <a:pt x="90" y="96"/>
                  <a:pt x="92" y="93"/>
                  <a:pt x="93" y="90"/>
                </a:cubicBezTo>
                <a:cubicBezTo>
                  <a:pt x="94" y="86"/>
                  <a:pt x="95" y="82"/>
                  <a:pt x="95" y="78"/>
                </a:cubicBezTo>
                <a:cubicBezTo>
                  <a:pt x="95" y="56"/>
                  <a:pt x="95" y="56"/>
                  <a:pt x="95" y="56"/>
                </a:cubicBezTo>
                <a:cubicBezTo>
                  <a:pt x="95" y="53"/>
                  <a:pt x="92" y="54"/>
                  <a:pt x="92" y="54"/>
                </a:cubicBezTo>
                <a:cubicBezTo>
                  <a:pt x="91" y="55"/>
                  <a:pt x="90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8" y="55"/>
                  <a:pt x="87" y="55"/>
                  <a:pt x="86" y="55"/>
                </a:cubicBezTo>
                <a:cubicBezTo>
                  <a:pt x="85" y="54"/>
                  <a:pt x="84" y="54"/>
                  <a:pt x="84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3" y="52"/>
                  <a:pt x="83" y="51"/>
                  <a:pt x="82" y="50"/>
                </a:cubicBezTo>
                <a:cubicBezTo>
                  <a:pt x="82" y="48"/>
                  <a:pt x="79" y="47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7" y="49"/>
                  <a:pt x="76" y="50"/>
                  <a:pt x="76" y="50"/>
                </a:cubicBezTo>
                <a:cubicBezTo>
                  <a:pt x="75" y="50"/>
                  <a:pt x="74" y="50"/>
                  <a:pt x="73" y="50"/>
                </a:cubicBezTo>
                <a:cubicBezTo>
                  <a:pt x="72" y="50"/>
                  <a:pt x="72" y="50"/>
                  <a:pt x="72" y="50"/>
                </a:cubicBezTo>
                <a:cubicBezTo>
                  <a:pt x="71" y="50"/>
                  <a:pt x="70" y="50"/>
                  <a:pt x="70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8"/>
                  <a:pt x="68" y="47"/>
                  <a:pt x="68" y="47"/>
                </a:cubicBezTo>
                <a:cubicBezTo>
                  <a:pt x="68" y="46"/>
                  <a:pt x="68" y="46"/>
                  <a:pt x="68" y="46"/>
                </a:cubicBezTo>
                <a:cubicBezTo>
                  <a:pt x="67" y="44"/>
                  <a:pt x="63" y="45"/>
                  <a:pt x="62" y="47"/>
                </a:cubicBezTo>
                <a:cubicBezTo>
                  <a:pt x="61" y="52"/>
                  <a:pt x="52" y="53"/>
                  <a:pt x="52" y="4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3"/>
                  <a:pt x="47" y="13"/>
                  <a:pt x="47" y="16"/>
                </a:cubicBezTo>
                <a:cubicBezTo>
                  <a:pt x="47" y="33"/>
                  <a:pt x="47" y="50"/>
                  <a:pt x="47" y="67"/>
                </a:cubicBezTo>
                <a:cubicBezTo>
                  <a:pt x="47" y="69"/>
                  <a:pt x="46" y="70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5" y="72"/>
                  <a:pt x="44" y="73"/>
                  <a:pt x="43" y="74"/>
                </a:cubicBezTo>
                <a:cubicBezTo>
                  <a:pt x="43" y="74"/>
                  <a:pt x="43" y="74"/>
                  <a:pt x="43" y="74"/>
                </a:cubicBezTo>
                <a:cubicBezTo>
                  <a:pt x="42" y="75"/>
                  <a:pt x="41" y="75"/>
                  <a:pt x="39" y="75"/>
                </a:cubicBezTo>
                <a:cubicBezTo>
                  <a:pt x="38" y="75"/>
                  <a:pt x="37" y="75"/>
                  <a:pt x="36" y="74"/>
                </a:cubicBezTo>
                <a:cubicBezTo>
                  <a:pt x="34" y="74"/>
                  <a:pt x="32" y="72"/>
                  <a:pt x="30" y="72"/>
                </a:cubicBezTo>
                <a:cubicBezTo>
                  <a:pt x="27" y="71"/>
                  <a:pt x="25" y="70"/>
                  <a:pt x="23" y="69"/>
                </a:cubicBezTo>
                <a:cubicBezTo>
                  <a:pt x="22" y="69"/>
                  <a:pt x="20" y="68"/>
                  <a:pt x="19" y="68"/>
                </a:cubicBezTo>
                <a:cubicBezTo>
                  <a:pt x="16" y="68"/>
                  <a:pt x="13" y="71"/>
                  <a:pt x="16" y="73"/>
                </a:cubicBezTo>
                <a:cubicBezTo>
                  <a:pt x="17" y="74"/>
                  <a:pt x="19" y="75"/>
                  <a:pt x="21" y="76"/>
                </a:cubicBezTo>
                <a:cubicBezTo>
                  <a:pt x="28" y="79"/>
                  <a:pt x="33" y="83"/>
                  <a:pt x="39" y="87"/>
                </a:cubicBezTo>
                <a:cubicBezTo>
                  <a:pt x="43" y="91"/>
                  <a:pt x="47" y="95"/>
                  <a:pt x="51" y="99"/>
                </a:cubicBezTo>
                <a:cubicBezTo>
                  <a:pt x="52" y="99"/>
                  <a:pt x="52" y="99"/>
                  <a:pt x="52" y="99"/>
                </a:cubicBezTo>
                <a:cubicBezTo>
                  <a:pt x="89" y="99"/>
                  <a:pt x="89" y="99"/>
                  <a:pt x="89" y="99"/>
                </a:cubicBezTo>
                <a:close/>
                <a:moveTo>
                  <a:pt x="44" y="105"/>
                </a:moveTo>
                <a:cubicBezTo>
                  <a:pt x="44" y="105"/>
                  <a:pt x="44" y="105"/>
                  <a:pt x="44" y="105"/>
                </a:cubicBezTo>
                <a:cubicBezTo>
                  <a:pt x="40" y="101"/>
                  <a:pt x="37" y="98"/>
                  <a:pt x="33" y="94"/>
                </a:cubicBezTo>
                <a:cubicBezTo>
                  <a:pt x="28" y="90"/>
                  <a:pt x="23" y="87"/>
                  <a:pt x="17" y="85"/>
                </a:cubicBezTo>
                <a:cubicBezTo>
                  <a:pt x="14" y="83"/>
                  <a:pt x="12" y="82"/>
                  <a:pt x="10" y="80"/>
                </a:cubicBezTo>
                <a:cubicBezTo>
                  <a:pt x="0" y="72"/>
                  <a:pt x="8" y="59"/>
                  <a:pt x="19" y="59"/>
                </a:cubicBezTo>
                <a:cubicBezTo>
                  <a:pt x="21" y="59"/>
                  <a:pt x="24" y="59"/>
                  <a:pt x="26" y="60"/>
                </a:cubicBezTo>
                <a:cubicBezTo>
                  <a:pt x="28" y="61"/>
                  <a:pt x="31" y="62"/>
                  <a:pt x="33" y="63"/>
                </a:cubicBezTo>
                <a:cubicBezTo>
                  <a:pt x="35" y="64"/>
                  <a:pt x="36" y="64"/>
                  <a:pt x="37" y="65"/>
                </a:cubicBezTo>
                <a:cubicBezTo>
                  <a:pt x="37" y="49"/>
                  <a:pt x="37" y="32"/>
                  <a:pt x="37" y="16"/>
                </a:cubicBezTo>
                <a:cubicBezTo>
                  <a:pt x="37" y="0"/>
                  <a:pt x="61" y="0"/>
                  <a:pt x="61" y="16"/>
                </a:cubicBezTo>
                <a:cubicBezTo>
                  <a:pt x="61" y="36"/>
                  <a:pt x="61" y="36"/>
                  <a:pt x="61" y="36"/>
                </a:cubicBezTo>
                <a:cubicBezTo>
                  <a:pt x="66" y="35"/>
                  <a:pt x="71" y="36"/>
                  <a:pt x="75" y="40"/>
                </a:cubicBezTo>
                <a:cubicBezTo>
                  <a:pt x="80" y="37"/>
                  <a:pt x="88" y="39"/>
                  <a:pt x="90" y="45"/>
                </a:cubicBezTo>
                <a:cubicBezTo>
                  <a:pt x="98" y="43"/>
                  <a:pt x="104" y="48"/>
                  <a:pt x="104" y="56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104" y="83"/>
                  <a:pt x="103" y="88"/>
                  <a:pt x="102" y="93"/>
                </a:cubicBezTo>
                <a:cubicBezTo>
                  <a:pt x="101" y="96"/>
                  <a:pt x="99" y="99"/>
                  <a:pt x="98" y="102"/>
                </a:cubicBezTo>
                <a:cubicBezTo>
                  <a:pt x="99" y="104"/>
                  <a:pt x="100" y="106"/>
                  <a:pt x="100" y="108"/>
                </a:cubicBezTo>
                <a:cubicBezTo>
                  <a:pt x="100" y="118"/>
                  <a:pt x="100" y="118"/>
                  <a:pt x="100" y="118"/>
                </a:cubicBezTo>
                <a:cubicBezTo>
                  <a:pt x="100" y="120"/>
                  <a:pt x="99" y="122"/>
                  <a:pt x="97" y="124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96" y="125"/>
                  <a:pt x="93" y="126"/>
                  <a:pt x="91" y="126"/>
                </a:cubicBezTo>
                <a:cubicBezTo>
                  <a:pt x="52" y="126"/>
                  <a:pt x="52" y="126"/>
                  <a:pt x="52" y="126"/>
                </a:cubicBezTo>
                <a:cubicBezTo>
                  <a:pt x="50" y="126"/>
                  <a:pt x="48" y="125"/>
                  <a:pt x="46" y="124"/>
                </a:cubicBezTo>
                <a:cubicBezTo>
                  <a:pt x="46" y="124"/>
                  <a:pt x="46" y="124"/>
                  <a:pt x="46" y="124"/>
                </a:cubicBezTo>
                <a:cubicBezTo>
                  <a:pt x="45" y="122"/>
                  <a:pt x="44" y="120"/>
                  <a:pt x="44" y="118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07"/>
                  <a:pt x="44" y="106"/>
                  <a:pt x="44" y="105"/>
                </a:cubicBezTo>
                <a:close/>
                <a:moveTo>
                  <a:pt x="53" y="108"/>
                </a:moveTo>
                <a:cubicBezTo>
                  <a:pt x="53" y="108"/>
                  <a:pt x="53" y="108"/>
                  <a:pt x="53" y="108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90" y="117"/>
                  <a:pt x="90" y="117"/>
                  <a:pt x="90" y="117"/>
                </a:cubicBezTo>
                <a:cubicBezTo>
                  <a:pt x="90" y="108"/>
                  <a:pt x="90" y="108"/>
                  <a:pt x="90" y="108"/>
                </a:cubicBezTo>
                <a:cubicBezTo>
                  <a:pt x="53" y="108"/>
                  <a:pt x="53" y="108"/>
                  <a:pt x="53" y="1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pic>
        <p:nvPicPr>
          <p:cNvPr id="53" name="PA_图片 2" descr="D:\1稻壳模板\ppt\2016.4\小清新水彩花卉毕业答辩模板\未标题-5.png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628" y="-131699"/>
            <a:ext cx="1215432" cy="129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E8C454B-5BCA-4280-BCE6-EF0FAA369C96}"/>
              </a:ext>
            </a:extLst>
          </p:cNvPr>
          <p:cNvSpPr/>
          <p:nvPr/>
        </p:nvSpPr>
        <p:spPr>
          <a:xfrm>
            <a:off x="561035" y="666175"/>
            <a:ext cx="11233248" cy="297664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女巫的角度：女巫的错误首先在于偏听偏信，缺乏自知之明。其二在于一旦被鼓动，就“热血沸腾”，“感到世界上没有她做不到的事”，盲目冲动，缺乏理智。其三，在锻炼不够、腿部肌肉还不够有力的情况下就妄想成功，没有打好基本功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5030BDA6-0563-4E71-B5A9-23E4D1EFA17E}"/>
              </a:ext>
            </a:extLst>
          </p:cNvPr>
          <p:cNvSpPr/>
          <p:nvPr/>
        </p:nvSpPr>
        <p:spPr>
          <a:xfrm>
            <a:off x="71670" y="4207116"/>
            <a:ext cx="12048661" cy="1454244"/>
          </a:xfrm>
          <a:prstGeom prst="rect">
            <a:avLst/>
          </a:prstGeom>
          <a:ln w="28575" cmpd="sng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据此可立意：①人贵有自知之明；②拒绝狂躁的激情。③理智是激情的缰绳；④脚踏实地，从最基础的事情做起。</a:t>
            </a:r>
          </a:p>
        </p:txBody>
      </p:sp>
    </p:spTree>
    <p:extLst>
      <p:ext uri="{BB962C8B-B14F-4D97-AF65-F5344CB8AC3E}">
        <p14:creationId xmlns:p14="http://schemas.microsoft.com/office/powerpoint/2010/main" val="242294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880" y="5209027"/>
            <a:ext cx="2389664" cy="1603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8719" y="5161528"/>
            <a:ext cx="2472001" cy="1651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标题 1">
            <a:extLst>
              <a:ext uri="{FF2B5EF4-FFF2-40B4-BE49-F238E27FC236}">
                <a16:creationId xmlns:a16="http://schemas.microsoft.com/office/drawing/2014/main" id="{3470EFC5-02E6-49E9-94D6-791E72E13630}"/>
              </a:ext>
            </a:extLst>
          </p:cNvPr>
          <p:cNvSpPr txBox="1">
            <a:spLocks/>
          </p:cNvSpPr>
          <p:nvPr/>
        </p:nvSpPr>
        <p:spPr>
          <a:xfrm>
            <a:off x="791874" y="260417"/>
            <a:ext cx="11247726" cy="63552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（四）寓言、故事类</a:t>
            </a:r>
            <a:r>
              <a:rPr lang="en-US" altLang="zh-CN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   【</a:t>
            </a:r>
            <a:r>
              <a:rPr lang="zh-CN" altLang="en-US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练习</a:t>
            </a:r>
            <a:r>
              <a:rPr lang="en-US" altLang="zh-CN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】</a:t>
            </a:r>
            <a:endParaRPr lang="zh-CN" altLang="en-US" sz="3200" dirty="0">
              <a:solidFill>
                <a:prstClr val="black"/>
              </a:solidFill>
              <a:latin typeface="Arial Black"/>
              <a:ea typeface="微软雅黑"/>
              <a:cs typeface="+mn-ea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DD7813D1-9628-4843-870D-09BF540442C6}"/>
              </a:ext>
            </a:extLst>
          </p:cNvPr>
          <p:cNvSpPr/>
          <p:nvPr/>
        </p:nvSpPr>
        <p:spPr>
          <a:xfrm>
            <a:off x="317195" y="1529775"/>
            <a:ext cx="11233248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参考答案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457200" indent="-457200" defTabSz="1219170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从</a:t>
            </a:r>
            <a:r>
              <a:rPr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小猫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的角度：不知足，才能踏上人生更高峰；命运是掌握在自己手中的，不认命是活着的意义；</a:t>
            </a:r>
          </a:p>
          <a:p>
            <a:pPr marL="457200" indent="-457200" defTabSz="1219170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从</a:t>
            </a:r>
            <a:r>
              <a:rPr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老猫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的角度：脚踏实地，在有限的地方也能有所作为；知足常乐，也不失为一种高超的人生境界；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0.00"/>
  <p:tag name="ISPRING_SLIDE_INDENT_LEVEL" val="0"/>
  <p:tag name="ISPRING_CUSTOM_TIMING_USED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0.00"/>
  <p:tag name="ISPRING_SLIDE_INDENT_LEVEL" val="0"/>
  <p:tag name="ISPRING_CUSTOM_TIMING_USED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">
  <a:themeElements>
    <a:clrScheme name="自定义 690">
      <a:dk1>
        <a:sysClr val="windowText" lastClr="000000"/>
      </a:dk1>
      <a:lt1>
        <a:sysClr val="window" lastClr="FFFFFF"/>
      </a:lt1>
      <a:dk2>
        <a:srgbClr val="6BB177"/>
      </a:dk2>
      <a:lt2>
        <a:srgbClr val="B85F9C"/>
      </a:lt2>
      <a:accent1>
        <a:srgbClr val="B85F9C"/>
      </a:accent1>
      <a:accent2>
        <a:srgbClr val="EA91B1"/>
      </a:accent2>
      <a:accent3>
        <a:srgbClr val="6BB177"/>
      </a:accent3>
      <a:accent4>
        <a:srgbClr val="B85F9C"/>
      </a:accent4>
      <a:accent5>
        <a:srgbClr val="EA91B1"/>
      </a:accent5>
      <a:accent6>
        <a:srgbClr val="6BB177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商务多彩蓝粉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7375E"/>
      </a:accent1>
      <a:accent2>
        <a:srgbClr val="FF5215"/>
      </a:accent2>
      <a:accent3>
        <a:srgbClr val="31859C"/>
      </a:accent3>
      <a:accent4>
        <a:srgbClr val="FF8860"/>
      </a:accent4>
      <a:accent5>
        <a:srgbClr val="262626"/>
      </a:accent5>
      <a:accent6>
        <a:srgbClr val="31859C"/>
      </a:accent6>
      <a:hlink>
        <a:srgbClr val="0000FF"/>
      </a:hlink>
      <a:folHlink>
        <a:srgbClr val="800080"/>
      </a:folHlink>
    </a:clrScheme>
    <a:fontScheme name="Custom 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自定义 1">
      <a:dk1>
        <a:srgbClr val="000000"/>
      </a:dk1>
      <a:lt1>
        <a:srgbClr val="FFFFFF"/>
      </a:lt1>
      <a:dk2>
        <a:srgbClr val="FFFFFF"/>
      </a:dk2>
      <a:lt2>
        <a:srgbClr val="000000"/>
      </a:lt2>
      <a:accent1>
        <a:srgbClr val="B386BA"/>
      </a:accent1>
      <a:accent2>
        <a:srgbClr val="EF93A4"/>
      </a:accent2>
      <a:accent3>
        <a:srgbClr val="A8D2C7"/>
      </a:accent3>
      <a:accent4>
        <a:srgbClr val="9EBBE2"/>
      </a:accent4>
      <a:accent5>
        <a:srgbClr val="AB7D89"/>
      </a:accent5>
      <a:accent6>
        <a:srgbClr val="DCAFC1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2351</Words>
  <Application>Microsoft Office PowerPoint</Application>
  <PresentationFormat>宽屏</PresentationFormat>
  <Paragraphs>137</Paragraphs>
  <Slides>27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黑体</vt:lpstr>
      <vt:lpstr>华文行楷</vt:lpstr>
      <vt:lpstr>华文楷体</vt:lpstr>
      <vt:lpstr>楷体</vt:lpstr>
      <vt:lpstr>宋体</vt:lpstr>
      <vt:lpstr>微软雅黑</vt:lpstr>
      <vt:lpstr>Arial</vt:lpstr>
      <vt:lpstr>Arial Black</vt:lpstr>
      <vt:lpstr>Calibri</vt:lpstr>
      <vt:lpstr>Wingdings</vt:lpstr>
      <vt:lpstr>Office 主题</vt:lpstr>
      <vt:lpstr>Custom Design</vt:lpstr>
      <vt:lpstr>Office 主题​​</vt:lpstr>
      <vt:lpstr>PowerPoint 演示文稿</vt:lpstr>
      <vt:lpstr>PowerPoint 演示文稿</vt:lpstr>
      <vt:lpstr>PowerPoint 演示文稿</vt:lpstr>
      <vt:lpstr>不管形式如何变化，它始终是一篇考场作文。</vt:lpstr>
      <vt:lpstr>①  演讲稿</vt:lpstr>
      <vt:lpstr>①  演讲稿写作注意事项：</vt:lpstr>
      <vt:lpstr>② ③ 书信</vt:lpstr>
      <vt:lpstr>④  观后感：写观后感，需要突出什么内容？</vt:lpstr>
      <vt:lpstr>⑤  慰问信写作注意事项：</vt:lpstr>
      <vt:lpstr>PowerPoint 演示文稿</vt:lpstr>
      <vt:lpstr>PowerPoint 演示文稿</vt:lpstr>
      <vt:lpstr>立意：</vt:lpstr>
      <vt:lpstr>立意：</vt:lpstr>
      <vt:lpstr>【练习】【2019年高考全国卷3】</vt:lpstr>
      <vt:lpstr>立意：</vt:lpstr>
      <vt:lpstr>【注意】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>http://shop248912786.taobao.com</dc:subject>
  <dc:creator>淘宝--解忧素材</dc:creator>
  <cp:lastModifiedBy>zhao</cp:lastModifiedBy>
  <cp:revision>54</cp:revision>
  <dcterms:created xsi:type="dcterms:W3CDTF">2015-05-05T08:02:00Z</dcterms:created>
  <dcterms:modified xsi:type="dcterms:W3CDTF">2020-06-30T09:44:37Z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