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activeX/activeX4.xml" ContentType="application/vnd.ms-office.activeX+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activeX/activeX2.xml" ContentType="application/vnd.ms-office.activeX+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activeX/activeX8.xml" ContentType="application/vnd.ms-office.activeX+xml"/>
  <Override PartName="/ppt/activeX/activeX9.xml" ContentType="application/vnd.ms-office.activeX+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activeX/activeX6.xml" ContentType="application/vnd.ms-office.activeX+xml"/>
  <Override PartName="/ppt/activeX/activeX7.xml" ContentType="application/vnd.ms-office.activeX+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activeX/activeX5.xml" ContentType="application/vnd.ms-office.activeX+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activeX/activeX3.xml" ContentType="application/vnd.ms-office.activeX+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activeX/activeX10.xml" ContentType="application/vnd.ms-office.activeX+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1"/>
  </p:sldMasterIdLst>
  <p:notesMasterIdLst>
    <p:notesMasterId r:id="rId32"/>
  </p:notesMasterIdLst>
  <p:handoutMasterIdLst>
    <p:handoutMasterId r:id="rId33"/>
  </p:handoutMasterIdLst>
  <p:sldIdLst>
    <p:sldId id="362" r:id="rId2"/>
    <p:sldId id="363" r:id="rId3"/>
    <p:sldId id="380" r:id="rId4"/>
    <p:sldId id="381" r:id="rId5"/>
    <p:sldId id="382" r:id="rId6"/>
    <p:sldId id="383" r:id="rId7"/>
    <p:sldId id="384" r:id="rId8"/>
    <p:sldId id="385" r:id="rId9"/>
    <p:sldId id="386" r:id="rId10"/>
    <p:sldId id="364" r:id="rId11"/>
    <p:sldId id="399" r:id="rId12"/>
    <p:sldId id="387" r:id="rId13"/>
    <p:sldId id="388" r:id="rId14"/>
    <p:sldId id="389" r:id="rId15"/>
    <p:sldId id="390" r:id="rId16"/>
    <p:sldId id="391" r:id="rId17"/>
    <p:sldId id="392" r:id="rId18"/>
    <p:sldId id="393" r:id="rId19"/>
    <p:sldId id="394" r:id="rId20"/>
    <p:sldId id="395" r:id="rId21"/>
    <p:sldId id="396" r:id="rId22"/>
    <p:sldId id="397" r:id="rId23"/>
    <p:sldId id="398" r:id="rId24"/>
    <p:sldId id="367" r:id="rId25"/>
    <p:sldId id="366" r:id="rId26"/>
    <p:sldId id="400" r:id="rId27"/>
    <p:sldId id="401" r:id="rId28"/>
    <p:sldId id="402" r:id="rId29"/>
    <p:sldId id="403" r:id="rId30"/>
    <p:sldId id="404" r:id="rId31"/>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66"/>
    <a:srgbClr val="FF66FF"/>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1336" y="-7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55" d="100"/>
          <a:sy n="55" d="100"/>
        </p:scale>
        <p:origin x="-2656" y="-8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activeX/activeX1.xml><?xml version="1.0" encoding="utf-8"?>
<ax:ocx xmlns:ax="http://schemas.microsoft.com/office/2006/activeX" xmlns:r="http://schemas.openxmlformats.org/officeDocument/2006/relationships" ax:classid="{D7053240-CE69-11CD-A777-00DD01143C57}" ax:persistence="persistPropertyBag">
  <ax:ocxPr ax:name="ForeColor" ax:value="12582912"/>
  <ax:ocxPr ax:name="BackColor" ax:value="12632319"/>
  <ax:ocxPr ax:name="Caption" ax:value="评  分"/>
  <ax:ocxPr ax:name="Size" ax:value="6191;2187"/>
  <ax:ocxPr ax:name="FontName" ax:value="宋体"/>
  <ax:ocxPr ax:name="FontEffects" ax:value="1073741825"/>
  <ax:ocxPr ax:name="FontHeight" ax:value="480"/>
  <ax:ocxPr ax:name="FontCharSet" ax:value="134"/>
  <ax:ocxPr ax:name="FontPitchAndFamily" ax:value="34"/>
  <ax:ocxPr ax:name="ParagraphAlign" ax:value="3"/>
  <ax:ocxPr ax:name="FontWeight" ax:value="700"/>
</ax:ocx>
</file>

<file path=ppt/activeX/activeX2.xml><?xml version="1.0" encoding="utf-8"?>
<ax:ocx xmlns:ax="http://schemas.microsoft.com/office/2006/activeX" xmlns:r="http://schemas.openxmlformats.org/officeDocument/2006/relationships" ax:classid="{8BD21D10-EC42-11CE-9E0D-00AA006002F3}" ax:persistence="persistPropertyBag">
  <ax:ocxPr ax:name="VariousPropertyBits" ax:value="746866715"/>
  <ax:ocxPr ax:name="Size" ax:value="3193;1393"/>
  <ax:ocxPr ax:name="Value" ax:value="101"/>
  <ax:ocxPr ax:name="FontName" ax:value="宋体"/>
  <ax:ocxPr ax:name="FontHeight" ax:value="285"/>
  <ax:ocxPr ax:name="FontCharSet" ax:value="134"/>
  <ax:ocxPr ax:name="FontPitchAndFamily" ax:value="34"/>
</ax:ocx>
</file>

<file path=ppt/activeX/activeX3.xml><?xml version="1.0" encoding="utf-8"?>
<ax:ocx xmlns:ax="http://schemas.microsoft.com/office/2006/activeX" xmlns:r="http://schemas.openxmlformats.org/officeDocument/2006/relationships" ax:classid="{8BD21D10-EC42-11CE-9E0D-00AA006002F3}" ax:persistence="persistPropertyBag">
  <ax:ocxPr ax:name="VariousPropertyBits" ax:value="746997787"/>
  <ax:ocxPr ax:name="Size" ax:value="2805;1393"/>
  <ax:ocxPr ax:name="Value" ax:value="调试1"/>
  <ax:ocxPr ax:name="FontName" ax:value="宋体"/>
  <ax:ocxPr ax:name="FontHeight" ax:value="285"/>
  <ax:ocxPr ax:name="FontCharSet" ax:value="134"/>
  <ax:ocxPr ax:name="FontPitchAndFamily" ax:value="34"/>
</ax:ocx>
</file>

<file path=ppt/activeX/activeX4.xml><?xml version="1.0" encoding="utf-8"?>
<ax:ocx xmlns:ax="http://schemas.microsoft.com/office/2006/activeX" xmlns:r="http://schemas.openxmlformats.org/officeDocument/2006/relationships" ax:classid="{D7053240-CE69-11CD-A777-00DD01143C57}" ax:persistence="persistPropertyBag">
  <ax:ocxPr ax:name="Caption" ax:value="将第1张幻灯片标题设置动画效果：&quot;伸展&quot;，速度：快速"/>
  <ax:ocxPr ax:name="Size" ax:value="25400;1058"/>
  <ax:ocxPr ax:name="FontName" ax:value="宋体"/>
  <ax:ocxPr ax:name="FontHeight" ax:value="285"/>
  <ax:ocxPr ax:name="FontCharSet" ax:value="134"/>
  <ax:ocxPr ax:name="FontPitchAndFamily" ax:value="34"/>
  <ax:ocxPr ax:name="ParagraphAlign" ax:value="3"/>
</ax:ocx>
</file>

<file path=ppt/activeX/activeX5.xml><?xml version="1.0" encoding="utf-8"?>
<ax:ocx xmlns:ax="http://schemas.microsoft.com/office/2006/activeX" xmlns:r="http://schemas.openxmlformats.org/officeDocument/2006/relationships" ax:classid="{D7053240-CE69-11CD-A777-00DD01143C57}" ax:persistence="persistPropertyBag">
  <ax:ocxPr ax:name="Caption" ax:value="           (3）将第2张幻灯片中“联系我们”设置超链接，链接到“lianxi@163.com”"/>
  <ax:ocxPr ax:name="Size" ax:value="25400;1058"/>
  <ax:ocxPr ax:name="FontName" ax:value="宋体"/>
  <ax:ocxPr ax:name="FontHeight" ax:value="285"/>
  <ax:ocxPr ax:name="FontCharSet" ax:value="134"/>
  <ax:ocxPr ax:name="FontPitchAndFamily" ax:value="34"/>
  <ax:ocxPr ax:name="ParagraphAlign" ax:value="3"/>
</ax:ocx>
</file>

<file path=ppt/activeX/activeX6.xml><?xml version="1.0" encoding="utf-8"?>
<ax:ocx xmlns:ax="http://schemas.microsoft.com/office/2006/activeX" xmlns:r="http://schemas.openxmlformats.org/officeDocument/2006/relationships" ax:classid="{D7053240-CE69-11CD-A777-00DD01143C57}" ax:persistence="persistPropertyBag">
  <ax:ocxPr ax:name="Caption" ax:value="1、将第2张幻灯片的背景设置为&quot;羊皮纸&quot;纹理效果   "/>
  <ax:ocxPr ax:name="Size" ax:value="25400;1058"/>
  <ax:ocxPr ax:name="FontName" ax:value="宋体"/>
  <ax:ocxPr ax:name="FontHeight" ax:value="285"/>
  <ax:ocxPr ax:name="FontCharSet" ax:value="134"/>
  <ax:ocxPr ax:name="FontPitchAndFamily" ax:value="34"/>
  <ax:ocxPr ax:name="ParagraphAlign" ax:value="3"/>
</ax:ocx>
</file>

<file path=ppt/activeX/activeX7.xml><?xml version="1.0" encoding="utf-8"?>
<ax:ocx xmlns:ax="http://schemas.microsoft.com/office/2006/activeX" xmlns:r="http://schemas.openxmlformats.org/officeDocument/2006/relationships" ax:classid="{D7053240-CE69-11CD-A777-00DD01143C57}" ax:persistence="persistPropertyBag">
  <ax:ocxPr ax:name="Caption" ax:value="将第7张幻灯片中正文内容&quot;垃圾分类是指……带来便利。 &quot;字体设置为&quot;楷体&quot;、&quot;20磅&quot;、&quot;倾斜&quot;。"/>
  <ax:ocxPr ax:name="Size" ax:value="25400;1058"/>
  <ax:ocxPr ax:name="FontName" ax:value="宋体"/>
  <ax:ocxPr ax:name="FontHeight" ax:value="285"/>
  <ax:ocxPr ax:name="FontCharSet" ax:value="134"/>
  <ax:ocxPr ax:name="FontPitchAndFamily" ax:value="34"/>
  <ax:ocxPr ax:name="ParagraphAlign" ax:value="3"/>
</ax:ocx>
</file>

<file path=ppt/activeX/activeX8.xml><?xml version="1.0" encoding="utf-8"?>
<ax:ocx xmlns:ax="http://schemas.microsoft.com/office/2006/activeX" xmlns:r="http://schemas.openxmlformats.org/officeDocument/2006/relationships" ax:classid="{D7053240-CE69-11CD-A777-00DD01143C57}" ax:persistence="persistPropertyBag">
  <ax:ocxPr ax:name="ForeColor" ax:value="12582912"/>
  <ax:ocxPr ax:name="BackColor" ax:value="12632319"/>
  <ax:ocxPr ax:name="Caption" ax:value="评  分"/>
  <ax:ocxPr ax:name="Size" ax:value="6191;2187"/>
  <ax:ocxPr ax:name="FontName" ax:value="宋体"/>
  <ax:ocxPr ax:name="FontEffects" ax:value="1073741825"/>
  <ax:ocxPr ax:name="FontHeight" ax:value="480"/>
  <ax:ocxPr ax:name="FontCharSet" ax:value="134"/>
  <ax:ocxPr ax:name="FontPitchAndFamily" ax:value="34"/>
  <ax:ocxPr ax:name="ParagraphAlign" ax:value="3"/>
  <ax:ocxPr ax:name="FontWeight" ax:value="700"/>
</ax:ocx>
</file>

<file path=ppt/activeX/activeX9.xml><?xml version="1.0" encoding="utf-8"?>
<ax:ocx xmlns:ax="http://schemas.microsoft.com/office/2006/activeX" xmlns:r="http://schemas.openxmlformats.org/officeDocument/2006/relationships" ax:classid="{8BD21D10-EC42-11CE-9E0D-00AA006002F3}" ax:persistence="persistPropertyBag">
  <ax:ocxPr ax:name="VariousPropertyBits" ax:value="746604571"/>
  <ax:ocxPr ax:name="Size" ax:value="3193;1393"/>
  <ax:ocxPr ax:name="Value" ax:value="901"/>
  <ax:ocxPr ax:name="FontName" ax:value="宋体"/>
  <ax:ocxPr ax:name="FontHeight" ax:value="285"/>
  <ax:ocxPr ax:name="FontCharSet" ax:value="134"/>
  <ax:ocxPr ax:name="FontPitchAndFamily" ax:value="34"/>
</ax:ocx>
</file>

<file path=ppt/activeX/activeX10.xml><?xml version="1.0" encoding="utf-8"?>
<ax:ocx xmlns:ax="http://schemas.microsoft.com/office/2006/activeX" xmlns:r="http://schemas.openxmlformats.org/officeDocument/2006/relationships" ax:classid="{8BD21D10-EC42-11CE-9E0D-00AA006002F3}" ax:persistence="persistPropertyBag">
  <ax:ocxPr ax:name="VariousPropertyBits" ax:value="746997787"/>
  <ax:ocxPr ax:name="Size" ax:value="2805;1393"/>
  <ax:ocxPr ax:name="Value" ax:value="调试1"/>
  <ax:ocxPr ax:name="FontName" ax:value="宋体"/>
  <ax:ocxPr ax:name="FontHeight" ax:value="285"/>
  <ax:ocxPr ax:name="FontCharSet" ax:value="134"/>
  <ax:ocxPr ax:name="FontPitchAndFamily" ax:value="34"/>
</ax:ocx>
</file>

<file path=ppt/drawings/_rels/vmlDrawing1.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wmf"/><Relationship Id="rId1" Type="http://schemas.openxmlformats.org/officeDocument/2006/relationships/image" Target="../media/image1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B80EEFF8-7CCE-49EF-9FD3-752EC8DB1A54}" type="datetimeFigureOut">
              <a:rPr lang="zh-CN" altLang="en-US"/>
              <a:pPr>
                <a:defRPr/>
              </a:pPr>
              <a:t>2020/1/14</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C138AF17-D896-48FE-AC8C-C0A13C08D3C7}"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幻灯片图像占位符 1"/>
          <p:cNvSpPr>
            <a:spLocks noGrp="1" noRot="1" noChangeAspect="1" noTextEdit="1"/>
          </p:cNvSpPr>
          <p:nvPr>
            <p:ph type="sldImg"/>
          </p:nvPr>
        </p:nvSpPr>
        <p:spPr bwMode="auto">
          <a:noFill/>
          <a:ln>
            <a:solidFill>
              <a:srgbClr val="000000"/>
            </a:solidFill>
            <a:miter lim="800000"/>
            <a:headEnd/>
            <a:tailEnd/>
          </a:ln>
        </p:spPr>
      </p:sp>
      <p:sp>
        <p:nvSpPr>
          <p:cNvPr id="1024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mtClean="0"/>
              <a:t>1</a:t>
            </a:r>
            <a:r>
              <a:rPr lang="zh-CN" altLang="en-US" smtClean="0"/>
              <a:t>、将第二张幻灯片的版式设置为：“标题和内容”</a:t>
            </a:r>
          </a:p>
          <a:p>
            <a:pPr eaLnBrk="1" hangingPunct="1">
              <a:spcBef>
                <a:spcPct val="0"/>
              </a:spcBef>
            </a:pPr>
            <a:r>
              <a:rPr lang="en-US" altLang="zh-CN" smtClean="0"/>
              <a:t>2</a:t>
            </a:r>
            <a:r>
              <a:rPr lang="zh-CN" altLang="en-US" smtClean="0"/>
              <a:t>、在第二张幻灯片中，将“卷首语”这三个字的字体改为：华文彩云、字号：</a:t>
            </a:r>
            <a:r>
              <a:rPr lang="en-US" altLang="zh-CN" smtClean="0"/>
              <a:t>48</a:t>
            </a:r>
            <a:r>
              <a:rPr lang="zh-CN" altLang="en-US" smtClean="0"/>
              <a:t>号，字形：粗体、斜体。</a:t>
            </a:r>
          </a:p>
          <a:p>
            <a:pPr eaLnBrk="1" hangingPunct="1">
              <a:spcBef>
                <a:spcPct val="0"/>
              </a:spcBef>
            </a:pPr>
            <a:r>
              <a:rPr lang="en-US" altLang="zh-CN" smtClean="0"/>
              <a:t>3</a:t>
            </a:r>
            <a:r>
              <a:rPr lang="zh-CN" altLang="en-US" smtClean="0"/>
              <a:t>、在第一张幻灯片中，插入声音文件“致爱丽斯</a:t>
            </a:r>
            <a:r>
              <a:rPr lang="en-US" altLang="zh-CN" smtClean="0"/>
              <a:t>.mid”</a:t>
            </a:r>
            <a:r>
              <a:rPr lang="zh-CN" altLang="en-US" smtClean="0"/>
              <a:t>，设置为“单击时播放”。</a:t>
            </a:r>
          </a:p>
          <a:p>
            <a:pPr eaLnBrk="1" hangingPunct="1">
              <a:spcBef>
                <a:spcPct val="0"/>
              </a:spcBef>
            </a:pPr>
            <a:r>
              <a:rPr lang="en-US" altLang="zh-CN" smtClean="0"/>
              <a:t>4</a:t>
            </a:r>
            <a:r>
              <a:rPr lang="zh-CN" altLang="en-US" smtClean="0"/>
              <a:t>、在第四张幻灯片中，插入艺术字“童年的游戏”</a:t>
            </a:r>
            <a:r>
              <a:rPr lang="en-US" altLang="zh-CN" smtClean="0"/>
              <a:t>,</a:t>
            </a:r>
            <a:r>
              <a:rPr lang="zh-CN" altLang="en-US" smtClean="0"/>
              <a:t>艺术字选择：“填充</a:t>
            </a:r>
            <a:r>
              <a:rPr lang="en-US" altLang="zh-CN" smtClean="0"/>
              <a:t>-</a:t>
            </a:r>
            <a:r>
              <a:rPr lang="zh-CN" altLang="en-US" smtClean="0"/>
              <a:t>无 轮廓</a:t>
            </a:r>
            <a:r>
              <a:rPr lang="en-US" altLang="zh-CN" smtClean="0"/>
              <a:t>-</a:t>
            </a:r>
            <a:r>
              <a:rPr lang="zh-CN" altLang="en-US" smtClean="0"/>
              <a:t>强调 文字颜色</a:t>
            </a:r>
            <a:r>
              <a:rPr lang="en-US" altLang="zh-CN" smtClean="0"/>
              <a:t>2</a:t>
            </a:r>
            <a:r>
              <a:rPr lang="zh-CN" altLang="en-US" smtClean="0"/>
              <a:t>”。</a:t>
            </a:r>
          </a:p>
          <a:p>
            <a:pPr eaLnBrk="1" hangingPunct="1">
              <a:spcBef>
                <a:spcPct val="0"/>
              </a:spcBef>
            </a:pPr>
            <a:r>
              <a:rPr lang="en-US" altLang="zh-CN" smtClean="0"/>
              <a:t>5</a:t>
            </a:r>
            <a:r>
              <a:rPr lang="zh-CN" altLang="en-US" smtClean="0"/>
              <a:t>、应用“设计模板”更换幻灯片的背景，要求模版为：“暗香扑面</a:t>
            </a:r>
            <a:r>
              <a:rPr lang="en-US" altLang="zh-CN" smtClean="0"/>
              <a:t>”</a:t>
            </a:r>
            <a:endParaRPr lang="zh-CN" altLang="en-US" smtClean="0"/>
          </a:p>
          <a:p>
            <a:pPr eaLnBrk="1" hangingPunct="1">
              <a:spcBef>
                <a:spcPct val="0"/>
              </a:spcBef>
            </a:pPr>
            <a:r>
              <a:rPr lang="en-US" altLang="zh-CN" smtClean="0"/>
              <a:t>6</a:t>
            </a:r>
            <a:r>
              <a:rPr lang="zh-CN" altLang="en-US" smtClean="0"/>
              <a:t>、把演示文稿中第一张幻灯片背景设置为：填充效果</a:t>
            </a:r>
            <a:r>
              <a:rPr lang="en-US" altLang="zh-CN" smtClean="0"/>
              <a:t>——</a:t>
            </a:r>
            <a:r>
              <a:rPr lang="zh-CN" altLang="en-US" smtClean="0"/>
              <a:t>预设（“雨后初晴”）</a:t>
            </a:r>
            <a:r>
              <a:rPr lang="en-US" altLang="zh-CN" smtClean="0"/>
              <a:t>——“</a:t>
            </a:r>
            <a:r>
              <a:rPr lang="zh-CN" altLang="en-US" smtClean="0"/>
              <a:t>线性向下”。</a:t>
            </a:r>
          </a:p>
          <a:p>
            <a:pPr eaLnBrk="1" hangingPunct="1">
              <a:spcBef>
                <a:spcPct val="0"/>
              </a:spcBef>
            </a:pPr>
            <a:r>
              <a:rPr lang="en-US" altLang="zh-CN" smtClean="0"/>
              <a:t>7</a:t>
            </a:r>
            <a:r>
              <a:rPr lang="zh-CN" altLang="en-US" smtClean="0"/>
              <a:t>、在“目录”页中，为三个标题的“文本内容”设置超链接，使放映时点击相应的标题能进入到相应的幻灯片中。</a:t>
            </a:r>
          </a:p>
          <a:p>
            <a:pPr eaLnBrk="1" hangingPunct="1">
              <a:spcBef>
                <a:spcPct val="0"/>
              </a:spcBef>
            </a:pPr>
            <a:r>
              <a:rPr lang="en-US" altLang="zh-CN" smtClean="0"/>
              <a:t>8</a:t>
            </a:r>
            <a:r>
              <a:rPr lang="zh-CN" altLang="en-US" smtClean="0"/>
              <a:t>、在第六张幻灯片中：将第一首的童谣，设置进入的效果是：“百页窗”，方式为“垂直”，</a:t>
            </a:r>
          </a:p>
          <a:p>
            <a:pPr eaLnBrk="1" hangingPunct="1">
              <a:spcBef>
                <a:spcPct val="0"/>
              </a:spcBef>
            </a:pPr>
            <a:r>
              <a:rPr lang="en-US" altLang="zh-CN" smtClean="0"/>
              <a:t>9</a:t>
            </a:r>
            <a:r>
              <a:rPr lang="zh-CN" altLang="en-US" smtClean="0"/>
              <a:t>、在第六张幻灯片中：将第二首的童谣，设置进入的效果是：“棋盘”，方向：跨越。</a:t>
            </a:r>
            <a:endParaRPr lang="en-US" altLang="zh-CN" smtClean="0"/>
          </a:p>
          <a:p>
            <a:pPr eaLnBrk="1" hangingPunct="1">
              <a:spcBef>
                <a:spcPct val="0"/>
              </a:spcBef>
            </a:pPr>
            <a:r>
              <a:rPr lang="en-US" altLang="zh-CN" smtClean="0"/>
              <a:t>10</a:t>
            </a:r>
            <a:r>
              <a:rPr lang="zh-CN" altLang="en-US" smtClean="0"/>
              <a:t>、将第一张的幻灯片的切换效果都设置为“盒状展开”，速度为：中速，声音为：鼓掌。</a:t>
            </a:r>
          </a:p>
          <a:p>
            <a:pPr eaLnBrk="1" hangingPunct="1">
              <a:spcBef>
                <a:spcPct val="0"/>
              </a:spcBef>
            </a:pPr>
            <a:r>
              <a:rPr lang="en-US" altLang="zh-CN" smtClean="0"/>
              <a:t>11</a:t>
            </a:r>
            <a:r>
              <a:rPr lang="zh-CN" altLang="en-US" smtClean="0"/>
              <a:t>、插入一张新的幻灯片，作为第</a:t>
            </a:r>
            <a:r>
              <a:rPr lang="en-US" altLang="zh-CN" smtClean="0"/>
              <a:t>7</a:t>
            </a:r>
            <a:r>
              <a:rPr lang="zh-CN" altLang="en-US" smtClean="0"/>
              <a:t>张幻灯片。并插入文本框写上“童心驰骋  童言挥洒  童趣洋溢”。 </a:t>
            </a:r>
          </a:p>
          <a:p>
            <a:pPr eaLnBrk="1" hangingPunct="1">
              <a:spcBef>
                <a:spcPct val="0"/>
              </a:spcBef>
            </a:pPr>
            <a:r>
              <a:rPr lang="en-US" altLang="zh-CN" smtClean="0"/>
              <a:t>12</a:t>
            </a:r>
            <a:r>
              <a:rPr lang="zh-CN" altLang="en-US" smtClean="0"/>
              <a:t>、在“目录”页中，对“文本框：百度”设置超链接，使放映时点击文本框，能进入“</a:t>
            </a:r>
            <a:r>
              <a:rPr lang="en-US" altLang="zh-CN" smtClean="0"/>
              <a:t>www.baidu.com”</a:t>
            </a:r>
            <a:endParaRPr lang="zh-CN" altLang="en-US" smtClean="0"/>
          </a:p>
        </p:txBody>
      </p:sp>
      <p:sp>
        <p:nvSpPr>
          <p:cNvPr id="10244"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D0C8CBE-920F-424C-A9E7-F698954D35D1}" type="slidenum">
              <a:rPr lang="zh-CN" altLang="en-US" smtClean="0"/>
              <a:pPr/>
              <a:t>3</a:t>
            </a:fld>
            <a:endParaRPr lang="zh-C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TextEdit="1"/>
          </p:cNvSpPr>
          <p:nvPr>
            <p:ph type="sldImg"/>
          </p:nvPr>
        </p:nvSpPr>
        <p:spPr bwMode="auto">
          <a:noFill/>
          <a:ln>
            <a:solidFill>
              <a:srgbClr val="000000"/>
            </a:solidFill>
            <a:miter lim="800000"/>
            <a:headEnd/>
            <a:tailEnd/>
          </a:ln>
        </p:spPr>
      </p:sp>
      <p:sp>
        <p:nvSpPr>
          <p:cNvPr id="1126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mtClean="0"/>
              <a:t>1</a:t>
            </a:r>
            <a:r>
              <a:rPr lang="zh-CN" altLang="en-US" smtClean="0"/>
              <a:t>、将第二张幻灯片的版式设置为：“标题和内容”</a:t>
            </a:r>
          </a:p>
          <a:p>
            <a:pPr eaLnBrk="1" hangingPunct="1">
              <a:spcBef>
                <a:spcPct val="0"/>
              </a:spcBef>
            </a:pPr>
            <a:r>
              <a:rPr lang="en-US" altLang="zh-CN" smtClean="0"/>
              <a:t>2</a:t>
            </a:r>
            <a:r>
              <a:rPr lang="zh-CN" altLang="en-US" smtClean="0"/>
              <a:t>、在第二张幻灯片中，将“卷首语”这三个字的字体改为：华文彩云、字号：</a:t>
            </a:r>
            <a:r>
              <a:rPr lang="en-US" altLang="zh-CN" smtClean="0"/>
              <a:t>48</a:t>
            </a:r>
            <a:r>
              <a:rPr lang="zh-CN" altLang="en-US" smtClean="0"/>
              <a:t>号，字形：粗体、斜体。</a:t>
            </a:r>
          </a:p>
          <a:p>
            <a:pPr eaLnBrk="1" hangingPunct="1">
              <a:spcBef>
                <a:spcPct val="0"/>
              </a:spcBef>
            </a:pPr>
            <a:r>
              <a:rPr lang="en-US" altLang="zh-CN" smtClean="0"/>
              <a:t>3</a:t>
            </a:r>
            <a:r>
              <a:rPr lang="zh-CN" altLang="en-US" smtClean="0"/>
              <a:t>、在第一张幻灯片中，插入声音文件“致爱丽斯</a:t>
            </a:r>
            <a:r>
              <a:rPr lang="en-US" altLang="zh-CN" smtClean="0"/>
              <a:t>.mid”</a:t>
            </a:r>
            <a:r>
              <a:rPr lang="zh-CN" altLang="en-US" smtClean="0"/>
              <a:t>，设置为“单击时播放”。</a:t>
            </a:r>
          </a:p>
          <a:p>
            <a:pPr eaLnBrk="1" hangingPunct="1">
              <a:spcBef>
                <a:spcPct val="0"/>
              </a:spcBef>
            </a:pPr>
            <a:r>
              <a:rPr lang="en-US" altLang="zh-CN" smtClean="0"/>
              <a:t>4</a:t>
            </a:r>
            <a:r>
              <a:rPr lang="zh-CN" altLang="en-US" smtClean="0"/>
              <a:t>、在第四张幻灯片中，插入艺术字“童年的游戏”</a:t>
            </a:r>
            <a:r>
              <a:rPr lang="en-US" altLang="zh-CN" smtClean="0"/>
              <a:t>,</a:t>
            </a:r>
            <a:r>
              <a:rPr lang="zh-CN" altLang="en-US" smtClean="0"/>
              <a:t>艺术字选择：“填充</a:t>
            </a:r>
            <a:r>
              <a:rPr lang="en-US" altLang="zh-CN" smtClean="0"/>
              <a:t>-</a:t>
            </a:r>
            <a:r>
              <a:rPr lang="zh-CN" altLang="en-US" smtClean="0"/>
              <a:t>无 轮廓</a:t>
            </a:r>
            <a:r>
              <a:rPr lang="en-US" altLang="zh-CN" smtClean="0"/>
              <a:t>-</a:t>
            </a:r>
            <a:r>
              <a:rPr lang="zh-CN" altLang="en-US" smtClean="0"/>
              <a:t>强调 文字颜色</a:t>
            </a:r>
            <a:r>
              <a:rPr lang="en-US" altLang="zh-CN" smtClean="0"/>
              <a:t>2</a:t>
            </a:r>
            <a:r>
              <a:rPr lang="zh-CN" altLang="en-US" smtClean="0"/>
              <a:t>”。</a:t>
            </a:r>
          </a:p>
          <a:p>
            <a:pPr eaLnBrk="1" hangingPunct="1">
              <a:spcBef>
                <a:spcPct val="0"/>
              </a:spcBef>
            </a:pPr>
            <a:r>
              <a:rPr lang="en-US" altLang="zh-CN" smtClean="0"/>
              <a:t>5</a:t>
            </a:r>
            <a:r>
              <a:rPr lang="zh-CN" altLang="en-US" smtClean="0"/>
              <a:t>、应用“设计模板”更换幻灯片的背景，要求模版为：“暗香扑面</a:t>
            </a:r>
            <a:r>
              <a:rPr lang="en-US" altLang="zh-CN" smtClean="0"/>
              <a:t>”</a:t>
            </a:r>
            <a:endParaRPr lang="zh-CN" altLang="en-US" smtClean="0"/>
          </a:p>
          <a:p>
            <a:pPr eaLnBrk="1" hangingPunct="1">
              <a:spcBef>
                <a:spcPct val="0"/>
              </a:spcBef>
            </a:pPr>
            <a:r>
              <a:rPr lang="en-US" altLang="zh-CN" smtClean="0"/>
              <a:t>6</a:t>
            </a:r>
            <a:r>
              <a:rPr lang="zh-CN" altLang="en-US" smtClean="0"/>
              <a:t>、把演示文稿中第一张幻灯片背景设置为：填充效果</a:t>
            </a:r>
            <a:r>
              <a:rPr lang="en-US" altLang="zh-CN" smtClean="0"/>
              <a:t>——</a:t>
            </a:r>
            <a:r>
              <a:rPr lang="zh-CN" altLang="en-US" smtClean="0"/>
              <a:t>预设（“雨后初晴”）</a:t>
            </a:r>
            <a:r>
              <a:rPr lang="en-US" altLang="zh-CN" smtClean="0"/>
              <a:t>——“</a:t>
            </a:r>
            <a:r>
              <a:rPr lang="zh-CN" altLang="en-US" smtClean="0"/>
              <a:t>线性向下”。</a:t>
            </a:r>
          </a:p>
          <a:p>
            <a:pPr eaLnBrk="1" hangingPunct="1">
              <a:spcBef>
                <a:spcPct val="0"/>
              </a:spcBef>
            </a:pPr>
            <a:r>
              <a:rPr lang="en-US" altLang="zh-CN" smtClean="0"/>
              <a:t>7</a:t>
            </a:r>
            <a:r>
              <a:rPr lang="zh-CN" altLang="en-US" smtClean="0"/>
              <a:t>、在“目录”页中，为三个标题的“文本内容”设置超链接，使放映时点击相应的标题能进入到相应的幻灯片中。</a:t>
            </a:r>
          </a:p>
          <a:p>
            <a:pPr eaLnBrk="1" hangingPunct="1">
              <a:spcBef>
                <a:spcPct val="0"/>
              </a:spcBef>
            </a:pPr>
            <a:r>
              <a:rPr lang="en-US" altLang="zh-CN" smtClean="0"/>
              <a:t>8</a:t>
            </a:r>
            <a:r>
              <a:rPr lang="zh-CN" altLang="en-US" smtClean="0"/>
              <a:t>、在第六张幻灯片中：将第一首的童谣，设置进入的效果是：“百页窗”，方式为“垂直”，</a:t>
            </a:r>
          </a:p>
          <a:p>
            <a:pPr eaLnBrk="1" hangingPunct="1">
              <a:spcBef>
                <a:spcPct val="0"/>
              </a:spcBef>
            </a:pPr>
            <a:r>
              <a:rPr lang="en-US" altLang="zh-CN" smtClean="0"/>
              <a:t>9</a:t>
            </a:r>
            <a:r>
              <a:rPr lang="zh-CN" altLang="en-US" smtClean="0"/>
              <a:t>、在第六张幻灯片中：将第二首的童谣，设置进入的效果是：“棋盘”，方向：跨越。</a:t>
            </a:r>
            <a:endParaRPr lang="en-US" altLang="zh-CN" smtClean="0"/>
          </a:p>
          <a:p>
            <a:pPr eaLnBrk="1" hangingPunct="1">
              <a:spcBef>
                <a:spcPct val="0"/>
              </a:spcBef>
            </a:pPr>
            <a:r>
              <a:rPr lang="en-US" altLang="zh-CN" smtClean="0"/>
              <a:t>10</a:t>
            </a:r>
            <a:r>
              <a:rPr lang="zh-CN" altLang="en-US" smtClean="0"/>
              <a:t>、将第一张的幻灯片的切换效果都设置为“盒状展开”，速度为：中速，声音为：鼓掌。</a:t>
            </a:r>
          </a:p>
          <a:p>
            <a:pPr eaLnBrk="1" hangingPunct="1">
              <a:spcBef>
                <a:spcPct val="0"/>
              </a:spcBef>
            </a:pPr>
            <a:r>
              <a:rPr lang="en-US" altLang="zh-CN" smtClean="0"/>
              <a:t>11</a:t>
            </a:r>
            <a:r>
              <a:rPr lang="zh-CN" altLang="en-US" smtClean="0"/>
              <a:t>、插入一张新的幻灯片，作为第</a:t>
            </a:r>
            <a:r>
              <a:rPr lang="en-US" altLang="zh-CN" smtClean="0"/>
              <a:t>7</a:t>
            </a:r>
            <a:r>
              <a:rPr lang="zh-CN" altLang="en-US" smtClean="0"/>
              <a:t>张幻灯片。并插入文本框写上“童心驰骋  童言挥洒  童趣洋溢”。 </a:t>
            </a:r>
          </a:p>
          <a:p>
            <a:pPr eaLnBrk="1" hangingPunct="1">
              <a:spcBef>
                <a:spcPct val="0"/>
              </a:spcBef>
            </a:pPr>
            <a:r>
              <a:rPr lang="en-US" altLang="zh-CN" smtClean="0"/>
              <a:t>12</a:t>
            </a:r>
            <a:r>
              <a:rPr lang="zh-CN" altLang="en-US" smtClean="0"/>
              <a:t>、在“目录”页中，对“文本框：百度”设置超链接，使放映时点击文本框，能进入“</a:t>
            </a:r>
            <a:r>
              <a:rPr lang="en-US" altLang="zh-CN" smtClean="0"/>
              <a:t>www.baidu.com”</a:t>
            </a:r>
            <a:endParaRPr lang="zh-CN" altLang="en-US" smtClean="0"/>
          </a:p>
          <a:p>
            <a:pPr eaLnBrk="1" hangingPunct="1"/>
            <a:endParaRPr lang="zh-CN" altLang="en-US" smtClean="0"/>
          </a:p>
        </p:txBody>
      </p:sp>
      <p:sp>
        <p:nvSpPr>
          <p:cNvPr id="11268"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17F6957-35F6-46A9-A28C-3E291C321BFE}" type="slidenum">
              <a:rPr lang="zh-CN" altLang="en-US" smtClean="0"/>
              <a:pPr/>
              <a:t>4</a:t>
            </a:fld>
            <a:endParaRPr lang="zh-C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noFill/>
          <a:ln>
            <a:solidFill>
              <a:srgbClr val="000000"/>
            </a:solidFill>
            <a:miter lim="800000"/>
            <a:headEnd/>
            <a:tailEnd/>
          </a:ln>
        </p:spPr>
      </p:sp>
      <p:sp>
        <p:nvSpPr>
          <p:cNvPr id="12291"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mtClean="0"/>
              <a:t>1</a:t>
            </a:r>
            <a:r>
              <a:rPr lang="zh-CN" altLang="en-US" smtClean="0"/>
              <a:t>、将第二张幻灯片的版式设置为：“标题和内容”</a:t>
            </a:r>
          </a:p>
          <a:p>
            <a:pPr eaLnBrk="1" hangingPunct="1">
              <a:spcBef>
                <a:spcPct val="0"/>
              </a:spcBef>
            </a:pPr>
            <a:r>
              <a:rPr lang="en-US" altLang="zh-CN" smtClean="0"/>
              <a:t>2</a:t>
            </a:r>
            <a:r>
              <a:rPr lang="zh-CN" altLang="en-US" smtClean="0"/>
              <a:t>、在第二张幻灯片中，将“卷首语”这三个字的字体改为：华文彩云、字号：</a:t>
            </a:r>
            <a:r>
              <a:rPr lang="en-US" altLang="zh-CN" smtClean="0"/>
              <a:t>48</a:t>
            </a:r>
            <a:r>
              <a:rPr lang="zh-CN" altLang="en-US" smtClean="0"/>
              <a:t>号，字形：粗体、斜体。</a:t>
            </a:r>
          </a:p>
          <a:p>
            <a:pPr eaLnBrk="1" hangingPunct="1">
              <a:spcBef>
                <a:spcPct val="0"/>
              </a:spcBef>
            </a:pPr>
            <a:r>
              <a:rPr lang="en-US" altLang="zh-CN" smtClean="0"/>
              <a:t>3</a:t>
            </a:r>
            <a:r>
              <a:rPr lang="zh-CN" altLang="en-US" smtClean="0"/>
              <a:t>、在第一张幻灯片中，插入声音文件“致爱丽斯</a:t>
            </a:r>
            <a:r>
              <a:rPr lang="en-US" altLang="zh-CN" smtClean="0"/>
              <a:t>.mid”</a:t>
            </a:r>
            <a:r>
              <a:rPr lang="zh-CN" altLang="en-US" smtClean="0"/>
              <a:t>，设置为“单击时播放”。</a:t>
            </a:r>
          </a:p>
          <a:p>
            <a:pPr eaLnBrk="1" hangingPunct="1">
              <a:spcBef>
                <a:spcPct val="0"/>
              </a:spcBef>
            </a:pPr>
            <a:r>
              <a:rPr lang="en-US" altLang="zh-CN" smtClean="0"/>
              <a:t>4</a:t>
            </a:r>
            <a:r>
              <a:rPr lang="zh-CN" altLang="en-US" smtClean="0"/>
              <a:t>、在第四张幻灯片中，插入艺术字“童年的游戏”</a:t>
            </a:r>
            <a:r>
              <a:rPr lang="en-US" altLang="zh-CN" smtClean="0"/>
              <a:t>,</a:t>
            </a:r>
            <a:r>
              <a:rPr lang="zh-CN" altLang="en-US" smtClean="0"/>
              <a:t>艺术字选择：“填充</a:t>
            </a:r>
            <a:r>
              <a:rPr lang="en-US" altLang="zh-CN" smtClean="0"/>
              <a:t>-</a:t>
            </a:r>
            <a:r>
              <a:rPr lang="zh-CN" altLang="en-US" smtClean="0"/>
              <a:t>无 轮廓</a:t>
            </a:r>
            <a:r>
              <a:rPr lang="en-US" altLang="zh-CN" smtClean="0"/>
              <a:t>-</a:t>
            </a:r>
            <a:r>
              <a:rPr lang="zh-CN" altLang="en-US" smtClean="0"/>
              <a:t>强调 文字颜色</a:t>
            </a:r>
            <a:r>
              <a:rPr lang="en-US" altLang="zh-CN" smtClean="0"/>
              <a:t>2</a:t>
            </a:r>
            <a:r>
              <a:rPr lang="zh-CN" altLang="en-US" smtClean="0"/>
              <a:t>”。</a:t>
            </a:r>
          </a:p>
          <a:p>
            <a:pPr eaLnBrk="1" hangingPunct="1">
              <a:spcBef>
                <a:spcPct val="0"/>
              </a:spcBef>
            </a:pPr>
            <a:r>
              <a:rPr lang="en-US" altLang="zh-CN" smtClean="0"/>
              <a:t>5</a:t>
            </a:r>
            <a:r>
              <a:rPr lang="zh-CN" altLang="en-US" smtClean="0"/>
              <a:t>、应用“设计模板”更换幻灯片的背景，要求模版为：“暗香扑面</a:t>
            </a:r>
            <a:r>
              <a:rPr lang="en-US" altLang="zh-CN" smtClean="0"/>
              <a:t>”</a:t>
            </a:r>
            <a:endParaRPr lang="zh-CN" altLang="en-US" smtClean="0"/>
          </a:p>
          <a:p>
            <a:pPr eaLnBrk="1" hangingPunct="1">
              <a:spcBef>
                <a:spcPct val="0"/>
              </a:spcBef>
            </a:pPr>
            <a:r>
              <a:rPr lang="en-US" altLang="zh-CN" smtClean="0"/>
              <a:t>6</a:t>
            </a:r>
            <a:r>
              <a:rPr lang="zh-CN" altLang="en-US" smtClean="0"/>
              <a:t>、把演示文稿中第一张幻灯片背景设置为：填充效果</a:t>
            </a:r>
            <a:r>
              <a:rPr lang="en-US" altLang="zh-CN" smtClean="0"/>
              <a:t>——</a:t>
            </a:r>
            <a:r>
              <a:rPr lang="zh-CN" altLang="en-US" smtClean="0"/>
              <a:t>预设（“雨后初晴”）</a:t>
            </a:r>
            <a:r>
              <a:rPr lang="en-US" altLang="zh-CN" smtClean="0"/>
              <a:t>——“</a:t>
            </a:r>
            <a:r>
              <a:rPr lang="zh-CN" altLang="en-US" smtClean="0"/>
              <a:t>线性向下”。</a:t>
            </a:r>
          </a:p>
          <a:p>
            <a:pPr eaLnBrk="1" hangingPunct="1">
              <a:spcBef>
                <a:spcPct val="0"/>
              </a:spcBef>
            </a:pPr>
            <a:r>
              <a:rPr lang="en-US" altLang="zh-CN" smtClean="0"/>
              <a:t>7</a:t>
            </a:r>
            <a:r>
              <a:rPr lang="zh-CN" altLang="en-US" smtClean="0"/>
              <a:t>、在“目录”页中，为三个标题的“文本内容”设置超链接，使放映时点击相应的标题能进入到相应的幻灯片中。</a:t>
            </a:r>
          </a:p>
          <a:p>
            <a:pPr eaLnBrk="1" hangingPunct="1">
              <a:spcBef>
                <a:spcPct val="0"/>
              </a:spcBef>
            </a:pPr>
            <a:r>
              <a:rPr lang="en-US" altLang="zh-CN" smtClean="0"/>
              <a:t>8</a:t>
            </a:r>
            <a:r>
              <a:rPr lang="zh-CN" altLang="en-US" smtClean="0"/>
              <a:t>、在第六张幻灯片中：将第一首的童谣，设置进入的效果是：“百页窗”，方式为“垂直”，</a:t>
            </a:r>
          </a:p>
          <a:p>
            <a:pPr eaLnBrk="1" hangingPunct="1">
              <a:spcBef>
                <a:spcPct val="0"/>
              </a:spcBef>
            </a:pPr>
            <a:r>
              <a:rPr lang="en-US" altLang="zh-CN" smtClean="0"/>
              <a:t>9</a:t>
            </a:r>
            <a:r>
              <a:rPr lang="zh-CN" altLang="en-US" smtClean="0"/>
              <a:t>、在第六张幻灯片中：将第二首的童谣，设置进入的效果是：“棋盘”，方向：跨越。</a:t>
            </a:r>
            <a:endParaRPr lang="en-US" altLang="zh-CN" smtClean="0"/>
          </a:p>
          <a:p>
            <a:pPr eaLnBrk="1" hangingPunct="1">
              <a:spcBef>
                <a:spcPct val="0"/>
              </a:spcBef>
            </a:pPr>
            <a:r>
              <a:rPr lang="en-US" altLang="zh-CN" smtClean="0"/>
              <a:t>10</a:t>
            </a:r>
            <a:r>
              <a:rPr lang="zh-CN" altLang="en-US" smtClean="0"/>
              <a:t>、将第一张的幻灯片的切换效果都设置为“盒状展开”，速度为：中速，声音为：鼓掌。</a:t>
            </a:r>
          </a:p>
          <a:p>
            <a:pPr eaLnBrk="1" hangingPunct="1">
              <a:spcBef>
                <a:spcPct val="0"/>
              </a:spcBef>
            </a:pPr>
            <a:r>
              <a:rPr lang="en-US" altLang="zh-CN" smtClean="0"/>
              <a:t>11</a:t>
            </a:r>
            <a:r>
              <a:rPr lang="zh-CN" altLang="en-US" smtClean="0"/>
              <a:t>、插入一张新的幻灯片，作为第</a:t>
            </a:r>
            <a:r>
              <a:rPr lang="en-US" altLang="zh-CN" smtClean="0"/>
              <a:t>7</a:t>
            </a:r>
            <a:r>
              <a:rPr lang="zh-CN" altLang="en-US" smtClean="0"/>
              <a:t>张幻灯片。并插入文本框写上“童心驰骋  童言挥洒  童趣洋溢”。 </a:t>
            </a:r>
          </a:p>
          <a:p>
            <a:pPr eaLnBrk="1" hangingPunct="1">
              <a:spcBef>
                <a:spcPct val="0"/>
              </a:spcBef>
            </a:pPr>
            <a:r>
              <a:rPr lang="en-US" altLang="zh-CN" smtClean="0"/>
              <a:t>12</a:t>
            </a:r>
            <a:r>
              <a:rPr lang="zh-CN" altLang="en-US" smtClean="0"/>
              <a:t>、在“目录”页中，对“文本框：百度”设置超链接，使放映时点击文本框，能进入“</a:t>
            </a:r>
            <a:r>
              <a:rPr lang="en-US" altLang="zh-CN" smtClean="0"/>
              <a:t>www.baidu.com”</a:t>
            </a:r>
            <a:endParaRPr lang="zh-CN" altLang="en-US" smtClean="0"/>
          </a:p>
          <a:p>
            <a:pPr eaLnBrk="1" hangingPunct="1"/>
            <a:endParaRPr lang="zh-CN" altLang="en-US" smtClean="0"/>
          </a:p>
        </p:txBody>
      </p:sp>
      <p:sp>
        <p:nvSpPr>
          <p:cNvPr id="12292"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BDC450E-0E78-4207-9606-CC552B2A48A2}" type="slidenum">
              <a:rPr lang="zh-CN" altLang="en-US" smtClean="0"/>
              <a:pPr/>
              <a:t>5</a:t>
            </a:fld>
            <a:endParaRPr lang="zh-C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幻灯片图像占位符 1"/>
          <p:cNvSpPr>
            <a:spLocks noGrp="1" noRot="1" noChangeAspect="1" noTextEdit="1"/>
          </p:cNvSpPr>
          <p:nvPr>
            <p:ph type="sldImg"/>
          </p:nvPr>
        </p:nvSpPr>
        <p:spPr bwMode="auto">
          <a:noFill/>
          <a:ln>
            <a:solidFill>
              <a:srgbClr val="000000"/>
            </a:solidFill>
            <a:miter lim="800000"/>
            <a:headEnd/>
            <a:tailEnd/>
          </a:ln>
        </p:spPr>
      </p:sp>
      <p:sp>
        <p:nvSpPr>
          <p:cNvPr id="133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dirty="0" smtClean="0"/>
              <a:t>1</a:t>
            </a:r>
            <a:r>
              <a:rPr lang="zh-CN" altLang="en-US" dirty="0" smtClean="0"/>
              <a:t>、将第二张幻灯片的版式设置为：“标题和内容”</a:t>
            </a:r>
          </a:p>
          <a:p>
            <a:pPr eaLnBrk="1" hangingPunct="1">
              <a:spcBef>
                <a:spcPct val="0"/>
              </a:spcBef>
            </a:pPr>
            <a:r>
              <a:rPr lang="en-US" altLang="zh-CN" dirty="0" smtClean="0"/>
              <a:t>2</a:t>
            </a:r>
            <a:r>
              <a:rPr lang="zh-CN" altLang="en-US" dirty="0" smtClean="0"/>
              <a:t>、在第二张幻灯片中，将“卷首语”这三个字的字体改为：华文彩云、字号：</a:t>
            </a:r>
            <a:r>
              <a:rPr lang="en-US" altLang="zh-CN" dirty="0" smtClean="0"/>
              <a:t>48</a:t>
            </a:r>
            <a:r>
              <a:rPr lang="zh-CN" altLang="en-US" dirty="0" smtClean="0"/>
              <a:t>号，字形：粗体、斜体。</a:t>
            </a:r>
          </a:p>
          <a:p>
            <a:pPr eaLnBrk="1" hangingPunct="1">
              <a:spcBef>
                <a:spcPct val="0"/>
              </a:spcBef>
            </a:pPr>
            <a:r>
              <a:rPr lang="en-US" altLang="zh-CN" dirty="0" smtClean="0"/>
              <a:t>3</a:t>
            </a:r>
            <a:r>
              <a:rPr lang="zh-CN" altLang="en-US" dirty="0" smtClean="0"/>
              <a:t>、在第一张幻灯片中，插入声音文件“致爱丽斯</a:t>
            </a:r>
            <a:r>
              <a:rPr lang="en-US" altLang="zh-CN" dirty="0" smtClean="0"/>
              <a:t>.mid”</a:t>
            </a:r>
            <a:r>
              <a:rPr lang="zh-CN" altLang="en-US" dirty="0" smtClean="0"/>
              <a:t>，设置为“单击时播放”。</a:t>
            </a:r>
          </a:p>
          <a:p>
            <a:pPr eaLnBrk="1" hangingPunct="1">
              <a:spcBef>
                <a:spcPct val="0"/>
              </a:spcBef>
            </a:pPr>
            <a:r>
              <a:rPr lang="en-US" altLang="zh-CN" dirty="0" smtClean="0"/>
              <a:t>4</a:t>
            </a:r>
            <a:r>
              <a:rPr lang="zh-CN" altLang="en-US" dirty="0" smtClean="0"/>
              <a:t>、在第四张幻灯片中，插入艺术字“童年的游戏”</a:t>
            </a:r>
            <a:r>
              <a:rPr lang="en-US" altLang="zh-CN" dirty="0" smtClean="0"/>
              <a:t>,</a:t>
            </a:r>
            <a:r>
              <a:rPr lang="zh-CN" altLang="en-US" dirty="0" smtClean="0"/>
              <a:t>艺术字选择：“填充</a:t>
            </a:r>
            <a:r>
              <a:rPr lang="en-US" altLang="zh-CN" dirty="0" smtClean="0"/>
              <a:t>-</a:t>
            </a:r>
            <a:r>
              <a:rPr lang="zh-CN" altLang="en-US" dirty="0" smtClean="0"/>
              <a:t>无 轮廓</a:t>
            </a:r>
            <a:r>
              <a:rPr lang="en-US" altLang="zh-CN" dirty="0" smtClean="0"/>
              <a:t>-</a:t>
            </a:r>
            <a:r>
              <a:rPr lang="zh-CN" altLang="en-US" dirty="0" smtClean="0"/>
              <a:t>强调 文字颜色</a:t>
            </a:r>
            <a:r>
              <a:rPr lang="en-US" altLang="zh-CN" dirty="0" smtClean="0"/>
              <a:t>2</a:t>
            </a:r>
            <a:r>
              <a:rPr lang="zh-CN" altLang="en-US" dirty="0" smtClean="0"/>
              <a:t>”。</a:t>
            </a:r>
          </a:p>
          <a:p>
            <a:pPr eaLnBrk="1" hangingPunct="1">
              <a:spcBef>
                <a:spcPct val="0"/>
              </a:spcBef>
            </a:pPr>
            <a:r>
              <a:rPr lang="en-US" altLang="zh-CN" dirty="0" smtClean="0"/>
              <a:t>5</a:t>
            </a:r>
            <a:r>
              <a:rPr lang="zh-CN" altLang="en-US" dirty="0" smtClean="0"/>
              <a:t>、应用“设计模板”更换幻灯片的背景，要求模版为：“暗香扑面</a:t>
            </a:r>
            <a:r>
              <a:rPr lang="en-US" altLang="zh-CN" dirty="0" smtClean="0"/>
              <a:t>”</a:t>
            </a:r>
            <a:endParaRPr lang="zh-CN" altLang="en-US" dirty="0" smtClean="0"/>
          </a:p>
          <a:p>
            <a:pPr eaLnBrk="1" hangingPunct="1">
              <a:spcBef>
                <a:spcPct val="0"/>
              </a:spcBef>
            </a:pPr>
            <a:r>
              <a:rPr lang="en-US" altLang="zh-CN" dirty="0" smtClean="0"/>
              <a:t>6</a:t>
            </a:r>
            <a:r>
              <a:rPr lang="zh-CN" altLang="en-US" dirty="0" smtClean="0"/>
              <a:t>、把演示文稿中第一张幻灯片背景设置为：填充效果</a:t>
            </a:r>
            <a:r>
              <a:rPr lang="en-US" altLang="zh-CN" dirty="0" smtClean="0"/>
              <a:t>——</a:t>
            </a:r>
            <a:r>
              <a:rPr lang="zh-CN" altLang="en-US" dirty="0" smtClean="0"/>
              <a:t>预设（“雨后初晴”）</a:t>
            </a:r>
            <a:r>
              <a:rPr lang="en-US" altLang="zh-CN" dirty="0" smtClean="0"/>
              <a:t>——“</a:t>
            </a:r>
            <a:r>
              <a:rPr lang="zh-CN" altLang="en-US" dirty="0" smtClean="0"/>
              <a:t>线性向下”。</a:t>
            </a:r>
          </a:p>
          <a:p>
            <a:pPr eaLnBrk="1" hangingPunct="1">
              <a:spcBef>
                <a:spcPct val="0"/>
              </a:spcBef>
            </a:pPr>
            <a:r>
              <a:rPr lang="en-US" altLang="zh-CN" dirty="0" smtClean="0"/>
              <a:t>7</a:t>
            </a:r>
            <a:r>
              <a:rPr lang="zh-CN" altLang="en-US" dirty="0" smtClean="0"/>
              <a:t>、在“目录”页中，为三个标题的“文本内容”设置超链接，使放映时点击相应的标题能进入到相应的幻灯片中。</a:t>
            </a:r>
          </a:p>
          <a:p>
            <a:pPr eaLnBrk="1" hangingPunct="1">
              <a:spcBef>
                <a:spcPct val="0"/>
              </a:spcBef>
            </a:pPr>
            <a:r>
              <a:rPr lang="en-US" altLang="zh-CN" dirty="0" smtClean="0"/>
              <a:t>8</a:t>
            </a:r>
            <a:r>
              <a:rPr lang="zh-CN" altLang="en-US" dirty="0" smtClean="0"/>
              <a:t>、在第六张幻灯片中：将第一首的童谣，设置进入的效果是：“百页窗”，方式为“垂直”，</a:t>
            </a:r>
          </a:p>
          <a:p>
            <a:pPr eaLnBrk="1" hangingPunct="1">
              <a:spcBef>
                <a:spcPct val="0"/>
              </a:spcBef>
            </a:pPr>
            <a:r>
              <a:rPr lang="en-US" altLang="zh-CN" dirty="0" smtClean="0"/>
              <a:t>9</a:t>
            </a:r>
            <a:r>
              <a:rPr lang="zh-CN" altLang="en-US" dirty="0" smtClean="0"/>
              <a:t>、在第六张幻灯片中：将第二首的童谣，设置进入的效果是：“棋盘”，方向：跨越。</a:t>
            </a:r>
            <a:endParaRPr lang="en-US" altLang="zh-CN" dirty="0" smtClean="0"/>
          </a:p>
          <a:p>
            <a:pPr eaLnBrk="1" hangingPunct="1">
              <a:spcBef>
                <a:spcPct val="0"/>
              </a:spcBef>
            </a:pPr>
            <a:r>
              <a:rPr lang="en-US" altLang="zh-CN" dirty="0" smtClean="0"/>
              <a:t>10</a:t>
            </a:r>
            <a:r>
              <a:rPr lang="zh-CN" altLang="en-US" dirty="0" smtClean="0"/>
              <a:t>、将第一张的幻灯片的切换效果都设置为“盒状展开”，速度为：中速，声音为：鼓掌。</a:t>
            </a:r>
          </a:p>
          <a:p>
            <a:pPr eaLnBrk="1" hangingPunct="1">
              <a:spcBef>
                <a:spcPct val="0"/>
              </a:spcBef>
            </a:pPr>
            <a:r>
              <a:rPr lang="en-US" altLang="zh-CN" dirty="0" smtClean="0"/>
              <a:t>11</a:t>
            </a:r>
            <a:r>
              <a:rPr lang="zh-CN" altLang="en-US" dirty="0" smtClean="0"/>
              <a:t>、插入一张新的幻灯片，作为第</a:t>
            </a:r>
            <a:r>
              <a:rPr lang="en-US" altLang="zh-CN" dirty="0" smtClean="0"/>
              <a:t>7</a:t>
            </a:r>
            <a:r>
              <a:rPr lang="zh-CN" altLang="en-US" dirty="0" smtClean="0"/>
              <a:t>张幻灯片。并插入文本框写上“童心驰骋  童言挥洒  童趣洋溢”。 </a:t>
            </a:r>
          </a:p>
          <a:p>
            <a:pPr eaLnBrk="1" hangingPunct="1">
              <a:spcBef>
                <a:spcPct val="0"/>
              </a:spcBef>
            </a:pPr>
            <a:r>
              <a:rPr lang="en-US" altLang="zh-CN" dirty="0" smtClean="0"/>
              <a:t>12</a:t>
            </a:r>
            <a:r>
              <a:rPr lang="zh-CN" altLang="en-US" dirty="0" smtClean="0"/>
              <a:t>、在“目录”页中，对“文本框：百度”设置超链接，使放映时点击文本框，能进入“</a:t>
            </a:r>
            <a:r>
              <a:rPr lang="en-US" altLang="zh-CN" dirty="0" smtClean="0"/>
              <a:t>www.baidu.com”</a:t>
            </a:r>
            <a:endParaRPr lang="zh-CN" altLang="en-US" dirty="0" smtClean="0"/>
          </a:p>
          <a:p>
            <a:pPr eaLnBrk="1" hangingPunct="1"/>
            <a:endParaRPr lang="zh-CN" altLang="en-US" dirty="0" smtClean="0"/>
          </a:p>
        </p:txBody>
      </p:sp>
      <p:sp>
        <p:nvSpPr>
          <p:cNvPr id="13316"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01163ED-4B55-4BF4-836F-CA19A168DCA5}" type="slidenum">
              <a:rPr lang="zh-CN" altLang="en-US" smtClean="0"/>
              <a:pPr/>
              <a:t>6</a:t>
            </a:fld>
            <a:endParaRPr lang="zh-C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幻灯片图像占位符 1"/>
          <p:cNvSpPr>
            <a:spLocks noGrp="1" noRot="1" noChangeAspect="1" noTextEdit="1"/>
          </p:cNvSpPr>
          <p:nvPr>
            <p:ph type="sldImg"/>
          </p:nvPr>
        </p:nvSpPr>
        <p:spPr bwMode="auto">
          <a:noFill/>
          <a:ln>
            <a:solidFill>
              <a:srgbClr val="000000"/>
            </a:solidFill>
            <a:miter lim="800000"/>
            <a:headEnd/>
            <a:tailEnd/>
          </a:ln>
        </p:spPr>
      </p:sp>
      <p:sp>
        <p:nvSpPr>
          <p:cNvPr id="14339"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mtClean="0"/>
              <a:t>1</a:t>
            </a:r>
            <a:r>
              <a:rPr lang="zh-CN" altLang="en-US" smtClean="0"/>
              <a:t>、将第二张幻灯片的版式设置为：“标题和内容”</a:t>
            </a:r>
          </a:p>
          <a:p>
            <a:pPr eaLnBrk="1" hangingPunct="1">
              <a:spcBef>
                <a:spcPct val="0"/>
              </a:spcBef>
            </a:pPr>
            <a:r>
              <a:rPr lang="en-US" altLang="zh-CN" smtClean="0"/>
              <a:t>2</a:t>
            </a:r>
            <a:r>
              <a:rPr lang="zh-CN" altLang="en-US" smtClean="0"/>
              <a:t>、在第二张幻灯片中，将“卷首语”这三个字的字体改为：华文彩云、字号：</a:t>
            </a:r>
            <a:r>
              <a:rPr lang="en-US" altLang="zh-CN" smtClean="0"/>
              <a:t>48</a:t>
            </a:r>
            <a:r>
              <a:rPr lang="zh-CN" altLang="en-US" smtClean="0"/>
              <a:t>号，字形：粗体、斜体。</a:t>
            </a:r>
          </a:p>
          <a:p>
            <a:pPr eaLnBrk="1" hangingPunct="1">
              <a:spcBef>
                <a:spcPct val="0"/>
              </a:spcBef>
            </a:pPr>
            <a:r>
              <a:rPr lang="en-US" altLang="zh-CN" smtClean="0"/>
              <a:t>3</a:t>
            </a:r>
            <a:r>
              <a:rPr lang="zh-CN" altLang="en-US" smtClean="0"/>
              <a:t>、在第一张幻灯片中，插入声音文件“致爱丽斯</a:t>
            </a:r>
            <a:r>
              <a:rPr lang="en-US" altLang="zh-CN" smtClean="0"/>
              <a:t>.mid”</a:t>
            </a:r>
            <a:r>
              <a:rPr lang="zh-CN" altLang="en-US" smtClean="0"/>
              <a:t>，设置为“单击时播放”。</a:t>
            </a:r>
          </a:p>
          <a:p>
            <a:pPr eaLnBrk="1" hangingPunct="1">
              <a:spcBef>
                <a:spcPct val="0"/>
              </a:spcBef>
            </a:pPr>
            <a:r>
              <a:rPr lang="en-US" altLang="zh-CN" smtClean="0"/>
              <a:t>4</a:t>
            </a:r>
            <a:r>
              <a:rPr lang="zh-CN" altLang="en-US" smtClean="0"/>
              <a:t>、在第四张幻灯片中，插入艺术字“童年的游戏”</a:t>
            </a:r>
            <a:r>
              <a:rPr lang="en-US" altLang="zh-CN" smtClean="0"/>
              <a:t>,</a:t>
            </a:r>
            <a:r>
              <a:rPr lang="zh-CN" altLang="en-US" smtClean="0"/>
              <a:t>艺术字选择：“填充</a:t>
            </a:r>
            <a:r>
              <a:rPr lang="en-US" altLang="zh-CN" smtClean="0"/>
              <a:t>-</a:t>
            </a:r>
            <a:r>
              <a:rPr lang="zh-CN" altLang="en-US" smtClean="0"/>
              <a:t>无 轮廓</a:t>
            </a:r>
            <a:r>
              <a:rPr lang="en-US" altLang="zh-CN" smtClean="0"/>
              <a:t>-</a:t>
            </a:r>
            <a:r>
              <a:rPr lang="zh-CN" altLang="en-US" smtClean="0"/>
              <a:t>强调 文字颜色</a:t>
            </a:r>
            <a:r>
              <a:rPr lang="en-US" altLang="zh-CN" smtClean="0"/>
              <a:t>2</a:t>
            </a:r>
            <a:r>
              <a:rPr lang="zh-CN" altLang="en-US" smtClean="0"/>
              <a:t>”。</a:t>
            </a:r>
          </a:p>
          <a:p>
            <a:pPr eaLnBrk="1" hangingPunct="1">
              <a:spcBef>
                <a:spcPct val="0"/>
              </a:spcBef>
            </a:pPr>
            <a:r>
              <a:rPr lang="en-US" altLang="zh-CN" smtClean="0"/>
              <a:t>5</a:t>
            </a:r>
            <a:r>
              <a:rPr lang="zh-CN" altLang="en-US" smtClean="0"/>
              <a:t>、应用“设计模板”更换幻灯片的背景，要求模版为：“暗香扑面</a:t>
            </a:r>
            <a:r>
              <a:rPr lang="en-US" altLang="zh-CN" smtClean="0"/>
              <a:t>”</a:t>
            </a:r>
            <a:endParaRPr lang="zh-CN" altLang="en-US" smtClean="0"/>
          </a:p>
          <a:p>
            <a:pPr eaLnBrk="1" hangingPunct="1">
              <a:spcBef>
                <a:spcPct val="0"/>
              </a:spcBef>
            </a:pPr>
            <a:r>
              <a:rPr lang="en-US" altLang="zh-CN" smtClean="0"/>
              <a:t>6</a:t>
            </a:r>
            <a:r>
              <a:rPr lang="zh-CN" altLang="en-US" smtClean="0"/>
              <a:t>、把演示文稿中第一张幻灯片背景设置为：填充效果</a:t>
            </a:r>
            <a:r>
              <a:rPr lang="en-US" altLang="zh-CN" smtClean="0"/>
              <a:t>——</a:t>
            </a:r>
            <a:r>
              <a:rPr lang="zh-CN" altLang="en-US" smtClean="0"/>
              <a:t>预设（“雨后初晴”）</a:t>
            </a:r>
            <a:r>
              <a:rPr lang="en-US" altLang="zh-CN" smtClean="0"/>
              <a:t>——“</a:t>
            </a:r>
            <a:r>
              <a:rPr lang="zh-CN" altLang="en-US" smtClean="0"/>
              <a:t>线性向下”。</a:t>
            </a:r>
          </a:p>
          <a:p>
            <a:pPr eaLnBrk="1" hangingPunct="1">
              <a:spcBef>
                <a:spcPct val="0"/>
              </a:spcBef>
            </a:pPr>
            <a:r>
              <a:rPr lang="en-US" altLang="zh-CN" smtClean="0"/>
              <a:t>7</a:t>
            </a:r>
            <a:r>
              <a:rPr lang="zh-CN" altLang="en-US" smtClean="0"/>
              <a:t>、在“目录”页中，为三个标题的“文本内容”设置超链接，使放映时点击相应的标题能进入到相应的幻灯片中。</a:t>
            </a:r>
          </a:p>
          <a:p>
            <a:pPr eaLnBrk="1" hangingPunct="1">
              <a:spcBef>
                <a:spcPct val="0"/>
              </a:spcBef>
            </a:pPr>
            <a:r>
              <a:rPr lang="en-US" altLang="zh-CN" smtClean="0"/>
              <a:t>8</a:t>
            </a:r>
            <a:r>
              <a:rPr lang="zh-CN" altLang="en-US" smtClean="0"/>
              <a:t>、在第六张幻灯片中：将第一首的童谣，设置进入的效果是：“百页窗”，方式为“垂直”，</a:t>
            </a:r>
          </a:p>
          <a:p>
            <a:pPr eaLnBrk="1" hangingPunct="1">
              <a:spcBef>
                <a:spcPct val="0"/>
              </a:spcBef>
            </a:pPr>
            <a:r>
              <a:rPr lang="en-US" altLang="zh-CN" smtClean="0"/>
              <a:t>9</a:t>
            </a:r>
            <a:r>
              <a:rPr lang="zh-CN" altLang="en-US" smtClean="0"/>
              <a:t>、在第六张幻灯片中：将第二首的童谣，设置进入的效果是：“棋盘”，方向：跨越。</a:t>
            </a:r>
            <a:endParaRPr lang="en-US" altLang="zh-CN" smtClean="0"/>
          </a:p>
          <a:p>
            <a:pPr eaLnBrk="1" hangingPunct="1">
              <a:spcBef>
                <a:spcPct val="0"/>
              </a:spcBef>
            </a:pPr>
            <a:r>
              <a:rPr lang="en-US" altLang="zh-CN" smtClean="0"/>
              <a:t>10</a:t>
            </a:r>
            <a:r>
              <a:rPr lang="zh-CN" altLang="en-US" smtClean="0"/>
              <a:t>、将第一张的幻灯片的切换效果都设置为“盒状展开”，速度为：中速，声音为：鼓掌。</a:t>
            </a:r>
          </a:p>
          <a:p>
            <a:pPr eaLnBrk="1" hangingPunct="1">
              <a:spcBef>
                <a:spcPct val="0"/>
              </a:spcBef>
            </a:pPr>
            <a:r>
              <a:rPr lang="en-US" altLang="zh-CN" smtClean="0"/>
              <a:t>11</a:t>
            </a:r>
            <a:r>
              <a:rPr lang="zh-CN" altLang="en-US" smtClean="0"/>
              <a:t>、插入一张新的幻灯片，作为第</a:t>
            </a:r>
            <a:r>
              <a:rPr lang="en-US" altLang="zh-CN" smtClean="0"/>
              <a:t>7</a:t>
            </a:r>
            <a:r>
              <a:rPr lang="zh-CN" altLang="en-US" smtClean="0"/>
              <a:t>张幻灯片。并插入文本框写上“童心驰骋  童言挥洒  童趣洋溢”。 </a:t>
            </a:r>
          </a:p>
          <a:p>
            <a:pPr eaLnBrk="1" hangingPunct="1">
              <a:spcBef>
                <a:spcPct val="0"/>
              </a:spcBef>
            </a:pPr>
            <a:r>
              <a:rPr lang="en-US" altLang="zh-CN" smtClean="0"/>
              <a:t>12</a:t>
            </a:r>
            <a:r>
              <a:rPr lang="zh-CN" altLang="en-US" smtClean="0"/>
              <a:t>、在“目录”页中，对“文本框：百度”设置超链接，使放映时点击文本框，能进入“</a:t>
            </a:r>
            <a:r>
              <a:rPr lang="en-US" altLang="zh-CN" smtClean="0"/>
              <a:t>www.baidu.com”</a:t>
            </a:r>
            <a:endParaRPr lang="zh-CN" altLang="en-US" smtClean="0"/>
          </a:p>
          <a:p>
            <a:pPr eaLnBrk="1" hangingPunct="1"/>
            <a:endParaRPr lang="zh-CN" altLang="en-US" smtClean="0"/>
          </a:p>
        </p:txBody>
      </p:sp>
      <p:sp>
        <p:nvSpPr>
          <p:cNvPr id="14340"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AF999EA-6AEE-4DDC-990F-75938CC3B213}" type="slidenum">
              <a:rPr lang="zh-CN" altLang="en-US" smtClean="0"/>
              <a:pPr/>
              <a:t>7</a:t>
            </a:fld>
            <a:endParaRPr lang="zh-C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TextEdit="1"/>
          </p:cNvSpPr>
          <p:nvPr>
            <p:ph type="sldImg"/>
          </p:nvPr>
        </p:nvSpPr>
        <p:spPr bwMode="auto">
          <a:noFill/>
          <a:ln>
            <a:solidFill>
              <a:srgbClr val="000000"/>
            </a:solidFill>
            <a:miter lim="800000"/>
            <a:headEnd/>
            <a:tailEnd/>
          </a:ln>
        </p:spPr>
      </p:sp>
      <p:sp>
        <p:nvSpPr>
          <p:cNvPr id="1536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mtClean="0"/>
              <a:t>1</a:t>
            </a:r>
            <a:r>
              <a:rPr lang="zh-CN" altLang="en-US" smtClean="0"/>
              <a:t>、将第二张幻灯片的版式设置为：“标题和内容”</a:t>
            </a:r>
          </a:p>
          <a:p>
            <a:pPr eaLnBrk="1" hangingPunct="1">
              <a:spcBef>
                <a:spcPct val="0"/>
              </a:spcBef>
            </a:pPr>
            <a:r>
              <a:rPr lang="en-US" altLang="zh-CN" smtClean="0"/>
              <a:t>2</a:t>
            </a:r>
            <a:r>
              <a:rPr lang="zh-CN" altLang="en-US" smtClean="0"/>
              <a:t>、在第二张幻灯片中，将“卷首语”这三个字的字体改为：华文彩云、字号：</a:t>
            </a:r>
            <a:r>
              <a:rPr lang="en-US" altLang="zh-CN" smtClean="0"/>
              <a:t>48</a:t>
            </a:r>
            <a:r>
              <a:rPr lang="zh-CN" altLang="en-US" smtClean="0"/>
              <a:t>号，字形：粗体、斜体。</a:t>
            </a:r>
          </a:p>
          <a:p>
            <a:pPr eaLnBrk="1" hangingPunct="1">
              <a:spcBef>
                <a:spcPct val="0"/>
              </a:spcBef>
            </a:pPr>
            <a:r>
              <a:rPr lang="en-US" altLang="zh-CN" smtClean="0"/>
              <a:t>3</a:t>
            </a:r>
            <a:r>
              <a:rPr lang="zh-CN" altLang="en-US" smtClean="0"/>
              <a:t>、在第一张幻灯片中，插入声音文件“致爱丽斯</a:t>
            </a:r>
            <a:r>
              <a:rPr lang="en-US" altLang="zh-CN" smtClean="0"/>
              <a:t>.mid”</a:t>
            </a:r>
            <a:r>
              <a:rPr lang="zh-CN" altLang="en-US" smtClean="0"/>
              <a:t>，设置为“单击时播放”。</a:t>
            </a:r>
          </a:p>
          <a:p>
            <a:pPr eaLnBrk="1" hangingPunct="1">
              <a:spcBef>
                <a:spcPct val="0"/>
              </a:spcBef>
            </a:pPr>
            <a:r>
              <a:rPr lang="en-US" altLang="zh-CN" smtClean="0"/>
              <a:t>4</a:t>
            </a:r>
            <a:r>
              <a:rPr lang="zh-CN" altLang="en-US" smtClean="0"/>
              <a:t>、在第四张幻灯片中，插入艺术字“童年的游戏”</a:t>
            </a:r>
            <a:r>
              <a:rPr lang="en-US" altLang="zh-CN" smtClean="0"/>
              <a:t>,</a:t>
            </a:r>
            <a:r>
              <a:rPr lang="zh-CN" altLang="en-US" smtClean="0"/>
              <a:t>艺术字选择：“填充</a:t>
            </a:r>
            <a:r>
              <a:rPr lang="en-US" altLang="zh-CN" smtClean="0"/>
              <a:t>-</a:t>
            </a:r>
            <a:r>
              <a:rPr lang="zh-CN" altLang="en-US" smtClean="0"/>
              <a:t>无 轮廓</a:t>
            </a:r>
            <a:r>
              <a:rPr lang="en-US" altLang="zh-CN" smtClean="0"/>
              <a:t>-</a:t>
            </a:r>
            <a:r>
              <a:rPr lang="zh-CN" altLang="en-US" smtClean="0"/>
              <a:t>强调 文字颜色</a:t>
            </a:r>
            <a:r>
              <a:rPr lang="en-US" altLang="zh-CN" smtClean="0"/>
              <a:t>2</a:t>
            </a:r>
            <a:r>
              <a:rPr lang="zh-CN" altLang="en-US" smtClean="0"/>
              <a:t>”。</a:t>
            </a:r>
          </a:p>
          <a:p>
            <a:pPr eaLnBrk="1" hangingPunct="1">
              <a:spcBef>
                <a:spcPct val="0"/>
              </a:spcBef>
            </a:pPr>
            <a:r>
              <a:rPr lang="en-US" altLang="zh-CN" smtClean="0"/>
              <a:t>5</a:t>
            </a:r>
            <a:r>
              <a:rPr lang="zh-CN" altLang="en-US" smtClean="0"/>
              <a:t>、应用“设计模板”更换幻灯片的背景，要求模版为：“暗香扑面</a:t>
            </a:r>
            <a:r>
              <a:rPr lang="en-US" altLang="zh-CN" smtClean="0"/>
              <a:t>”</a:t>
            </a:r>
            <a:endParaRPr lang="zh-CN" altLang="en-US" smtClean="0"/>
          </a:p>
          <a:p>
            <a:pPr eaLnBrk="1" hangingPunct="1">
              <a:spcBef>
                <a:spcPct val="0"/>
              </a:spcBef>
            </a:pPr>
            <a:r>
              <a:rPr lang="en-US" altLang="zh-CN" smtClean="0"/>
              <a:t>6</a:t>
            </a:r>
            <a:r>
              <a:rPr lang="zh-CN" altLang="en-US" smtClean="0"/>
              <a:t>、把演示文稿中第一张幻灯片背景设置为：填充效果</a:t>
            </a:r>
            <a:r>
              <a:rPr lang="en-US" altLang="zh-CN" smtClean="0"/>
              <a:t>——</a:t>
            </a:r>
            <a:r>
              <a:rPr lang="zh-CN" altLang="en-US" smtClean="0"/>
              <a:t>预设（“雨后初晴”）</a:t>
            </a:r>
            <a:r>
              <a:rPr lang="en-US" altLang="zh-CN" smtClean="0"/>
              <a:t>——“</a:t>
            </a:r>
            <a:r>
              <a:rPr lang="zh-CN" altLang="en-US" smtClean="0"/>
              <a:t>线性向下”。</a:t>
            </a:r>
          </a:p>
          <a:p>
            <a:pPr eaLnBrk="1" hangingPunct="1">
              <a:spcBef>
                <a:spcPct val="0"/>
              </a:spcBef>
            </a:pPr>
            <a:r>
              <a:rPr lang="en-US" altLang="zh-CN" smtClean="0"/>
              <a:t>7</a:t>
            </a:r>
            <a:r>
              <a:rPr lang="zh-CN" altLang="en-US" smtClean="0"/>
              <a:t>、在“目录”页中，为三个标题的“文本内容”设置超链接，使放映时点击相应的标题能进入到相应的幻灯片中。</a:t>
            </a:r>
          </a:p>
          <a:p>
            <a:pPr eaLnBrk="1" hangingPunct="1">
              <a:spcBef>
                <a:spcPct val="0"/>
              </a:spcBef>
            </a:pPr>
            <a:r>
              <a:rPr lang="en-US" altLang="zh-CN" smtClean="0"/>
              <a:t>8</a:t>
            </a:r>
            <a:r>
              <a:rPr lang="zh-CN" altLang="en-US" smtClean="0"/>
              <a:t>、在第六张幻灯片中：将第一首的童谣，设置进入的效果是：“百页窗”，方式为“垂直”，</a:t>
            </a:r>
          </a:p>
          <a:p>
            <a:pPr eaLnBrk="1" hangingPunct="1">
              <a:spcBef>
                <a:spcPct val="0"/>
              </a:spcBef>
            </a:pPr>
            <a:r>
              <a:rPr lang="en-US" altLang="zh-CN" smtClean="0"/>
              <a:t>9</a:t>
            </a:r>
            <a:r>
              <a:rPr lang="zh-CN" altLang="en-US" smtClean="0"/>
              <a:t>、在第六张幻灯片中：将第二首的童谣，设置进入的效果是：“棋盘”，方向：跨越。</a:t>
            </a:r>
            <a:endParaRPr lang="en-US" altLang="zh-CN" smtClean="0"/>
          </a:p>
          <a:p>
            <a:pPr eaLnBrk="1" hangingPunct="1">
              <a:spcBef>
                <a:spcPct val="0"/>
              </a:spcBef>
            </a:pPr>
            <a:r>
              <a:rPr lang="en-US" altLang="zh-CN" smtClean="0"/>
              <a:t>10</a:t>
            </a:r>
            <a:r>
              <a:rPr lang="zh-CN" altLang="en-US" smtClean="0"/>
              <a:t>、将第一张的幻灯片的切换效果都设置为“盒状展开”，速度为：中速，声音为：鼓掌。</a:t>
            </a:r>
          </a:p>
          <a:p>
            <a:pPr eaLnBrk="1" hangingPunct="1">
              <a:spcBef>
                <a:spcPct val="0"/>
              </a:spcBef>
            </a:pPr>
            <a:r>
              <a:rPr lang="en-US" altLang="zh-CN" smtClean="0"/>
              <a:t>11</a:t>
            </a:r>
            <a:r>
              <a:rPr lang="zh-CN" altLang="en-US" smtClean="0"/>
              <a:t>、插入一张新的幻灯片，作为第</a:t>
            </a:r>
            <a:r>
              <a:rPr lang="en-US" altLang="zh-CN" smtClean="0"/>
              <a:t>7</a:t>
            </a:r>
            <a:r>
              <a:rPr lang="zh-CN" altLang="en-US" smtClean="0"/>
              <a:t>张幻灯片。并插入文本框写上“童心驰骋  童言挥洒  童趣洋溢”。 </a:t>
            </a:r>
          </a:p>
          <a:p>
            <a:pPr eaLnBrk="1" hangingPunct="1">
              <a:spcBef>
                <a:spcPct val="0"/>
              </a:spcBef>
            </a:pPr>
            <a:r>
              <a:rPr lang="en-US" altLang="zh-CN" smtClean="0"/>
              <a:t>12</a:t>
            </a:r>
            <a:r>
              <a:rPr lang="zh-CN" altLang="en-US" smtClean="0"/>
              <a:t>、在“目录”页中，对“文本框：百度”设置超链接，使放映时点击文本框，能进入“</a:t>
            </a:r>
            <a:r>
              <a:rPr lang="en-US" altLang="zh-CN" smtClean="0"/>
              <a:t>www.baidu.com”</a:t>
            </a:r>
            <a:endParaRPr lang="zh-CN" altLang="en-US" smtClean="0"/>
          </a:p>
          <a:p>
            <a:pPr eaLnBrk="1" hangingPunct="1"/>
            <a:endParaRPr lang="zh-CN" altLang="en-US" smtClean="0"/>
          </a:p>
        </p:txBody>
      </p:sp>
      <p:sp>
        <p:nvSpPr>
          <p:cNvPr id="15364"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6C954F4-34E1-4454-986B-68E6AC322C00}" type="slidenum">
              <a:rPr lang="zh-CN" altLang="en-US" smtClean="0"/>
              <a:pPr/>
              <a:t>8</a:t>
            </a:fld>
            <a:endParaRPr lang="zh-C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TextEdit="1"/>
          </p:cNvSpPr>
          <p:nvPr>
            <p:ph type="sldImg"/>
          </p:nvPr>
        </p:nvSpPr>
        <p:spPr bwMode="auto">
          <a:noFill/>
          <a:ln>
            <a:solidFill>
              <a:srgbClr val="000000"/>
            </a:solidFill>
            <a:miter lim="800000"/>
            <a:headEnd/>
            <a:tailEnd/>
          </a:ln>
        </p:spPr>
      </p:sp>
      <p:sp>
        <p:nvSpPr>
          <p:cNvPr id="1536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zh-CN" altLang="en-US" smtClean="0"/>
              <a:t>（</a:t>
            </a:r>
            <a:r>
              <a:rPr lang="en-US" altLang="zh-CN" smtClean="0"/>
              <a:t>1</a:t>
            </a:r>
            <a:r>
              <a:rPr lang="zh-CN" altLang="en-US" smtClean="0"/>
              <a:t>）将第</a:t>
            </a:r>
            <a:r>
              <a:rPr lang="en-US" altLang="zh-CN" smtClean="0"/>
              <a:t>2</a:t>
            </a:r>
            <a:r>
              <a:rPr lang="zh-CN" altLang="en-US" smtClean="0"/>
              <a:t>张幻灯片的背景设置为“羊皮纸”纹理效果。</a:t>
            </a:r>
          </a:p>
          <a:p>
            <a:pPr>
              <a:spcBef>
                <a:spcPct val="0"/>
              </a:spcBef>
            </a:pPr>
            <a:r>
              <a:rPr lang="zh-CN" altLang="en-US" smtClean="0"/>
              <a:t>（</a:t>
            </a:r>
            <a:r>
              <a:rPr lang="en-US" altLang="zh-CN" smtClean="0"/>
              <a:t>2</a:t>
            </a:r>
            <a:r>
              <a:rPr lang="zh-CN" altLang="en-US" smtClean="0"/>
              <a:t>）将第</a:t>
            </a:r>
            <a:r>
              <a:rPr lang="en-US" altLang="zh-CN" smtClean="0"/>
              <a:t>1</a:t>
            </a:r>
            <a:r>
              <a:rPr lang="zh-CN" altLang="en-US" smtClean="0"/>
              <a:t>张幻灯片标题设置动画效果：“伸展”，速度：快速。</a:t>
            </a:r>
          </a:p>
          <a:p>
            <a:pPr>
              <a:spcBef>
                <a:spcPct val="0"/>
              </a:spcBef>
            </a:pPr>
            <a:r>
              <a:rPr lang="zh-CN" altLang="en-US" smtClean="0"/>
              <a:t>（</a:t>
            </a:r>
            <a:r>
              <a:rPr lang="en-US" altLang="zh-CN" smtClean="0"/>
              <a:t>3</a:t>
            </a:r>
            <a:r>
              <a:rPr lang="zh-CN" altLang="en-US" smtClean="0"/>
              <a:t>）将第</a:t>
            </a:r>
            <a:r>
              <a:rPr lang="en-US" altLang="zh-CN" smtClean="0"/>
              <a:t>2</a:t>
            </a:r>
            <a:r>
              <a:rPr lang="zh-CN" altLang="en-US" smtClean="0"/>
              <a:t>张幻灯片中“联系我们”设置超链接，链接到“</a:t>
            </a:r>
            <a:r>
              <a:rPr lang="en-US" altLang="zh-CN" smtClean="0"/>
              <a:t>lianxi@163.com</a:t>
            </a:r>
            <a:r>
              <a:rPr lang="zh-CN" altLang="en-US" smtClean="0"/>
              <a:t>”</a:t>
            </a:r>
          </a:p>
          <a:p>
            <a:pPr>
              <a:spcBef>
                <a:spcPct val="0"/>
              </a:spcBef>
            </a:pPr>
            <a:r>
              <a:rPr lang="zh-CN" altLang="en-US" smtClean="0"/>
              <a:t>（</a:t>
            </a:r>
            <a:r>
              <a:rPr lang="en-US" altLang="zh-CN" smtClean="0"/>
              <a:t>4</a:t>
            </a:r>
            <a:r>
              <a:rPr lang="zh-CN" altLang="en-US" smtClean="0"/>
              <a:t>）将第</a:t>
            </a:r>
            <a:r>
              <a:rPr lang="en-US" altLang="zh-CN" smtClean="0"/>
              <a:t>7</a:t>
            </a:r>
            <a:r>
              <a:rPr lang="zh-CN" altLang="en-US" smtClean="0"/>
              <a:t>张幻灯片中正文内容“垃圾分类是指</a:t>
            </a:r>
            <a:r>
              <a:rPr lang="en-US" altLang="zh-CN" smtClean="0"/>
              <a:t>……</a:t>
            </a:r>
            <a:r>
              <a:rPr lang="zh-CN" altLang="en-US" smtClean="0"/>
              <a:t>带来便利。 ”字体设置为“楷体”、“</a:t>
            </a:r>
            <a:r>
              <a:rPr lang="en-US" altLang="zh-CN" smtClean="0"/>
              <a:t>20</a:t>
            </a:r>
            <a:r>
              <a:rPr lang="zh-CN" altLang="en-US" smtClean="0"/>
              <a:t>磅”、“倾斜”。</a:t>
            </a:r>
          </a:p>
        </p:txBody>
      </p:sp>
      <p:sp>
        <p:nvSpPr>
          <p:cNvPr id="15364"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539BCEC-E990-4018-9536-9FD195D5C988}" type="slidenum">
              <a:rPr lang="zh-CN" altLang="en-US"/>
              <a:pPr/>
              <a:t>12</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幻灯片图像占位符 1"/>
          <p:cNvSpPr>
            <a:spLocks noGrp="1" noRot="1" noChangeAspect="1" noTextEdit="1"/>
          </p:cNvSpPr>
          <p:nvPr>
            <p:ph type="sldImg"/>
          </p:nvPr>
        </p:nvSpPr>
        <p:spPr bwMode="auto">
          <a:noFill/>
          <a:ln>
            <a:solidFill>
              <a:srgbClr val="000000"/>
            </a:solidFill>
            <a:miter lim="800000"/>
            <a:headEnd/>
            <a:tailEnd/>
          </a:ln>
        </p:spPr>
      </p:sp>
      <p:sp>
        <p:nvSpPr>
          <p:cNvPr id="9219"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zh-CN" altLang="en-US" smtClean="0"/>
              <a:t>（</a:t>
            </a:r>
            <a:r>
              <a:rPr lang="en-US" altLang="zh-CN" smtClean="0"/>
              <a:t>1</a:t>
            </a:r>
            <a:r>
              <a:rPr lang="zh-CN" altLang="en-US" smtClean="0"/>
              <a:t>）在第</a:t>
            </a:r>
            <a:r>
              <a:rPr lang="en-US" altLang="zh-CN" smtClean="0"/>
              <a:t>1</a:t>
            </a:r>
            <a:r>
              <a:rPr lang="zh-CN" altLang="en-US" smtClean="0"/>
              <a:t>页幻灯片中标题下方插入一个水平文本框，在这个新插入的文本框内输入</a:t>
            </a:r>
            <a:r>
              <a:rPr lang="en-US" altLang="zh-CN" smtClean="0"/>
              <a:t>"</a:t>
            </a:r>
            <a:r>
              <a:rPr lang="zh-CN" altLang="en-US" smtClean="0"/>
              <a:t>制作人李明</a:t>
            </a:r>
            <a:r>
              <a:rPr lang="en-US" altLang="zh-CN" smtClean="0"/>
              <a:t>"</a:t>
            </a:r>
            <a:r>
              <a:rPr lang="zh-CN" altLang="en-US" smtClean="0"/>
              <a:t>几个字。设置所插入文字的字体为</a:t>
            </a:r>
            <a:r>
              <a:rPr lang="en-US" altLang="zh-CN" smtClean="0"/>
              <a:t>"</a:t>
            </a:r>
            <a:r>
              <a:rPr lang="zh-CN" altLang="en-US" smtClean="0"/>
              <a:t>宋体</a:t>
            </a:r>
            <a:r>
              <a:rPr lang="en-US" altLang="zh-CN" smtClean="0"/>
              <a:t>"</a:t>
            </a:r>
            <a:r>
              <a:rPr lang="zh-CN" altLang="en-US" smtClean="0"/>
              <a:t>，大小为</a:t>
            </a:r>
            <a:r>
              <a:rPr lang="en-US" altLang="zh-CN" smtClean="0"/>
              <a:t>"24"</a:t>
            </a:r>
            <a:r>
              <a:rPr lang="zh-CN" altLang="en-US" smtClean="0"/>
              <a:t>号，颜色为</a:t>
            </a:r>
            <a:r>
              <a:rPr lang="en-US" altLang="zh-CN" smtClean="0"/>
              <a:t>"</a:t>
            </a:r>
            <a:r>
              <a:rPr lang="zh-CN" altLang="en-US" smtClean="0"/>
              <a:t>黑色</a:t>
            </a:r>
            <a:r>
              <a:rPr lang="en-US" altLang="zh-CN" smtClean="0"/>
              <a:t>"</a:t>
            </a:r>
            <a:r>
              <a:rPr lang="zh-CN" altLang="en-US" smtClean="0"/>
              <a:t>。调整文本框大小使文字能在一行中正常显示。</a:t>
            </a:r>
          </a:p>
          <a:p>
            <a:pPr>
              <a:spcBef>
                <a:spcPct val="0"/>
              </a:spcBef>
            </a:pPr>
            <a:r>
              <a:rPr lang="zh-CN" altLang="en-US" smtClean="0"/>
              <a:t>（</a:t>
            </a:r>
            <a:r>
              <a:rPr lang="en-US" altLang="zh-CN" smtClean="0"/>
              <a:t>2</a:t>
            </a:r>
            <a:r>
              <a:rPr lang="zh-CN" altLang="en-US" smtClean="0"/>
              <a:t>）为第</a:t>
            </a:r>
            <a:r>
              <a:rPr lang="en-US" altLang="zh-CN" smtClean="0"/>
              <a:t>2</a:t>
            </a:r>
            <a:r>
              <a:rPr lang="zh-CN" altLang="en-US" smtClean="0"/>
              <a:t>页幻灯片添加动画效果：把文字</a:t>
            </a:r>
            <a:r>
              <a:rPr lang="en-US" altLang="zh-CN" smtClean="0"/>
              <a:t>"</a:t>
            </a:r>
            <a:r>
              <a:rPr lang="zh-CN" altLang="en-US" smtClean="0"/>
              <a:t>我们的校园</a:t>
            </a:r>
            <a:r>
              <a:rPr lang="en-US" altLang="zh-CN" smtClean="0"/>
              <a:t>"</a:t>
            </a:r>
            <a:r>
              <a:rPr lang="zh-CN" altLang="en-US" smtClean="0"/>
              <a:t>进入时的动画效果设置为</a:t>
            </a:r>
            <a:r>
              <a:rPr lang="en-US" altLang="zh-CN" smtClean="0"/>
              <a:t>"</a:t>
            </a:r>
            <a:r>
              <a:rPr lang="zh-CN" altLang="en-US" smtClean="0"/>
              <a:t>飞入</a:t>
            </a:r>
            <a:r>
              <a:rPr lang="en-US" altLang="zh-CN" smtClean="0"/>
              <a:t>"</a:t>
            </a:r>
            <a:r>
              <a:rPr lang="zh-CN" altLang="en-US" smtClean="0"/>
              <a:t>的效果，开始：单击时，方向：自底部，速度：非常快；</a:t>
            </a:r>
          </a:p>
          <a:p>
            <a:pPr>
              <a:spcBef>
                <a:spcPct val="0"/>
              </a:spcBef>
            </a:pPr>
            <a:r>
              <a:rPr lang="zh-CN" altLang="en-US" smtClean="0"/>
              <a:t>（</a:t>
            </a:r>
            <a:r>
              <a:rPr lang="en-US" altLang="zh-CN" smtClean="0"/>
              <a:t>3</a:t>
            </a:r>
            <a:r>
              <a:rPr lang="zh-CN" altLang="en-US" smtClean="0"/>
              <a:t>）为第</a:t>
            </a:r>
            <a:r>
              <a:rPr lang="en-US" altLang="zh-CN" smtClean="0"/>
              <a:t>5</a:t>
            </a:r>
            <a:r>
              <a:rPr lang="zh-CN" altLang="en-US" smtClean="0"/>
              <a:t>页幻灯片中右下角的文字</a:t>
            </a:r>
            <a:r>
              <a:rPr lang="en-US" altLang="zh-CN" smtClean="0"/>
              <a:t>"</a:t>
            </a:r>
            <a:r>
              <a:rPr lang="zh-CN" altLang="en-US" smtClean="0"/>
              <a:t>返回首页</a:t>
            </a:r>
            <a:r>
              <a:rPr lang="en-US" altLang="zh-CN" smtClean="0"/>
              <a:t>"</a:t>
            </a:r>
            <a:r>
              <a:rPr lang="zh-CN" altLang="en-US" smtClean="0"/>
              <a:t>设置超级链接，链接到本演示文稿的第一页。</a:t>
            </a:r>
          </a:p>
          <a:p>
            <a:pPr>
              <a:spcBef>
                <a:spcPct val="0"/>
              </a:spcBef>
            </a:pPr>
            <a:r>
              <a:rPr lang="zh-CN" altLang="en-US" smtClean="0"/>
              <a:t>（</a:t>
            </a:r>
            <a:r>
              <a:rPr lang="en-US" altLang="zh-CN" smtClean="0"/>
              <a:t>4</a:t>
            </a:r>
            <a:r>
              <a:rPr lang="zh-CN" altLang="en-US" smtClean="0"/>
              <a:t>）在最后一页幻灯片后面插入一张新幻灯片，并选择</a:t>
            </a:r>
            <a:r>
              <a:rPr lang="en-US" altLang="zh-CN" smtClean="0"/>
              <a:t>"</a:t>
            </a:r>
            <a:r>
              <a:rPr lang="zh-CN" altLang="en-US" smtClean="0"/>
              <a:t>标题和文本</a:t>
            </a:r>
            <a:r>
              <a:rPr lang="en-US" altLang="zh-CN" smtClean="0"/>
              <a:t>"</a:t>
            </a:r>
            <a:r>
              <a:rPr lang="zh-CN" altLang="en-US" smtClean="0"/>
              <a:t>的文字版式。</a:t>
            </a:r>
          </a:p>
          <a:p>
            <a:pPr>
              <a:spcBef>
                <a:spcPct val="0"/>
              </a:spcBef>
            </a:pPr>
            <a:endParaRPr lang="zh-CN" altLang="en-US" smtClean="0"/>
          </a:p>
        </p:txBody>
      </p:sp>
      <p:sp>
        <p:nvSpPr>
          <p:cNvPr id="9220"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54E9036-E448-41DF-BB76-7C1D2D534129}" type="slidenum">
              <a:rPr lang="zh-CN" altLang="en-US">
                <a:ea typeface="宋体" pitchFamily="2" charset="-122"/>
              </a:rPr>
              <a:pPr/>
              <a:t>26</a:t>
            </a:fld>
            <a:endParaRPr lang="zh-CN" altLang="en-US">
              <a:ea typeface="宋体" pitchFamily="2"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幻灯片图像占位符 1"/>
          <p:cNvSpPr>
            <a:spLocks noGrp="1" noRot="1" noChangeAspect="1" noTextEdit="1"/>
          </p:cNvSpPr>
          <p:nvPr>
            <p:ph type="sldImg"/>
          </p:nvPr>
        </p:nvSpPr>
        <p:spPr bwMode="auto">
          <a:noFill/>
          <a:ln>
            <a:solidFill>
              <a:srgbClr val="000000"/>
            </a:solidFill>
            <a:miter lim="800000"/>
            <a:headEnd/>
            <a:tailEnd/>
          </a:ln>
        </p:spPr>
      </p:sp>
      <p:sp>
        <p:nvSpPr>
          <p:cNvPr id="1024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zh-CN" altLang="en-US" smtClean="0"/>
              <a:t>（</a:t>
            </a:r>
            <a:r>
              <a:rPr lang="en-US" altLang="zh-CN" smtClean="0"/>
              <a:t>1</a:t>
            </a:r>
            <a:r>
              <a:rPr lang="zh-CN" altLang="en-US" smtClean="0"/>
              <a:t>）在第</a:t>
            </a:r>
            <a:r>
              <a:rPr lang="en-US" altLang="zh-CN" smtClean="0"/>
              <a:t>1</a:t>
            </a:r>
            <a:r>
              <a:rPr lang="zh-CN" altLang="en-US" smtClean="0"/>
              <a:t>页幻灯片中标题下方插入一个水平文本框，在这个新插入的文本框内输入</a:t>
            </a:r>
            <a:r>
              <a:rPr lang="en-US" altLang="zh-CN" smtClean="0"/>
              <a:t>"</a:t>
            </a:r>
            <a:r>
              <a:rPr lang="zh-CN" altLang="en-US" smtClean="0"/>
              <a:t>制作人李明</a:t>
            </a:r>
            <a:r>
              <a:rPr lang="en-US" altLang="zh-CN" smtClean="0"/>
              <a:t>"</a:t>
            </a:r>
            <a:r>
              <a:rPr lang="zh-CN" altLang="en-US" smtClean="0"/>
              <a:t>几个字。设置所插入文字的字体为</a:t>
            </a:r>
            <a:r>
              <a:rPr lang="en-US" altLang="zh-CN" smtClean="0"/>
              <a:t>"</a:t>
            </a:r>
            <a:r>
              <a:rPr lang="zh-CN" altLang="en-US" smtClean="0"/>
              <a:t>宋体</a:t>
            </a:r>
            <a:r>
              <a:rPr lang="en-US" altLang="zh-CN" smtClean="0"/>
              <a:t>"</a:t>
            </a:r>
            <a:r>
              <a:rPr lang="zh-CN" altLang="en-US" smtClean="0"/>
              <a:t>，大小为</a:t>
            </a:r>
            <a:r>
              <a:rPr lang="en-US" altLang="zh-CN" smtClean="0"/>
              <a:t>"24"</a:t>
            </a:r>
            <a:r>
              <a:rPr lang="zh-CN" altLang="en-US" smtClean="0"/>
              <a:t>号，颜色为</a:t>
            </a:r>
            <a:r>
              <a:rPr lang="en-US" altLang="zh-CN" smtClean="0"/>
              <a:t>"</a:t>
            </a:r>
            <a:r>
              <a:rPr lang="zh-CN" altLang="en-US" smtClean="0"/>
              <a:t>黑色</a:t>
            </a:r>
            <a:r>
              <a:rPr lang="en-US" altLang="zh-CN" smtClean="0"/>
              <a:t>"</a:t>
            </a:r>
            <a:r>
              <a:rPr lang="zh-CN" altLang="en-US" smtClean="0"/>
              <a:t>。调整文本框大小使文字能在一行中正常显示。</a:t>
            </a:r>
          </a:p>
          <a:p>
            <a:pPr>
              <a:spcBef>
                <a:spcPct val="0"/>
              </a:spcBef>
            </a:pPr>
            <a:r>
              <a:rPr lang="zh-CN" altLang="en-US" smtClean="0"/>
              <a:t>（</a:t>
            </a:r>
            <a:r>
              <a:rPr lang="en-US" altLang="zh-CN" smtClean="0"/>
              <a:t>2</a:t>
            </a:r>
            <a:r>
              <a:rPr lang="zh-CN" altLang="en-US" smtClean="0"/>
              <a:t>）为第</a:t>
            </a:r>
            <a:r>
              <a:rPr lang="en-US" altLang="zh-CN" smtClean="0"/>
              <a:t>2</a:t>
            </a:r>
            <a:r>
              <a:rPr lang="zh-CN" altLang="en-US" smtClean="0"/>
              <a:t>页幻灯片添加动画效果：把文字</a:t>
            </a:r>
            <a:r>
              <a:rPr lang="en-US" altLang="zh-CN" smtClean="0"/>
              <a:t>"</a:t>
            </a:r>
            <a:r>
              <a:rPr lang="zh-CN" altLang="en-US" smtClean="0"/>
              <a:t>我们的校园</a:t>
            </a:r>
            <a:r>
              <a:rPr lang="en-US" altLang="zh-CN" smtClean="0"/>
              <a:t>"</a:t>
            </a:r>
            <a:r>
              <a:rPr lang="zh-CN" altLang="en-US" smtClean="0"/>
              <a:t>进入时的动画效果设置为</a:t>
            </a:r>
            <a:r>
              <a:rPr lang="en-US" altLang="zh-CN" smtClean="0"/>
              <a:t>"</a:t>
            </a:r>
            <a:r>
              <a:rPr lang="zh-CN" altLang="en-US" smtClean="0"/>
              <a:t>飞入</a:t>
            </a:r>
            <a:r>
              <a:rPr lang="en-US" altLang="zh-CN" smtClean="0"/>
              <a:t>"</a:t>
            </a:r>
            <a:r>
              <a:rPr lang="zh-CN" altLang="en-US" smtClean="0"/>
              <a:t>的效果，开始：单击时，方向：自底部，速度：非常快；</a:t>
            </a:r>
          </a:p>
          <a:p>
            <a:pPr>
              <a:spcBef>
                <a:spcPct val="0"/>
              </a:spcBef>
            </a:pPr>
            <a:r>
              <a:rPr lang="zh-CN" altLang="en-US" smtClean="0"/>
              <a:t>（</a:t>
            </a:r>
            <a:r>
              <a:rPr lang="en-US" altLang="zh-CN" smtClean="0"/>
              <a:t>3</a:t>
            </a:r>
            <a:r>
              <a:rPr lang="zh-CN" altLang="en-US" smtClean="0"/>
              <a:t>）为第</a:t>
            </a:r>
            <a:r>
              <a:rPr lang="en-US" altLang="zh-CN" smtClean="0"/>
              <a:t>5</a:t>
            </a:r>
            <a:r>
              <a:rPr lang="zh-CN" altLang="en-US" smtClean="0"/>
              <a:t>页幻灯片中右下角的文字</a:t>
            </a:r>
            <a:r>
              <a:rPr lang="en-US" altLang="zh-CN" smtClean="0"/>
              <a:t>"</a:t>
            </a:r>
            <a:r>
              <a:rPr lang="zh-CN" altLang="en-US" smtClean="0"/>
              <a:t>返回首页</a:t>
            </a:r>
            <a:r>
              <a:rPr lang="en-US" altLang="zh-CN" smtClean="0"/>
              <a:t>"</a:t>
            </a:r>
            <a:r>
              <a:rPr lang="zh-CN" altLang="en-US" smtClean="0"/>
              <a:t>设置超级链接，链接到本演示文稿的第一页。</a:t>
            </a:r>
          </a:p>
          <a:p>
            <a:pPr>
              <a:spcBef>
                <a:spcPct val="0"/>
              </a:spcBef>
            </a:pPr>
            <a:r>
              <a:rPr lang="zh-CN" altLang="en-US" smtClean="0"/>
              <a:t>（</a:t>
            </a:r>
            <a:r>
              <a:rPr lang="en-US" altLang="zh-CN" smtClean="0"/>
              <a:t>4</a:t>
            </a:r>
            <a:r>
              <a:rPr lang="zh-CN" altLang="en-US" smtClean="0"/>
              <a:t>）在最后一页幻灯片后面插入一张新幻灯片，并选择</a:t>
            </a:r>
            <a:r>
              <a:rPr lang="en-US" altLang="zh-CN" smtClean="0"/>
              <a:t>"</a:t>
            </a:r>
            <a:r>
              <a:rPr lang="zh-CN" altLang="en-US" smtClean="0"/>
              <a:t>标题和文本</a:t>
            </a:r>
            <a:r>
              <a:rPr lang="en-US" altLang="zh-CN" smtClean="0"/>
              <a:t>"</a:t>
            </a:r>
            <a:r>
              <a:rPr lang="zh-CN" altLang="en-US" smtClean="0"/>
              <a:t>的文字版式。</a:t>
            </a:r>
          </a:p>
          <a:p>
            <a:pPr>
              <a:spcBef>
                <a:spcPct val="0"/>
              </a:spcBef>
            </a:pPr>
            <a:endParaRPr lang="zh-CN" altLang="en-US" smtClean="0"/>
          </a:p>
        </p:txBody>
      </p:sp>
      <p:sp>
        <p:nvSpPr>
          <p:cNvPr id="10244"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8C405E6-5E74-42CF-AE4E-CF145F81731F}" type="slidenum">
              <a:rPr lang="zh-CN" altLang="en-US">
                <a:ea typeface="宋体" pitchFamily="2" charset="-122"/>
              </a:rPr>
              <a:pPr/>
              <a:t>27</a:t>
            </a:fld>
            <a:endParaRPr lang="zh-CN" altLang="en-US">
              <a:ea typeface="宋体" pitchFamily="2"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TextEdit="1"/>
          </p:cNvSpPr>
          <p:nvPr>
            <p:ph type="sldImg"/>
          </p:nvPr>
        </p:nvSpPr>
        <p:spPr bwMode="auto">
          <a:noFill/>
          <a:ln>
            <a:solidFill>
              <a:srgbClr val="000000"/>
            </a:solidFill>
            <a:miter lim="800000"/>
            <a:headEnd/>
            <a:tailEnd/>
          </a:ln>
        </p:spPr>
      </p:sp>
      <p:sp>
        <p:nvSpPr>
          <p:cNvPr id="11267"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zh-CN" altLang="en-US" smtClean="0"/>
              <a:t>（</a:t>
            </a:r>
            <a:r>
              <a:rPr lang="en-US" altLang="zh-CN" smtClean="0"/>
              <a:t>1</a:t>
            </a:r>
            <a:r>
              <a:rPr lang="zh-CN" altLang="en-US" smtClean="0"/>
              <a:t>）在第</a:t>
            </a:r>
            <a:r>
              <a:rPr lang="en-US" altLang="zh-CN" smtClean="0"/>
              <a:t>1</a:t>
            </a:r>
            <a:r>
              <a:rPr lang="zh-CN" altLang="en-US" smtClean="0"/>
              <a:t>页幻灯片中标题下方插入一个水平文本框，在这个新插入的文本框内输入</a:t>
            </a:r>
            <a:r>
              <a:rPr lang="en-US" altLang="zh-CN" smtClean="0"/>
              <a:t>"</a:t>
            </a:r>
            <a:r>
              <a:rPr lang="zh-CN" altLang="en-US" smtClean="0"/>
              <a:t>制作人李明</a:t>
            </a:r>
            <a:r>
              <a:rPr lang="en-US" altLang="zh-CN" smtClean="0"/>
              <a:t>"</a:t>
            </a:r>
            <a:r>
              <a:rPr lang="zh-CN" altLang="en-US" smtClean="0"/>
              <a:t>几个字。设置所插入文字的字体为</a:t>
            </a:r>
            <a:r>
              <a:rPr lang="en-US" altLang="zh-CN" smtClean="0"/>
              <a:t>"</a:t>
            </a:r>
            <a:r>
              <a:rPr lang="zh-CN" altLang="en-US" smtClean="0"/>
              <a:t>宋体</a:t>
            </a:r>
            <a:r>
              <a:rPr lang="en-US" altLang="zh-CN" smtClean="0"/>
              <a:t>"</a:t>
            </a:r>
            <a:r>
              <a:rPr lang="zh-CN" altLang="en-US" smtClean="0"/>
              <a:t>，大小为</a:t>
            </a:r>
            <a:r>
              <a:rPr lang="en-US" altLang="zh-CN" smtClean="0"/>
              <a:t>"24"</a:t>
            </a:r>
            <a:r>
              <a:rPr lang="zh-CN" altLang="en-US" smtClean="0"/>
              <a:t>号，颜色为</a:t>
            </a:r>
            <a:r>
              <a:rPr lang="en-US" altLang="zh-CN" smtClean="0"/>
              <a:t>"</a:t>
            </a:r>
            <a:r>
              <a:rPr lang="zh-CN" altLang="en-US" smtClean="0"/>
              <a:t>黑色</a:t>
            </a:r>
            <a:r>
              <a:rPr lang="en-US" altLang="zh-CN" smtClean="0"/>
              <a:t>"</a:t>
            </a:r>
            <a:r>
              <a:rPr lang="zh-CN" altLang="en-US" smtClean="0"/>
              <a:t>。调整文本框大小使文字能在一行中正常显示。</a:t>
            </a:r>
          </a:p>
          <a:p>
            <a:pPr>
              <a:spcBef>
                <a:spcPct val="0"/>
              </a:spcBef>
            </a:pPr>
            <a:r>
              <a:rPr lang="zh-CN" altLang="en-US" smtClean="0"/>
              <a:t>（</a:t>
            </a:r>
            <a:r>
              <a:rPr lang="en-US" altLang="zh-CN" smtClean="0"/>
              <a:t>2</a:t>
            </a:r>
            <a:r>
              <a:rPr lang="zh-CN" altLang="en-US" smtClean="0"/>
              <a:t>）为第</a:t>
            </a:r>
            <a:r>
              <a:rPr lang="en-US" altLang="zh-CN" smtClean="0"/>
              <a:t>2</a:t>
            </a:r>
            <a:r>
              <a:rPr lang="zh-CN" altLang="en-US" smtClean="0"/>
              <a:t>页幻灯片添加动画效果：把文字</a:t>
            </a:r>
            <a:r>
              <a:rPr lang="en-US" altLang="zh-CN" smtClean="0"/>
              <a:t>"</a:t>
            </a:r>
            <a:r>
              <a:rPr lang="zh-CN" altLang="en-US" smtClean="0"/>
              <a:t>我们的校园</a:t>
            </a:r>
            <a:r>
              <a:rPr lang="en-US" altLang="zh-CN" smtClean="0"/>
              <a:t>"</a:t>
            </a:r>
            <a:r>
              <a:rPr lang="zh-CN" altLang="en-US" smtClean="0"/>
              <a:t>进入时的动画效果设置为</a:t>
            </a:r>
            <a:r>
              <a:rPr lang="en-US" altLang="zh-CN" smtClean="0"/>
              <a:t>"</a:t>
            </a:r>
            <a:r>
              <a:rPr lang="zh-CN" altLang="en-US" smtClean="0"/>
              <a:t>飞入</a:t>
            </a:r>
            <a:r>
              <a:rPr lang="en-US" altLang="zh-CN" smtClean="0"/>
              <a:t>"</a:t>
            </a:r>
            <a:r>
              <a:rPr lang="zh-CN" altLang="en-US" smtClean="0"/>
              <a:t>的效果，开始：单击时，方向：自底部，速度：非常快；</a:t>
            </a:r>
          </a:p>
          <a:p>
            <a:pPr>
              <a:spcBef>
                <a:spcPct val="0"/>
              </a:spcBef>
            </a:pPr>
            <a:r>
              <a:rPr lang="zh-CN" altLang="en-US" smtClean="0"/>
              <a:t>（</a:t>
            </a:r>
            <a:r>
              <a:rPr lang="en-US" altLang="zh-CN" smtClean="0"/>
              <a:t>3</a:t>
            </a:r>
            <a:r>
              <a:rPr lang="zh-CN" altLang="en-US" smtClean="0"/>
              <a:t>）为第</a:t>
            </a:r>
            <a:r>
              <a:rPr lang="en-US" altLang="zh-CN" smtClean="0"/>
              <a:t>5</a:t>
            </a:r>
            <a:r>
              <a:rPr lang="zh-CN" altLang="en-US" smtClean="0"/>
              <a:t>页幻灯片中右下角的文字</a:t>
            </a:r>
            <a:r>
              <a:rPr lang="en-US" altLang="zh-CN" smtClean="0"/>
              <a:t>"</a:t>
            </a:r>
            <a:r>
              <a:rPr lang="zh-CN" altLang="en-US" smtClean="0"/>
              <a:t>返回首页</a:t>
            </a:r>
            <a:r>
              <a:rPr lang="en-US" altLang="zh-CN" smtClean="0"/>
              <a:t>"</a:t>
            </a:r>
            <a:r>
              <a:rPr lang="zh-CN" altLang="en-US" smtClean="0"/>
              <a:t>设置超级链接，链接到本演示文稿的第一页。</a:t>
            </a:r>
          </a:p>
          <a:p>
            <a:pPr>
              <a:spcBef>
                <a:spcPct val="0"/>
              </a:spcBef>
            </a:pPr>
            <a:r>
              <a:rPr lang="zh-CN" altLang="en-US" smtClean="0"/>
              <a:t>（</a:t>
            </a:r>
            <a:r>
              <a:rPr lang="en-US" altLang="zh-CN" smtClean="0"/>
              <a:t>4</a:t>
            </a:r>
            <a:r>
              <a:rPr lang="zh-CN" altLang="en-US" smtClean="0"/>
              <a:t>）在最后一页幻灯片后面插入一张新幻灯片，并选择</a:t>
            </a:r>
            <a:r>
              <a:rPr lang="en-US" altLang="zh-CN" smtClean="0"/>
              <a:t>"</a:t>
            </a:r>
            <a:r>
              <a:rPr lang="zh-CN" altLang="en-US" smtClean="0"/>
              <a:t>标题和文本</a:t>
            </a:r>
            <a:r>
              <a:rPr lang="en-US" altLang="zh-CN" smtClean="0"/>
              <a:t>"</a:t>
            </a:r>
            <a:r>
              <a:rPr lang="zh-CN" altLang="en-US" smtClean="0"/>
              <a:t>的文字版式。</a:t>
            </a:r>
          </a:p>
          <a:p>
            <a:pPr>
              <a:spcBef>
                <a:spcPct val="0"/>
              </a:spcBef>
            </a:pPr>
            <a:endParaRPr lang="zh-CN" altLang="en-US" smtClean="0"/>
          </a:p>
        </p:txBody>
      </p:sp>
      <p:sp>
        <p:nvSpPr>
          <p:cNvPr id="11268"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7E866D8-9228-4B1D-9E83-54C52AA656A4}" type="slidenum">
              <a:rPr lang="zh-CN" altLang="en-US">
                <a:ea typeface="宋体" pitchFamily="2" charset="-122"/>
              </a:rPr>
              <a:pPr/>
              <a:t>28</a:t>
            </a:fld>
            <a:endParaRPr lang="zh-CN" altLang="en-US">
              <a:ea typeface="宋体" pitchFamily="2" charset="-122"/>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noFill/>
          <a:ln>
            <a:solidFill>
              <a:srgbClr val="000000"/>
            </a:solidFill>
            <a:miter lim="800000"/>
            <a:headEnd/>
            <a:tailEnd/>
          </a:ln>
        </p:spPr>
      </p:sp>
      <p:sp>
        <p:nvSpPr>
          <p:cNvPr id="12291"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zh-CN" altLang="en-US" smtClean="0"/>
              <a:t>（</a:t>
            </a:r>
            <a:r>
              <a:rPr lang="en-US" altLang="zh-CN" smtClean="0"/>
              <a:t>1</a:t>
            </a:r>
            <a:r>
              <a:rPr lang="zh-CN" altLang="en-US" smtClean="0"/>
              <a:t>）在第</a:t>
            </a:r>
            <a:r>
              <a:rPr lang="en-US" altLang="zh-CN" smtClean="0"/>
              <a:t>1</a:t>
            </a:r>
            <a:r>
              <a:rPr lang="zh-CN" altLang="en-US" smtClean="0"/>
              <a:t>页幻灯片中标题下方插入一个水平文本框，在这个新插入的文本框内输入</a:t>
            </a:r>
            <a:r>
              <a:rPr lang="en-US" altLang="zh-CN" smtClean="0"/>
              <a:t>"</a:t>
            </a:r>
            <a:r>
              <a:rPr lang="zh-CN" altLang="en-US" smtClean="0"/>
              <a:t>制作人李明</a:t>
            </a:r>
            <a:r>
              <a:rPr lang="en-US" altLang="zh-CN" smtClean="0"/>
              <a:t>"</a:t>
            </a:r>
            <a:r>
              <a:rPr lang="zh-CN" altLang="en-US" smtClean="0"/>
              <a:t>几个字。设置所插入文字的字体为</a:t>
            </a:r>
            <a:r>
              <a:rPr lang="en-US" altLang="zh-CN" smtClean="0"/>
              <a:t>"</a:t>
            </a:r>
            <a:r>
              <a:rPr lang="zh-CN" altLang="en-US" smtClean="0"/>
              <a:t>宋体</a:t>
            </a:r>
            <a:r>
              <a:rPr lang="en-US" altLang="zh-CN" smtClean="0"/>
              <a:t>"</a:t>
            </a:r>
            <a:r>
              <a:rPr lang="zh-CN" altLang="en-US" smtClean="0"/>
              <a:t>，大小为</a:t>
            </a:r>
            <a:r>
              <a:rPr lang="en-US" altLang="zh-CN" smtClean="0"/>
              <a:t>"24"</a:t>
            </a:r>
            <a:r>
              <a:rPr lang="zh-CN" altLang="en-US" smtClean="0"/>
              <a:t>号，颜色为</a:t>
            </a:r>
            <a:r>
              <a:rPr lang="en-US" altLang="zh-CN" smtClean="0"/>
              <a:t>"</a:t>
            </a:r>
            <a:r>
              <a:rPr lang="zh-CN" altLang="en-US" smtClean="0"/>
              <a:t>黑色</a:t>
            </a:r>
            <a:r>
              <a:rPr lang="en-US" altLang="zh-CN" smtClean="0"/>
              <a:t>"</a:t>
            </a:r>
            <a:r>
              <a:rPr lang="zh-CN" altLang="en-US" smtClean="0"/>
              <a:t>。调整文本框大小使文字能在一行中正常显示。</a:t>
            </a:r>
          </a:p>
          <a:p>
            <a:pPr>
              <a:spcBef>
                <a:spcPct val="0"/>
              </a:spcBef>
            </a:pPr>
            <a:r>
              <a:rPr lang="zh-CN" altLang="en-US" smtClean="0"/>
              <a:t>（</a:t>
            </a:r>
            <a:r>
              <a:rPr lang="en-US" altLang="zh-CN" smtClean="0"/>
              <a:t>2</a:t>
            </a:r>
            <a:r>
              <a:rPr lang="zh-CN" altLang="en-US" smtClean="0"/>
              <a:t>）为第</a:t>
            </a:r>
            <a:r>
              <a:rPr lang="en-US" altLang="zh-CN" smtClean="0"/>
              <a:t>2</a:t>
            </a:r>
            <a:r>
              <a:rPr lang="zh-CN" altLang="en-US" smtClean="0"/>
              <a:t>页幻灯片添加动画效果：把文字</a:t>
            </a:r>
            <a:r>
              <a:rPr lang="en-US" altLang="zh-CN" smtClean="0"/>
              <a:t>"</a:t>
            </a:r>
            <a:r>
              <a:rPr lang="zh-CN" altLang="en-US" smtClean="0"/>
              <a:t>我们的校园</a:t>
            </a:r>
            <a:r>
              <a:rPr lang="en-US" altLang="zh-CN" smtClean="0"/>
              <a:t>"</a:t>
            </a:r>
            <a:r>
              <a:rPr lang="zh-CN" altLang="en-US" smtClean="0"/>
              <a:t>进入时的动画效果设置为</a:t>
            </a:r>
            <a:r>
              <a:rPr lang="en-US" altLang="zh-CN" smtClean="0"/>
              <a:t>"</a:t>
            </a:r>
            <a:r>
              <a:rPr lang="zh-CN" altLang="en-US" smtClean="0"/>
              <a:t>飞入</a:t>
            </a:r>
            <a:r>
              <a:rPr lang="en-US" altLang="zh-CN" smtClean="0"/>
              <a:t>"</a:t>
            </a:r>
            <a:r>
              <a:rPr lang="zh-CN" altLang="en-US" smtClean="0"/>
              <a:t>的效果，开始：单击时，方向：自底部，速度：非常快；</a:t>
            </a:r>
          </a:p>
          <a:p>
            <a:pPr>
              <a:spcBef>
                <a:spcPct val="0"/>
              </a:spcBef>
            </a:pPr>
            <a:r>
              <a:rPr lang="zh-CN" altLang="en-US" smtClean="0"/>
              <a:t>（</a:t>
            </a:r>
            <a:r>
              <a:rPr lang="en-US" altLang="zh-CN" smtClean="0"/>
              <a:t>3</a:t>
            </a:r>
            <a:r>
              <a:rPr lang="zh-CN" altLang="en-US" smtClean="0"/>
              <a:t>）为第</a:t>
            </a:r>
            <a:r>
              <a:rPr lang="en-US" altLang="zh-CN" smtClean="0"/>
              <a:t>5</a:t>
            </a:r>
            <a:r>
              <a:rPr lang="zh-CN" altLang="en-US" smtClean="0"/>
              <a:t>页幻灯片中右下角的文字</a:t>
            </a:r>
            <a:r>
              <a:rPr lang="en-US" altLang="zh-CN" smtClean="0"/>
              <a:t>"</a:t>
            </a:r>
            <a:r>
              <a:rPr lang="zh-CN" altLang="en-US" smtClean="0"/>
              <a:t>返回首页</a:t>
            </a:r>
            <a:r>
              <a:rPr lang="en-US" altLang="zh-CN" smtClean="0"/>
              <a:t>"</a:t>
            </a:r>
            <a:r>
              <a:rPr lang="zh-CN" altLang="en-US" smtClean="0"/>
              <a:t>设置超级链接，链接到本演示文稿的第一页。</a:t>
            </a:r>
          </a:p>
          <a:p>
            <a:pPr>
              <a:spcBef>
                <a:spcPct val="0"/>
              </a:spcBef>
            </a:pPr>
            <a:r>
              <a:rPr lang="zh-CN" altLang="en-US" smtClean="0"/>
              <a:t>（</a:t>
            </a:r>
            <a:r>
              <a:rPr lang="en-US" altLang="zh-CN" smtClean="0"/>
              <a:t>4</a:t>
            </a:r>
            <a:r>
              <a:rPr lang="zh-CN" altLang="en-US" smtClean="0"/>
              <a:t>）在最后一页幻灯片后面插入一张新幻灯片，并选择</a:t>
            </a:r>
            <a:r>
              <a:rPr lang="en-US" altLang="zh-CN" smtClean="0"/>
              <a:t>"</a:t>
            </a:r>
            <a:r>
              <a:rPr lang="zh-CN" altLang="en-US" smtClean="0"/>
              <a:t>标题和文本</a:t>
            </a:r>
            <a:r>
              <a:rPr lang="en-US" altLang="zh-CN" smtClean="0"/>
              <a:t>"</a:t>
            </a:r>
            <a:r>
              <a:rPr lang="zh-CN" altLang="en-US" smtClean="0"/>
              <a:t>的文字版式。</a:t>
            </a:r>
          </a:p>
          <a:p>
            <a:pPr>
              <a:spcBef>
                <a:spcPct val="0"/>
              </a:spcBef>
            </a:pPr>
            <a:endParaRPr lang="zh-CN" altLang="en-US" smtClean="0"/>
          </a:p>
        </p:txBody>
      </p:sp>
      <p:sp>
        <p:nvSpPr>
          <p:cNvPr id="12292"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2220C2F-C682-4A86-BD2F-F9A2E392E355}" type="slidenum">
              <a:rPr lang="zh-CN" altLang="en-US">
                <a:ea typeface="宋体" pitchFamily="2" charset="-122"/>
              </a:rPr>
              <a:pPr/>
              <a:t>29</a:t>
            </a:fld>
            <a:endParaRPr lang="zh-CN" altLang="en-US">
              <a:ea typeface="宋体" pitchFamily="2" charset="-122"/>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幻灯片图像占位符 1"/>
          <p:cNvSpPr>
            <a:spLocks noGrp="1" noRot="1" noChangeAspect="1" noTextEdit="1"/>
          </p:cNvSpPr>
          <p:nvPr>
            <p:ph type="sldImg"/>
          </p:nvPr>
        </p:nvSpPr>
        <p:spPr bwMode="auto">
          <a:noFill/>
          <a:ln>
            <a:solidFill>
              <a:srgbClr val="000000"/>
            </a:solidFill>
            <a:miter lim="800000"/>
            <a:headEnd/>
            <a:tailEnd/>
          </a:ln>
        </p:spPr>
      </p:sp>
      <p:sp>
        <p:nvSpPr>
          <p:cNvPr id="13315"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zh-CN" altLang="en-US" smtClean="0"/>
              <a:t>（</a:t>
            </a:r>
            <a:r>
              <a:rPr lang="en-US" altLang="zh-CN" smtClean="0"/>
              <a:t>1</a:t>
            </a:r>
            <a:r>
              <a:rPr lang="zh-CN" altLang="en-US" smtClean="0"/>
              <a:t>）在第</a:t>
            </a:r>
            <a:r>
              <a:rPr lang="en-US" altLang="zh-CN" smtClean="0"/>
              <a:t>1</a:t>
            </a:r>
            <a:r>
              <a:rPr lang="zh-CN" altLang="en-US" smtClean="0"/>
              <a:t>页幻灯片中标题下方插入一个水平文本框，在这个新插入的文本框内输入</a:t>
            </a:r>
            <a:r>
              <a:rPr lang="en-US" altLang="zh-CN" smtClean="0"/>
              <a:t>"</a:t>
            </a:r>
            <a:r>
              <a:rPr lang="zh-CN" altLang="en-US" smtClean="0"/>
              <a:t>制作人李明</a:t>
            </a:r>
            <a:r>
              <a:rPr lang="en-US" altLang="zh-CN" smtClean="0"/>
              <a:t>"</a:t>
            </a:r>
            <a:r>
              <a:rPr lang="zh-CN" altLang="en-US" smtClean="0"/>
              <a:t>几个字。设置所插入文字的字体为</a:t>
            </a:r>
            <a:r>
              <a:rPr lang="en-US" altLang="zh-CN" smtClean="0"/>
              <a:t>"</a:t>
            </a:r>
            <a:r>
              <a:rPr lang="zh-CN" altLang="en-US" smtClean="0"/>
              <a:t>宋体</a:t>
            </a:r>
            <a:r>
              <a:rPr lang="en-US" altLang="zh-CN" smtClean="0"/>
              <a:t>"</a:t>
            </a:r>
            <a:r>
              <a:rPr lang="zh-CN" altLang="en-US" smtClean="0"/>
              <a:t>，大小为</a:t>
            </a:r>
            <a:r>
              <a:rPr lang="en-US" altLang="zh-CN" smtClean="0"/>
              <a:t>"24"</a:t>
            </a:r>
            <a:r>
              <a:rPr lang="zh-CN" altLang="en-US" smtClean="0"/>
              <a:t>号，颜色为</a:t>
            </a:r>
            <a:r>
              <a:rPr lang="en-US" altLang="zh-CN" smtClean="0"/>
              <a:t>"</a:t>
            </a:r>
            <a:r>
              <a:rPr lang="zh-CN" altLang="en-US" smtClean="0"/>
              <a:t>黑色</a:t>
            </a:r>
            <a:r>
              <a:rPr lang="en-US" altLang="zh-CN" smtClean="0"/>
              <a:t>"</a:t>
            </a:r>
            <a:r>
              <a:rPr lang="zh-CN" altLang="en-US" smtClean="0"/>
              <a:t>。调整文本框大小使文字能在一行中正常显示。</a:t>
            </a:r>
          </a:p>
          <a:p>
            <a:pPr>
              <a:spcBef>
                <a:spcPct val="0"/>
              </a:spcBef>
            </a:pPr>
            <a:r>
              <a:rPr lang="zh-CN" altLang="en-US" smtClean="0"/>
              <a:t>（</a:t>
            </a:r>
            <a:r>
              <a:rPr lang="en-US" altLang="zh-CN" smtClean="0"/>
              <a:t>2</a:t>
            </a:r>
            <a:r>
              <a:rPr lang="zh-CN" altLang="en-US" smtClean="0"/>
              <a:t>）为第</a:t>
            </a:r>
            <a:r>
              <a:rPr lang="en-US" altLang="zh-CN" smtClean="0"/>
              <a:t>2</a:t>
            </a:r>
            <a:r>
              <a:rPr lang="zh-CN" altLang="en-US" smtClean="0"/>
              <a:t>页幻灯片添加动画效果：把文字</a:t>
            </a:r>
            <a:r>
              <a:rPr lang="en-US" altLang="zh-CN" smtClean="0"/>
              <a:t>"</a:t>
            </a:r>
            <a:r>
              <a:rPr lang="zh-CN" altLang="en-US" smtClean="0"/>
              <a:t>我们的校园</a:t>
            </a:r>
            <a:r>
              <a:rPr lang="en-US" altLang="zh-CN" smtClean="0"/>
              <a:t>"</a:t>
            </a:r>
            <a:r>
              <a:rPr lang="zh-CN" altLang="en-US" smtClean="0"/>
              <a:t>进入时的动画效果设置为</a:t>
            </a:r>
            <a:r>
              <a:rPr lang="en-US" altLang="zh-CN" smtClean="0"/>
              <a:t>"</a:t>
            </a:r>
            <a:r>
              <a:rPr lang="zh-CN" altLang="en-US" smtClean="0"/>
              <a:t>飞入</a:t>
            </a:r>
            <a:r>
              <a:rPr lang="en-US" altLang="zh-CN" smtClean="0"/>
              <a:t>"</a:t>
            </a:r>
            <a:r>
              <a:rPr lang="zh-CN" altLang="en-US" smtClean="0"/>
              <a:t>的效果，开始：单击时，方向：自底部，速度：非常快；</a:t>
            </a:r>
          </a:p>
          <a:p>
            <a:pPr>
              <a:spcBef>
                <a:spcPct val="0"/>
              </a:spcBef>
            </a:pPr>
            <a:r>
              <a:rPr lang="zh-CN" altLang="en-US" smtClean="0"/>
              <a:t>（</a:t>
            </a:r>
            <a:r>
              <a:rPr lang="en-US" altLang="zh-CN" smtClean="0"/>
              <a:t>3</a:t>
            </a:r>
            <a:r>
              <a:rPr lang="zh-CN" altLang="en-US" smtClean="0"/>
              <a:t>）为第</a:t>
            </a:r>
            <a:r>
              <a:rPr lang="en-US" altLang="zh-CN" smtClean="0"/>
              <a:t>5</a:t>
            </a:r>
            <a:r>
              <a:rPr lang="zh-CN" altLang="en-US" smtClean="0"/>
              <a:t>页幻灯片中右下角的文字</a:t>
            </a:r>
            <a:r>
              <a:rPr lang="en-US" altLang="zh-CN" smtClean="0"/>
              <a:t>"</a:t>
            </a:r>
            <a:r>
              <a:rPr lang="zh-CN" altLang="en-US" smtClean="0"/>
              <a:t>返回首页</a:t>
            </a:r>
            <a:r>
              <a:rPr lang="en-US" altLang="zh-CN" smtClean="0"/>
              <a:t>"</a:t>
            </a:r>
            <a:r>
              <a:rPr lang="zh-CN" altLang="en-US" smtClean="0"/>
              <a:t>设置超级链接，链接到本演示文稿的第一页。</a:t>
            </a:r>
          </a:p>
          <a:p>
            <a:pPr>
              <a:spcBef>
                <a:spcPct val="0"/>
              </a:spcBef>
            </a:pPr>
            <a:r>
              <a:rPr lang="zh-CN" altLang="en-US" smtClean="0"/>
              <a:t>（</a:t>
            </a:r>
            <a:r>
              <a:rPr lang="en-US" altLang="zh-CN" smtClean="0"/>
              <a:t>4</a:t>
            </a:r>
            <a:r>
              <a:rPr lang="zh-CN" altLang="en-US" smtClean="0"/>
              <a:t>）在最后一页幻灯片后面插入一张新幻灯片，并选择</a:t>
            </a:r>
            <a:r>
              <a:rPr lang="en-US" altLang="zh-CN" smtClean="0"/>
              <a:t>"</a:t>
            </a:r>
            <a:r>
              <a:rPr lang="zh-CN" altLang="en-US" smtClean="0"/>
              <a:t>标题和文本</a:t>
            </a:r>
            <a:r>
              <a:rPr lang="en-US" altLang="zh-CN" smtClean="0"/>
              <a:t>"</a:t>
            </a:r>
            <a:r>
              <a:rPr lang="zh-CN" altLang="en-US" smtClean="0"/>
              <a:t>的文字版式。</a:t>
            </a:r>
          </a:p>
        </p:txBody>
      </p:sp>
      <p:sp>
        <p:nvSpPr>
          <p:cNvPr id="13316"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B1CAFBA-67BA-4643-A9BB-015EA66C6CF3}" type="slidenum">
              <a:rPr lang="zh-CN" altLang="en-US">
                <a:ea typeface="宋体" pitchFamily="2" charset="-122"/>
              </a:rPr>
              <a:pPr/>
              <a:t>30</a:t>
            </a:fld>
            <a:endParaRPr lang="zh-CN" altLang="en-US">
              <a:ea typeface="宋体"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 name="Group 2"/>
          <p:cNvGrpSpPr>
            <a:grpSpLocks/>
          </p:cNvGrpSpPr>
          <p:nvPr/>
        </p:nvGrpSpPr>
        <p:grpSpPr bwMode="auto">
          <a:xfrm>
            <a:off x="0" y="927100"/>
            <a:ext cx="8991600" cy="4495800"/>
            <a:chOff x="0" y="584"/>
            <a:chExt cx="5664" cy="2832"/>
          </a:xfrm>
        </p:grpSpPr>
        <p:sp>
          <p:nvSpPr>
            <p:cNvPr id="5" name="AutoShape 3"/>
            <p:cNvSpPr>
              <a:spLocks noChangeArrowheads="1"/>
            </p:cNvSpPr>
            <p:nvPr userDrawn="1"/>
          </p:nvSpPr>
          <p:spPr bwMode="auto">
            <a:xfrm>
              <a:off x="432" y="1304"/>
              <a:ext cx="4656" cy="2112"/>
            </a:xfrm>
            <a:prstGeom prst="roundRect">
              <a:avLst>
                <a:gd name="adj" fmla="val 16667"/>
              </a:avLst>
            </a:prstGeom>
            <a:noFill/>
            <a:ln w="50800">
              <a:solidFill>
                <a:schemeClr val="bg2"/>
              </a:solidFill>
              <a:round/>
              <a:headEnd/>
              <a:tailEnd/>
            </a:ln>
            <a:effectLst/>
          </p:spPr>
          <p:txBody>
            <a:bodyPr wrap="none" anchor="ctr"/>
            <a:lstStyle/>
            <a:p>
              <a:pPr algn="ctr">
                <a:defRPr/>
              </a:pPr>
              <a:endParaRPr lang="zh-CN" altLang="zh-CN" sz="2400">
                <a:latin typeface="Times New Roman" pitchFamily="18" charset="0"/>
              </a:endParaRPr>
            </a:p>
          </p:txBody>
        </p:sp>
        <p:sp>
          <p:nvSpPr>
            <p:cNvPr id="6" name="Rectangle 4"/>
            <p:cNvSpPr>
              <a:spLocks noChangeArrowheads="1"/>
            </p:cNvSpPr>
            <p:nvPr userDrawn="1"/>
          </p:nvSpPr>
          <p:spPr bwMode="blackWhite">
            <a:xfrm>
              <a:off x="144" y="584"/>
              <a:ext cx="4512" cy="624"/>
            </a:xfrm>
            <a:prstGeom prst="rect">
              <a:avLst/>
            </a:prstGeom>
            <a:solidFill>
              <a:schemeClr val="bg1"/>
            </a:solidFill>
            <a:ln w="57150">
              <a:solidFill>
                <a:schemeClr val="bg2"/>
              </a:solidFill>
              <a:miter lim="800000"/>
              <a:headEnd/>
              <a:tailEnd/>
            </a:ln>
            <a:effectLst/>
          </p:spPr>
          <p:txBody>
            <a:bodyPr wrap="none" anchor="ctr"/>
            <a:lstStyle/>
            <a:p>
              <a:pPr algn="ctr">
                <a:defRPr/>
              </a:pPr>
              <a:endParaRPr lang="zh-CN" altLang="zh-CN" sz="2400">
                <a:latin typeface="Times New Roman" pitchFamily="18" charset="0"/>
              </a:endParaRPr>
            </a:p>
          </p:txBody>
        </p:sp>
        <p:sp>
          <p:nvSpPr>
            <p:cNvPr id="7" name="AutoShape 5"/>
            <p:cNvSpPr>
              <a:spLocks noChangeArrowheads="1"/>
            </p:cNvSpPr>
            <p:nvPr userDrawn="1"/>
          </p:nvSpPr>
          <p:spPr bwMode="blackWhite">
            <a:xfrm>
              <a:off x="0" y="872"/>
              <a:ext cx="5664" cy="1152"/>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4416" y="0"/>
                </a:cxn>
                <a:cxn ang="0">
                  <a:pos x="4917" y="500"/>
                </a:cxn>
                <a:cxn ang="0">
                  <a:pos x="4417" y="1000"/>
                </a:cxn>
                <a:cxn ang="0">
                  <a:pos x="0" y="1000"/>
                </a:cxn>
              </a:cxnLst>
              <a:rect l="T0" t="T1" r="T2" b="T3"/>
              <a:pathLst>
                <a:path w="4917" h="1000">
                  <a:moveTo>
                    <a:pt x="0" y="0"/>
                  </a:moveTo>
                  <a:lnTo>
                    <a:pt x="4416" y="0"/>
                  </a:lnTo>
                  <a:cubicBezTo>
                    <a:pt x="4693" y="0"/>
                    <a:pt x="4917" y="223"/>
                    <a:pt x="4917" y="500"/>
                  </a:cubicBezTo>
                  <a:cubicBezTo>
                    <a:pt x="4917" y="776"/>
                    <a:pt x="4693" y="999"/>
                    <a:pt x="4417" y="1000"/>
                  </a:cubicBezTo>
                  <a:lnTo>
                    <a:pt x="0" y="1000"/>
                  </a:lnTo>
                  <a:close/>
                </a:path>
              </a:pathLst>
            </a:custGeom>
            <a:solidFill>
              <a:schemeClr val="folHlink"/>
            </a:solidFill>
            <a:ln w="9525">
              <a:noFill/>
              <a:miter lim="800000"/>
              <a:headEnd/>
              <a:tailEnd/>
            </a:ln>
          </p:spPr>
          <p:txBody>
            <a:bodyPr/>
            <a:lstStyle/>
            <a:p>
              <a:pPr>
                <a:defRPr/>
              </a:pPr>
              <a:endParaRPr lang="zh-CN" altLang="zh-CN" sz="2400">
                <a:latin typeface="Times New Roman" pitchFamily="18" charset="0"/>
              </a:endParaRPr>
            </a:p>
          </p:txBody>
        </p:sp>
        <p:sp>
          <p:nvSpPr>
            <p:cNvPr id="8" name="Line 6"/>
            <p:cNvSpPr>
              <a:spLocks noChangeShapeType="1"/>
            </p:cNvSpPr>
            <p:nvPr userDrawn="1"/>
          </p:nvSpPr>
          <p:spPr bwMode="auto">
            <a:xfrm>
              <a:off x="0" y="1928"/>
              <a:ext cx="5232" cy="0"/>
            </a:xfrm>
            <a:prstGeom prst="line">
              <a:avLst/>
            </a:prstGeom>
            <a:noFill/>
            <a:ln w="50800">
              <a:solidFill>
                <a:schemeClr val="bg1"/>
              </a:solidFill>
              <a:round/>
              <a:headEnd/>
              <a:tailEnd/>
            </a:ln>
            <a:effectLst/>
          </p:spPr>
          <p:txBody>
            <a:bodyPr/>
            <a:lstStyle/>
            <a:p>
              <a:pPr>
                <a:defRPr/>
              </a:pPr>
              <a:endParaRPr lang="zh-CN" altLang="en-US"/>
            </a:p>
          </p:txBody>
        </p:sp>
      </p:grpSp>
      <p:sp>
        <p:nvSpPr>
          <p:cNvPr id="136199" name="Rectangle 7"/>
          <p:cNvSpPr>
            <a:spLocks noGrp="1" noChangeArrowheads="1"/>
          </p:cNvSpPr>
          <p:nvPr>
            <p:ph type="ctrTitle"/>
          </p:nvPr>
        </p:nvSpPr>
        <p:spPr>
          <a:xfrm>
            <a:off x="228600" y="1427163"/>
            <a:ext cx="8077200" cy="1609725"/>
          </a:xfrm>
        </p:spPr>
        <p:txBody>
          <a:bodyPr/>
          <a:lstStyle>
            <a:lvl1pPr>
              <a:defRPr sz="4600"/>
            </a:lvl1pPr>
          </a:lstStyle>
          <a:p>
            <a:r>
              <a:rPr lang="zh-CN" altLang="en-US"/>
              <a:t>单击此处编辑母版标题样式</a:t>
            </a:r>
          </a:p>
        </p:txBody>
      </p:sp>
      <p:sp>
        <p:nvSpPr>
          <p:cNvPr id="136200" name="Rectangle 8"/>
          <p:cNvSpPr>
            <a:spLocks noGrp="1" noChangeArrowheads="1"/>
          </p:cNvSpPr>
          <p:nvPr>
            <p:ph type="subTitle" idx="1"/>
          </p:nvPr>
        </p:nvSpPr>
        <p:spPr>
          <a:xfrm>
            <a:off x="1066800" y="3441700"/>
            <a:ext cx="6629400" cy="1676400"/>
          </a:xfrm>
        </p:spPr>
        <p:txBody>
          <a:bodyPr/>
          <a:lstStyle>
            <a:lvl1pPr marL="0" indent="0">
              <a:buFont typeface="Wingdings" pitchFamily="2" charset="2"/>
              <a:buNone/>
              <a:defRPr/>
            </a:lvl1pPr>
          </a:lstStyle>
          <a:p>
            <a:r>
              <a:rPr lang="zh-CN" altLang="en-US"/>
              <a:t>单击此处编辑母版副标题样式</a:t>
            </a:r>
          </a:p>
        </p:txBody>
      </p:sp>
      <p:sp>
        <p:nvSpPr>
          <p:cNvPr id="9" name="Rectangle 9"/>
          <p:cNvSpPr>
            <a:spLocks noGrp="1" noChangeArrowheads="1"/>
          </p:cNvSpPr>
          <p:nvPr>
            <p:ph type="dt" sz="half" idx="10"/>
          </p:nvPr>
        </p:nvSpPr>
        <p:spPr>
          <a:xfrm>
            <a:off x="457200" y="6248400"/>
            <a:ext cx="2133600" cy="471488"/>
          </a:xfrm>
        </p:spPr>
        <p:txBody>
          <a:bodyPr/>
          <a:lstStyle>
            <a:lvl1pPr>
              <a:defRPr/>
            </a:lvl1pPr>
          </a:lstStyle>
          <a:p>
            <a:pPr>
              <a:defRPr/>
            </a:pPr>
            <a:endParaRPr lang="en-US" altLang="zh-CN"/>
          </a:p>
        </p:txBody>
      </p:sp>
      <p:sp>
        <p:nvSpPr>
          <p:cNvPr id="10" name="Rectangle 10"/>
          <p:cNvSpPr>
            <a:spLocks noGrp="1" noChangeArrowheads="1"/>
          </p:cNvSpPr>
          <p:nvPr>
            <p:ph type="ftr" sz="quarter" idx="11"/>
          </p:nvPr>
        </p:nvSpPr>
        <p:spPr>
          <a:xfrm>
            <a:off x="3124200" y="6253163"/>
            <a:ext cx="2895600" cy="457200"/>
          </a:xfrm>
        </p:spPr>
        <p:txBody>
          <a:bodyPr/>
          <a:lstStyle>
            <a:lvl1pPr>
              <a:defRPr/>
            </a:lvl1pPr>
          </a:lstStyle>
          <a:p>
            <a:pPr>
              <a:defRPr/>
            </a:pPr>
            <a:endParaRPr lang="en-US" altLang="zh-CN"/>
          </a:p>
        </p:txBody>
      </p:sp>
      <p:sp>
        <p:nvSpPr>
          <p:cNvPr id="11" name="Rectangle 11"/>
          <p:cNvSpPr>
            <a:spLocks noGrp="1" noChangeArrowheads="1"/>
          </p:cNvSpPr>
          <p:nvPr>
            <p:ph type="sldNum" sz="quarter" idx="12"/>
          </p:nvPr>
        </p:nvSpPr>
        <p:spPr>
          <a:xfrm>
            <a:off x="6553200" y="6248400"/>
            <a:ext cx="2133600" cy="471488"/>
          </a:xfrm>
        </p:spPr>
        <p:txBody>
          <a:bodyPr/>
          <a:lstStyle>
            <a:lvl1pPr>
              <a:defRPr/>
            </a:lvl1pPr>
          </a:lstStyle>
          <a:p>
            <a:pPr>
              <a:defRPr/>
            </a:pPr>
            <a:fld id="{5135910E-37CD-4B59-86C9-81EF73031136}" type="slidenum">
              <a:rPr lang="en-US" altLang="zh-CN"/>
              <a:pPr>
                <a:defRPr/>
              </a:pPr>
              <a:t>‹#›</a:t>
            </a:fld>
            <a:endParaRPr lang="en-US" altLang="zh-CN"/>
          </a:p>
        </p:txBody>
      </p:sp>
    </p:spTree>
  </p:cSld>
  <p:clrMapOvr>
    <a:masterClrMapping/>
  </p:clrMapOvr>
  <p:transition>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8"/>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9"/>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0"/>
          <p:cNvSpPr>
            <a:spLocks noGrp="1" noChangeArrowheads="1"/>
          </p:cNvSpPr>
          <p:nvPr>
            <p:ph type="sldNum" sz="quarter" idx="12"/>
          </p:nvPr>
        </p:nvSpPr>
        <p:spPr>
          <a:ln/>
        </p:spPr>
        <p:txBody>
          <a:bodyPr/>
          <a:lstStyle>
            <a:lvl1pPr>
              <a:defRPr/>
            </a:lvl1pPr>
          </a:lstStyle>
          <a:p>
            <a:pPr>
              <a:defRPr/>
            </a:pPr>
            <a:fld id="{C0C19AAD-1669-48C7-973C-77CA8AED80F6}" type="slidenum">
              <a:rPr lang="en-US" altLang="zh-CN"/>
              <a:pPr>
                <a:defRPr/>
              </a:pPr>
              <a:t>‹#›</a:t>
            </a:fld>
            <a:endParaRPr lang="en-US" altLang="zh-CN"/>
          </a:p>
        </p:txBody>
      </p:sp>
    </p:spTree>
  </p:cSld>
  <p:clrMapOvr>
    <a:masterClrMapping/>
  </p:clrMapOvr>
  <p:transition>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8"/>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9"/>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0"/>
          <p:cNvSpPr>
            <a:spLocks noGrp="1" noChangeArrowheads="1"/>
          </p:cNvSpPr>
          <p:nvPr>
            <p:ph type="sldNum" sz="quarter" idx="12"/>
          </p:nvPr>
        </p:nvSpPr>
        <p:spPr>
          <a:ln/>
        </p:spPr>
        <p:txBody>
          <a:bodyPr/>
          <a:lstStyle>
            <a:lvl1pPr>
              <a:defRPr/>
            </a:lvl1pPr>
          </a:lstStyle>
          <a:p>
            <a:pPr>
              <a:defRPr/>
            </a:pPr>
            <a:fld id="{2D44E1A8-4671-4CAE-B32B-3F860D0FC219}" type="slidenum">
              <a:rPr lang="en-US" altLang="zh-CN"/>
              <a:pPr>
                <a:defRPr/>
              </a:pPr>
              <a:t>‹#›</a:t>
            </a:fld>
            <a:endParaRPr lang="en-US" altLang="zh-CN"/>
          </a:p>
        </p:txBody>
      </p:sp>
    </p:spTree>
  </p:cSld>
  <p:clrMapOvr>
    <a:masterClrMapping/>
  </p:clrMapOvr>
  <p:transition>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8"/>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9"/>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0"/>
          <p:cNvSpPr>
            <a:spLocks noGrp="1" noChangeArrowheads="1"/>
          </p:cNvSpPr>
          <p:nvPr>
            <p:ph type="sldNum" sz="quarter" idx="12"/>
          </p:nvPr>
        </p:nvSpPr>
        <p:spPr>
          <a:ln/>
        </p:spPr>
        <p:txBody>
          <a:bodyPr/>
          <a:lstStyle>
            <a:lvl1pPr>
              <a:defRPr/>
            </a:lvl1pPr>
          </a:lstStyle>
          <a:p>
            <a:pPr>
              <a:defRPr/>
            </a:pPr>
            <a:fld id="{05970865-CE85-40A0-9273-9329F006317D}" type="slidenum">
              <a:rPr lang="en-US" altLang="zh-CN"/>
              <a:pPr>
                <a:defRPr/>
              </a:pPr>
              <a:t>‹#›</a:t>
            </a:fld>
            <a:endParaRPr lang="en-US" altLang="zh-CN"/>
          </a:p>
        </p:txBody>
      </p:sp>
    </p:spTree>
  </p:cSld>
  <p:clrMapOvr>
    <a:masterClrMapping/>
  </p:clrMapOvr>
  <p:transition>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8"/>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9"/>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10"/>
          <p:cNvSpPr>
            <a:spLocks noGrp="1" noChangeArrowheads="1"/>
          </p:cNvSpPr>
          <p:nvPr>
            <p:ph type="sldNum" sz="quarter" idx="12"/>
          </p:nvPr>
        </p:nvSpPr>
        <p:spPr>
          <a:ln/>
        </p:spPr>
        <p:txBody>
          <a:bodyPr/>
          <a:lstStyle>
            <a:lvl1pPr>
              <a:defRPr/>
            </a:lvl1pPr>
          </a:lstStyle>
          <a:p>
            <a:pPr>
              <a:defRPr/>
            </a:pPr>
            <a:fld id="{D1066969-5DA8-4EBE-BF77-D6EC1A696889}" type="slidenum">
              <a:rPr lang="en-US" altLang="zh-CN"/>
              <a:pPr>
                <a:defRPr/>
              </a:pPr>
              <a:t>‹#›</a:t>
            </a:fld>
            <a:endParaRPr lang="en-US" altLang="zh-CN"/>
          </a:p>
        </p:txBody>
      </p:sp>
    </p:spTree>
  </p:cSld>
  <p:clrMapOvr>
    <a:masterClrMapping/>
  </p:clrMapOvr>
  <p:transition>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p:txBody>
          <a:bodyPr/>
          <a:lstStyle>
            <a:lvl1pPr>
              <a:defRPr sz="4400"/>
            </a:lvl1pPr>
          </a:lstStyle>
          <a:p>
            <a:r>
              <a:rPr lang="zh-CN" altLang="en-US" sz="3600" b="1" dirty="0" smtClean="0">
                <a:solidFill>
                  <a:schemeClr val="bg1"/>
                </a:solidFill>
                <a:ea typeface="黑体" pitchFamily="49" charset="-122"/>
              </a:rPr>
              <a:t>广州市信息技术统考（</a:t>
            </a:r>
            <a:r>
              <a:rPr lang="en-US" altLang="zh-CN" sz="3600" b="1" dirty="0" smtClean="0">
                <a:solidFill>
                  <a:schemeClr val="bg1"/>
                </a:solidFill>
                <a:ea typeface="黑体" pitchFamily="49" charset="-122"/>
              </a:rPr>
              <a:t>PPT</a:t>
            </a:r>
            <a:r>
              <a:rPr lang="zh-CN" altLang="en-US" sz="3600" b="1" dirty="0" smtClean="0">
                <a:solidFill>
                  <a:schemeClr val="bg1"/>
                </a:solidFill>
                <a:ea typeface="黑体" pitchFamily="49" charset="-122"/>
              </a:rPr>
              <a:t>专题）</a:t>
            </a:r>
            <a:endParaRPr lang="zh-CN" altLang="en-US" sz="3600" b="1" dirty="0">
              <a:solidFill>
                <a:schemeClr val="bg1"/>
              </a:solidFill>
              <a:ea typeface="黑体" pitchFamily="49" charset="-122"/>
            </a:endParaRPr>
          </a:p>
        </p:txBody>
      </p:sp>
      <p:sp>
        <p:nvSpPr>
          <p:cNvPr id="3" name="Rectangle 8"/>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9"/>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10"/>
          <p:cNvSpPr>
            <a:spLocks noGrp="1" noChangeArrowheads="1"/>
          </p:cNvSpPr>
          <p:nvPr>
            <p:ph type="sldNum" sz="quarter" idx="12"/>
          </p:nvPr>
        </p:nvSpPr>
        <p:spPr>
          <a:ln/>
        </p:spPr>
        <p:txBody>
          <a:bodyPr/>
          <a:lstStyle>
            <a:lvl1pPr>
              <a:defRPr/>
            </a:lvl1pPr>
          </a:lstStyle>
          <a:p>
            <a:pPr>
              <a:defRPr/>
            </a:pPr>
            <a:fld id="{10561CBC-936B-4002-95D9-3832D79BEE26}" type="slidenum">
              <a:rPr lang="en-US" altLang="zh-CN"/>
              <a:pPr>
                <a:defRPr/>
              </a:pPr>
              <a:t>‹#›</a:t>
            </a:fld>
            <a:endParaRPr lang="en-US" altLang="zh-CN"/>
          </a:p>
        </p:txBody>
      </p:sp>
    </p:spTree>
  </p:cSld>
  <p:clrMapOvr>
    <a:masterClrMapping/>
  </p:clrMapOvr>
  <p:transition>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9"/>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10"/>
          <p:cNvSpPr>
            <a:spLocks noGrp="1" noChangeArrowheads="1"/>
          </p:cNvSpPr>
          <p:nvPr>
            <p:ph type="sldNum" sz="quarter" idx="12"/>
          </p:nvPr>
        </p:nvSpPr>
        <p:spPr>
          <a:ln/>
        </p:spPr>
        <p:txBody>
          <a:bodyPr/>
          <a:lstStyle>
            <a:lvl1pPr>
              <a:defRPr/>
            </a:lvl1pPr>
          </a:lstStyle>
          <a:p>
            <a:pPr>
              <a:defRPr/>
            </a:pPr>
            <a:fld id="{F895762E-4196-4507-9360-C36611C7A420}" type="slidenum">
              <a:rPr lang="en-US" altLang="zh-CN"/>
              <a:pPr>
                <a:defRPr/>
              </a:pPr>
              <a:t>‹#›</a:t>
            </a:fld>
            <a:endParaRPr lang="en-US" altLang="zh-CN"/>
          </a:p>
        </p:txBody>
      </p:sp>
    </p:spTree>
  </p:cSld>
  <p:clrMapOvr>
    <a:masterClrMapping/>
  </p:clrMapOvr>
  <p:transition>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8"/>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9"/>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0"/>
          <p:cNvSpPr>
            <a:spLocks noGrp="1" noChangeArrowheads="1"/>
          </p:cNvSpPr>
          <p:nvPr>
            <p:ph type="sldNum" sz="quarter" idx="12"/>
          </p:nvPr>
        </p:nvSpPr>
        <p:spPr>
          <a:ln/>
        </p:spPr>
        <p:txBody>
          <a:bodyPr/>
          <a:lstStyle>
            <a:lvl1pPr>
              <a:defRPr/>
            </a:lvl1pPr>
          </a:lstStyle>
          <a:p>
            <a:pPr>
              <a:defRPr/>
            </a:pPr>
            <a:fld id="{B9A2CFBF-5289-4EBA-9C5F-8DBEFD0325C3}" type="slidenum">
              <a:rPr lang="en-US" altLang="zh-CN"/>
              <a:pPr>
                <a:defRPr/>
              </a:pPr>
              <a:t>‹#›</a:t>
            </a:fld>
            <a:endParaRPr lang="en-US" altLang="zh-CN"/>
          </a:p>
        </p:txBody>
      </p:sp>
    </p:spTree>
  </p:cSld>
  <p:clrMapOvr>
    <a:masterClrMapping/>
  </p:clrMapOvr>
  <p:transition>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8"/>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9"/>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0"/>
          <p:cNvSpPr>
            <a:spLocks noGrp="1" noChangeArrowheads="1"/>
          </p:cNvSpPr>
          <p:nvPr>
            <p:ph type="sldNum" sz="quarter" idx="12"/>
          </p:nvPr>
        </p:nvSpPr>
        <p:spPr>
          <a:ln/>
        </p:spPr>
        <p:txBody>
          <a:bodyPr/>
          <a:lstStyle>
            <a:lvl1pPr>
              <a:defRPr/>
            </a:lvl1pPr>
          </a:lstStyle>
          <a:p>
            <a:pPr>
              <a:defRPr/>
            </a:pPr>
            <a:fld id="{13B85BEA-B3C4-45C4-80C3-E0A800449E30}" type="slidenum">
              <a:rPr lang="en-US" altLang="zh-CN"/>
              <a:pPr>
                <a:defRPr/>
              </a:pPr>
              <a:t>‹#›</a:t>
            </a:fld>
            <a:endParaRPr lang="en-US" altLang="zh-CN"/>
          </a:p>
        </p:txBody>
      </p:sp>
    </p:spTree>
  </p:cSld>
  <p:clrMapOvr>
    <a:masterClrMapping/>
  </p:clrMapOvr>
  <p:transition>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8"/>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9"/>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0"/>
          <p:cNvSpPr>
            <a:spLocks noGrp="1" noChangeArrowheads="1"/>
          </p:cNvSpPr>
          <p:nvPr>
            <p:ph type="sldNum" sz="quarter" idx="12"/>
          </p:nvPr>
        </p:nvSpPr>
        <p:spPr>
          <a:ln/>
        </p:spPr>
        <p:txBody>
          <a:bodyPr/>
          <a:lstStyle>
            <a:lvl1pPr>
              <a:defRPr/>
            </a:lvl1pPr>
          </a:lstStyle>
          <a:p>
            <a:pPr>
              <a:defRPr/>
            </a:pPr>
            <a:fld id="{ADED2402-266F-4FDE-9FED-1D381ECF9701}" type="slidenum">
              <a:rPr lang="en-US" altLang="zh-CN"/>
              <a:pPr>
                <a:defRPr/>
              </a:pPr>
              <a:t>‹#›</a:t>
            </a:fld>
            <a:endParaRPr lang="en-US" altLang="zh-CN"/>
          </a:p>
        </p:txBody>
      </p:sp>
    </p:spTree>
  </p:cSld>
  <p:clrMapOvr>
    <a:masterClrMapping/>
  </p:clrMapOvr>
  <p:transition>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450013" y="228600"/>
            <a:ext cx="2084387" cy="57912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95263" y="228600"/>
            <a:ext cx="6102350" cy="57912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8"/>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9"/>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0"/>
          <p:cNvSpPr>
            <a:spLocks noGrp="1" noChangeArrowheads="1"/>
          </p:cNvSpPr>
          <p:nvPr>
            <p:ph type="sldNum" sz="quarter" idx="12"/>
          </p:nvPr>
        </p:nvSpPr>
        <p:spPr>
          <a:ln/>
        </p:spPr>
        <p:txBody>
          <a:bodyPr/>
          <a:lstStyle>
            <a:lvl1pPr>
              <a:defRPr/>
            </a:lvl1pPr>
          </a:lstStyle>
          <a:p>
            <a:pPr>
              <a:defRPr/>
            </a:pPr>
            <a:fld id="{46CC08C9-BC00-47FE-886D-175A00B9F2F0}" type="slidenum">
              <a:rPr lang="en-US" altLang="zh-CN"/>
              <a:pPr>
                <a:defRPr/>
              </a:pPr>
              <a:t>‹#›</a:t>
            </a:fld>
            <a:endParaRPr lang="en-US" altLang="zh-CN"/>
          </a:p>
        </p:txBody>
      </p:sp>
    </p:spTree>
  </p:cSld>
  <p:clrMapOvr>
    <a:masterClrMapping/>
  </p:clrMapOvr>
  <p:transition>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195263" y="228600"/>
            <a:ext cx="8339137" cy="5791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Rectangle 8"/>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9"/>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10"/>
          <p:cNvSpPr>
            <a:spLocks noGrp="1" noChangeArrowheads="1"/>
          </p:cNvSpPr>
          <p:nvPr>
            <p:ph type="sldNum" sz="quarter" idx="12"/>
          </p:nvPr>
        </p:nvSpPr>
        <p:spPr>
          <a:ln/>
        </p:spPr>
        <p:txBody>
          <a:bodyPr/>
          <a:lstStyle>
            <a:lvl1pPr>
              <a:defRPr/>
            </a:lvl1pPr>
          </a:lstStyle>
          <a:p>
            <a:pPr>
              <a:defRPr/>
            </a:pPr>
            <a:fld id="{5B5E7651-5B64-43A8-9023-C3804EC8A7C0}" type="slidenum">
              <a:rPr lang="en-US" altLang="zh-CN"/>
              <a:pPr>
                <a:defRPr/>
              </a:pPr>
              <a:t>‹#›</a:t>
            </a:fld>
            <a:endParaRPr lang="en-US" altLang="zh-CN"/>
          </a:p>
        </p:txBody>
      </p:sp>
    </p:spTree>
  </p:cSld>
  <p:clrMapOvr>
    <a:masterClrMapping/>
  </p:clrMapOvr>
  <p:transition>
    <p:blinds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userDrawn="1"/>
        </p:nvGrpSpPr>
        <p:grpSpPr bwMode="auto">
          <a:xfrm>
            <a:off x="0" y="152400"/>
            <a:ext cx="8686800" cy="6096000"/>
            <a:chOff x="0" y="96"/>
            <a:chExt cx="5472" cy="3840"/>
          </a:xfrm>
        </p:grpSpPr>
        <p:sp>
          <p:nvSpPr>
            <p:cNvPr id="135171" name="AutoShape 3"/>
            <p:cNvSpPr>
              <a:spLocks noChangeArrowheads="1"/>
            </p:cNvSpPr>
            <p:nvPr/>
          </p:nvSpPr>
          <p:spPr bwMode="auto">
            <a:xfrm>
              <a:off x="240" y="336"/>
              <a:ext cx="5232" cy="3600"/>
            </a:xfrm>
            <a:prstGeom prst="roundRect">
              <a:avLst>
                <a:gd name="adj" fmla="val 13727"/>
              </a:avLst>
            </a:prstGeom>
            <a:noFill/>
            <a:ln w="50800">
              <a:solidFill>
                <a:schemeClr val="bg2"/>
              </a:solidFill>
              <a:round/>
              <a:headEnd/>
              <a:tailEnd/>
            </a:ln>
            <a:effectLst/>
          </p:spPr>
          <p:txBody>
            <a:bodyPr wrap="none" anchor="ctr"/>
            <a:lstStyle/>
            <a:p>
              <a:pPr algn="ctr">
                <a:defRPr/>
              </a:pPr>
              <a:endParaRPr lang="zh-CN" altLang="zh-CN" sz="2400">
                <a:latin typeface="Times New Roman" pitchFamily="18" charset="0"/>
              </a:endParaRPr>
            </a:p>
          </p:txBody>
        </p:sp>
        <p:sp>
          <p:nvSpPr>
            <p:cNvPr id="135172" name="AutoShape 4"/>
            <p:cNvSpPr>
              <a:spLocks noChangeArrowheads="1"/>
            </p:cNvSpPr>
            <p:nvPr/>
          </p:nvSpPr>
          <p:spPr bwMode="blackWhite">
            <a:xfrm>
              <a:off x="0" y="96"/>
              <a:ext cx="5376" cy="768"/>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6499" y="0"/>
                </a:cxn>
                <a:cxn ang="0">
                  <a:pos x="7000" y="500"/>
                </a:cxn>
                <a:cxn ang="0">
                  <a:pos x="6500" y="1000"/>
                </a:cxn>
                <a:cxn ang="0">
                  <a:pos x="0" y="1000"/>
                </a:cxn>
              </a:cxnLst>
              <a:rect l="T0" t="T1" r="T2" b="T3"/>
              <a:pathLst>
                <a:path w="7000" h="1000">
                  <a:moveTo>
                    <a:pt x="0" y="0"/>
                  </a:moveTo>
                  <a:lnTo>
                    <a:pt x="6499" y="0"/>
                  </a:lnTo>
                  <a:cubicBezTo>
                    <a:pt x="6776" y="0"/>
                    <a:pt x="7000" y="223"/>
                    <a:pt x="7000" y="500"/>
                  </a:cubicBezTo>
                  <a:cubicBezTo>
                    <a:pt x="7000" y="776"/>
                    <a:pt x="6776" y="999"/>
                    <a:pt x="6500" y="1000"/>
                  </a:cubicBezTo>
                  <a:lnTo>
                    <a:pt x="0" y="1000"/>
                  </a:lnTo>
                  <a:close/>
                </a:path>
              </a:pathLst>
            </a:custGeom>
            <a:solidFill>
              <a:schemeClr val="folHlink"/>
            </a:solidFill>
            <a:ln w="9525">
              <a:noFill/>
              <a:miter lim="800000"/>
              <a:headEnd/>
              <a:tailEnd/>
            </a:ln>
          </p:spPr>
          <p:txBody>
            <a:bodyPr/>
            <a:lstStyle/>
            <a:p>
              <a:pPr>
                <a:defRPr/>
              </a:pPr>
              <a:endParaRPr lang="zh-CN" altLang="zh-CN" sz="2400">
                <a:latin typeface="Times New Roman" pitchFamily="18" charset="0"/>
              </a:endParaRPr>
            </a:p>
          </p:txBody>
        </p:sp>
        <p:sp>
          <p:nvSpPr>
            <p:cNvPr id="135173" name="Line 5"/>
            <p:cNvSpPr>
              <a:spLocks noChangeShapeType="1"/>
            </p:cNvSpPr>
            <p:nvPr/>
          </p:nvSpPr>
          <p:spPr bwMode="auto">
            <a:xfrm>
              <a:off x="0" y="768"/>
              <a:ext cx="5088" cy="0"/>
            </a:xfrm>
            <a:prstGeom prst="line">
              <a:avLst/>
            </a:prstGeom>
            <a:noFill/>
            <a:ln w="38100">
              <a:solidFill>
                <a:schemeClr val="bg1"/>
              </a:solidFill>
              <a:round/>
              <a:headEnd/>
              <a:tailEnd/>
            </a:ln>
            <a:effectLst/>
          </p:spPr>
          <p:txBody>
            <a:bodyPr/>
            <a:lstStyle/>
            <a:p>
              <a:pPr>
                <a:defRPr/>
              </a:pPr>
              <a:endParaRPr lang="zh-CN" altLang="en-US"/>
            </a:p>
          </p:txBody>
        </p:sp>
      </p:grpSp>
      <p:sp>
        <p:nvSpPr>
          <p:cNvPr id="1027" name="Rectangle 6"/>
          <p:cNvSpPr>
            <a:spLocks noGrp="1" noChangeArrowheads="1"/>
          </p:cNvSpPr>
          <p:nvPr>
            <p:ph type="title"/>
          </p:nvPr>
        </p:nvSpPr>
        <p:spPr bwMode="auto">
          <a:xfrm>
            <a:off x="195263" y="228600"/>
            <a:ext cx="8015287" cy="914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lang="zh-CN" altLang="en-US" sz="3600" b="1" dirty="0" smtClean="0">
                <a:solidFill>
                  <a:schemeClr val="bg1"/>
                </a:solidFill>
                <a:ea typeface="黑体" pitchFamily="49" charset="-122"/>
              </a:rPr>
              <a:t>广州市信息技术统考（</a:t>
            </a:r>
            <a:r>
              <a:rPr lang="en-US" altLang="zh-CN" sz="3600" b="1" dirty="0" smtClean="0">
                <a:solidFill>
                  <a:schemeClr val="bg1"/>
                </a:solidFill>
                <a:ea typeface="黑体" pitchFamily="49" charset="-122"/>
              </a:rPr>
              <a:t>PPT</a:t>
            </a:r>
            <a:r>
              <a:rPr lang="zh-CN" altLang="en-US" sz="3600" b="1" dirty="0" smtClean="0">
                <a:solidFill>
                  <a:schemeClr val="bg1"/>
                </a:solidFill>
                <a:ea typeface="黑体" pitchFamily="49" charset="-122"/>
              </a:rPr>
              <a:t>专题）</a:t>
            </a:r>
            <a:endParaRPr lang="zh-CN" altLang="en-US" sz="3600" b="1" dirty="0">
              <a:solidFill>
                <a:schemeClr val="bg1"/>
              </a:solidFill>
              <a:ea typeface="黑体" pitchFamily="49" charset="-122"/>
            </a:endParaRPr>
          </a:p>
        </p:txBody>
      </p:sp>
      <p:sp>
        <p:nvSpPr>
          <p:cNvPr id="1028" name="Rectangle 7"/>
          <p:cNvSpPr>
            <a:spLocks noGrp="1" noChangeArrowheads="1"/>
          </p:cNvSpPr>
          <p:nvPr>
            <p:ph type="body" idx="1"/>
          </p:nvPr>
        </p:nvSpPr>
        <p:spPr bwMode="auto">
          <a:xfrm>
            <a:off x="609600" y="1600200"/>
            <a:ext cx="7924800" cy="4419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35176"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ltLang="zh-CN"/>
          </a:p>
        </p:txBody>
      </p:sp>
      <p:sp>
        <p:nvSpPr>
          <p:cNvPr id="135177"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pPr>
              <a:defRPr/>
            </a:pPr>
            <a:endParaRPr lang="en-US" altLang="zh-CN"/>
          </a:p>
        </p:txBody>
      </p:sp>
      <p:sp>
        <p:nvSpPr>
          <p:cNvPr id="135178"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defRPr>
            </a:lvl1pPr>
          </a:lstStyle>
          <a:p>
            <a:pPr>
              <a:defRPr/>
            </a:pPr>
            <a:fld id="{6069D8D0-BA4B-40D6-82A9-4A67847C76E7}"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786"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Lst>
  <p:transition>
    <p:blinds dir="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charset="0"/>
          <a:ea typeface="宋体" pitchFamily="2" charset="-122"/>
        </a:defRPr>
      </a:lvl2pPr>
      <a:lvl3pPr algn="l" rtl="0" eaLnBrk="0" fontAlgn="base" hangingPunct="0">
        <a:spcBef>
          <a:spcPct val="0"/>
        </a:spcBef>
        <a:spcAft>
          <a:spcPct val="0"/>
        </a:spcAft>
        <a:defRPr sz="4200">
          <a:solidFill>
            <a:schemeClr val="tx2"/>
          </a:solidFill>
          <a:latin typeface="Arial" charset="0"/>
          <a:ea typeface="宋体" pitchFamily="2" charset="-122"/>
        </a:defRPr>
      </a:lvl3pPr>
      <a:lvl4pPr algn="l" rtl="0" eaLnBrk="0" fontAlgn="base" hangingPunct="0">
        <a:spcBef>
          <a:spcPct val="0"/>
        </a:spcBef>
        <a:spcAft>
          <a:spcPct val="0"/>
        </a:spcAft>
        <a:defRPr sz="4200">
          <a:solidFill>
            <a:schemeClr val="tx2"/>
          </a:solidFill>
          <a:latin typeface="Arial" charset="0"/>
          <a:ea typeface="宋体" pitchFamily="2" charset="-122"/>
        </a:defRPr>
      </a:lvl4pPr>
      <a:lvl5pPr algn="l" rtl="0" eaLnBrk="0" fontAlgn="base" hangingPunct="0">
        <a:spcBef>
          <a:spcPct val="0"/>
        </a:spcBef>
        <a:spcAft>
          <a:spcPct val="0"/>
        </a:spcAft>
        <a:defRPr sz="4200">
          <a:solidFill>
            <a:schemeClr val="tx2"/>
          </a:solidFill>
          <a:latin typeface="Arial" charset="0"/>
          <a:ea typeface="宋体" pitchFamily="2" charset="-122"/>
        </a:defRPr>
      </a:lvl5pPr>
      <a:lvl6pPr marL="457200" algn="l" rtl="0" fontAlgn="base">
        <a:spcBef>
          <a:spcPct val="0"/>
        </a:spcBef>
        <a:spcAft>
          <a:spcPct val="0"/>
        </a:spcAft>
        <a:defRPr sz="4200">
          <a:solidFill>
            <a:schemeClr val="tx2"/>
          </a:solidFill>
          <a:latin typeface="Arial" charset="0"/>
          <a:ea typeface="宋体" pitchFamily="2" charset="-122"/>
        </a:defRPr>
      </a:lvl6pPr>
      <a:lvl7pPr marL="914400" algn="l" rtl="0" fontAlgn="base">
        <a:spcBef>
          <a:spcPct val="0"/>
        </a:spcBef>
        <a:spcAft>
          <a:spcPct val="0"/>
        </a:spcAft>
        <a:defRPr sz="4200">
          <a:solidFill>
            <a:schemeClr val="tx2"/>
          </a:solidFill>
          <a:latin typeface="Arial" charset="0"/>
          <a:ea typeface="宋体" pitchFamily="2" charset="-122"/>
        </a:defRPr>
      </a:lvl7pPr>
      <a:lvl8pPr marL="1371600" algn="l" rtl="0" fontAlgn="base">
        <a:spcBef>
          <a:spcPct val="0"/>
        </a:spcBef>
        <a:spcAft>
          <a:spcPct val="0"/>
        </a:spcAft>
        <a:defRPr sz="4200">
          <a:solidFill>
            <a:schemeClr val="tx2"/>
          </a:solidFill>
          <a:latin typeface="Arial" charset="0"/>
          <a:ea typeface="宋体" pitchFamily="2" charset="-122"/>
        </a:defRPr>
      </a:lvl8pPr>
      <a:lvl9pPr marL="1828800" algn="l" rtl="0" fontAlgn="base">
        <a:spcBef>
          <a:spcPct val="0"/>
        </a:spcBef>
        <a:spcAft>
          <a:spcPct val="0"/>
        </a:spcAft>
        <a:defRPr sz="42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Char char="l"/>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pitchFamily="2" charset="2"/>
        <a:buChar char="l"/>
        <a:defRPr sz="2800">
          <a:solidFill>
            <a:schemeClr val="tx1"/>
          </a:solidFill>
          <a:latin typeface="+mn-lt"/>
          <a:ea typeface="+mn-ea"/>
        </a:defRPr>
      </a:lvl2pPr>
      <a:lvl3pPr marL="1143000" indent="-228600" algn="l" rtl="0" eaLnBrk="0" fontAlgn="base" hangingPunct="0">
        <a:spcBef>
          <a:spcPct val="20000"/>
        </a:spcBef>
        <a:spcAft>
          <a:spcPct val="0"/>
        </a:spcAft>
        <a:buClr>
          <a:schemeClr val="bg2"/>
        </a:buClr>
        <a:buSzPct val="65000"/>
        <a:buFont typeface="Wingdings" pitchFamily="2" charset="2"/>
        <a:buChar char="l"/>
        <a:defRPr sz="2400">
          <a:solidFill>
            <a:schemeClr val="tx1"/>
          </a:solidFill>
          <a:latin typeface="+mn-lt"/>
          <a:ea typeface="+mn-ea"/>
        </a:defRPr>
      </a:lvl3pPr>
      <a:lvl4pPr marL="1600200" indent="-228600" algn="l" rtl="0" eaLnBrk="0" fontAlgn="base" hangingPunct="0">
        <a:spcBef>
          <a:spcPct val="20000"/>
        </a:spcBef>
        <a:spcAft>
          <a:spcPct val="0"/>
        </a:spcAft>
        <a:buClr>
          <a:schemeClr val="hlink"/>
        </a:buClr>
        <a:buSzPct val="60000"/>
        <a:buFont typeface="Wingdings" pitchFamily="2" charset="2"/>
        <a:buChar char="l"/>
        <a:defRPr sz="2000">
          <a:solidFill>
            <a:schemeClr val="tx1"/>
          </a:solidFill>
          <a:latin typeface="+mn-lt"/>
          <a:ea typeface="+mn-ea"/>
        </a:defRPr>
      </a:lvl4pPr>
      <a:lvl5pPr marL="2057400" indent="-228600" algn="l" rtl="0" eaLnBrk="0" fontAlgn="base" hangingPunct="0">
        <a:spcBef>
          <a:spcPct val="20000"/>
        </a:spcBef>
        <a:spcAft>
          <a:spcPct val="0"/>
        </a:spcAft>
        <a:buClr>
          <a:schemeClr val="bg2"/>
        </a:buClr>
        <a:buSzPct val="40000"/>
        <a:buFont typeface="Wingdings" pitchFamily="2" charset="2"/>
        <a:buChar char="l"/>
        <a:defRPr sz="2000">
          <a:solidFill>
            <a:schemeClr val="tx1"/>
          </a:solidFill>
          <a:latin typeface="+mn-lt"/>
          <a:ea typeface="+mn-ea"/>
        </a:defRPr>
      </a:lvl5pPr>
      <a:lvl6pPr marL="25146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ea typeface="+mn-ea"/>
        </a:defRPr>
      </a:lvl6pPr>
      <a:lvl7pPr marL="29718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ea typeface="+mn-ea"/>
        </a:defRPr>
      </a:lvl7pPr>
      <a:lvl8pPr marL="34290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ea typeface="+mn-ea"/>
        </a:defRPr>
      </a:lvl8pPr>
      <a:lvl9pPr marL="38862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www.baidu.com/"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control" Target="../activeX/activeX2.xml"/><Relationship Id="rId7" Type="http://schemas.openxmlformats.org/officeDocument/2006/relationships/image" Target="../media/image13.png"/><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12.png"/><Relationship Id="rId5" Type="http://schemas.openxmlformats.org/officeDocument/2006/relationships/slideLayout" Target="../slideLayouts/slideLayout7.xml"/><Relationship Id="rId4" Type="http://schemas.openxmlformats.org/officeDocument/2006/relationships/control" Target="../activeX/activeX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4.xml"/><Relationship Id="rId1" Type="http://schemas.openxmlformats.org/officeDocument/2006/relationships/vmlDrawing" Target="../drawings/vmlDrawing2.vml"/><Relationship Id="rId4" Type="http://schemas.openxmlformats.org/officeDocument/2006/relationships/notesSlide" Target="../notesSlides/notesSlide7.xml"/></Relationships>
</file>

<file path=ppt/slides/_rels/slide13.xml.rels><?xml version="1.0" encoding="UTF-8" standalone="yes"?>
<Relationships xmlns="http://schemas.openxmlformats.org/package/2006/relationships"><Relationship Id="rId3" Type="http://schemas.openxmlformats.org/officeDocument/2006/relationships/control" Target="../activeX/activeX6.xml"/><Relationship Id="rId2" Type="http://schemas.openxmlformats.org/officeDocument/2006/relationships/control" Target="../activeX/activeX5.xml"/><Relationship Id="rId1" Type="http://schemas.openxmlformats.org/officeDocument/2006/relationships/vmlDrawing" Target="../drawings/vmlDrawing3.vml"/><Relationship Id="rId4"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4.xml"/><Relationship Id="rId1" Type="http://schemas.openxmlformats.org/officeDocument/2006/relationships/slideLayout" Target="../slideLayouts/slideLayout7.xml"/><Relationship Id="rId4" Type="http://schemas.openxmlformats.org/officeDocument/2006/relationships/slide" Target="slide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7.xml"/><Relationship Id="rId1" Type="http://schemas.openxmlformats.org/officeDocument/2006/relationships/vmlDrawing" Target="../drawings/vmlDrawing4.v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control" Target="../activeX/activeX9.xml"/><Relationship Id="rId7" Type="http://schemas.openxmlformats.org/officeDocument/2006/relationships/image" Target="../media/image22.jpeg"/><Relationship Id="rId2" Type="http://schemas.openxmlformats.org/officeDocument/2006/relationships/control" Target="../activeX/activeX8.xml"/><Relationship Id="rId1" Type="http://schemas.openxmlformats.org/officeDocument/2006/relationships/vmlDrawing" Target="../drawings/vmlDrawing5.vml"/><Relationship Id="rId6" Type="http://schemas.openxmlformats.org/officeDocument/2006/relationships/image" Target="../media/image21.png"/><Relationship Id="rId5" Type="http://schemas.openxmlformats.org/officeDocument/2006/relationships/slideLayout" Target="../slideLayouts/slideLayout7.xml"/><Relationship Id="rId4" Type="http://schemas.openxmlformats.org/officeDocument/2006/relationships/control" Target="../activeX/activeX1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30.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3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500298" y="3071810"/>
            <a:ext cx="4301177" cy="707886"/>
          </a:xfrm>
          <a:prstGeom prst="rect">
            <a:avLst/>
          </a:prstGeom>
        </p:spPr>
        <p:txBody>
          <a:bodyPr wrap="none">
            <a:spAutoFit/>
          </a:bodyPr>
          <a:lstStyle/>
          <a:p>
            <a:r>
              <a:rPr lang="zh-CN" altLang="en-US" sz="4000" b="1" dirty="0" smtClean="0">
                <a:solidFill>
                  <a:srgbClr val="0070C0"/>
                </a:solidFill>
                <a:latin typeface="黑体" pitchFamily="49" charset="-122"/>
                <a:ea typeface="黑体" pitchFamily="49" charset="-122"/>
              </a:rPr>
              <a:t>一、“童趣”练习</a:t>
            </a:r>
            <a:endParaRPr lang="zh-CN" altLang="en-US" sz="4000" b="1" dirty="0">
              <a:solidFill>
                <a:srgbClr val="0070C0"/>
              </a:solidFill>
              <a:latin typeface="黑体" pitchFamily="49" charset="-122"/>
              <a:ea typeface="黑体" pitchFamily="49" charset="-122"/>
            </a:endParaRPr>
          </a:p>
        </p:txBody>
      </p:sp>
      <p:sp>
        <p:nvSpPr>
          <p:cNvPr id="5" name="Text Box 5"/>
          <p:cNvSpPr txBox="1">
            <a:spLocks noChangeArrowheads="1"/>
          </p:cNvSpPr>
          <p:nvPr/>
        </p:nvSpPr>
        <p:spPr bwMode="auto">
          <a:xfrm>
            <a:off x="500063" y="357188"/>
            <a:ext cx="7104830" cy="646331"/>
          </a:xfrm>
          <a:prstGeom prst="rect">
            <a:avLst/>
          </a:prstGeom>
          <a:noFill/>
          <a:ln w="9525">
            <a:noFill/>
            <a:miter lim="800000"/>
            <a:headEnd/>
            <a:tailEnd/>
          </a:ln>
        </p:spPr>
        <p:txBody>
          <a:bodyPr wrap="none">
            <a:spAutoFit/>
          </a:bodyPr>
          <a:lstStyle/>
          <a:p>
            <a:r>
              <a:rPr lang="zh-CN" altLang="en-US" sz="3600" b="1" dirty="0">
                <a:solidFill>
                  <a:schemeClr val="bg1"/>
                </a:solidFill>
                <a:ea typeface="黑体" pitchFamily="49" charset="-122"/>
              </a:rPr>
              <a:t>广州市信息技术统考</a:t>
            </a:r>
            <a:r>
              <a:rPr lang="zh-CN" altLang="en-US" sz="3600" b="1" dirty="0" smtClean="0">
                <a:solidFill>
                  <a:schemeClr val="bg1"/>
                </a:solidFill>
                <a:ea typeface="黑体" pitchFamily="49" charset="-122"/>
              </a:rPr>
              <a:t>（</a:t>
            </a:r>
            <a:r>
              <a:rPr lang="en-US" altLang="zh-CN" sz="3600" b="1" dirty="0" smtClean="0">
                <a:solidFill>
                  <a:schemeClr val="bg1"/>
                </a:solidFill>
                <a:ea typeface="黑体" pitchFamily="49" charset="-122"/>
              </a:rPr>
              <a:t>PPT</a:t>
            </a:r>
            <a:r>
              <a:rPr lang="zh-CN" altLang="en-US" sz="3600" b="1" dirty="0" smtClean="0">
                <a:solidFill>
                  <a:schemeClr val="bg1"/>
                </a:solidFill>
                <a:ea typeface="黑体" pitchFamily="49" charset="-122"/>
              </a:rPr>
              <a:t>专题）</a:t>
            </a:r>
            <a:endParaRPr lang="zh-CN" altLang="en-US" sz="3600" b="1" dirty="0">
              <a:solidFill>
                <a:schemeClr val="bg1"/>
              </a:solidFill>
              <a:ea typeface="黑体" pitchFamily="49" charset="-122"/>
            </a:endParaRPr>
          </a:p>
        </p:txBody>
      </p:sp>
    </p:spTree>
  </p:cSld>
  <p:clrMapOvr>
    <a:masterClrMapping/>
  </p:clrMapOvr>
  <p:transition>
    <p:blinds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5"/>
          <p:cNvSpPr txBox="1">
            <a:spLocks noChangeArrowheads="1"/>
          </p:cNvSpPr>
          <p:nvPr/>
        </p:nvSpPr>
        <p:spPr bwMode="auto">
          <a:xfrm>
            <a:off x="500063" y="357188"/>
            <a:ext cx="7104830" cy="646331"/>
          </a:xfrm>
          <a:prstGeom prst="rect">
            <a:avLst/>
          </a:prstGeom>
          <a:noFill/>
          <a:ln w="9525">
            <a:noFill/>
            <a:miter lim="800000"/>
            <a:headEnd/>
            <a:tailEnd/>
          </a:ln>
        </p:spPr>
        <p:txBody>
          <a:bodyPr wrap="none">
            <a:spAutoFit/>
          </a:bodyPr>
          <a:lstStyle/>
          <a:p>
            <a:r>
              <a:rPr lang="zh-CN" altLang="en-US" sz="3600" b="1" dirty="0">
                <a:solidFill>
                  <a:schemeClr val="bg1"/>
                </a:solidFill>
                <a:ea typeface="黑体" pitchFamily="49" charset="-122"/>
              </a:rPr>
              <a:t>广州市信息技术统考</a:t>
            </a:r>
            <a:r>
              <a:rPr lang="zh-CN" altLang="en-US" sz="3600" b="1" dirty="0" smtClean="0">
                <a:solidFill>
                  <a:schemeClr val="bg1"/>
                </a:solidFill>
                <a:ea typeface="黑体" pitchFamily="49" charset="-122"/>
              </a:rPr>
              <a:t>（</a:t>
            </a:r>
            <a:r>
              <a:rPr lang="en-US" altLang="zh-CN" sz="3600" b="1" dirty="0" smtClean="0">
                <a:solidFill>
                  <a:schemeClr val="bg1"/>
                </a:solidFill>
                <a:ea typeface="黑体" pitchFamily="49" charset="-122"/>
              </a:rPr>
              <a:t>PPT</a:t>
            </a:r>
            <a:r>
              <a:rPr lang="zh-CN" altLang="en-US" sz="3600" b="1" dirty="0" smtClean="0">
                <a:solidFill>
                  <a:schemeClr val="bg1"/>
                </a:solidFill>
                <a:ea typeface="黑体" pitchFamily="49" charset="-122"/>
              </a:rPr>
              <a:t>专题）</a:t>
            </a:r>
            <a:endParaRPr lang="zh-CN" altLang="en-US" sz="3600" b="1" dirty="0">
              <a:solidFill>
                <a:schemeClr val="bg1"/>
              </a:solidFill>
              <a:ea typeface="黑体" pitchFamily="49" charset="-122"/>
            </a:endParaRPr>
          </a:p>
        </p:txBody>
      </p:sp>
      <p:sp>
        <p:nvSpPr>
          <p:cNvPr id="6" name="矩形 5"/>
          <p:cNvSpPr/>
          <p:nvPr/>
        </p:nvSpPr>
        <p:spPr>
          <a:xfrm>
            <a:off x="428596" y="1428736"/>
            <a:ext cx="8215370" cy="4770537"/>
          </a:xfrm>
          <a:prstGeom prst="rect">
            <a:avLst/>
          </a:prstGeom>
        </p:spPr>
        <p:txBody>
          <a:bodyPr wrap="square">
            <a:spAutoFit/>
          </a:bodyPr>
          <a:lstStyle/>
          <a:p>
            <a:r>
              <a:rPr lang="en-US" altLang="zh-CN" sz="1600" dirty="0" smtClean="0"/>
              <a:t>1</a:t>
            </a:r>
            <a:r>
              <a:rPr lang="zh-CN" altLang="en-US" sz="1600" dirty="0" smtClean="0"/>
              <a:t>、将第二张幻灯片的版式设置为：“标题和内容”</a:t>
            </a:r>
          </a:p>
          <a:p>
            <a:r>
              <a:rPr lang="en-US" altLang="zh-CN" sz="1600" dirty="0" smtClean="0"/>
              <a:t>2</a:t>
            </a:r>
            <a:r>
              <a:rPr lang="zh-CN" altLang="en-US" sz="1600" dirty="0" smtClean="0"/>
              <a:t>、在第二张幻灯片中，将“卷首语”这三个字的字体改为：华文彩云、字号：</a:t>
            </a:r>
            <a:r>
              <a:rPr lang="en-US" altLang="zh-CN" sz="1600" dirty="0" smtClean="0"/>
              <a:t>48</a:t>
            </a:r>
            <a:r>
              <a:rPr lang="zh-CN" altLang="en-US" sz="1600" dirty="0" smtClean="0"/>
              <a:t>号，字形：粗体、斜体。</a:t>
            </a:r>
          </a:p>
          <a:p>
            <a:r>
              <a:rPr lang="en-US" altLang="zh-CN" sz="1600" dirty="0" smtClean="0"/>
              <a:t>3</a:t>
            </a:r>
            <a:r>
              <a:rPr lang="zh-CN" altLang="en-US" sz="1600" dirty="0" smtClean="0"/>
              <a:t>、在第一张幻灯片中，插入声音文件“致爱丽斯</a:t>
            </a:r>
            <a:r>
              <a:rPr lang="en-US" altLang="zh-CN" sz="1600" dirty="0" smtClean="0"/>
              <a:t>.mid”</a:t>
            </a:r>
            <a:r>
              <a:rPr lang="zh-CN" altLang="en-US" sz="1600" dirty="0" smtClean="0"/>
              <a:t>，设置为“单击时播放”。</a:t>
            </a:r>
          </a:p>
          <a:p>
            <a:r>
              <a:rPr lang="en-US" altLang="zh-CN" sz="1600" dirty="0" smtClean="0"/>
              <a:t>4</a:t>
            </a:r>
            <a:r>
              <a:rPr lang="zh-CN" altLang="en-US" sz="1600" dirty="0" smtClean="0"/>
              <a:t>、在第四张幻灯片中，插入艺术字“童年的游戏”</a:t>
            </a:r>
            <a:r>
              <a:rPr lang="en-US" altLang="zh-CN" sz="1600" dirty="0" smtClean="0"/>
              <a:t>,</a:t>
            </a:r>
            <a:r>
              <a:rPr lang="zh-CN" altLang="en-US" sz="1600" dirty="0" smtClean="0"/>
              <a:t>艺术字选择：“填充</a:t>
            </a:r>
            <a:r>
              <a:rPr lang="en-US" altLang="zh-CN" sz="1600" dirty="0" smtClean="0"/>
              <a:t>-</a:t>
            </a:r>
            <a:r>
              <a:rPr lang="zh-CN" altLang="en-US" sz="1600" dirty="0" smtClean="0"/>
              <a:t>无 轮廓</a:t>
            </a:r>
            <a:r>
              <a:rPr lang="en-US" altLang="zh-CN" sz="1600" dirty="0" smtClean="0"/>
              <a:t>-</a:t>
            </a:r>
            <a:r>
              <a:rPr lang="zh-CN" altLang="en-US" sz="1600" dirty="0" smtClean="0"/>
              <a:t>强调 文字颜色</a:t>
            </a:r>
            <a:r>
              <a:rPr lang="en-US" altLang="zh-CN" sz="1600" dirty="0" smtClean="0"/>
              <a:t>2</a:t>
            </a:r>
            <a:r>
              <a:rPr lang="zh-CN" altLang="en-US" sz="1600" dirty="0" smtClean="0"/>
              <a:t>”。</a:t>
            </a:r>
          </a:p>
          <a:p>
            <a:r>
              <a:rPr lang="en-US" altLang="zh-CN" sz="1600" dirty="0" smtClean="0"/>
              <a:t>5</a:t>
            </a:r>
            <a:r>
              <a:rPr lang="zh-CN" altLang="en-US" sz="1600" dirty="0" smtClean="0"/>
              <a:t>、应用“设计模板”更换幻灯片的背景，要求模版为：“暗香扑面</a:t>
            </a:r>
            <a:r>
              <a:rPr lang="en-US" altLang="zh-CN" sz="1600" dirty="0" smtClean="0"/>
              <a:t>”</a:t>
            </a:r>
            <a:endParaRPr lang="zh-CN" altLang="en-US" sz="1600" dirty="0" smtClean="0"/>
          </a:p>
          <a:p>
            <a:r>
              <a:rPr lang="en-US" altLang="zh-CN" sz="1600" dirty="0" smtClean="0"/>
              <a:t>6</a:t>
            </a:r>
            <a:r>
              <a:rPr lang="zh-CN" altLang="en-US" sz="1600" dirty="0" smtClean="0"/>
              <a:t>、把演示文稿中第一张幻灯片背景设置为：填充效果</a:t>
            </a:r>
            <a:r>
              <a:rPr lang="en-US" altLang="zh-CN" sz="1600" dirty="0" smtClean="0"/>
              <a:t>——</a:t>
            </a:r>
            <a:r>
              <a:rPr lang="zh-CN" altLang="en-US" sz="1600" dirty="0" smtClean="0"/>
              <a:t>预设（“雨后初晴”）</a:t>
            </a:r>
            <a:r>
              <a:rPr lang="en-US" altLang="zh-CN" sz="1600" dirty="0" smtClean="0"/>
              <a:t>——“</a:t>
            </a:r>
            <a:r>
              <a:rPr lang="zh-CN" altLang="en-US" sz="1600" dirty="0" smtClean="0"/>
              <a:t>线性向下”。</a:t>
            </a:r>
          </a:p>
          <a:p>
            <a:r>
              <a:rPr lang="en-US" altLang="zh-CN" sz="1600" dirty="0" smtClean="0"/>
              <a:t>7</a:t>
            </a:r>
            <a:r>
              <a:rPr lang="zh-CN" altLang="en-US" sz="1600" dirty="0" smtClean="0"/>
              <a:t>、在“目录”页中，为三个标题的“文本内容”设置超链接，使放映时点击相应的标题能进入到相应的幻灯片中。</a:t>
            </a:r>
          </a:p>
          <a:p>
            <a:r>
              <a:rPr lang="en-US" altLang="zh-CN" sz="1600" dirty="0" smtClean="0"/>
              <a:t>8</a:t>
            </a:r>
            <a:r>
              <a:rPr lang="zh-CN" altLang="en-US" sz="1600" dirty="0" smtClean="0"/>
              <a:t>、在第六张幻灯片中：将第一首的童谣，设置进入的效果是：“百页窗”，方式为“垂直”，</a:t>
            </a:r>
          </a:p>
          <a:p>
            <a:r>
              <a:rPr lang="en-US" altLang="zh-CN" sz="1600" dirty="0" smtClean="0"/>
              <a:t>9</a:t>
            </a:r>
            <a:r>
              <a:rPr lang="zh-CN" altLang="en-US" sz="1600" dirty="0" smtClean="0"/>
              <a:t>、在第六张幻灯片中：将第二首的童谣，设置进入的效果是：“棋盘”，方向：跨越。</a:t>
            </a:r>
            <a:endParaRPr lang="en-US" altLang="zh-CN" sz="1600" dirty="0" smtClean="0"/>
          </a:p>
          <a:p>
            <a:r>
              <a:rPr lang="en-US" altLang="zh-CN" sz="1600" dirty="0" smtClean="0"/>
              <a:t>10</a:t>
            </a:r>
            <a:r>
              <a:rPr lang="zh-CN" altLang="en-US" sz="1600" dirty="0" smtClean="0"/>
              <a:t>、将第一张的幻灯片的切换效果都设置为“盒状展开”，速度为：中速，声音为：鼓掌。</a:t>
            </a:r>
          </a:p>
          <a:p>
            <a:r>
              <a:rPr lang="en-US" altLang="zh-CN" sz="1600" dirty="0" smtClean="0"/>
              <a:t>11</a:t>
            </a:r>
            <a:r>
              <a:rPr lang="zh-CN" altLang="en-US" sz="1600" dirty="0" smtClean="0"/>
              <a:t>、插入一张新的幻灯片，作为第</a:t>
            </a:r>
            <a:r>
              <a:rPr lang="en-US" altLang="zh-CN" sz="1600" dirty="0" smtClean="0"/>
              <a:t>7</a:t>
            </a:r>
            <a:r>
              <a:rPr lang="zh-CN" altLang="en-US" sz="1600" dirty="0" smtClean="0"/>
              <a:t>张幻灯片。并插入文本框写上“童心驰骋  童言挥洒  童趣洋溢”。 </a:t>
            </a:r>
          </a:p>
          <a:p>
            <a:r>
              <a:rPr lang="en-US" altLang="zh-CN" sz="1600" dirty="0" smtClean="0"/>
              <a:t>12</a:t>
            </a:r>
            <a:r>
              <a:rPr lang="zh-CN" altLang="en-US" sz="1600" dirty="0" smtClean="0"/>
              <a:t>、在“目录”页中，对“文本框：百度”设置超链接，使放映时点击文本框，能进入“</a:t>
            </a:r>
            <a:r>
              <a:rPr lang="en-US" altLang="zh-CN" sz="1600" dirty="0" smtClean="0"/>
              <a:t>www.baidu.com”</a:t>
            </a:r>
            <a:endParaRPr lang="zh-CN" altLang="en-US" sz="1600" dirty="0" smtClean="0"/>
          </a:p>
        </p:txBody>
      </p:sp>
    </p:spTree>
  </p:cSld>
  <p:clrMapOvr>
    <a:masterClrMapping/>
  </p:clrMapOvr>
  <p:transition>
    <p:blinds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p:cNvPicPr>
            <a:picLocks noChangeAspect="1" noChangeArrowheads="1"/>
          </p:cNvPicPr>
          <p:nvPr/>
        </p:nvPicPr>
        <p:blipFill>
          <a:blip r:embed="rId3"/>
          <a:srcRect/>
          <a:stretch>
            <a:fillRect/>
          </a:stretch>
        </p:blipFill>
        <p:spPr bwMode="auto">
          <a:xfrm rot="-1385031">
            <a:off x="1042988" y="3644900"/>
            <a:ext cx="1296987" cy="1830388"/>
          </a:xfrm>
          <a:prstGeom prst="rect">
            <a:avLst/>
          </a:prstGeom>
          <a:noFill/>
          <a:ln w="9525" cap="rnd">
            <a:noFill/>
            <a:prstDash val="sysDot"/>
            <a:miter lim="800000"/>
            <a:headEnd/>
            <a:tailEnd/>
          </a:ln>
        </p:spPr>
      </p:pic>
      <p:pic>
        <p:nvPicPr>
          <p:cNvPr id="3075" name="Picture 5"/>
          <p:cNvPicPr>
            <a:picLocks noChangeAspect="1" noChangeArrowheads="1"/>
          </p:cNvPicPr>
          <p:nvPr/>
        </p:nvPicPr>
        <p:blipFill>
          <a:blip r:embed="rId4"/>
          <a:srcRect/>
          <a:stretch>
            <a:fillRect/>
          </a:stretch>
        </p:blipFill>
        <p:spPr bwMode="auto">
          <a:xfrm>
            <a:off x="561975" y="981075"/>
            <a:ext cx="1720850" cy="1871663"/>
          </a:xfrm>
          <a:prstGeom prst="rect">
            <a:avLst/>
          </a:prstGeom>
          <a:noFill/>
          <a:ln w="9525" cap="rnd">
            <a:noFill/>
            <a:prstDash val="sysDot"/>
            <a:miter lim="800000"/>
            <a:headEnd/>
            <a:tailEnd/>
          </a:ln>
        </p:spPr>
      </p:pic>
      <p:pic>
        <p:nvPicPr>
          <p:cNvPr id="3076" name="Picture 18" descr="气球"/>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3059113" y="836613"/>
            <a:ext cx="5473700" cy="4881562"/>
          </a:xfrm>
          <a:prstGeom prst="rect">
            <a:avLst/>
          </a:prstGeom>
          <a:noFill/>
          <a:ln w="9525">
            <a:noFill/>
            <a:miter lim="800000"/>
            <a:headEnd/>
            <a:tailEnd/>
          </a:ln>
        </p:spPr>
      </p:pic>
      <p:sp>
        <p:nvSpPr>
          <p:cNvPr id="5" name="Text Box 5"/>
          <p:cNvSpPr txBox="1">
            <a:spLocks noChangeArrowheads="1"/>
          </p:cNvSpPr>
          <p:nvPr/>
        </p:nvSpPr>
        <p:spPr bwMode="auto">
          <a:xfrm>
            <a:off x="500063" y="357188"/>
            <a:ext cx="7104830" cy="646331"/>
          </a:xfrm>
          <a:prstGeom prst="rect">
            <a:avLst/>
          </a:prstGeom>
          <a:noFill/>
          <a:ln w="9525">
            <a:noFill/>
            <a:miter lim="800000"/>
            <a:headEnd/>
            <a:tailEnd/>
          </a:ln>
        </p:spPr>
        <p:txBody>
          <a:bodyPr wrap="none">
            <a:spAutoFit/>
          </a:bodyPr>
          <a:lstStyle/>
          <a:p>
            <a:r>
              <a:rPr lang="zh-CN" altLang="en-US" sz="3600" b="1" dirty="0">
                <a:solidFill>
                  <a:schemeClr val="bg1"/>
                </a:solidFill>
                <a:ea typeface="黑体" pitchFamily="49" charset="-122"/>
              </a:rPr>
              <a:t>广州市信息技术统考</a:t>
            </a:r>
            <a:r>
              <a:rPr lang="zh-CN" altLang="en-US" sz="3600" b="1" dirty="0" smtClean="0">
                <a:solidFill>
                  <a:schemeClr val="bg1"/>
                </a:solidFill>
                <a:ea typeface="黑体" pitchFamily="49" charset="-122"/>
              </a:rPr>
              <a:t>（</a:t>
            </a:r>
            <a:r>
              <a:rPr lang="en-US" altLang="zh-CN" sz="3600" b="1" dirty="0" smtClean="0">
                <a:solidFill>
                  <a:schemeClr val="bg1"/>
                </a:solidFill>
                <a:ea typeface="黑体" pitchFamily="49" charset="-122"/>
              </a:rPr>
              <a:t>PPT</a:t>
            </a:r>
            <a:r>
              <a:rPr lang="zh-CN" altLang="en-US" sz="3600" b="1" dirty="0" smtClean="0">
                <a:solidFill>
                  <a:schemeClr val="bg1"/>
                </a:solidFill>
                <a:ea typeface="黑体" pitchFamily="49" charset="-122"/>
              </a:rPr>
              <a:t>专题）</a:t>
            </a:r>
            <a:endParaRPr lang="zh-CN" altLang="en-US" sz="3600" b="1" dirty="0">
              <a:solidFill>
                <a:schemeClr val="bg1"/>
              </a:solidFill>
              <a:ea typeface="黑体" pitchFamily="49" charset="-122"/>
            </a:endParaRP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0"/>
          <p:cNvSpPr>
            <a:spLocks noGrp="1" noChangeArrowheads="1"/>
          </p:cNvSpPr>
          <p:nvPr>
            <p:ph type="ctrTitle"/>
          </p:nvPr>
        </p:nvSpPr>
        <p:spPr/>
        <p:txBody>
          <a:bodyPr/>
          <a:lstStyle/>
          <a:p>
            <a:pPr eaLnBrk="1" hangingPunct="1"/>
            <a:r>
              <a:rPr lang="zh-CN" altLang="en-US" sz="2000" smtClean="0">
                <a:solidFill>
                  <a:srgbClr val="FF9900"/>
                </a:solidFill>
              </a:rPr>
              <a:t>卷</a:t>
            </a:r>
            <a:r>
              <a:rPr lang="zh-CN" altLang="en-US" sz="2000" smtClean="0">
                <a:solidFill>
                  <a:srgbClr val="33CC33"/>
                </a:solidFill>
              </a:rPr>
              <a:t>首</a:t>
            </a:r>
            <a:r>
              <a:rPr lang="zh-CN" altLang="en-US" sz="2000" smtClean="0">
                <a:solidFill>
                  <a:srgbClr val="3366FF"/>
                </a:solidFill>
              </a:rPr>
              <a:t>语</a:t>
            </a:r>
          </a:p>
        </p:txBody>
      </p:sp>
      <p:sp>
        <p:nvSpPr>
          <p:cNvPr id="4099" name="Rectangle 21"/>
          <p:cNvSpPr>
            <a:spLocks noGrp="1" noChangeArrowheads="1"/>
          </p:cNvSpPr>
          <p:nvPr>
            <p:ph type="subTitle" idx="1"/>
          </p:nvPr>
        </p:nvSpPr>
        <p:spPr/>
        <p:txBody>
          <a:bodyPr/>
          <a:lstStyle/>
          <a:p>
            <a:pPr eaLnBrk="1" hangingPunct="1">
              <a:lnSpc>
                <a:spcPct val="200000"/>
              </a:lnSpc>
            </a:pPr>
            <a:r>
              <a:rPr lang="zh-CN" altLang="en-US" sz="1800" b="1" smtClean="0">
                <a:latin typeface="楷体_GB2312" pitchFamily="49" charset="-122"/>
                <a:ea typeface="楷体_GB2312" pitchFamily="49" charset="-122"/>
              </a:rPr>
              <a:t>在我们的记忆中有着许多美好的事，在这些始终定然少不了童年的一些趣事。</a:t>
            </a:r>
          </a:p>
          <a:p>
            <a:pPr eaLnBrk="1" hangingPunct="1">
              <a:lnSpc>
                <a:spcPct val="200000"/>
              </a:lnSpc>
            </a:pPr>
            <a:r>
              <a:rPr lang="zh-CN" altLang="en-US" sz="1800" b="1" smtClean="0">
                <a:latin typeface="楷体_GB2312" pitchFamily="49" charset="-122"/>
                <a:ea typeface="楷体_GB2312" pitchFamily="49" charset="-122"/>
              </a:rPr>
              <a:t>每个人的童年是快乐的，美好的。像我的童年就非常快乐</a:t>
            </a:r>
            <a:r>
              <a:rPr lang="en-US" altLang="zh-CN" sz="1800" b="1" smtClean="0">
                <a:latin typeface="楷体_GB2312" pitchFamily="49" charset="-122"/>
                <a:ea typeface="楷体_GB2312" pitchFamily="49" charset="-122"/>
              </a:rPr>
              <a:t>.</a:t>
            </a:r>
          </a:p>
          <a:p>
            <a:pPr eaLnBrk="1" hangingPunct="1">
              <a:lnSpc>
                <a:spcPct val="200000"/>
              </a:lnSpc>
            </a:pPr>
            <a:r>
              <a:rPr lang="zh-CN" altLang="en-US" sz="1800" b="1" smtClean="0">
                <a:latin typeface="楷体_GB2312" pitchFamily="49" charset="-122"/>
                <a:ea typeface="楷体_GB2312" pitchFamily="49" charset="-122"/>
              </a:rPr>
              <a:t>每个人都有一个童年</a:t>
            </a:r>
            <a:r>
              <a:rPr lang="en-US" altLang="zh-CN" sz="1800" b="1" smtClean="0">
                <a:latin typeface="楷体_GB2312" pitchFamily="49" charset="-122"/>
                <a:ea typeface="楷体_GB2312" pitchFamily="49" charset="-122"/>
              </a:rPr>
              <a:t>,</a:t>
            </a:r>
            <a:r>
              <a:rPr lang="zh-CN" altLang="en-US" sz="1800" b="1" smtClean="0">
                <a:latin typeface="楷体_GB2312" pitchFamily="49" charset="-122"/>
                <a:ea typeface="楷体_GB2312" pitchFamily="49" charset="-122"/>
              </a:rPr>
              <a:t>而童年趣事也就像海边那各色各样的贝壳</a:t>
            </a:r>
            <a:r>
              <a:rPr lang="en-US" altLang="zh-CN" sz="1800" b="1" smtClean="0">
                <a:latin typeface="楷体_GB2312" pitchFamily="49" charset="-122"/>
                <a:ea typeface="楷体_GB2312" pitchFamily="49" charset="-122"/>
              </a:rPr>
              <a:t>,</a:t>
            </a:r>
            <a:r>
              <a:rPr lang="zh-CN" altLang="en-US" sz="1800" b="1" smtClean="0">
                <a:latin typeface="楷体_GB2312" pitchFamily="49" charset="-122"/>
                <a:ea typeface="楷体_GB2312" pitchFamily="49" charset="-122"/>
              </a:rPr>
              <a:t>在海水的陪伴下闪闪发光</a:t>
            </a:r>
            <a:r>
              <a:rPr lang="en-US" altLang="zh-CN" sz="1800" b="1" smtClean="0">
                <a:latin typeface="楷体_GB2312" pitchFamily="49" charset="-122"/>
                <a:ea typeface="楷体_GB2312" pitchFamily="49" charset="-122"/>
              </a:rPr>
              <a:t>,</a:t>
            </a:r>
            <a:r>
              <a:rPr lang="zh-CN" altLang="en-US" sz="1800" b="1" smtClean="0">
                <a:latin typeface="楷体_GB2312" pitchFamily="49" charset="-122"/>
                <a:ea typeface="楷体_GB2312" pitchFamily="49" charset="-122"/>
              </a:rPr>
              <a:t>散发着五颜六色的光彩</a:t>
            </a:r>
            <a:r>
              <a:rPr lang="en-US" altLang="zh-CN" sz="1800" b="1" smtClean="0">
                <a:latin typeface="楷体_GB2312" pitchFamily="49" charset="-122"/>
                <a:ea typeface="楷体_GB2312" pitchFamily="49" charset="-122"/>
              </a:rPr>
              <a:t>,</a:t>
            </a:r>
            <a:r>
              <a:rPr lang="zh-CN" altLang="en-US" sz="1800" b="1" smtClean="0">
                <a:latin typeface="楷体_GB2312" pitchFamily="49" charset="-122"/>
                <a:ea typeface="楷体_GB2312" pitchFamily="49" charset="-122"/>
              </a:rPr>
              <a:t>数都数不完</a:t>
            </a:r>
            <a:r>
              <a:rPr lang="en-US" altLang="zh-CN" sz="1800" b="1" smtClean="0">
                <a:latin typeface="楷体_GB2312" pitchFamily="49" charset="-122"/>
                <a:ea typeface="楷体_GB2312" pitchFamily="49" charset="-122"/>
              </a:rPr>
              <a:t>.</a:t>
            </a:r>
            <a:r>
              <a:rPr lang="zh-CN" altLang="en-US" sz="1800" b="1" smtClean="0">
                <a:latin typeface="楷体_GB2312" pitchFamily="49" charset="-122"/>
                <a:ea typeface="楷体_GB2312" pitchFamily="49" charset="-122"/>
              </a:rPr>
              <a:t>而如今我的手上还握着那一颗最闪光的贝壳</a:t>
            </a:r>
            <a:r>
              <a:rPr lang="en-US" altLang="zh-CN" sz="1800" b="1" smtClean="0">
                <a:latin typeface="楷体_GB2312" pitchFamily="49" charset="-122"/>
                <a:ea typeface="楷体_GB2312" pitchFamily="49" charset="-122"/>
              </a:rPr>
              <a:t>,</a:t>
            </a:r>
            <a:r>
              <a:rPr lang="zh-CN" altLang="en-US" sz="1800" b="1" smtClean="0">
                <a:latin typeface="楷体_GB2312" pitchFamily="49" charset="-122"/>
                <a:ea typeface="楷体_GB2312" pitchFamily="49" charset="-122"/>
              </a:rPr>
              <a:t>那也正是我最难忘的一件童年趣事</a:t>
            </a:r>
            <a:r>
              <a:rPr lang="en-US" altLang="zh-CN" sz="1800" b="1" smtClean="0">
                <a:latin typeface="楷体_GB2312" pitchFamily="49" charset="-122"/>
                <a:ea typeface="楷体_GB2312" pitchFamily="49" charset="-122"/>
              </a:rPr>
              <a:t>.</a:t>
            </a:r>
            <a:r>
              <a:rPr lang="en-US" altLang="zh-CN" sz="800" b="1" smtClean="0"/>
              <a:t>                       </a:t>
            </a:r>
          </a:p>
          <a:p>
            <a:pPr eaLnBrk="1" hangingPunct="1">
              <a:lnSpc>
                <a:spcPct val="80000"/>
              </a:lnSpc>
            </a:pPr>
            <a:endParaRPr lang="en-US" altLang="zh-CN" sz="800" smtClean="0"/>
          </a:p>
          <a:p>
            <a:pPr eaLnBrk="1" hangingPunct="1">
              <a:lnSpc>
                <a:spcPct val="80000"/>
              </a:lnSpc>
            </a:pPr>
            <a:endParaRPr lang="en-US" altLang="zh-CN" sz="500" smtClean="0"/>
          </a:p>
        </p:txBody>
      </p:sp>
    </p:spTree>
  </p:cSld>
  <p:clrMapOvr>
    <a:masterClrMapping/>
  </p:clrMapOvr>
  <p:transition>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noChangeArrowheads="1"/>
          </p:cNvSpPr>
          <p:nvPr>
            <p:ph type="body" idx="1"/>
          </p:nvPr>
        </p:nvSpPr>
        <p:spPr/>
        <p:txBody>
          <a:bodyPr/>
          <a:lstStyle/>
          <a:p>
            <a:pPr eaLnBrk="1" hangingPunct="1">
              <a:lnSpc>
                <a:spcPct val="200000"/>
              </a:lnSpc>
            </a:pPr>
            <a:r>
              <a:rPr lang="zh-CN" altLang="en-US" smtClean="0"/>
              <a:t>童年的游戏</a:t>
            </a:r>
          </a:p>
          <a:p>
            <a:pPr eaLnBrk="1" hangingPunct="1">
              <a:lnSpc>
                <a:spcPct val="200000"/>
              </a:lnSpc>
            </a:pPr>
            <a:r>
              <a:rPr lang="zh-CN" altLang="en-US" smtClean="0"/>
              <a:t>那个圆圆的东西</a:t>
            </a:r>
          </a:p>
          <a:p>
            <a:pPr eaLnBrk="1" hangingPunct="1">
              <a:lnSpc>
                <a:spcPct val="200000"/>
              </a:lnSpc>
            </a:pPr>
            <a:r>
              <a:rPr lang="zh-CN" altLang="en-US" smtClean="0"/>
              <a:t>童谣</a:t>
            </a:r>
          </a:p>
        </p:txBody>
      </p:sp>
      <p:sp>
        <p:nvSpPr>
          <p:cNvPr id="5123" name="WordArt 7"/>
          <p:cNvSpPr>
            <a:spLocks noChangeArrowheads="1" noChangeShapeType="1" noTextEdit="1"/>
          </p:cNvSpPr>
          <p:nvPr/>
        </p:nvSpPr>
        <p:spPr bwMode="auto">
          <a:xfrm>
            <a:off x="3429000" y="381000"/>
            <a:ext cx="2819400" cy="762000"/>
          </a:xfrm>
          <a:prstGeom prst="rect">
            <a:avLst/>
          </a:prstGeom>
        </p:spPr>
        <p:txBody>
          <a:bodyPr wrap="none" fromWordArt="1">
            <a:prstTxWarp prst="textPlain">
              <a:avLst>
                <a:gd name="adj" fmla="val 50000"/>
              </a:avLst>
            </a:prstTxWarp>
          </a:bodyPr>
          <a:lstStyle/>
          <a:p>
            <a:pPr algn="ctr"/>
            <a:r>
              <a:rPr lang="zh-CN" altLang="en-US" sz="3600" kern="10">
                <a:ln w="9525" cap="rnd">
                  <a:solidFill>
                    <a:srgbClr val="FF00FF"/>
                  </a:solidFill>
                  <a:round/>
                  <a:headEnd/>
                  <a:tailEnd/>
                </a:ln>
                <a:solidFill>
                  <a:srgbClr val="F86B68"/>
                </a:solidFill>
                <a:latin typeface="黑体"/>
                <a:ea typeface="黑体"/>
              </a:rPr>
              <a:t>目　录　</a:t>
            </a:r>
          </a:p>
        </p:txBody>
      </p:sp>
      <p:sp>
        <p:nvSpPr>
          <p:cNvPr id="5124" name="Text Box 9">
            <a:hlinkClick r:id="rId3"/>
          </p:cNvPr>
          <p:cNvSpPr txBox="1">
            <a:spLocks noChangeArrowheads="1"/>
          </p:cNvSpPr>
          <p:nvPr/>
        </p:nvSpPr>
        <p:spPr bwMode="auto">
          <a:xfrm>
            <a:off x="5867400" y="6230938"/>
            <a:ext cx="1439863" cy="366712"/>
          </a:xfrm>
          <a:prstGeom prst="rect">
            <a:avLst/>
          </a:prstGeom>
          <a:noFill/>
          <a:ln w="9525">
            <a:noFill/>
            <a:miter lim="800000"/>
            <a:headEnd/>
            <a:tailEnd/>
          </a:ln>
        </p:spPr>
        <p:txBody>
          <a:bodyPr>
            <a:spAutoFit/>
          </a:bodyPr>
          <a:lstStyle/>
          <a:p>
            <a:r>
              <a:rPr lang="zh-CN" altLang="en-US"/>
              <a:t>资源来源：</a:t>
            </a:r>
          </a:p>
        </p:txBody>
      </p:sp>
      <p:sp>
        <p:nvSpPr>
          <p:cNvPr id="5125" name="Text Box 10"/>
          <p:cNvSpPr txBox="1">
            <a:spLocks noChangeArrowheads="1"/>
          </p:cNvSpPr>
          <p:nvPr/>
        </p:nvSpPr>
        <p:spPr bwMode="auto">
          <a:xfrm>
            <a:off x="7524750" y="6237288"/>
            <a:ext cx="641350" cy="366712"/>
          </a:xfrm>
          <a:prstGeom prst="rect">
            <a:avLst/>
          </a:prstGeom>
          <a:noFill/>
          <a:ln w="9525">
            <a:noFill/>
            <a:miter lim="800000"/>
            <a:headEnd/>
            <a:tailEnd/>
          </a:ln>
        </p:spPr>
        <p:txBody>
          <a:bodyPr wrap="none">
            <a:spAutoFit/>
          </a:bodyPr>
          <a:lstStyle/>
          <a:p>
            <a:r>
              <a:rPr lang="zh-CN" altLang="en-US"/>
              <a:t>百度</a:t>
            </a:r>
          </a:p>
        </p:txBody>
      </p:sp>
    </p:spTree>
  </p:cSld>
  <p:clrMapOvr>
    <a:masterClrMapping/>
  </p:clrMapOvr>
  <p:transition>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ChangeArrowheads="1"/>
          </p:cNvSpPr>
          <p:nvPr/>
        </p:nvSpPr>
        <p:spPr bwMode="auto">
          <a:xfrm>
            <a:off x="457200" y="2209800"/>
            <a:ext cx="4267200" cy="3962400"/>
          </a:xfrm>
          <a:prstGeom prst="rect">
            <a:avLst/>
          </a:prstGeom>
          <a:noFill/>
          <a:ln w="9525">
            <a:noFill/>
            <a:miter lim="800000"/>
            <a:headEnd/>
            <a:tailEnd/>
          </a:ln>
        </p:spPr>
        <p:txBody>
          <a:bodyPr/>
          <a:lstStyle/>
          <a:p>
            <a:pPr marL="342900" indent="-342900">
              <a:spcBef>
                <a:spcPct val="20000"/>
              </a:spcBef>
              <a:buFontTx/>
              <a:buChar char="•"/>
            </a:pPr>
            <a:r>
              <a:rPr lang="en-US" altLang="zh-CN" sz="2400"/>
              <a:t>1</a:t>
            </a:r>
            <a:r>
              <a:rPr lang="zh-CN" altLang="en-US" sz="2400"/>
              <a:t>、玩打纸牌：就是两个人手拿纸牌互相拍手掌，谁的纸牌落地时正面朝上谁就胜。或是用手指掸纸牌，谁掸得远谁胜。</a:t>
            </a:r>
          </a:p>
          <a:p>
            <a:pPr marL="342900" indent="-342900">
              <a:spcBef>
                <a:spcPct val="20000"/>
              </a:spcBef>
              <a:buFontTx/>
              <a:buChar char="•"/>
            </a:pPr>
            <a:r>
              <a:rPr lang="en-US" altLang="zh-CN" sz="2400"/>
              <a:t>2</a:t>
            </a:r>
            <a:r>
              <a:rPr lang="zh-CN" altLang="en-US" sz="2400"/>
              <a:t>、玩玻珠：两个人各用一粒玻珠，谁用拇指把它弹进对方的洞就赢。</a:t>
            </a:r>
          </a:p>
          <a:p>
            <a:pPr marL="342900" indent="-342900">
              <a:spcBef>
                <a:spcPct val="20000"/>
              </a:spcBef>
              <a:buFontTx/>
              <a:buChar char="•"/>
            </a:pPr>
            <a:r>
              <a:rPr lang="en-US" altLang="zh-CN" sz="2400"/>
              <a:t>3</a:t>
            </a:r>
            <a:r>
              <a:rPr lang="zh-CN" altLang="en-US" sz="2400"/>
              <a:t>、捉迷藏。是一个一大班人在一起玩的游戏。</a:t>
            </a:r>
          </a:p>
        </p:txBody>
      </p:sp>
      <p:sp>
        <p:nvSpPr>
          <p:cNvPr id="6147" name="Oval 8"/>
          <p:cNvSpPr>
            <a:spLocks noChangeArrowheads="1"/>
          </p:cNvSpPr>
          <p:nvPr/>
        </p:nvSpPr>
        <p:spPr bwMode="auto">
          <a:xfrm>
            <a:off x="5334000" y="2133600"/>
            <a:ext cx="3049588" cy="4497388"/>
          </a:xfrm>
          <a:prstGeom prst="ellipse">
            <a:avLst/>
          </a:prstGeom>
          <a:noFill/>
          <a:ln w="19050">
            <a:solidFill>
              <a:srgbClr val="EA58E0"/>
            </a:solidFill>
            <a:round/>
            <a:headEnd/>
            <a:tailEnd/>
          </a:ln>
        </p:spPr>
        <p:txBody>
          <a:bodyPr lIns="90000" tIns="46800" rIns="90000" bIns="46800" anchor="ctr">
            <a:spAutoFit/>
          </a:bodyPr>
          <a:lstStyle/>
          <a:p>
            <a:r>
              <a:rPr lang="en-US" altLang="zh-CN"/>
              <a:t>4</a:t>
            </a:r>
            <a:r>
              <a:rPr lang="zh-CN" altLang="en-US"/>
              <a:t>、吹肥皂泡</a:t>
            </a:r>
          </a:p>
          <a:p>
            <a:r>
              <a:rPr lang="zh-CN" altLang="en-US"/>
              <a:t>　　</a:t>
            </a:r>
            <a:r>
              <a:rPr lang="zh-CN" altLang="en-US" sz="1400"/>
              <a:t>玩法：把妈妈洗衣用的肥皂头用水化开，浓浓的，用小瓶装着，用细铁丝做个小圈，或用细竹杆或芦苇杆蘸着肥皂水吹泡泡，最喜欢站在楼上或高高的地方吹，比着看谁吹得大，肥皂泡在太阳下反射出童年的颜色，五光十色。运动性：嘟着小嘴，可锻炼脸部肌肉。可操作性：世世代代小朋友都可以玩。</a:t>
            </a:r>
          </a:p>
        </p:txBody>
      </p:sp>
      <p:pic>
        <p:nvPicPr>
          <p:cNvPr id="6148" name="Picture 9" descr="000c76c701830a904e8814"/>
          <p:cNvPicPr>
            <a:picLocks noChangeAspect="1" noChangeArrowheads="1"/>
          </p:cNvPicPr>
          <p:nvPr/>
        </p:nvPicPr>
        <p:blipFill>
          <a:blip r:embed="rId3">
            <a:clrChange>
              <a:clrFrom>
                <a:srgbClr val="E1B0CD"/>
              </a:clrFrom>
              <a:clrTo>
                <a:srgbClr val="E1B0CD">
                  <a:alpha val="0"/>
                </a:srgbClr>
              </a:clrTo>
            </a:clrChange>
          </a:blip>
          <a:srcRect/>
          <a:stretch>
            <a:fillRect/>
          </a:stretch>
        </p:blipFill>
        <p:spPr bwMode="auto">
          <a:xfrm>
            <a:off x="6096000" y="152400"/>
            <a:ext cx="1885950" cy="1905000"/>
          </a:xfrm>
          <a:prstGeom prst="rect">
            <a:avLst/>
          </a:prstGeom>
          <a:noFill/>
          <a:ln w="9525">
            <a:noFill/>
            <a:miter lim="800000"/>
            <a:headEnd/>
            <a:tailEnd/>
          </a:ln>
        </p:spPr>
      </p:pic>
    </p:spTree>
  </p:cSld>
  <p:clrMapOvr>
    <a:masterClrMapping/>
  </p:clrMapOvr>
  <p:transition>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p:cNvPicPr>
            <a:picLocks noChangeAspect="1" noChangeArrowheads="1"/>
          </p:cNvPicPr>
          <p:nvPr/>
        </p:nvPicPr>
        <p:blipFill>
          <a:blip r:embed="rId3"/>
          <a:srcRect/>
          <a:stretch>
            <a:fillRect/>
          </a:stretch>
        </p:blipFill>
        <p:spPr bwMode="auto">
          <a:xfrm>
            <a:off x="457200" y="762000"/>
            <a:ext cx="4897438" cy="1216025"/>
          </a:xfrm>
          <a:prstGeom prst="rect">
            <a:avLst/>
          </a:prstGeom>
          <a:noFill/>
          <a:ln w="9525" cap="rnd">
            <a:noFill/>
            <a:prstDash val="sysDot"/>
            <a:miter lim="800000"/>
            <a:headEnd/>
            <a:tailEnd/>
          </a:ln>
        </p:spPr>
      </p:pic>
      <p:pic>
        <p:nvPicPr>
          <p:cNvPr id="7171" name="Picture 5" descr="000c76c701830a904e8815"/>
          <p:cNvPicPr>
            <a:picLocks noChangeAspect="1" noChangeArrowheads="1"/>
          </p:cNvPicPr>
          <p:nvPr/>
        </p:nvPicPr>
        <p:blipFill>
          <a:blip r:embed="rId4">
            <a:clrChange>
              <a:clrFrom>
                <a:srgbClr val="F8F8F8"/>
              </a:clrFrom>
              <a:clrTo>
                <a:srgbClr val="F8F8F8">
                  <a:alpha val="0"/>
                </a:srgbClr>
              </a:clrTo>
            </a:clrChange>
          </a:blip>
          <a:srcRect/>
          <a:stretch>
            <a:fillRect/>
          </a:stretch>
        </p:blipFill>
        <p:spPr bwMode="auto">
          <a:xfrm>
            <a:off x="5486400" y="609600"/>
            <a:ext cx="3240088" cy="1682750"/>
          </a:xfrm>
          <a:prstGeom prst="rect">
            <a:avLst/>
          </a:prstGeom>
          <a:noFill/>
          <a:ln w="9525">
            <a:noFill/>
            <a:miter lim="800000"/>
            <a:headEnd/>
            <a:tailEnd/>
          </a:ln>
        </p:spPr>
      </p:pic>
      <p:sp>
        <p:nvSpPr>
          <p:cNvPr id="7172" name="Text Box 6"/>
          <p:cNvSpPr txBox="1">
            <a:spLocks noChangeArrowheads="1"/>
          </p:cNvSpPr>
          <p:nvPr/>
        </p:nvSpPr>
        <p:spPr bwMode="auto">
          <a:xfrm>
            <a:off x="762000" y="2514600"/>
            <a:ext cx="7315200" cy="3806825"/>
          </a:xfrm>
          <a:prstGeom prst="rect">
            <a:avLst/>
          </a:prstGeom>
          <a:noFill/>
          <a:ln w="9525" cap="rnd">
            <a:noFill/>
            <a:prstDash val="sysDot"/>
            <a:miter lim="800000"/>
            <a:headEnd/>
            <a:tailEnd/>
          </a:ln>
        </p:spPr>
        <p:txBody>
          <a:bodyPr lIns="90000" tIns="46800" rIns="90000" bIns="46800">
            <a:spAutoFit/>
          </a:bodyPr>
          <a:lstStyle/>
          <a:p>
            <a:pPr>
              <a:lnSpc>
                <a:spcPct val="150000"/>
              </a:lnSpc>
            </a:pPr>
            <a:r>
              <a:rPr lang="zh-CN" altLang="en-US"/>
              <a:t>　　玩法：玩者多为男孩。在地上摁</a:t>
            </a:r>
            <a:r>
              <a:rPr lang="en-US" altLang="zh-CN"/>
              <a:t>1~5</a:t>
            </a:r>
            <a:r>
              <a:rPr lang="zh-CN" altLang="en-US"/>
              <a:t>个小洞，然后从起点将玻璃球滚向指定洞内，以最先完成规定洞数者赢。弹球有不同材质，最高档的是玻璃的，中间有彩色图案，低档的是铁的，最低档的是泥巴搓的，玩法基本雷同。高手玩家的准头很好，能手拿玻璃球几米之外击中地下的另一只玻璃球，甚至可以十米外一球进洞。</a:t>
            </a:r>
          </a:p>
          <a:p>
            <a:pPr>
              <a:lnSpc>
                <a:spcPct val="150000"/>
              </a:lnSpc>
            </a:pPr>
            <a:r>
              <a:rPr lang="zh-CN" altLang="en-US"/>
              <a:t>运动性：玩游戏时都是在地上，或蹲或跪或趴，可以锻炼匍匐前进的技能，还可锻炼眼力和毅力。</a:t>
            </a:r>
          </a:p>
          <a:p>
            <a:pPr>
              <a:lnSpc>
                <a:spcPct val="150000"/>
              </a:lnSpc>
            </a:pPr>
            <a:r>
              <a:rPr lang="zh-CN" altLang="en-US"/>
              <a:t>可操作性：这种儿童版的</a:t>
            </a:r>
            <a:r>
              <a:rPr lang="en-US" altLang="zh-CN"/>
              <a:t>"</a:t>
            </a:r>
            <a:r>
              <a:rPr lang="zh-CN" altLang="en-US"/>
              <a:t>高尔夫</a:t>
            </a:r>
            <a:r>
              <a:rPr lang="en-US" altLang="zh-CN"/>
              <a:t>"</a:t>
            </a:r>
            <a:r>
              <a:rPr lang="zh-CN" altLang="en-US"/>
              <a:t>、</a:t>
            </a:r>
            <a:r>
              <a:rPr lang="en-US" altLang="zh-CN"/>
              <a:t>"</a:t>
            </a:r>
            <a:r>
              <a:rPr lang="zh-CN" altLang="en-US"/>
              <a:t>斯诺克</a:t>
            </a:r>
            <a:r>
              <a:rPr lang="en-US" altLang="zh-CN"/>
              <a:t>"</a:t>
            </a:r>
            <a:r>
              <a:rPr lang="zh-CN" altLang="en-US"/>
              <a:t>虽然简陋，但享受到的乐趣却不亚于这两项运动，找个平整的空地就能玩，家长别嫌孩子脏。</a:t>
            </a:r>
          </a:p>
        </p:txBody>
      </p:sp>
    </p:spTree>
  </p:cSld>
  <p:clrMapOvr>
    <a:masterClrMapping/>
  </p:clrMapOvr>
  <p:transition>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p:cNvPicPr>
            <a:picLocks noChangeAspect="1" noChangeArrowheads="1"/>
          </p:cNvPicPr>
          <p:nvPr/>
        </p:nvPicPr>
        <p:blipFill>
          <a:blip r:embed="rId3">
            <a:clrChange>
              <a:clrFrom>
                <a:srgbClr val="FFFFFF"/>
              </a:clrFrom>
              <a:clrTo>
                <a:srgbClr val="FFFFFF">
                  <a:alpha val="0"/>
                </a:srgbClr>
              </a:clrTo>
            </a:clrChange>
            <a:lum bright="42000"/>
          </a:blip>
          <a:srcRect/>
          <a:stretch>
            <a:fillRect/>
          </a:stretch>
        </p:blipFill>
        <p:spPr bwMode="auto">
          <a:xfrm>
            <a:off x="1219200" y="2590800"/>
            <a:ext cx="3019425" cy="4267200"/>
          </a:xfrm>
          <a:prstGeom prst="rect">
            <a:avLst/>
          </a:prstGeom>
          <a:noFill/>
          <a:ln w="9525" cap="rnd">
            <a:noFill/>
            <a:prstDash val="sysDot"/>
            <a:miter lim="800000"/>
            <a:headEnd/>
            <a:tailEnd/>
          </a:ln>
        </p:spPr>
      </p:pic>
      <p:sp>
        <p:nvSpPr>
          <p:cNvPr id="8195" name="Rectangle 5"/>
          <p:cNvSpPr>
            <a:spLocks noChangeArrowheads="1"/>
          </p:cNvSpPr>
          <p:nvPr/>
        </p:nvSpPr>
        <p:spPr bwMode="auto">
          <a:xfrm>
            <a:off x="684213" y="908050"/>
            <a:ext cx="3241675" cy="5083175"/>
          </a:xfrm>
          <a:prstGeom prst="rect">
            <a:avLst/>
          </a:prstGeom>
          <a:noFill/>
          <a:ln w="12700">
            <a:solidFill>
              <a:srgbClr val="FF99CC"/>
            </a:solidFill>
            <a:prstDash val="lgDashDot"/>
            <a:miter lim="800000"/>
            <a:headEnd/>
            <a:tailEnd/>
          </a:ln>
        </p:spPr>
        <p:txBody>
          <a:bodyPr lIns="90000" tIns="46800" rIns="90000" bIns="46800" anchor="ctr">
            <a:spAutoFit/>
          </a:bodyPr>
          <a:lstStyle/>
          <a:p>
            <a:pPr>
              <a:lnSpc>
                <a:spcPct val="300000"/>
              </a:lnSpc>
            </a:pPr>
            <a:r>
              <a:rPr lang="zh-CN" altLang="en-US" sz="1400" b="1"/>
              <a:t>落雨大 </a:t>
            </a:r>
            <a:br>
              <a:rPr lang="zh-CN" altLang="en-US" sz="1400" b="1"/>
            </a:br>
            <a:r>
              <a:rPr lang="zh-CN" altLang="en-US" sz="1400" b="1"/>
              <a:t>落雨大，水浸街。阿哥担柴上街卖，</a:t>
            </a:r>
          </a:p>
          <a:p>
            <a:pPr>
              <a:lnSpc>
                <a:spcPct val="300000"/>
              </a:lnSpc>
            </a:pPr>
            <a:r>
              <a:rPr lang="zh-CN" altLang="en-US" sz="1400" b="1"/>
              <a:t>阿嫂教我做花鞋。花鞋花袜花腰带，</a:t>
            </a:r>
          </a:p>
          <a:p>
            <a:pPr>
              <a:lnSpc>
                <a:spcPct val="300000"/>
              </a:lnSpc>
            </a:pPr>
            <a:r>
              <a:rPr lang="zh-CN" altLang="en-US" sz="1400" b="1"/>
              <a:t>一串珍珠两边 排。有钱打对铃啉鼓，冇钱打个石榴牌。 </a:t>
            </a:r>
            <a:br>
              <a:rPr lang="zh-CN" altLang="en-US" sz="1400" b="1"/>
            </a:br>
            <a:r>
              <a:rPr lang="zh-CN" altLang="en-US" sz="1400"/>
              <a:t>　　　　 </a:t>
            </a:r>
            <a:br>
              <a:rPr lang="zh-CN" altLang="en-US" sz="1400"/>
            </a:br>
            <a:endParaRPr lang="zh-CN" altLang="en-US" sz="1400"/>
          </a:p>
          <a:p>
            <a:pPr>
              <a:lnSpc>
                <a:spcPct val="120000"/>
              </a:lnSpc>
            </a:pPr>
            <a:endParaRPr lang="zh-CN" altLang="en-US" sz="1400"/>
          </a:p>
          <a:p>
            <a:pPr>
              <a:lnSpc>
                <a:spcPct val="120000"/>
              </a:lnSpc>
            </a:pPr>
            <a:endParaRPr lang="en-US" altLang="zh-CN" sz="1400"/>
          </a:p>
        </p:txBody>
      </p:sp>
      <p:pic>
        <p:nvPicPr>
          <p:cNvPr id="8196" name="Picture 6" descr="u=1491001193,2723154788&amp;fm=0&amp;gp=14[1]"/>
          <p:cNvPicPr>
            <a:picLocks noChangeAspect="1" noChangeArrowheads="1"/>
          </p:cNvPicPr>
          <p:nvPr/>
        </p:nvPicPr>
        <p:blipFill>
          <a:blip r:embed="rId4"/>
          <a:srcRect/>
          <a:stretch>
            <a:fillRect/>
          </a:stretch>
        </p:blipFill>
        <p:spPr bwMode="auto">
          <a:xfrm rot="1626334">
            <a:off x="7467600" y="762000"/>
            <a:ext cx="863600" cy="752475"/>
          </a:xfrm>
          <a:prstGeom prst="rect">
            <a:avLst/>
          </a:prstGeom>
          <a:noFill/>
          <a:ln w="9525">
            <a:noFill/>
            <a:miter lim="800000"/>
            <a:headEnd/>
            <a:tailEnd/>
          </a:ln>
        </p:spPr>
      </p:pic>
      <p:sp>
        <p:nvSpPr>
          <p:cNvPr id="8197" name="Rectangle 7"/>
          <p:cNvSpPr>
            <a:spLocks noChangeArrowheads="1"/>
          </p:cNvSpPr>
          <p:nvPr/>
        </p:nvSpPr>
        <p:spPr bwMode="auto">
          <a:xfrm>
            <a:off x="5029200" y="642938"/>
            <a:ext cx="3600450" cy="5848350"/>
          </a:xfrm>
          <a:prstGeom prst="rect">
            <a:avLst/>
          </a:prstGeom>
          <a:noFill/>
          <a:ln w="12700">
            <a:solidFill>
              <a:srgbClr val="FF9F5D"/>
            </a:solidFill>
            <a:prstDash val="dashDot"/>
            <a:miter lim="800000"/>
            <a:headEnd/>
            <a:tailEnd/>
          </a:ln>
        </p:spPr>
        <p:txBody>
          <a:bodyPr lIns="90000" tIns="46800" rIns="90000" bIns="46800" anchor="ctr">
            <a:spAutoFit/>
          </a:bodyPr>
          <a:lstStyle/>
          <a:p>
            <a:pPr>
              <a:lnSpc>
                <a:spcPct val="300000"/>
              </a:lnSpc>
            </a:pPr>
            <a:r>
              <a:rPr lang="zh-CN" altLang="en-US" sz="1400"/>
              <a:t>　　</a:t>
            </a:r>
            <a:r>
              <a:rPr lang="zh-CN" altLang="en-US" sz="1400" b="1"/>
              <a:t>月光光</a:t>
            </a:r>
          </a:p>
          <a:p>
            <a:pPr>
              <a:lnSpc>
                <a:spcPct val="300000"/>
              </a:lnSpc>
            </a:pPr>
            <a:r>
              <a:rPr lang="zh-CN" altLang="en-US" sz="1400" b="1"/>
              <a:t>　　月光光</a:t>
            </a:r>
            <a:r>
              <a:rPr lang="en-US" altLang="zh-CN" sz="1400" b="1"/>
              <a:t>,</a:t>
            </a:r>
            <a:r>
              <a:rPr lang="zh-CN" altLang="en-US" sz="1400" b="1"/>
              <a:t>照地堂</a:t>
            </a:r>
            <a:r>
              <a:rPr lang="en-US" altLang="zh-CN" sz="1400" b="1"/>
              <a:t>,</a:t>
            </a:r>
            <a:r>
              <a:rPr lang="zh-CN" altLang="en-US" sz="1400" b="1"/>
              <a:t>年三十</a:t>
            </a:r>
            <a:r>
              <a:rPr lang="en-US" altLang="zh-CN" sz="1400" b="1"/>
              <a:t>,</a:t>
            </a:r>
            <a:r>
              <a:rPr lang="zh-CN" altLang="en-US" sz="1400" b="1"/>
              <a:t>摘槟乡</a:t>
            </a:r>
            <a:r>
              <a:rPr lang="en-US" altLang="zh-CN" sz="1400" b="1"/>
              <a:t>,</a:t>
            </a:r>
          </a:p>
          <a:p>
            <a:pPr>
              <a:lnSpc>
                <a:spcPct val="300000"/>
              </a:lnSpc>
            </a:pPr>
            <a:r>
              <a:rPr lang="zh-CN" altLang="en-US" sz="1400" b="1"/>
              <a:t>　　槟榔香</a:t>
            </a:r>
            <a:r>
              <a:rPr lang="en-US" altLang="zh-CN" sz="1400" b="1"/>
              <a:t>,</a:t>
            </a:r>
            <a:r>
              <a:rPr lang="zh-CN" altLang="en-US" sz="1400" b="1"/>
              <a:t>摘子姜</a:t>
            </a:r>
            <a:r>
              <a:rPr lang="en-US" altLang="zh-CN" sz="1400" b="1"/>
              <a:t>,</a:t>
            </a:r>
            <a:r>
              <a:rPr lang="zh-CN" altLang="en-US" sz="1400" b="1"/>
              <a:t>子姜辣</a:t>
            </a:r>
            <a:r>
              <a:rPr lang="en-US" altLang="zh-CN" sz="1400" b="1"/>
              <a:t>,</a:t>
            </a:r>
            <a:r>
              <a:rPr lang="zh-CN" altLang="en-US" sz="1400" b="1"/>
              <a:t>喉难舌</a:t>
            </a:r>
            <a:r>
              <a:rPr lang="en-US" altLang="zh-CN" sz="1400" b="1"/>
              <a:t>,</a:t>
            </a:r>
            <a:br>
              <a:rPr lang="en-US" altLang="zh-CN" sz="1400" b="1"/>
            </a:br>
            <a:r>
              <a:rPr lang="zh-CN" altLang="en-US" sz="1400" b="1"/>
              <a:t>　　舌绽花</a:t>
            </a:r>
            <a:r>
              <a:rPr lang="en-US" altLang="zh-CN" sz="1400" b="1"/>
              <a:t>.</a:t>
            </a:r>
            <a:r>
              <a:rPr lang="zh-CN" altLang="en-US" sz="1400" b="1"/>
              <a:t>买苦瓜</a:t>
            </a:r>
            <a:r>
              <a:rPr lang="en-US" altLang="zh-CN" sz="1400" b="1"/>
              <a:t>,</a:t>
            </a:r>
            <a:r>
              <a:rPr lang="zh-CN" altLang="en-US" sz="1400" b="1"/>
              <a:t>苦瓜苦</a:t>
            </a:r>
            <a:r>
              <a:rPr lang="en-US" altLang="zh-CN" sz="1400" b="1"/>
              <a:t>,</a:t>
            </a:r>
            <a:r>
              <a:rPr lang="zh-CN" altLang="en-US" sz="1400" b="1"/>
              <a:t>买猪肚</a:t>
            </a:r>
            <a:r>
              <a:rPr lang="en-US" altLang="zh-CN" sz="1400" b="1"/>
              <a:t>,</a:t>
            </a:r>
          </a:p>
          <a:p>
            <a:pPr>
              <a:lnSpc>
                <a:spcPct val="300000"/>
              </a:lnSpc>
            </a:pPr>
            <a:r>
              <a:rPr lang="zh-CN" altLang="en-US" sz="1400" b="1"/>
              <a:t>　　猪肚肥</a:t>
            </a:r>
            <a:r>
              <a:rPr lang="en-US" altLang="zh-CN" sz="1400" b="1"/>
              <a:t>,</a:t>
            </a:r>
            <a:r>
              <a:rPr lang="zh-CN" altLang="en-US" sz="1400" b="1"/>
              <a:t>买牛皮</a:t>
            </a:r>
            <a:r>
              <a:rPr lang="en-US" altLang="zh-CN" sz="1400" b="1"/>
              <a:t>,</a:t>
            </a:r>
            <a:r>
              <a:rPr lang="zh-CN" altLang="en-US" sz="1400" b="1"/>
              <a:t>牛皮薄</a:t>
            </a:r>
            <a:r>
              <a:rPr lang="en-US" altLang="zh-CN" sz="1400" b="1"/>
              <a:t>,</a:t>
            </a:r>
            <a:r>
              <a:rPr lang="zh-CN" altLang="en-US" sz="1400" b="1"/>
              <a:t>买菱角</a:t>
            </a:r>
            <a:r>
              <a:rPr lang="en-US" altLang="zh-CN" sz="1400" b="1"/>
              <a:t>,</a:t>
            </a:r>
          </a:p>
          <a:p>
            <a:pPr>
              <a:lnSpc>
                <a:spcPct val="300000"/>
              </a:lnSpc>
            </a:pPr>
            <a:r>
              <a:rPr lang="zh-CN" altLang="en-US" sz="1400" b="1"/>
              <a:t>　　菱角尖</a:t>
            </a:r>
            <a:r>
              <a:rPr lang="en-US" altLang="zh-CN" sz="1400" b="1"/>
              <a:t>,</a:t>
            </a:r>
            <a:r>
              <a:rPr lang="zh-CN" altLang="en-US" sz="1400" b="1"/>
              <a:t>买马鞭</a:t>
            </a:r>
            <a:r>
              <a:rPr lang="en-US" altLang="zh-CN" sz="1400" b="1"/>
              <a:t>,</a:t>
            </a:r>
            <a:r>
              <a:rPr lang="zh-CN" altLang="en-US" sz="1400" b="1"/>
              <a:t>马鞭长</a:t>
            </a:r>
            <a:r>
              <a:rPr lang="en-US" altLang="zh-CN" sz="1400" b="1"/>
              <a:t>,</a:t>
            </a:r>
            <a:r>
              <a:rPr lang="zh-CN" altLang="en-US" sz="1400" b="1"/>
              <a:t>起屋梁</a:t>
            </a:r>
            <a:r>
              <a:rPr lang="en-US" altLang="zh-CN" sz="1400" b="1"/>
              <a:t>,</a:t>
            </a:r>
          </a:p>
          <a:p>
            <a:pPr>
              <a:lnSpc>
                <a:spcPct val="300000"/>
              </a:lnSpc>
            </a:pPr>
            <a:r>
              <a:rPr lang="zh-CN" altLang="en-US" sz="1400" b="1"/>
              <a:t>　　屋梁高</a:t>
            </a:r>
            <a:r>
              <a:rPr lang="en-US" altLang="zh-CN" sz="1400" b="1"/>
              <a:t>,</a:t>
            </a:r>
            <a:r>
              <a:rPr lang="zh-CN" altLang="en-US" sz="1400" b="1"/>
              <a:t>买张刀</a:t>
            </a:r>
            <a:r>
              <a:rPr lang="en-US" altLang="zh-CN" sz="1400" b="1"/>
              <a:t>,</a:t>
            </a:r>
            <a:r>
              <a:rPr lang="zh-CN" altLang="en-US" sz="1400" b="1"/>
              <a:t>刀切菜</a:t>
            </a:r>
            <a:r>
              <a:rPr lang="en-US" altLang="zh-CN" sz="1400" b="1"/>
              <a:t>,</a:t>
            </a:r>
            <a:r>
              <a:rPr lang="zh-CN" altLang="en-US" sz="1400" b="1"/>
              <a:t>买箩盖</a:t>
            </a:r>
            <a:r>
              <a:rPr lang="en-US" altLang="zh-CN" sz="1400" b="1"/>
              <a:t>,</a:t>
            </a:r>
          </a:p>
          <a:p>
            <a:pPr>
              <a:lnSpc>
                <a:spcPct val="300000"/>
              </a:lnSpc>
            </a:pPr>
            <a:r>
              <a:rPr lang="zh-CN" altLang="en-US" sz="1400" b="1"/>
              <a:t>　　箩盖圆</a:t>
            </a:r>
            <a:r>
              <a:rPr lang="en-US" altLang="zh-CN" sz="1400" b="1"/>
              <a:t>,</a:t>
            </a:r>
            <a:r>
              <a:rPr lang="zh-CN" altLang="en-US" sz="1400" b="1"/>
              <a:t>买只船</a:t>
            </a:r>
            <a:r>
              <a:rPr lang="en-US" altLang="zh-CN" sz="1400" b="1"/>
              <a:t>,</a:t>
            </a:r>
            <a:r>
              <a:rPr lang="zh-CN" altLang="en-US" sz="1400" b="1"/>
              <a:t>船无底</a:t>
            </a:r>
            <a:r>
              <a:rPr lang="en-US" altLang="zh-CN" sz="1400" b="1"/>
              <a:t>,</a:t>
            </a:r>
            <a:r>
              <a:rPr lang="zh-CN" altLang="en-US" sz="1400" b="1"/>
              <a:t>浸死两</a:t>
            </a:r>
          </a:p>
          <a:p>
            <a:pPr>
              <a:lnSpc>
                <a:spcPct val="300000"/>
              </a:lnSpc>
            </a:pPr>
            <a:r>
              <a:rPr lang="zh-CN" altLang="en-US" sz="1400" b="1"/>
              <a:t>　　个番鬼</a:t>
            </a:r>
            <a:r>
              <a:rPr lang="en-US" altLang="zh-CN" sz="1400" b="1"/>
              <a:t>,</a:t>
            </a:r>
            <a:r>
              <a:rPr lang="zh-CN" altLang="en-US" sz="1400" b="1"/>
              <a:t>一个浮起来</a:t>
            </a:r>
            <a:r>
              <a:rPr lang="en-US" altLang="zh-CN" sz="1400" b="1"/>
              <a:t>,</a:t>
            </a:r>
            <a:r>
              <a:rPr lang="zh-CN" altLang="en-US" sz="1400" b="1"/>
              <a:t>一个沉到底</a:t>
            </a:r>
            <a:r>
              <a:rPr lang="en-US" altLang="zh-CN" sz="1400" b="1"/>
              <a:t>. </a:t>
            </a:r>
          </a:p>
        </p:txBody>
      </p:sp>
      <p:grpSp>
        <p:nvGrpSpPr>
          <p:cNvPr id="2" name="Group 8"/>
          <p:cNvGrpSpPr>
            <a:grpSpLocks/>
          </p:cNvGrpSpPr>
          <p:nvPr/>
        </p:nvGrpSpPr>
        <p:grpSpPr bwMode="auto">
          <a:xfrm>
            <a:off x="4114800" y="1905000"/>
            <a:ext cx="723900" cy="3162300"/>
            <a:chOff x="2592" y="1200"/>
            <a:chExt cx="456" cy="1992"/>
          </a:xfrm>
        </p:grpSpPr>
        <p:sp>
          <p:nvSpPr>
            <p:cNvPr id="8199" name="Rectangle 9"/>
            <p:cNvSpPr>
              <a:spLocks noChangeArrowheads="1"/>
            </p:cNvSpPr>
            <p:nvPr/>
          </p:nvSpPr>
          <p:spPr bwMode="auto">
            <a:xfrm>
              <a:off x="2592" y="2784"/>
              <a:ext cx="408" cy="408"/>
            </a:xfrm>
            <a:prstGeom prst="rect">
              <a:avLst/>
            </a:prstGeom>
            <a:solidFill>
              <a:srgbClr val="97B0FF"/>
            </a:solidFill>
            <a:ln w="9525" cap="rnd">
              <a:noFill/>
              <a:prstDash val="sysDot"/>
              <a:miter lim="800000"/>
              <a:headEnd/>
              <a:tailEnd/>
            </a:ln>
          </p:spPr>
          <p:txBody>
            <a:bodyPr wrap="none" lIns="90000" tIns="46800" rIns="90000" bIns="46800" anchor="ctr">
              <a:spAutoFit/>
            </a:bodyPr>
            <a:lstStyle/>
            <a:p>
              <a:endParaRPr lang="zh-CN" altLang="en-US"/>
            </a:p>
          </p:txBody>
        </p:sp>
        <p:sp>
          <p:nvSpPr>
            <p:cNvPr id="8200" name="Rectangle 10"/>
            <p:cNvSpPr>
              <a:spLocks noChangeArrowheads="1"/>
            </p:cNvSpPr>
            <p:nvPr/>
          </p:nvSpPr>
          <p:spPr bwMode="auto">
            <a:xfrm>
              <a:off x="2640" y="1200"/>
              <a:ext cx="408" cy="408"/>
            </a:xfrm>
            <a:prstGeom prst="rect">
              <a:avLst/>
            </a:prstGeom>
            <a:solidFill>
              <a:srgbClr val="97B0FF"/>
            </a:solidFill>
            <a:ln w="9525" cap="rnd">
              <a:noFill/>
              <a:prstDash val="sysDot"/>
              <a:miter lim="800000"/>
              <a:headEnd/>
              <a:tailEnd/>
            </a:ln>
          </p:spPr>
          <p:txBody>
            <a:bodyPr wrap="none" lIns="90000" tIns="46800" rIns="90000" bIns="46800" anchor="ctr">
              <a:spAutoFit/>
            </a:bodyPr>
            <a:lstStyle/>
            <a:p>
              <a:endParaRPr lang="zh-CN" altLang="en-US"/>
            </a:p>
          </p:txBody>
        </p:sp>
        <p:sp>
          <p:nvSpPr>
            <p:cNvPr id="8201" name="WordArt 11"/>
            <p:cNvSpPr>
              <a:spLocks noChangeArrowheads="1" noChangeShapeType="1" noTextEdit="1"/>
            </p:cNvSpPr>
            <p:nvPr/>
          </p:nvSpPr>
          <p:spPr bwMode="auto">
            <a:xfrm rot="5400000">
              <a:off x="2688" y="1248"/>
              <a:ext cx="288" cy="288"/>
            </a:xfrm>
            <a:prstGeom prst="rect">
              <a:avLst/>
            </a:prstGeom>
          </p:spPr>
          <p:txBody>
            <a:bodyPr vert="eaVert" wrap="none" fromWordArt="1">
              <a:prstTxWarp prst="textPlain">
                <a:avLst>
                  <a:gd name="adj" fmla="val 50000"/>
                </a:avLst>
              </a:prstTxWarp>
            </a:bodyPr>
            <a:lstStyle/>
            <a:p>
              <a:pPr algn="ctr" fontAlgn="auto"/>
              <a:r>
                <a:rPr lang="zh-CN" altLang="en-US" sz="3600" kern="10">
                  <a:ln w="9525" cap="rnd">
                    <a:solidFill>
                      <a:srgbClr val="F08CE9"/>
                    </a:solidFill>
                    <a:round/>
                    <a:headEnd/>
                    <a:tailEnd/>
                  </a:ln>
                  <a:solidFill>
                    <a:srgbClr val="CDFF3F"/>
                  </a:solidFill>
                  <a:latin typeface="宋体"/>
                  <a:ea typeface="宋体"/>
                </a:rPr>
                <a:t>童</a:t>
              </a:r>
            </a:p>
          </p:txBody>
        </p:sp>
        <p:sp>
          <p:nvSpPr>
            <p:cNvPr id="8202" name="WordArt 12"/>
            <p:cNvSpPr>
              <a:spLocks noChangeArrowheads="1" noChangeShapeType="1" noTextEdit="1"/>
            </p:cNvSpPr>
            <p:nvPr/>
          </p:nvSpPr>
          <p:spPr bwMode="auto">
            <a:xfrm rot="5400000">
              <a:off x="2640" y="2832"/>
              <a:ext cx="288" cy="288"/>
            </a:xfrm>
            <a:prstGeom prst="rect">
              <a:avLst/>
            </a:prstGeom>
          </p:spPr>
          <p:txBody>
            <a:bodyPr vert="eaVert" wrap="none" fromWordArt="1">
              <a:prstTxWarp prst="textPlain">
                <a:avLst>
                  <a:gd name="adj" fmla="val 50000"/>
                </a:avLst>
              </a:prstTxWarp>
            </a:bodyPr>
            <a:lstStyle/>
            <a:p>
              <a:pPr algn="ctr" fontAlgn="auto"/>
              <a:r>
                <a:rPr lang="zh-CN" altLang="en-US" sz="3600" kern="10">
                  <a:ln w="9525" cap="rnd">
                    <a:solidFill>
                      <a:srgbClr val="F08CE9"/>
                    </a:solidFill>
                    <a:round/>
                    <a:headEnd/>
                    <a:tailEnd/>
                  </a:ln>
                  <a:solidFill>
                    <a:srgbClr val="CDFF3F"/>
                  </a:solidFill>
                  <a:latin typeface="宋体"/>
                  <a:ea typeface="宋体"/>
                </a:rPr>
                <a:t>谣</a:t>
              </a:r>
            </a:p>
          </p:txBody>
        </p:sp>
      </p:grpSp>
    </p:spTree>
  </p:cSld>
  <p:clrMapOvr>
    <a:masterClrMapping/>
  </p:clrMapOvr>
  <p:transition>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17" descr="图片2"/>
          <p:cNvPicPr>
            <a:picLocks noChangeAspect="1" noChangeArrowheads="1"/>
          </p:cNvPicPr>
          <p:nvPr/>
        </p:nvPicPr>
        <p:blipFill>
          <a:blip r:embed="rId6">
            <a:clrChange>
              <a:clrFrom>
                <a:srgbClr val="FEFEFE"/>
              </a:clrFrom>
              <a:clrTo>
                <a:srgbClr val="FEFEFE">
                  <a:alpha val="0"/>
                </a:srgbClr>
              </a:clrTo>
            </a:clrChange>
          </a:blip>
          <a:srcRect/>
          <a:stretch>
            <a:fillRect/>
          </a:stretch>
        </p:blipFill>
        <p:spPr bwMode="auto">
          <a:xfrm>
            <a:off x="0" y="333375"/>
            <a:ext cx="7010400" cy="6858000"/>
          </a:xfrm>
          <a:prstGeom prst="rect">
            <a:avLst/>
          </a:prstGeom>
          <a:noFill/>
          <a:ln w="9525">
            <a:noFill/>
            <a:miter lim="800000"/>
            <a:headEnd/>
            <a:tailEnd/>
          </a:ln>
        </p:spPr>
      </p:pic>
      <p:grpSp>
        <p:nvGrpSpPr>
          <p:cNvPr id="2" name="Group 4"/>
          <p:cNvGrpSpPr>
            <a:grpSpLocks/>
          </p:cNvGrpSpPr>
          <p:nvPr/>
        </p:nvGrpSpPr>
        <p:grpSpPr bwMode="auto">
          <a:xfrm>
            <a:off x="6616700" y="26988"/>
            <a:ext cx="1152525" cy="6858000"/>
            <a:chOff x="1111" y="0"/>
            <a:chExt cx="726" cy="4320"/>
          </a:xfrm>
        </p:grpSpPr>
        <p:grpSp>
          <p:nvGrpSpPr>
            <p:cNvPr id="3" name="Group 5"/>
            <p:cNvGrpSpPr>
              <a:grpSpLocks/>
            </p:cNvGrpSpPr>
            <p:nvPr/>
          </p:nvGrpSpPr>
          <p:grpSpPr bwMode="auto">
            <a:xfrm>
              <a:off x="1247" y="0"/>
              <a:ext cx="408" cy="3175"/>
              <a:chOff x="1247" y="527"/>
              <a:chExt cx="408" cy="3175"/>
            </a:xfrm>
          </p:grpSpPr>
          <p:sp>
            <p:nvSpPr>
              <p:cNvPr id="1043" name="Oval 6"/>
              <p:cNvSpPr>
                <a:spLocks noChangeArrowheads="1"/>
              </p:cNvSpPr>
              <p:nvPr/>
            </p:nvSpPr>
            <p:spPr bwMode="auto">
              <a:xfrm>
                <a:off x="1247" y="527"/>
                <a:ext cx="408" cy="635"/>
              </a:xfrm>
              <a:prstGeom prst="ellipse">
                <a:avLst/>
              </a:prstGeom>
              <a:solidFill>
                <a:srgbClr val="FFFF00"/>
              </a:solidFill>
              <a:ln w="9525" cap="rnd">
                <a:solidFill>
                  <a:srgbClr val="FFFF00"/>
                </a:solidFill>
                <a:prstDash val="sysDot"/>
                <a:round/>
                <a:headEnd/>
                <a:tailEnd/>
              </a:ln>
            </p:spPr>
            <p:txBody>
              <a:bodyPr wrap="none" lIns="90000" tIns="46800" rIns="90000" bIns="46800" anchor="ctr">
                <a:spAutoFit/>
              </a:bodyPr>
              <a:lstStyle/>
              <a:p>
                <a:endParaRPr lang="zh-CN" altLang="en-US"/>
              </a:p>
            </p:txBody>
          </p:sp>
          <p:sp>
            <p:nvSpPr>
              <p:cNvPr id="1044" name="Freeform 7"/>
              <p:cNvSpPr>
                <a:spLocks/>
              </p:cNvSpPr>
              <p:nvPr/>
            </p:nvSpPr>
            <p:spPr bwMode="auto">
              <a:xfrm>
                <a:off x="1338" y="1162"/>
                <a:ext cx="242" cy="2540"/>
              </a:xfrm>
              <a:custGeom>
                <a:avLst/>
                <a:gdLst>
                  <a:gd name="T0" fmla="*/ 136 w 242"/>
                  <a:gd name="T1" fmla="*/ 0 h 2540"/>
                  <a:gd name="T2" fmla="*/ 227 w 242"/>
                  <a:gd name="T3" fmla="*/ 454 h 2540"/>
                  <a:gd name="T4" fmla="*/ 45 w 242"/>
                  <a:gd name="T5" fmla="*/ 1270 h 2540"/>
                  <a:gd name="T6" fmla="*/ 0 w 242"/>
                  <a:gd name="T7" fmla="*/ 2268 h 2540"/>
                  <a:gd name="T8" fmla="*/ 45 w 242"/>
                  <a:gd name="T9" fmla="*/ 2540 h 2540"/>
                  <a:gd name="T10" fmla="*/ 0 60000 65536"/>
                  <a:gd name="T11" fmla="*/ 0 60000 65536"/>
                  <a:gd name="T12" fmla="*/ 0 60000 65536"/>
                  <a:gd name="T13" fmla="*/ 0 60000 65536"/>
                  <a:gd name="T14" fmla="*/ 0 60000 65536"/>
                  <a:gd name="T15" fmla="*/ 0 w 242"/>
                  <a:gd name="T16" fmla="*/ 0 h 2540"/>
                  <a:gd name="T17" fmla="*/ 242 w 242"/>
                  <a:gd name="T18" fmla="*/ 2540 h 2540"/>
                </a:gdLst>
                <a:ahLst/>
                <a:cxnLst>
                  <a:cxn ang="T10">
                    <a:pos x="T0" y="T1"/>
                  </a:cxn>
                  <a:cxn ang="T11">
                    <a:pos x="T2" y="T3"/>
                  </a:cxn>
                  <a:cxn ang="T12">
                    <a:pos x="T4" y="T5"/>
                  </a:cxn>
                  <a:cxn ang="T13">
                    <a:pos x="T6" y="T7"/>
                  </a:cxn>
                  <a:cxn ang="T14">
                    <a:pos x="T8" y="T9"/>
                  </a:cxn>
                </a:cxnLst>
                <a:rect l="T15" t="T16" r="T17" b="T18"/>
                <a:pathLst>
                  <a:path w="242" h="2540">
                    <a:moveTo>
                      <a:pt x="136" y="0"/>
                    </a:moveTo>
                    <a:cubicBezTo>
                      <a:pt x="189" y="121"/>
                      <a:pt x="242" y="242"/>
                      <a:pt x="227" y="454"/>
                    </a:cubicBezTo>
                    <a:cubicBezTo>
                      <a:pt x="212" y="666"/>
                      <a:pt x="83" y="968"/>
                      <a:pt x="45" y="1270"/>
                    </a:cubicBezTo>
                    <a:cubicBezTo>
                      <a:pt x="7" y="1572"/>
                      <a:pt x="0" y="2056"/>
                      <a:pt x="0" y="2268"/>
                    </a:cubicBezTo>
                    <a:cubicBezTo>
                      <a:pt x="0" y="2480"/>
                      <a:pt x="38" y="2487"/>
                      <a:pt x="45" y="2540"/>
                    </a:cubicBezTo>
                  </a:path>
                </a:pathLst>
              </a:custGeom>
              <a:noFill/>
              <a:ln w="9525">
                <a:solidFill>
                  <a:schemeClr val="tx1"/>
                </a:solidFill>
                <a:round/>
                <a:headEnd/>
                <a:tailEnd/>
              </a:ln>
            </p:spPr>
            <p:txBody>
              <a:bodyPr lIns="90000" tIns="46800" rIns="90000" bIns="46800" anchor="ctr">
                <a:spAutoFit/>
              </a:bodyPr>
              <a:lstStyle/>
              <a:p>
                <a:endParaRPr lang="zh-CN" altLang="en-US"/>
              </a:p>
            </p:txBody>
          </p:sp>
        </p:grpSp>
        <p:grpSp>
          <p:nvGrpSpPr>
            <p:cNvPr id="4" name="Group 8"/>
            <p:cNvGrpSpPr>
              <a:grpSpLocks/>
            </p:cNvGrpSpPr>
            <p:nvPr/>
          </p:nvGrpSpPr>
          <p:grpSpPr bwMode="auto">
            <a:xfrm>
              <a:off x="1111" y="709"/>
              <a:ext cx="469" cy="3220"/>
              <a:chOff x="884" y="210"/>
              <a:chExt cx="469" cy="3220"/>
            </a:xfrm>
          </p:grpSpPr>
          <p:sp>
            <p:nvSpPr>
              <p:cNvPr id="1041" name="Freeform 9"/>
              <p:cNvSpPr>
                <a:spLocks/>
              </p:cNvSpPr>
              <p:nvPr/>
            </p:nvSpPr>
            <p:spPr bwMode="auto">
              <a:xfrm>
                <a:off x="975" y="845"/>
                <a:ext cx="378" cy="2585"/>
              </a:xfrm>
              <a:custGeom>
                <a:avLst/>
                <a:gdLst>
                  <a:gd name="T0" fmla="*/ 60 w 378"/>
                  <a:gd name="T1" fmla="*/ 0 h 2585"/>
                  <a:gd name="T2" fmla="*/ 15 w 378"/>
                  <a:gd name="T3" fmla="*/ 861 h 2585"/>
                  <a:gd name="T4" fmla="*/ 151 w 378"/>
                  <a:gd name="T5" fmla="*/ 1406 h 2585"/>
                  <a:gd name="T6" fmla="*/ 378 w 378"/>
                  <a:gd name="T7" fmla="*/ 1950 h 2585"/>
                  <a:gd name="T8" fmla="*/ 151 w 378"/>
                  <a:gd name="T9" fmla="*/ 2585 h 2585"/>
                  <a:gd name="T10" fmla="*/ 0 60000 65536"/>
                  <a:gd name="T11" fmla="*/ 0 60000 65536"/>
                  <a:gd name="T12" fmla="*/ 0 60000 65536"/>
                  <a:gd name="T13" fmla="*/ 0 60000 65536"/>
                  <a:gd name="T14" fmla="*/ 0 60000 65536"/>
                  <a:gd name="T15" fmla="*/ 0 w 378"/>
                  <a:gd name="T16" fmla="*/ 0 h 2585"/>
                  <a:gd name="T17" fmla="*/ 378 w 378"/>
                  <a:gd name="T18" fmla="*/ 2585 h 2585"/>
                </a:gdLst>
                <a:ahLst/>
                <a:cxnLst>
                  <a:cxn ang="T10">
                    <a:pos x="T0" y="T1"/>
                  </a:cxn>
                  <a:cxn ang="T11">
                    <a:pos x="T2" y="T3"/>
                  </a:cxn>
                  <a:cxn ang="T12">
                    <a:pos x="T4" y="T5"/>
                  </a:cxn>
                  <a:cxn ang="T13">
                    <a:pos x="T6" y="T7"/>
                  </a:cxn>
                  <a:cxn ang="T14">
                    <a:pos x="T8" y="T9"/>
                  </a:cxn>
                </a:cxnLst>
                <a:rect l="T15" t="T16" r="T17" b="T18"/>
                <a:pathLst>
                  <a:path w="378" h="2585">
                    <a:moveTo>
                      <a:pt x="60" y="0"/>
                    </a:moveTo>
                    <a:cubicBezTo>
                      <a:pt x="30" y="313"/>
                      <a:pt x="0" y="627"/>
                      <a:pt x="15" y="861"/>
                    </a:cubicBezTo>
                    <a:cubicBezTo>
                      <a:pt x="30" y="1095"/>
                      <a:pt x="90" y="1224"/>
                      <a:pt x="151" y="1406"/>
                    </a:cubicBezTo>
                    <a:cubicBezTo>
                      <a:pt x="212" y="1588"/>
                      <a:pt x="378" y="1754"/>
                      <a:pt x="378" y="1950"/>
                    </a:cubicBezTo>
                    <a:cubicBezTo>
                      <a:pt x="378" y="2146"/>
                      <a:pt x="189" y="2479"/>
                      <a:pt x="151" y="2585"/>
                    </a:cubicBezTo>
                  </a:path>
                </a:pathLst>
              </a:custGeom>
              <a:noFill/>
              <a:ln w="9525">
                <a:solidFill>
                  <a:schemeClr val="tx1"/>
                </a:solidFill>
                <a:round/>
                <a:headEnd/>
                <a:tailEnd/>
              </a:ln>
            </p:spPr>
            <p:txBody>
              <a:bodyPr lIns="90000" tIns="46800" rIns="90000" bIns="46800" anchor="ctr">
                <a:spAutoFit/>
              </a:bodyPr>
              <a:lstStyle/>
              <a:p>
                <a:endParaRPr lang="zh-CN" altLang="en-US"/>
              </a:p>
            </p:txBody>
          </p:sp>
          <p:sp>
            <p:nvSpPr>
              <p:cNvPr id="1042" name="Oval 10"/>
              <p:cNvSpPr>
                <a:spLocks noChangeArrowheads="1"/>
              </p:cNvSpPr>
              <p:nvPr/>
            </p:nvSpPr>
            <p:spPr bwMode="auto">
              <a:xfrm>
                <a:off x="884" y="210"/>
                <a:ext cx="408" cy="635"/>
              </a:xfrm>
              <a:prstGeom prst="ellipse">
                <a:avLst/>
              </a:prstGeom>
              <a:solidFill>
                <a:srgbClr val="FF0000"/>
              </a:solidFill>
              <a:ln w="9525" cap="rnd">
                <a:solidFill>
                  <a:srgbClr val="FF0000"/>
                </a:solidFill>
                <a:prstDash val="sysDot"/>
                <a:round/>
                <a:headEnd/>
                <a:tailEnd/>
              </a:ln>
            </p:spPr>
            <p:txBody>
              <a:bodyPr wrap="none" lIns="90000" tIns="46800" rIns="90000" bIns="46800" anchor="ctr">
                <a:spAutoFit/>
              </a:bodyPr>
              <a:lstStyle/>
              <a:p>
                <a:endParaRPr lang="zh-CN" altLang="en-US"/>
              </a:p>
            </p:txBody>
          </p:sp>
        </p:grpSp>
        <p:grpSp>
          <p:nvGrpSpPr>
            <p:cNvPr id="5" name="Group 11"/>
            <p:cNvGrpSpPr>
              <a:grpSpLocks/>
            </p:cNvGrpSpPr>
            <p:nvPr/>
          </p:nvGrpSpPr>
          <p:grpSpPr bwMode="auto">
            <a:xfrm>
              <a:off x="1429" y="1462"/>
              <a:ext cx="408" cy="2858"/>
              <a:chOff x="975" y="754"/>
              <a:chExt cx="408" cy="2858"/>
            </a:xfrm>
          </p:grpSpPr>
          <p:sp>
            <p:nvSpPr>
              <p:cNvPr id="1039" name="Oval 12"/>
              <p:cNvSpPr>
                <a:spLocks noChangeArrowheads="1"/>
              </p:cNvSpPr>
              <p:nvPr/>
            </p:nvSpPr>
            <p:spPr bwMode="auto">
              <a:xfrm>
                <a:off x="975" y="754"/>
                <a:ext cx="408" cy="635"/>
              </a:xfrm>
              <a:prstGeom prst="ellipse">
                <a:avLst/>
              </a:prstGeom>
              <a:solidFill>
                <a:srgbClr val="FF00FF"/>
              </a:solidFill>
              <a:ln w="9525" cap="rnd">
                <a:solidFill>
                  <a:srgbClr val="FF6600"/>
                </a:solidFill>
                <a:prstDash val="sysDot"/>
                <a:round/>
                <a:headEnd/>
                <a:tailEnd/>
              </a:ln>
            </p:spPr>
            <p:txBody>
              <a:bodyPr wrap="none" lIns="90000" tIns="46800" rIns="90000" bIns="46800" anchor="ctr">
                <a:spAutoFit/>
              </a:bodyPr>
              <a:lstStyle/>
              <a:p>
                <a:endParaRPr lang="zh-CN" altLang="en-US"/>
              </a:p>
            </p:txBody>
          </p:sp>
          <p:sp>
            <p:nvSpPr>
              <p:cNvPr id="1040" name="Freeform 13"/>
              <p:cNvSpPr>
                <a:spLocks/>
              </p:cNvSpPr>
              <p:nvPr/>
            </p:nvSpPr>
            <p:spPr bwMode="auto">
              <a:xfrm>
                <a:off x="1020" y="1389"/>
                <a:ext cx="257" cy="2223"/>
              </a:xfrm>
              <a:custGeom>
                <a:avLst/>
                <a:gdLst>
                  <a:gd name="T0" fmla="*/ 136 w 257"/>
                  <a:gd name="T1" fmla="*/ 0 h 2223"/>
                  <a:gd name="T2" fmla="*/ 182 w 257"/>
                  <a:gd name="T3" fmla="*/ 363 h 2223"/>
                  <a:gd name="T4" fmla="*/ 91 w 257"/>
                  <a:gd name="T5" fmla="*/ 817 h 2223"/>
                  <a:gd name="T6" fmla="*/ 227 w 257"/>
                  <a:gd name="T7" fmla="*/ 1361 h 2223"/>
                  <a:gd name="T8" fmla="*/ 227 w 257"/>
                  <a:gd name="T9" fmla="*/ 1769 h 2223"/>
                  <a:gd name="T10" fmla="*/ 46 w 257"/>
                  <a:gd name="T11" fmla="*/ 2041 h 2223"/>
                  <a:gd name="T12" fmla="*/ 0 w 257"/>
                  <a:gd name="T13" fmla="*/ 2223 h 2223"/>
                  <a:gd name="T14" fmla="*/ 0 60000 65536"/>
                  <a:gd name="T15" fmla="*/ 0 60000 65536"/>
                  <a:gd name="T16" fmla="*/ 0 60000 65536"/>
                  <a:gd name="T17" fmla="*/ 0 60000 65536"/>
                  <a:gd name="T18" fmla="*/ 0 60000 65536"/>
                  <a:gd name="T19" fmla="*/ 0 60000 65536"/>
                  <a:gd name="T20" fmla="*/ 0 60000 65536"/>
                  <a:gd name="T21" fmla="*/ 0 w 257"/>
                  <a:gd name="T22" fmla="*/ 0 h 2223"/>
                  <a:gd name="T23" fmla="*/ 257 w 257"/>
                  <a:gd name="T24" fmla="*/ 2223 h 22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57" h="2223">
                    <a:moveTo>
                      <a:pt x="136" y="0"/>
                    </a:moveTo>
                    <a:cubicBezTo>
                      <a:pt x="162" y="113"/>
                      <a:pt x="189" y="227"/>
                      <a:pt x="182" y="363"/>
                    </a:cubicBezTo>
                    <a:cubicBezTo>
                      <a:pt x="175" y="499"/>
                      <a:pt x="84" y="651"/>
                      <a:pt x="91" y="817"/>
                    </a:cubicBezTo>
                    <a:cubicBezTo>
                      <a:pt x="98" y="983"/>
                      <a:pt x="204" y="1202"/>
                      <a:pt x="227" y="1361"/>
                    </a:cubicBezTo>
                    <a:cubicBezTo>
                      <a:pt x="250" y="1520"/>
                      <a:pt x="257" y="1656"/>
                      <a:pt x="227" y="1769"/>
                    </a:cubicBezTo>
                    <a:cubicBezTo>
                      <a:pt x="197" y="1882"/>
                      <a:pt x="84" y="1966"/>
                      <a:pt x="46" y="2041"/>
                    </a:cubicBezTo>
                    <a:cubicBezTo>
                      <a:pt x="8" y="2116"/>
                      <a:pt x="4" y="2169"/>
                      <a:pt x="0" y="2223"/>
                    </a:cubicBezTo>
                  </a:path>
                </a:pathLst>
              </a:custGeom>
              <a:noFill/>
              <a:ln w="9525">
                <a:solidFill>
                  <a:schemeClr val="tx1"/>
                </a:solidFill>
                <a:round/>
                <a:headEnd/>
                <a:tailEnd/>
              </a:ln>
            </p:spPr>
            <p:txBody>
              <a:bodyPr lIns="90000" tIns="46800" rIns="90000" bIns="46800" anchor="ctr">
                <a:spAutoFit/>
              </a:bodyPr>
              <a:lstStyle/>
              <a:p>
                <a:endParaRPr lang="zh-CN" altLang="en-US"/>
              </a:p>
            </p:txBody>
          </p:sp>
        </p:grpSp>
      </p:grpSp>
      <p:pic>
        <p:nvPicPr>
          <p:cNvPr id="1031" name="Picture 14"/>
          <p:cNvPicPr>
            <a:picLocks noChangeAspect="1" noChangeArrowheads="1"/>
          </p:cNvPicPr>
          <p:nvPr/>
        </p:nvPicPr>
        <p:blipFill>
          <a:blip r:embed="rId7">
            <a:clrChange>
              <a:clrFrom>
                <a:srgbClr val="FCFE07"/>
              </a:clrFrom>
              <a:clrTo>
                <a:srgbClr val="FCFE07">
                  <a:alpha val="0"/>
                </a:srgbClr>
              </a:clrTo>
            </a:clrChange>
          </a:blip>
          <a:srcRect l="3609" b="3816"/>
          <a:stretch>
            <a:fillRect/>
          </a:stretch>
        </p:blipFill>
        <p:spPr bwMode="auto">
          <a:xfrm>
            <a:off x="6300788" y="4941888"/>
            <a:ext cx="1908175" cy="1800225"/>
          </a:xfrm>
          <a:prstGeom prst="rect">
            <a:avLst/>
          </a:prstGeom>
          <a:noFill/>
          <a:ln w="9525">
            <a:noFill/>
            <a:miter lim="800000"/>
            <a:headEnd/>
            <a:tailEnd/>
          </a:ln>
        </p:spPr>
      </p:pic>
      <p:sp>
        <p:nvSpPr>
          <p:cNvPr id="1032" name="Text Box 20"/>
          <p:cNvSpPr txBox="1">
            <a:spLocks noChangeArrowheads="1"/>
          </p:cNvSpPr>
          <p:nvPr/>
        </p:nvSpPr>
        <p:spPr bwMode="auto">
          <a:xfrm>
            <a:off x="1187450" y="2133600"/>
            <a:ext cx="1162050" cy="366713"/>
          </a:xfrm>
          <a:prstGeom prst="rect">
            <a:avLst/>
          </a:prstGeom>
          <a:noFill/>
          <a:ln w="9525">
            <a:noFill/>
            <a:miter lim="800000"/>
            <a:headEnd/>
            <a:tailEnd/>
          </a:ln>
        </p:spPr>
        <p:txBody>
          <a:bodyPr>
            <a:spAutoFit/>
          </a:bodyPr>
          <a:lstStyle/>
          <a:p>
            <a:r>
              <a:rPr lang="zh-CN" altLang="en-US"/>
              <a:t>输入学号</a:t>
            </a:r>
            <a:r>
              <a:rPr lang="en-US" altLang="zh-CN"/>
              <a:t>:</a:t>
            </a:r>
          </a:p>
        </p:txBody>
      </p:sp>
      <p:sp>
        <p:nvSpPr>
          <p:cNvPr id="1033" name="Text Box 21"/>
          <p:cNvSpPr txBox="1">
            <a:spLocks noChangeArrowheads="1"/>
          </p:cNvSpPr>
          <p:nvPr/>
        </p:nvSpPr>
        <p:spPr bwMode="auto">
          <a:xfrm>
            <a:off x="1619250" y="2924175"/>
            <a:ext cx="704850" cy="366713"/>
          </a:xfrm>
          <a:prstGeom prst="rect">
            <a:avLst/>
          </a:prstGeom>
          <a:noFill/>
          <a:ln w="9525">
            <a:noFill/>
            <a:miter lim="800000"/>
            <a:headEnd/>
            <a:tailEnd/>
          </a:ln>
        </p:spPr>
        <p:txBody>
          <a:bodyPr wrap="none">
            <a:spAutoFit/>
          </a:bodyPr>
          <a:lstStyle/>
          <a:p>
            <a:r>
              <a:rPr lang="zh-CN" altLang="en-US"/>
              <a:t>姓名</a:t>
            </a:r>
            <a:r>
              <a:rPr lang="en-US" altLang="zh-CN"/>
              <a:t>:</a:t>
            </a:r>
          </a:p>
        </p:txBody>
      </p:sp>
      <p:sp>
        <p:nvSpPr>
          <p:cNvPr id="1034" name="Text Box 24"/>
          <p:cNvSpPr txBox="1">
            <a:spLocks noChangeArrowheads="1"/>
          </p:cNvSpPr>
          <p:nvPr/>
        </p:nvSpPr>
        <p:spPr bwMode="auto">
          <a:xfrm>
            <a:off x="3635375" y="1916113"/>
            <a:ext cx="1295400" cy="641350"/>
          </a:xfrm>
          <a:prstGeom prst="rect">
            <a:avLst/>
          </a:prstGeom>
          <a:noFill/>
          <a:ln w="9525">
            <a:noFill/>
            <a:miter lim="800000"/>
            <a:headEnd/>
            <a:tailEnd/>
          </a:ln>
        </p:spPr>
        <p:txBody>
          <a:bodyPr>
            <a:spAutoFit/>
          </a:bodyPr>
          <a:lstStyle/>
          <a:p>
            <a:r>
              <a:rPr lang="en-US" altLang="zh-CN"/>
              <a:t>801</a:t>
            </a:r>
            <a:r>
              <a:rPr lang="zh-CN" altLang="en-US"/>
              <a:t>代表</a:t>
            </a:r>
            <a:r>
              <a:rPr lang="en-US" altLang="zh-CN"/>
              <a:t>:</a:t>
            </a:r>
          </a:p>
          <a:p>
            <a:r>
              <a:rPr lang="en-US" altLang="zh-CN"/>
              <a:t>(8</a:t>
            </a:r>
            <a:r>
              <a:rPr lang="zh-CN" altLang="en-US"/>
              <a:t>班</a:t>
            </a:r>
            <a:r>
              <a:rPr lang="en-US" altLang="zh-CN"/>
              <a:t>01</a:t>
            </a:r>
            <a:r>
              <a:rPr lang="zh-CN" altLang="en-US"/>
              <a:t>号</a:t>
            </a:r>
            <a:r>
              <a:rPr lang="en-US" altLang="zh-CN"/>
              <a:t>)</a:t>
            </a:r>
          </a:p>
        </p:txBody>
      </p:sp>
      <p:sp>
        <p:nvSpPr>
          <p:cNvPr id="1035" name="Text Box 25"/>
          <p:cNvSpPr txBox="1">
            <a:spLocks noChangeArrowheads="1"/>
          </p:cNvSpPr>
          <p:nvPr/>
        </p:nvSpPr>
        <p:spPr bwMode="auto">
          <a:xfrm>
            <a:off x="1023938" y="1417638"/>
            <a:ext cx="1103312" cy="366712"/>
          </a:xfrm>
          <a:prstGeom prst="rect">
            <a:avLst/>
          </a:prstGeom>
          <a:noFill/>
          <a:ln w="9525">
            <a:noFill/>
            <a:miter lim="800000"/>
            <a:headEnd/>
            <a:tailEnd/>
          </a:ln>
        </p:spPr>
        <p:txBody>
          <a:bodyPr wrap="none">
            <a:spAutoFit/>
          </a:bodyPr>
          <a:lstStyle/>
          <a:p>
            <a:r>
              <a:rPr lang="zh-CN" altLang="en-US" b="1">
                <a:solidFill>
                  <a:srgbClr val="0000CC"/>
                </a:solidFill>
              </a:rPr>
              <a:t>制作者</a:t>
            </a:r>
            <a:r>
              <a:rPr lang="zh-CN" altLang="en-US">
                <a:solidFill>
                  <a:schemeClr val="accent2"/>
                </a:solidFill>
              </a:rPr>
              <a:t>：</a:t>
            </a:r>
          </a:p>
        </p:txBody>
      </p:sp>
    </p:spTree>
    <p:controls>
      <p:control spid="1026" name="submit_bt" r:id="rId2" imgW="2228760" imgH="787320"/>
      <p:control spid="1027" name="xh_text" r:id="rId3" imgW="1149480" imgH="501480"/>
      <p:control spid="1028" name="xm_text" r:id="rId4" imgW="1009800" imgH="501480"/>
    </p:controls>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57224" y="2643182"/>
            <a:ext cx="7388561" cy="1323439"/>
          </a:xfrm>
          <a:prstGeom prst="rect">
            <a:avLst/>
          </a:prstGeom>
        </p:spPr>
        <p:txBody>
          <a:bodyPr wrap="none">
            <a:spAutoFit/>
          </a:bodyPr>
          <a:lstStyle/>
          <a:p>
            <a:r>
              <a:rPr lang="zh-CN" altLang="en-US" sz="4000" b="1" dirty="0" smtClean="0">
                <a:solidFill>
                  <a:srgbClr val="0070C0"/>
                </a:solidFill>
                <a:latin typeface="黑体" pitchFamily="49" charset="-122"/>
                <a:ea typeface="黑体" pitchFamily="49" charset="-122"/>
              </a:rPr>
              <a:t>二、</a:t>
            </a:r>
            <a:r>
              <a:rPr lang="en-US" altLang="zh-CN" sz="4000" b="1" dirty="0" smtClean="0">
                <a:solidFill>
                  <a:srgbClr val="0070C0"/>
                </a:solidFill>
                <a:latin typeface="黑体" pitchFamily="49" charset="-122"/>
                <a:ea typeface="黑体" pitchFamily="49" charset="-122"/>
              </a:rPr>
              <a:t>”</a:t>
            </a:r>
            <a:r>
              <a:rPr lang="zh-CN" altLang="en-US" sz="4000" b="1" dirty="0" smtClean="0">
                <a:solidFill>
                  <a:srgbClr val="0070C0"/>
                </a:solidFill>
                <a:latin typeface="黑体" pitchFamily="49" charset="-122"/>
                <a:ea typeface="黑体" pitchFamily="49" charset="-122"/>
              </a:rPr>
              <a:t>垃圾的处理和分类</a:t>
            </a:r>
            <a:r>
              <a:rPr lang="en-US" altLang="zh-CN" sz="4000" b="1" dirty="0" smtClean="0">
                <a:solidFill>
                  <a:srgbClr val="0070C0"/>
                </a:solidFill>
                <a:latin typeface="黑体" pitchFamily="49" charset="-122"/>
                <a:ea typeface="黑体" pitchFamily="49" charset="-122"/>
              </a:rPr>
              <a:t>”</a:t>
            </a:r>
            <a:r>
              <a:rPr lang="zh-CN" altLang="en-US" sz="4000" b="1" dirty="0" smtClean="0">
                <a:solidFill>
                  <a:srgbClr val="0070C0"/>
                </a:solidFill>
                <a:latin typeface="黑体" pitchFamily="49" charset="-122"/>
                <a:ea typeface="黑体" pitchFamily="49" charset="-122"/>
              </a:rPr>
              <a:t>练习</a:t>
            </a:r>
          </a:p>
          <a:p>
            <a:endParaRPr lang="zh-CN" altLang="en-US" sz="4000" b="1" dirty="0">
              <a:solidFill>
                <a:srgbClr val="0070C0"/>
              </a:solidFill>
              <a:latin typeface="黑体" pitchFamily="49" charset="-122"/>
              <a:ea typeface="黑体" pitchFamily="49" charset="-122"/>
            </a:endParaRPr>
          </a:p>
        </p:txBody>
      </p:sp>
      <p:sp>
        <p:nvSpPr>
          <p:cNvPr id="5" name="Text Box 5"/>
          <p:cNvSpPr txBox="1">
            <a:spLocks noChangeArrowheads="1"/>
          </p:cNvSpPr>
          <p:nvPr/>
        </p:nvSpPr>
        <p:spPr bwMode="auto">
          <a:xfrm>
            <a:off x="500063" y="357188"/>
            <a:ext cx="7104830" cy="646331"/>
          </a:xfrm>
          <a:prstGeom prst="rect">
            <a:avLst/>
          </a:prstGeom>
          <a:noFill/>
          <a:ln w="9525">
            <a:noFill/>
            <a:miter lim="800000"/>
            <a:headEnd/>
            <a:tailEnd/>
          </a:ln>
        </p:spPr>
        <p:txBody>
          <a:bodyPr wrap="none">
            <a:spAutoFit/>
          </a:bodyPr>
          <a:lstStyle/>
          <a:p>
            <a:r>
              <a:rPr lang="zh-CN" altLang="en-US" sz="3600" b="1" dirty="0">
                <a:solidFill>
                  <a:schemeClr val="bg1"/>
                </a:solidFill>
                <a:ea typeface="黑体" pitchFamily="49" charset="-122"/>
              </a:rPr>
              <a:t>广州市信息技术统考</a:t>
            </a:r>
            <a:r>
              <a:rPr lang="zh-CN" altLang="en-US" sz="3600" b="1" dirty="0" smtClean="0">
                <a:solidFill>
                  <a:schemeClr val="bg1"/>
                </a:solidFill>
                <a:ea typeface="黑体" pitchFamily="49" charset="-122"/>
              </a:rPr>
              <a:t>（</a:t>
            </a:r>
            <a:r>
              <a:rPr lang="en-US" altLang="zh-CN" sz="3600" b="1" dirty="0" smtClean="0">
                <a:solidFill>
                  <a:schemeClr val="bg1"/>
                </a:solidFill>
                <a:ea typeface="黑体" pitchFamily="49" charset="-122"/>
              </a:rPr>
              <a:t>PPT</a:t>
            </a:r>
            <a:r>
              <a:rPr lang="zh-CN" altLang="en-US" sz="3600" b="1" dirty="0" smtClean="0">
                <a:solidFill>
                  <a:schemeClr val="bg1"/>
                </a:solidFill>
                <a:ea typeface="黑体" pitchFamily="49" charset="-122"/>
              </a:rPr>
              <a:t>专题）</a:t>
            </a:r>
            <a:endParaRPr lang="zh-CN" altLang="en-US" sz="3600" b="1" dirty="0">
              <a:solidFill>
                <a:schemeClr val="bg1"/>
              </a:solidFill>
              <a:ea typeface="黑体" pitchFamily="49" charset="-122"/>
            </a:endParaRPr>
          </a:p>
        </p:txBody>
      </p:sp>
    </p:spTree>
  </p:cSld>
  <p:clrMapOvr>
    <a:masterClrMapping/>
  </p:clrMapOvr>
  <p:transition>
    <p:blinds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5"/>
          <p:cNvSpPr txBox="1">
            <a:spLocks noChangeArrowheads="1"/>
          </p:cNvSpPr>
          <p:nvPr/>
        </p:nvSpPr>
        <p:spPr bwMode="auto">
          <a:xfrm>
            <a:off x="500063" y="357188"/>
            <a:ext cx="7104830" cy="646331"/>
          </a:xfrm>
          <a:prstGeom prst="rect">
            <a:avLst/>
          </a:prstGeom>
          <a:noFill/>
          <a:ln w="9525">
            <a:noFill/>
            <a:miter lim="800000"/>
            <a:headEnd/>
            <a:tailEnd/>
          </a:ln>
        </p:spPr>
        <p:txBody>
          <a:bodyPr wrap="none">
            <a:spAutoFit/>
          </a:bodyPr>
          <a:lstStyle/>
          <a:p>
            <a:r>
              <a:rPr lang="zh-CN" altLang="en-US" sz="3600" b="1" dirty="0">
                <a:solidFill>
                  <a:schemeClr val="bg1"/>
                </a:solidFill>
                <a:ea typeface="黑体" pitchFamily="49" charset="-122"/>
              </a:rPr>
              <a:t>广州市信息技术统考</a:t>
            </a:r>
            <a:r>
              <a:rPr lang="zh-CN" altLang="en-US" sz="3600" b="1" dirty="0" smtClean="0">
                <a:solidFill>
                  <a:schemeClr val="bg1"/>
                </a:solidFill>
                <a:ea typeface="黑体" pitchFamily="49" charset="-122"/>
              </a:rPr>
              <a:t>（</a:t>
            </a:r>
            <a:r>
              <a:rPr lang="en-US" altLang="zh-CN" sz="3600" b="1" dirty="0" smtClean="0">
                <a:solidFill>
                  <a:schemeClr val="bg1"/>
                </a:solidFill>
                <a:ea typeface="黑体" pitchFamily="49" charset="-122"/>
              </a:rPr>
              <a:t>PPT</a:t>
            </a:r>
            <a:r>
              <a:rPr lang="zh-CN" altLang="en-US" sz="3600" b="1" dirty="0" smtClean="0">
                <a:solidFill>
                  <a:schemeClr val="bg1"/>
                </a:solidFill>
                <a:ea typeface="黑体" pitchFamily="49" charset="-122"/>
              </a:rPr>
              <a:t>专题）</a:t>
            </a:r>
            <a:endParaRPr lang="zh-CN" altLang="en-US" sz="3600" b="1" dirty="0">
              <a:solidFill>
                <a:schemeClr val="bg1"/>
              </a:solidFill>
              <a:ea typeface="黑体" pitchFamily="49" charset="-122"/>
            </a:endParaRPr>
          </a:p>
        </p:txBody>
      </p:sp>
      <p:sp>
        <p:nvSpPr>
          <p:cNvPr id="5" name="矩形 4"/>
          <p:cNvSpPr/>
          <p:nvPr/>
        </p:nvSpPr>
        <p:spPr>
          <a:xfrm>
            <a:off x="1500166" y="1928802"/>
            <a:ext cx="5643586" cy="3778022"/>
          </a:xfrm>
          <a:prstGeom prst="rect">
            <a:avLst/>
          </a:prstGeom>
        </p:spPr>
        <p:txBody>
          <a:bodyPr wrap="square">
            <a:spAutoFit/>
          </a:bodyPr>
          <a:lstStyle/>
          <a:p>
            <a:pPr>
              <a:lnSpc>
                <a:spcPct val="150000"/>
              </a:lnSpc>
            </a:pPr>
            <a:r>
              <a:rPr lang="zh-CN" altLang="en-US" dirty="0" smtClean="0"/>
              <a:t>（</a:t>
            </a:r>
            <a:r>
              <a:rPr lang="en-US" altLang="zh-CN" dirty="0" smtClean="0"/>
              <a:t>1</a:t>
            </a:r>
            <a:r>
              <a:rPr lang="zh-CN" altLang="en-US" dirty="0" smtClean="0"/>
              <a:t>）将第</a:t>
            </a:r>
            <a:r>
              <a:rPr lang="en-US" altLang="zh-CN" dirty="0" smtClean="0"/>
              <a:t>2</a:t>
            </a:r>
            <a:r>
              <a:rPr lang="zh-CN" altLang="en-US" dirty="0" smtClean="0"/>
              <a:t>张幻灯片的背景设置为“羊皮纸”纹理效果。</a:t>
            </a:r>
          </a:p>
          <a:p>
            <a:pPr>
              <a:lnSpc>
                <a:spcPct val="150000"/>
              </a:lnSpc>
            </a:pPr>
            <a:r>
              <a:rPr lang="zh-CN" altLang="en-US" dirty="0" smtClean="0"/>
              <a:t>（</a:t>
            </a:r>
            <a:r>
              <a:rPr lang="en-US" altLang="zh-CN" dirty="0" smtClean="0"/>
              <a:t>2</a:t>
            </a:r>
            <a:r>
              <a:rPr lang="zh-CN" altLang="en-US" dirty="0" smtClean="0"/>
              <a:t>）将第</a:t>
            </a:r>
            <a:r>
              <a:rPr lang="en-US" altLang="zh-CN" dirty="0" smtClean="0"/>
              <a:t>1</a:t>
            </a:r>
            <a:r>
              <a:rPr lang="zh-CN" altLang="en-US" dirty="0" smtClean="0"/>
              <a:t>张幻灯片标题设置动画效果：“伸展”，速度：快速。</a:t>
            </a:r>
          </a:p>
          <a:p>
            <a:pPr>
              <a:lnSpc>
                <a:spcPct val="150000"/>
              </a:lnSpc>
            </a:pPr>
            <a:r>
              <a:rPr lang="zh-CN" altLang="en-US" dirty="0" smtClean="0"/>
              <a:t>（</a:t>
            </a:r>
            <a:r>
              <a:rPr lang="en-US" altLang="zh-CN" dirty="0" smtClean="0"/>
              <a:t>3</a:t>
            </a:r>
            <a:r>
              <a:rPr lang="zh-CN" altLang="en-US" dirty="0" smtClean="0"/>
              <a:t>）将第</a:t>
            </a:r>
            <a:r>
              <a:rPr lang="en-US" altLang="zh-CN" dirty="0" smtClean="0"/>
              <a:t>2</a:t>
            </a:r>
            <a:r>
              <a:rPr lang="zh-CN" altLang="en-US" dirty="0" smtClean="0"/>
              <a:t>张幻灯片中“联系我们”设置超链接，链接到“</a:t>
            </a:r>
            <a:r>
              <a:rPr lang="en-US" altLang="zh-CN" dirty="0" smtClean="0"/>
              <a:t>lianxi@163.com</a:t>
            </a:r>
            <a:r>
              <a:rPr lang="zh-CN" altLang="en-US" dirty="0" smtClean="0"/>
              <a:t>”</a:t>
            </a:r>
          </a:p>
          <a:p>
            <a:pPr>
              <a:lnSpc>
                <a:spcPct val="150000"/>
              </a:lnSpc>
            </a:pPr>
            <a:r>
              <a:rPr lang="zh-CN" altLang="en-US" dirty="0" smtClean="0"/>
              <a:t>（</a:t>
            </a:r>
            <a:r>
              <a:rPr lang="en-US" altLang="zh-CN" dirty="0" smtClean="0"/>
              <a:t>4</a:t>
            </a:r>
            <a:r>
              <a:rPr lang="zh-CN" altLang="en-US" dirty="0" smtClean="0"/>
              <a:t>）将第</a:t>
            </a:r>
            <a:r>
              <a:rPr lang="en-US" altLang="zh-CN" dirty="0" smtClean="0"/>
              <a:t>7</a:t>
            </a:r>
            <a:r>
              <a:rPr lang="zh-CN" altLang="en-US" dirty="0" smtClean="0"/>
              <a:t>张幻灯片中正文内容“垃圾分类是指</a:t>
            </a:r>
            <a:r>
              <a:rPr lang="en-US" altLang="zh-CN" dirty="0" smtClean="0"/>
              <a:t>……</a:t>
            </a:r>
            <a:r>
              <a:rPr lang="zh-CN" altLang="en-US" dirty="0" smtClean="0"/>
              <a:t>带来便利。 ”字体设置为“楷体”、“</a:t>
            </a:r>
            <a:r>
              <a:rPr lang="en-US" altLang="zh-CN" dirty="0" smtClean="0"/>
              <a:t>20</a:t>
            </a:r>
            <a:r>
              <a:rPr lang="zh-CN" altLang="en-US" dirty="0" smtClean="0"/>
              <a:t>磅”、“倾斜”。</a:t>
            </a:r>
          </a:p>
        </p:txBody>
      </p:sp>
    </p:spTree>
  </p:cSld>
  <p:clrMapOvr>
    <a:masterClrMapping/>
  </p:clrMapOvr>
  <p:transition>
    <p:blinds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WordArt 4"/>
          <p:cNvSpPr>
            <a:spLocks noChangeArrowheads="1" noChangeShapeType="1" noTextEdit="1"/>
          </p:cNvSpPr>
          <p:nvPr/>
        </p:nvSpPr>
        <p:spPr bwMode="auto">
          <a:xfrm>
            <a:off x="2771775" y="2133600"/>
            <a:ext cx="3657600" cy="1393825"/>
          </a:xfrm>
          <a:prstGeom prst="rect">
            <a:avLst/>
          </a:prstGeom>
        </p:spPr>
        <p:txBody>
          <a:bodyPr wrap="none" fromWordArt="1">
            <a:prstTxWarp prst="textPlain">
              <a:avLst>
                <a:gd name="adj" fmla="val 50000"/>
              </a:avLst>
            </a:prstTxWarp>
          </a:bodyPr>
          <a:lstStyle/>
          <a:p>
            <a:pPr algn="ctr"/>
            <a:r>
              <a:rPr lang="zh-CN" altLang="en-US" sz="3600" b="1"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宋体"/>
                <a:ea typeface="宋体"/>
              </a:rPr>
              <a:t>垃圾的处理和分类</a:t>
            </a:r>
          </a:p>
        </p:txBody>
      </p:sp>
    </p:spTree>
    <p:controls>
      <p:control spid="2050" name="CommandButton2" r:id="rId2" imgW="9144000" imgH="380880"/>
    </p:controls>
  </p:cSld>
  <p:clrMapOvr>
    <a:masterClrMapping/>
  </p:clrMapOvr>
  <p:transition>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WordArt 4"/>
          <p:cNvSpPr>
            <a:spLocks noChangeArrowheads="1" noChangeShapeType="1" noTextEdit="1"/>
          </p:cNvSpPr>
          <p:nvPr/>
        </p:nvSpPr>
        <p:spPr bwMode="auto">
          <a:xfrm rot="5400000">
            <a:off x="6313488" y="2192338"/>
            <a:ext cx="3276600" cy="1143000"/>
          </a:xfrm>
          <a:prstGeom prst="rect">
            <a:avLst/>
          </a:prstGeom>
        </p:spPr>
        <p:txBody>
          <a:bodyPr vert="eaVert" wrap="none" fromWordArt="1">
            <a:prstTxWarp prst="textWave4">
              <a:avLst>
                <a:gd name="adj1" fmla="val 0"/>
                <a:gd name="adj2" fmla="val 0"/>
              </a:avLst>
            </a:prstTxWarp>
          </a:bodyPr>
          <a:lstStyle/>
          <a:p>
            <a:pPr algn="ctr" fontAlgn="auto"/>
            <a:r>
              <a:rPr lang="zh-CN" altLang="en-US" sz="3600" b="1" kern="10">
                <a:ln w="9525">
                  <a:noFill/>
                  <a:round/>
                  <a:headEnd/>
                  <a:tailEnd/>
                </a:ln>
                <a:gradFill rotWithShape="1">
                  <a:gsLst>
                    <a:gs pos="0">
                      <a:srgbClr val="00FF00"/>
                    </a:gs>
                    <a:gs pos="100000">
                      <a:srgbClr val="00CCFF"/>
                    </a:gs>
                  </a:gsLst>
                  <a:lin ang="0" scaled="1"/>
                </a:gradFill>
                <a:effectLst>
                  <a:outerShdw dist="99190" dir="7788334" algn="ctr" rotWithShape="0">
                    <a:srgbClr val="000080"/>
                  </a:outerShdw>
                </a:effectLst>
                <a:latin typeface="宋体"/>
                <a:ea typeface="宋体"/>
              </a:rPr>
              <a:t>目录</a:t>
            </a:r>
          </a:p>
        </p:txBody>
      </p:sp>
      <p:sp>
        <p:nvSpPr>
          <p:cNvPr id="2053" name="Text Box 5"/>
          <p:cNvSpPr txBox="1">
            <a:spLocks noChangeArrowheads="1"/>
          </p:cNvSpPr>
          <p:nvPr/>
        </p:nvSpPr>
        <p:spPr bwMode="auto">
          <a:xfrm>
            <a:off x="568325" y="1125538"/>
            <a:ext cx="3287713" cy="4495800"/>
          </a:xfrm>
          <a:prstGeom prst="rect">
            <a:avLst/>
          </a:prstGeom>
          <a:noFill/>
          <a:ln w="9525">
            <a:noFill/>
            <a:miter lim="800000"/>
            <a:headEnd/>
            <a:tailEnd/>
          </a:ln>
        </p:spPr>
        <p:txBody>
          <a:bodyPr vert="eaVert">
            <a:spAutoFit/>
          </a:bodyPr>
          <a:lstStyle/>
          <a:p>
            <a:pPr>
              <a:spcBef>
                <a:spcPct val="50000"/>
              </a:spcBef>
            </a:pPr>
            <a:r>
              <a:rPr kumimoji="1" lang="en-US" altLang="zh-CN" sz="2400" b="1">
                <a:solidFill>
                  <a:srgbClr val="FF0066"/>
                </a:solidFill>
                <a:latin typeface="Times New Roman" pitchFamily="18" charset="0"/>
                <a:ea typeface="宋体" pitchFamily="2" charset="-122"/>
              </a:rPr>
              <a:t>1.</a:t>
            </a:r>
            <a:r>
              <a:rPr kumimoji="1" lang="zh-CN" altLang="en-US" sz="2400" b="1">
                <a:solidFill>
                  <a:srgbClr val="FF0066"/>
                </a:solidFill>
                <a:latin typeface="Times New Roman" pitchFamily="18" charset="0"/>
                <a:ea typeface="宋体" pitchFamily="2" charset="-122"/>
              </a:rPr>
              <a:t>如何处理垃圾</a:t>
            </a:r>
          </a:p>
          <a:p>
            <a:pPr>
              <a:spcBef>
                <a:spcPct val="50000"/>
              </a:spcBef>
            </a:pPr>
            <a:r>
              <a:rPr kumimoji="1" lang="en-US" altLang="zh-CN" sz="2400" b="1">
                <a:solidFill>
                  <a:srgbClr val="FF0066"/>
                </a:solidFill>
                <a:latin typeface="Times New Roman" pitchFamily="18" charset="0"/>
                <a:ea typeface="宋体" pitchFamily="2" charset="-122"/>
              </a:rPr>
              <a:t>2.</a:t>
            </a:r>
            <a:r>
              <a:rPr kumimoji="1" lang="zh-CN" altLang="en-US" sz="2400" b="1">
                <a:solidFill>
                  <a:srgbClr val="FF0066"/>
                </a:solidFill>
                <a:latin typeface="Times New Roman" pitchFamily="18" charset="0"/>
                <a:ea typeface="宋体" pitchFamily="2" charset="-122"/>
              </a:rPr>
              <a:t>什么是垃圾分类</a:t>
            </a:r>
          </a:p>
          <a:p>
            <a:pPr>
              <a:spcBef>
                <a:spcPct val="50000"/>
              </a:spcBef>
            </a:pPr>
            <a:r>
              <a:rPr kumimoji="1" lang="en-US" altLang="zh-CN" sz="2400" b="1">
                <a:solidFill>
                  <a:srgbClr val="FF0066"/>
                </a:solidFill>
                <a:latin typeface="Times New Roman" pitchFamily="18" charset="0"/>
                <a:ea typeface="宋体" pitchFamily="2" charset="-122"/>
              </a:rPr>
              <a:t>3.</a:t>
            </a:r>
            <a:r>
              <a:rPr kumimoji="1" lang="zh-CN" altLang="en-US" sz="2400" b="1">
                <a:solidFill>
                  <a:srgbClr val="FF0066"/>
                </a:solidFill>
                <a:latin typeface="Times New Roman" pitchFamily="18" charset="0"/>
                <a:ea typeface="宋体" pitchFamily="2" charset="-122"/>
              </a:rPr>
              <a:t>家庭垃圾分类调查表</a:t>
            </a:r>
          </a:p>
          <a:p>
            <a:pPr>
              <a:spcBef>
                <a:spcPct val="50000"/>
              </a:spcBef>
            </a:pPr>
            <a:r>
              <a:rPr kumimoji="1" lang="en-US" altLang="zh-CN" sz="2400" b="1">
                <a:solidFill>
                  <a:srgbClr val="FF0066"/>
                </a:solidFill>
                <a:latin typeface="Times New Roman" pitchFamily="18" charset="0"/>
                <a:ea typeface="宋体" pitchFamily="2" charset="-122"/>
              </a:rPr>
              <a:t>4.</a:t>
            </a:r>
            <a:r>
              <a:rPr kumimoji="1" lang="zh-CN" altLang="en-US" sz="2400" b="1">
                <a:solidFill>
                  <a:srgbClr val="FF0066"/>
                </a:solidFill>
                <a:latin typeface="Times New Roman" pitchFamily="18" charset="0"/>
                <a:ea typeface="宋体" pitchFamily="2" charset="-122"/>
              </a:rPr>
              <a:t>废品小制作</a:t>
            </a:r>
          </a:p>
          <a:p>
            <a:pPr>
              <a:spcBef>
                <a:spcPct val="50000"/>
              </a:spcBef>
            </a:pPr>
            <a:r>
              <a:rPr kumimoji="1" lang="en-US" altLang="zh-CN" sz="2400" b="1">
                <a:solidFill>
                  <a:srgbClr val="FF0066"/>
                </a:solidFill>
                <a:latin typeface="Times New Roman" pitchFamily="18" charset="0"/>
                <a:ea typeface="宋体" pitchFamily="2" charset="-122"/>
              </a:rPr>
              <a:t>5.</a:t>
            </a:r>
            <a:r>
              <a:rPr kumimoji="1" lang="zh-CN" altLang="en-US" sz="2400" b="1">
                <a:solidFill>
                  <a:srgbClr val="FF0066"/>
                </a:solidFill>
                <a:latin typeface="Times New Roman" pitchFamily="18" charset="0"/>
                <a:ea typeface="宋体" pitchFamily="2" charset="-122"/>
              </a:rPr>
              <a:t>我们的心得体会</a:t>
            </a:r>
          </a:p>
          <a:p>
            <a:pPr>
              <a:spcBef>
                <a:spcPct val="50000"/>
              </a:spcBef>
            </a:pPr>
            <a:r>
              <a:rPr kumimoji="1" lang="en-US" altLang="zh-CN" sz="2400" b="1">
                <a:solidFill>
                  <a:srgbClr val="FF0066"/>
                </a:solidFill>
                <a:latin typeface="Times New Roman" pitchFamily="18" charset="0"/>
                <a:ea typeface="宋体" pitchFamily="2" charset="-122"/>
              </a:rPr>
              <a:t>6.</a:t>
            </a:r>
            <a:r>
              <a:rPr kumimoji="1" lang="zh-CN" altLang="en-US" sz="2400" b="1">
                <a:solidFill>
                  <a:srgbClr val="FF0066"/>
                </a:solidFill>
                <a:latin typeface="Times New Roman" pitchFamily="18" charset="0"/>
                <a:ea typeface="宋体" pitchFamily="2" charset="-122"/>
              </a:rPr>
              <a:t>联系我们</a:t>
            </a:r>
          </a:p>
        </p:txBody>
      </p:sp>
    </p:spTree>
    <p:controls>
      <p:control spid="3074" name="CommandButton1" r:id="rId2" imgW="9144000" imgH="380880"/>
      <p:control spid="3075" name="CommandButton3" r:id="rId3" imgW="9144000" imgH="380880"/>
    </p:controls>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4"/>
          <p:cNvSpPr txBox="1">
            <a:spLocks noChangeArrowheads="1"/>
          </p:cNvSpPr>
          <p:nvPr/>
        </p:nvSpPr>
        <p:spPr bwMode="auto">
          <a:xfrm>
            <a:off x="1676400" y="3352800"/>
            <a:ext cx="6096000" cy="2530475"/>
          </a:xfrm>
          <a:prstGeom prst="rect">
            <a:avLst/>
          </a:prstGeom>
          <a:noFill/>
          <a:ln w="9525">
            <a:noFill/>
            <a:miter lim="800000"/>
            <a:headEnd/>
            <a:tailEnd/>
          </a:ln>
        </p:spPr>
        <p:txBody>
          <a:bodyPr>
            <a:spAutoFit/>
          </a:bodyPr>
          <a:lstStyle/>
          <a:p>
            <a:pPr algn="ctr">
              <a:spcBef>
                <a:spcPct val="50000"/>
              </a:spcBef>
            </a:pPr>
            <a:r>
              <a:rPr kumimoji="1" lang="en-US" altLang="zh-CN" sz="4000" b="1">
                <a:solidFill>
                  <a:srgbClr val="0066FF"/>
                </a:solidFill>
                <a:latin typeface="Times New Roman" pitchFamily="18" charset="0"/>
                <a:ea typeface="宋体" pitchFamily="2" charset="-122"/>
                <a:hlinkClick r:id="rId2" action="ppaction://hlinksldjump"/>
              </a:rPr>
              <a:t>1.</a:t>
            </a:r>
            <a:r>
              <a:rPr kumimoji="1" lang="zh-CN" altLang="en-US" sz="4000" b="1">
                <a:solidFill>
                  <a:srgbClr val="0066FF"/>
                </a:solidFill>
                <a:latin typeface="Times New Roman" pitchFamily="18" charset="0"/>
                <a:ea typeface="宋体" pitchFamily="2" charset="-122"/>
                <a:hlinkClick r:id="rId2" action="ppaction://hlinksldjump"/>
              </a:rPr>
              <a:t>填埋处理</a:t>
            </a:r>
            <a:endParaRPr kumimoji="1" lang="zh-CN" altLang="en-US" sz="4000" b="1">
              <a:solidFill>
                <a:srgbClr val="0066FF"/>
              </a:solidFill>
              <a:latin typeface="Times New Roman" pitchFamily="18" charset="0"/>
              <a:ea typeface="宋体" pitchFamily="2" charset="-122"/>
            </a:endParaRPr>
          </a:p>
          <a:p>
            <a:pPr algn="ctr">
              <a:spcBef>
                <a:spcPct val="50000"/>
              </a:spcBef>
            </a:pPr>
            <a:r>
              <a:rPr kumimoji="1" lang="en-US" altLang="zh-CN" sz="4000" b="1">
                <a:solidFill>
                  <a:srgbClr val="0066FF"/>
                </a:solidFill>
                <a:latin typeface="Times New Roman" pitchFamily="18" charset="0"/>
                <a:ea typeface="宋体" pitchFamily="2" charset="-122"/>
                <a:hlinkClick r:id="rId3" action="ppaction://hlinksldjump"/>
              </a:rPr>
              <a:t>2.</a:t>
            </a:r>
            <a:r>
              <a:rPr kumimoji="1" lang="zh-CN" altLang="en-US" sz="4000" b="1">
                <a:solidFill>
                  <a:srgbClr val="0066FF"/>
                </a:solidFill>
                <a:latin typeface="Times New Roman" pitchFamily="18" charset="0"/>
                <a:ea typeface="宋体" pitchFamily="2" charset="-122"/>
                <a:hlinkClick r:id="rId3" action="ppaction://hlinksldjump"/>
              </a:rPr>
              <a:t>焚烧处理</a:t>
            </a:r>
            <a:endParaRPr kumimoji="1" lang="zh-CN" altLang="en-US" sz="4000" b="1">
              <a:solidFill>
                <a:srgbClr val="0066FF"/>
              </a:solidFill>
              <a:latin typeface="Times New Roman" pitchFamily="18" charset="0"/>
              <a:ea typeface="宋体" pitchFamily="2" charset="-122"/>
            </a:endParaRPr>
          </a:p>
          <a:p>
            <a:pPr algn="ctr">
              <a:spcBef>
                <a:spcPct val="50000"/>
              </a:spcBef>
            </a:pPr>
            <a:r>
              <a:rPr kumimoji="1" lang="en-US" altLang="zh-CN" sz="4000" b="1">
                <a:solidFill>
                  <a:srgbClr val="0066FF"/>
                </a:solidFill>
                <a:latin typeface="Times New Roman" pitchFamily="18" charset="0"/>
                <a:ea typeface="宋体" pitchFamily="2" charset="-122"/>
                <a:hlinkClick r:id="rId4" action="ppaction://hlinksldjump"/>
              </a:rPr>
              <a:t>3.</a:t>
            </a:r>
            <a:r>
              <a:rPr kumimoji="1" lang="zh-CN" altLang="en-US" sz="4000" b="1">
                <a:solidFill>
                  <a:srgbClr val="0066FF"/>
                </a:solidFill>
                <a:latin typeface="Times New Roman" pitchFamily="18" charset="0"/>
                <a:ea typeface="宋体" pitchFamily="2" charset="-122"/>
                <a:hlinkClick r:id="rId4" action="ppaction://hlinksldjump"/>
              </a:rPr>
              <a:t>堆肥处理</a:t>
            </a:r>
            <a:endParaRPr kumimoji="1" lang="zh-CN" altLang="en-US" sz="4000" b="1">
              <a:solidFill>
                <a:srgbClr val="0066FF"/>
              </a:solidFill>
              <a:latin typeface="Times New Roman" pitchFamily="18" charset="0"/>
              <a:ea typeface="宋体" pitchFamily="2" charset="-122"/>
            </a:endParaRPr>
          </a:p>
        </p:txBody>
      </p:sp>
      <p:sp>
        <p:nvSpPr>
          <p:cNvPr id="6147" name="Rectangle 5"/>
          <p:cNvSpPr>
            <a:spLocks noChangeArrowheads="1"/>
          </p:cNvSpPr>
          <p:nvPr/>
        </p:nvSpPr>
        <p:spPr bwMode="auto">
          <a:xfrm>
            <a:off x="3276600" y="1125538"/>
            <a:ext cx="2327275" cy="519112"/>
          </a:xfrm>
          <a:prstGeom prst="rect">
            <a:avLst/>
          </a:prstGeom>
          <a:noFill/>
          <a:ln w="9525" algn="ctr">
            <a:noFill/>
            <a:miter lim="800000"/>
            <a:headEnd/>
            <a:tailEnd/>
          </a:ln>
        </p:spPr>
        <p:txBody>
          <a:bodyPr wrap="none">
            <a:spAutoFit/>
          </a:bodyPr>
          <a:lstStyle/>
          <a:p>
            <a:r>
              <a:rPr lang="zh-CN" altLang="en-US" sz="2800" b="1"/>
              <a:t>如何处理垃圾</a:t>
            </a:r>
          </a:p>
        </p:txBody>
      </p:sp>
    </p:spTree>
  </p:cSld>
  <p:clrMapOvr>
    <a:masterClrMapping/>
  </p:clrMapOvr>
  <p:transition>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381000" y="3886200"/>
            <a:ext cx="8458200" cy="2774950"/>
          </a:xfrm>
          <a:prstGeom prst="rect">
            <a:avLst/>
          </a:prstGeom>
          <a:noFill/>
          <a:ln w="9525">
            <a:noFill/>
            <a:miter lim="800000"/>
            <a:headEnd/>
            <a:tailEnd/>
          </a:ln>
        </p:spPr>
        <p:txBody>
          <a:bodyPr>
            <a:spAutoFit/>
          </a:bodyPr>
          <a:lstStyle/>
          <a:p>
            <a:pPr>
              <a:spcBef>
                <a:spcPct val="50000"/>
              </a:spcBef>
            </a:pPr>
            <a:r>
              <a:rPr kumimoji="1" lang="en-US" altLang="zh-CN" sz="2400">
                <a:solidFill>
                  <a:srgbClr val="9900FF"/>
                </a:solidFill>
                <a:latin typeface="Times New Roman" pitchFamily="18" charset="0"/>
                <a:ea typeface="宋体" pitchFamily="2" charset="-122"/>
              </a:rPr>
              <a:t>        </a:t>
            </a:r>
            <a:r>
              <a:rPr kumimoji="1" lang="zh-CN" altLang="en-US" sz="2800" b="1">
                <a:solidFill>
                  <a:srgbClr val="9900FF"/>
                </a:solidFill>
                <a:latin typeface="Times New Roman" pitchFamily="18" charset="0"/>
                <a:ea typeface="宋体" pitchFamily="2" charset="-122"/>
              </a:rPr>
              <a:t>填埋处理方法是一种最通用的垃圾处理方法，它的最大特点是处理费用低，方法简单，但容易造成地下水资源的二次污染。随着城市垃圾量的增加，靠近城市的适用的填埋场地愈来愈少，开辟远距离填埋场地又大大提高了垃圾排放费用。</a:t>
            </a:r>
          </a:p>
          <a:p>
            <a:pPr>
              <a:spcBef>
                <a:spcPct val="50000"/>
              </a:spcBef>
            </a:pPr>
            <a:endParaRPr kumimoji="1" lang="en-US" altLang="zh-CN" sz="2400">
              <a:latin typeface="Times New Roman" pitchFamily="18" charset="0"/>
              <a:ea typeface="宋体" pitchFamily="2" charset="-122"/>
            </a:endParaRPr>
          </a:p>
        </p:txBody>
      </p:sp>
      <p:sp>
        <p:nvSpPr>
          <p:cNvPr id="7173" name="WordArt 5"/>
          <p:cNvSpPr>
            <a:spLocks noChangeArrowheads="1" noChangeShapeType="1" noTextEdit="1"/>
          </p:cNvSpPr>
          <p:nvPr/>
        </p:nvSpPr>
        <p:spPr bwMode="auto">
          <a:xfrm>
            <a:off x="2268538" y="765175"/>
            <a:ext cx="4608512" cy="1295400"/>
          </a:xfrm>
          <a:prstGeom prst="rect">
            <a:avLst/>
          </a:prstGeom>
        </p:spPr>
        <p:txBody>
          <a:bodyPr wrap="none" fromWordArt="1">
            <a:prstTxWarp prst="textDeflateBottom">
              <a:avLst>
                <a:gd name="adj" fmla="val 76472"/>
              </a:avLst>
            </a:prstTxWarp>
            <a:scene3d>
              <a:camera prst="legacyPerspectiveFront">
                <a:rot lat="19799998" lon="19439996" rev="0"/>
              </a:camera>
              <a:lightRig rig="legacyNormal2" dir="t"/>
            </a:scene3d>
            <a:sp3d extrusionH="354000" prstMaterial="legacyMatte">
              <a:extrusionClr>
                <a:srgbClr val="939676"/>
              </a:extrusionClr>
            </a:sp3d>
          </a:bodyPr>
          <a:lstStyle/>
          <a:p>
            <a:pPr algn="ctr"/>
            <a:r>
              <a:rPr lang="zh-CN" altLang="en-US" sz="3600" b="1" kern="10">
                <a:ln w="9525">
                  <a:round/>
                  <a:headEnd/>
                  <a:tailEnd/>
                </a:ln>
                <a:gradFill rotWithShape="1">
                  <a:gsLst>
                    <a:gs pos="0">
                      <a:srgbClr val="707070"/>
                    </a:gs>
                    <a:gs pos="50000">
                      <a:srgbClr val="FFFFFF"/>
                    </a:gs>
                    <a:gs pos="100000">
                      <a:srgbClr val="707070"/>
                    </a:gs>
                  </a:gsLst>
                  <a:lin ang="2700000" scaled="1"/>
                </a:gradFill>
                <a:latin typeface="宋体"/>
                <a:ea typeface="宋体"/>
              </a:rPr>
              <a:t>填埋处理</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173"/>
                                        </p:tgtEl>
                                        <p:attrNameLst>
                                          <p:attrName>style.visibility</p:attrName>
                                        </p:attrNameLst>
                                      </p:cBhvr>
                                      <p:to>
                                        <p:strVal val="visible"/>
                                      </p:to>
                                    </p:set>
                                    <p:animEffect transition="in" filter="dissolve">
                                      <p:cBhvr>
                                        <p:cTn id="7" dur="500"/>
                                        <p:tgtEl>
                                          <p:spTgt spid="7173"/>
                                        </p:tgtEl>
                                      </p:cBhvr>
                                    </p:animEffect>
                                  </p:childTnLst>
                                </p:cTn>
                              </p:par>
                            </p:childTnLst>
                          </p:cTn>
                        </p:par>
                      </p:childTnLst>
                    </p:cTn>
                  </p:par>
                  <p:par>
                    <p:cTn id="8" fill="hold">
                      <p:stCondLst>
                        <p:cond delay="indefinite"/>
                      </p:stCondLst>
                      <p:childTnLst>
                        <p:par>
                          <p:cTn id="9" fill="hold">
                            <p:stCondLst>
                              <p:cond delay="0"/>
                            </p:stCondLst>
                            <p:childTnLst>
                              <p:par>
                                <p:cTn id="10" presetID="58" presetClass="entr" presetSubtype="0" accel="100000" fill="hold" grpId="0" nodeType="clickEffect">
                                  <p:stCondLst>
                                    <p:cond delay="0"/>
                                  </p:stCondLst>
                                  <p:childTnLst>
                                    <p:set>
                                      <p:cBhvr>
                                        <p:cTn id="11" dur="1" fill="hold">
                                          <p:stCondLst>
                                            <p:cond delay="0"/>
                                          </p:stCondLst>
                                        </p:cTn>
                                        <p:tgtEl>
                                          <p:spTgt spid="7172"/>
                                        </p:tgtEl>
                                        <p:attrNameLst>
                                          <p:attrName>style.visibility</p:attrName>
                                        </p:attrNameLst>
                                      </p:cBhvr>
                                      <p:to>
                                        <p:strVal val="visible"/>
                                      </p:to>
                                    </p:set>
                                    <p:anim calcmode="lin" valueType="num">
                                      <p:cBhvr>
                                        <p:cTn id="12" dur="500" fill="hold"/>
                                        <p:tgtEl>
                                          <p:spTgt spid="7172"/>
                                        </p:tgtEl>
                                        <p:attrNameLst>
                                          <p:attrName>ppt_w</p:attrName>
                                        </p:attrNameLst>
                                      </p:cBhvr>
                                      <p:tavLst>
                                        <p:tav tm="0">
                                          <p:val>
                                            <p:strVal val="#ppt_w*2.5"/>
                                          </p:val>
                                        </p:tav>
                                        <p:tav tm="100000">
                                          <p:val>
                                            <p:strVal val="#ppt_w"/>
                                          </p:val>
                                        </p:tav>
                                      </p:tavLst>
                                    </p:anim>
                                    <p:anim calcmode="lin" valueType="num">
                                      <p:cBhvr>
                                        <p:cTn id="13" dur="500" fill="hold"/>
                                        <p:tgtEl>
                                          <p:spTgt spid="7172"/>
                                        </p:tgtEl>
                                        <p:attrNameLst>
                                          <p:attrName>ppt_h</p:attrName>
                                        </p:attrNameLst>
                                      </p:cBhvr>
                                      <p:tavLst>
                                        <p:tav tm="0">
                                          <p:val>
                                            <p:strVal val="#ppt_h*0.01"/>
                                          </p:val>
                                        </p:tav>
                                        <p:tav tm="100000">
                                          <p:val>
                                            <p:strVal val="#ppt_h"/>
                                          </p:val>
                                        </p:tav>
                                      </p:tavLst>
                                    </p:anim>
                                    <p:anim calcmode="lin" valueType="num">
                                      <p:cBhvr>
                                        <p:cTn id="14" dur="500" fill="hold"/>
                                        <p:tgtEl>
                                          <p:spTgt spid="7172"/>
                                        </p:tgtEl>
                                        <p:attrNameLst>
                                          <p:attrName>ppt_x</p:attrName>
                                        </p:attrNameLst>
                                      </p:cBhvr>
                                      <p:tavLst>
                                        <p:tav tm="0">
                                          <p:val>
                                            <p:strVal val="#ppt_x"/>
                                          </p:val>
                                        </p:tav>
                                        <p:tav tm="100000">
                                          <p:val>
                                            <p:strVal val="#ppt_x"/>
                                          </p:val>
                                        </p:tav>
                                      </p:tavLst>
                                    </p:anim>
                                    <p:anim calcmode="lin" valueType="num">
                                      <p:cBhvr>
                                        <p:cTn id="15" dur="500" fill="hold"/>
                                        <p:tgtEl>
                                          <p:spTgt spid="7172"/>
                                        </p:tgtEl>
                                        <p:attrNameLst>
                                          <p:attrName>ppt_y</p:attrName>
                                        </p:attrNameLst>
                                      </p:cBhvr>
                                      <p:tavLst>
                                        <p:tav tm="0">
                                          <p:val>
                                            <p:strVal val="#ppt_h+1"/>
                                          </p:val>
                                        </p:tav>
                                        <p:tav tm="100000">
                                          <p:val>
                                            <p:strVal val="#ppt_y"/>
                                          </p:val>
                                        </p:tav>
                                      </p:tavLst>
                                    </p:anim>
                                    <p:animEffect transition="in" filter="fade">
                                      <p:cBhvr>
                                        <p:cTn id="16" dur="5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P spid="717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WordArt 4"/>
          <p:cNvSpPr>
            <a:spLocks noChangeArrowheads="1" noChangeShapeType="1" noTextEdit="1"/>
          </p:cNvSpPr>
          <p:nvPr/>
        </p:nvSpPr>
        <p:spPr bwMode="auto">
          <a:xfrm>
            <a:off x="2700338" y="381000"/>
            <a:ext cx="3600450" cy="1535113"/>
          </a:xfrm>
          <a:prstGeom prst="rect">
            <a:avLst/>
          </a:prstGeom>
        </p:spPr>
        <p:txBody>
          <a:bodyPr wrap="none" fromWordArt="1">
            <a:prstTxWarp prst="textPlain">
              <a:avLst>
                <a:gd name="adj" fmla="val 50000"/>
              </a:avLst>
            </a:prstTxWarp>
          </a:bodyPr>
          <a:lstStyle/>
          <a:p>
            <a:pPr algn="ctr"/>
            <a:r>
              <a:rPr lang="zh-CN" altLang="en-US" sz="36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宋体"/>
                <a:ea typeface="宋体"/>
              </a:rPr>
              <a:t>焚烧处理</a:t>
            </a:r>
          </a:p>
        </p:txBody>
      </p:sp>
      <p:sp>
        <p:nvSpPr>
          <p:cNvPr id="8197" name="Rectangle 5"/>
          <p:cNvSpPr>
            <a:spLocks noChangeArrowheads="1"/>
          </p:cNvSpPr>
          <p:nvPr/>
        </p:nvSpPr>
        <p:spPr bwMode="auto">
          <a:xfrm>
            <a:off x="971550" y="2205038"/>
            <a:ext cx="7315200" cy="3925887"/>
          </a:xfrm>
          <a:prstGeom prst="rect">
            <a:avLst/>
          </a:prstGeom>
          <a:noFill/>
          <a:ln w="9525">
            <a:noFill/>
            <a:miter lim="800000"/>
            <a:headEnd/>
            <a:tailEnd/>
          </a:ln>
        </p:spPr>
        <p:txBody>
          <a:bodyPr>
            <a:spAutoFit/>
          </a:bodyPr>
          <a:lstStyle/>
          <a:p>
            <a:pPr>
              <a:spcBef>
                <a:spcPct val="50000"/>
              </a:spcBef>
            </a:pPr>
            <a:r>
              <a:rPr kumimoji="1" lang="en-US" altLang="zh-CN">
                <a:latin typeface="Times New Roman" pitchFamily="18" charset="0"/>
                <a:ea typeface="宋体" pitchFamily="2" charset="-122"/>
              </a:rPr>
              <a:t>        </a:t>
            </a:r>
            <a:r>
              <a:rPr kumimoji="1" lang="zh-CN" altLang="en-US" sz="2400" b="1">
                <a:solidFill>
                  <a:srgbClr val="0000FF"/>
                </a:solidFill>
                <a:latin typeface="楷体_GB2312" pitchFamily="49" charset="-122"/>
              </a:rPr>
              <a:t>焚烧法是将垃圾置于高温炉中，使其中可燃成分充分氧化的一种方法，产生的热量用于发电和供暖。同时，焚烧炉表面的高温能将热能转化为蒸汽，可用于暖气、空调设备及蒸汽涡轮发电等方面，焚烧处理的优点是减量效果好，处理彻底。</a:t>
            </a:r>
          </a:p>
          <a:p>
            <a:pPr>
              <a:spcBef>
                <a:spcPct val="50000"/>
              </a:spcBef>
            </a:pPr>
            <a:r>
              <a:rPr kumimoji="1" lang="zh-CN" altLang="en-US" sz="2400" b="1">
                <a:solidFill>
                  <a:srgbClr val="0000FF"/>
                </a:solidFill>
                <a:latin typeface="楷体_GB2312" pitchFamily="49" charset="-122"/>
              </a:rPr>
              <a:t>    但是，焚烧厂的建设和生产费用极为昂贵。在多数情况下，这些装备所产生的电能价值远远高于预期的销售额给当地政府留下巨额经济亏损。由于垃圾含有某些金属，焚烧具有很高的毒性，产生二次环境危害。</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box(in)">
                                      <p:cBhvr>
                                        <p:cTn id="7" dur="500"/>
                                        <p:tgtEl>
                                          <p:spTgt spid="819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8197"/>
                                        </p:tgtEl>
                                        <p:attrNameLst>
                                          <p:attrName>style.visibility</p:attrName>
                                        </p:attrNameLst>
                                      </p:cBhvr>
                                      <p:to>
                                        <p:strVal val="visible"/>
                                      </p:to>
                                    </p:set>
                                    <p:animEffect transition="in" filter="strips(downLeft)">
                                      <p:cBhvr>
                                        <p:cTn id="12" dur="500"/>
                                        <p:tgtEl>
                                          <p:spTgt spid="8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animBg="1"/>
      <p:bldP spid="819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4"/>
          <p:cNvSpPr>
            <a:spLocks noChangeArrowheads="1"/>
          </p:cNvSpPr>
          <p:nvPr/>
        </p:nvSpPr>
        <p:spPr bwMode="auto">
          <a:xfrm>
            <a:off x="1763713" y="2492375"/>
            <a:ext cx="6121400" cy="3195638"/>
          </a:xfrm>
          <a:prstGeom prst="rect">
            <a:avLst/>
          </a:prstGeom>
          <a:noFill/>
          <a:ln w="9525">
            <a:noFill/>
            <a:miter lim="800000"/>
            <a:headEnd/>
            <a:tailEnd/>
          </a:ln>
        </p:spPr>
        <p:txBody>
          <a:bodyPr>
            <a:spAutoFit/>
          </a:bodyPr>
          <a:lstStyle/>
          <a:p>
            <a:pPr>
              <a:spcBef>
                <a:spcPct val="50000"/>
              </a:spcBef>
            </a:pPr>
            <a:r>
              <a:rPr kumimoji="1" lang="en-US" altLang="zh-CN" sz="2400">
                <a:solidFill>
                  <a:schemeClr val="bg1"/>
                </a:solidFill>
                <a:latin typeface="Times New Roman" pitchFamily="18" charset="0"/>
                <a:ea typeface="宋体" pitchFamily="2" charset="-122"/>
              </a:rPr>
              <a:t>     </a:t>
            </a:r>
            <a:r>
              <a:rPr kumimoji="1" lang="zh-CN" altLang="en-US" sz="2400" b="1">
                <a:latin typeface="华文行楷" pitchFamily="2" charset="-122"/>
                <a:ea typeface="华文行楷" pitchFamily="2" charset="-122"/>
              </a:rPr>
              <a:t>将生活垃圾堆积成堆，保温至</a:t>
            </a:r>
            <a:r>
              <a:rPr kumimoji="1" lang="en-US" altLang="zh-CN" sz="2400" b="1">
                <a:latin typeface="华文行楷" pitchFamily="2" charset="-122"/>
                <a:ea typeface="华文行楷" pitchFamily="2" charset="-122"/>
              </a:rPr>
              <a:t>70℃</a:t>
            </a:r>
            <a:r>
              <a:rPr kumimoji="1" lang="zh-CN" altLang="en-US" sz="2400" b="1">
                <a:latin typeface="华文行楷" pitchFamily="2" charset="-122"/>
                <a:ea typeface="华文行楷" pitchFamily="2" charset="-122"/>
              </a:rPr>
              <a:t>储存、发酵，借助垃圾中微生物分解的能力，将有机物分解成无机养分。经过堆肥处理后，生活垃圾变成卫生的、无味的腐殖质。既解决垃圾的出路，又可达到再资源化的目的。</a:t>
            </a:r>
          </a:p>
          <a:p>
            <a:pPr>
              <a:spcBef>
                <a:spcPct val="50000"/>
              </a:spcBef>
            </a:pPr>
            <a:r>
              <a:rPr kumimoji="1" lang="zh-CN" altLang="en-US" sz="2400" b="1">
                <a:latin typeface="华文行楷" pitchFamily="2" charset="-122"/>
                <a:ea typeface="华文行楷" pitchFamily="2" charset="-122"/>
              </a:rPr>
              <a:t>        但是生活垃圾堆肥量大，养分含量低，长期使用易造成土壤板结和地下水质变坏，所以，堆肥的规模不易太大。</a:t>
            </a:r>
          </a:p>
        </p:txBody>
      </p:sp>
      <p:sp>
        <p:nvSpPr>
          <p:cNvPr id="9221" name="WordArt 5"/>
          <p:cNvSpPr>
            <a:spLocks noChangeArrowheads="1" noChangeShapeType="1" noTextEdit="1"/>
          </p:cNvSpPr>
          <p:nvPr/>
        </p:nvSpPr>
        <p:spPr bwMode="auto">
          <a:xfrm>
            <a:off x="2771775" y="1268413"/>
            <a:ext cx="3956050" cy="863600"/>
          </a:xfrm>
          <a:prstGeom prst="rect">
            <a:avLst/>
          </a:prstGeom>
        </p:spPr>
        <p:txBody>
          <a:bodyPr spcFirstLastPara="1" wrap="none" fromWordArt="1">
            <a:prstTxWarp prst="textArchUp">
              <a:avLst>
                <a:gd name="adj" fmla="val 10800004"/>
              </a:avLst>
            </a:prstTxWarp>
          </a:bodyPr>
          <a:lstStyle/>
          <a:p>
            <a:pPr algn="ctr"/>
            <a:r>
              <a:rPr lang="zh-CN" altLang="en-US" sz="3600" b="1" kern="10">
                <a:ln w="9525">
                  <a:solidFill>
                    <a:srgbClr val="000000"/>
                  </a:solidFill>
                  <a:round/>
                  <a:headEnd/>
                  <a:tailEnd/>
                </a:ln>
                <a:gradFill rotWithShape="1">
                  <a:gsLst>
                    <a:gs pos="0">
                      <a:srgbClr val="FFF200"/>
                    </a:gs>
                    <a:gs pos="45000">
                      <a:srgbClr val="FF7A00"/>
                    </a:gs>
                    <a:gs pos="70000">
                      <a:srgbClr val="FF0300"/>
                    </a:gs>
                    <a:gs pos="100000">
                      <a:srgbClr val="4D0808"/>
                    </a:gs>
                  </a:gsLst>
                  <a:lin ang="18900000" scaled="1"/>
                </a:gradFill>
                <a:latin typeface="幼圆"/>
                <a:ea typeface="幼圆"/>
              </a:rPr>
              <a:t>堆肥处理</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checkerboard(across)">
                                      <p:cBhvr>
                                        <p:cTn id="7" dur="500"/>
                                        <p:tgtEl>
                                          <p:spTgt spid="9221"/>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9220"/>
                                        </p:tgtEl>
                                        <p:attrNameLst>
                                          <p:attrName>style.visibility</p:attrName>
                                        </p:attrNameLst>
                                      </p:cBhvr>
                                      <p:to>
                                        <p:strVal val="visible"/>
                                      </p:to>
                                    </p:set>
                                    <p:animEffect transition="in" filter="plus(in)">
                                      <p:cBhvr>
                                        <p:cTn id="12" dur="20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P spid="92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WordArt 4"/>
          <p:cNvSpPr>
            <a:spLocks noChangeArrowheads="1" noChangeShapeType="1" noTextEdit="1"/>
          </p:cNvSpPr>
          <p:nvPr/>
        </p:nvSpPr>
        <p:spPr bwMode="auto">
          <a:xfrm>
            <a:off x="1905000" y="228600"/>
            <a:ext cx="4645025" cy="1685925"/>
          </a:xfrm>
          <a:prstGeom prst="rect">
            <a:avLst/>
          </a:prstGeom>
        </p:spPr>
        <p:txBody>
          <a:bodyPr wrap="none" fromWordArt="1">
            <a:prstTxWarp prst="textSlantUp">
              <a:avLst>
                <a:gd name="adj" fmla="val 32056"/>
              </a:avLst>
            </a:prstTxWarp>
          </a:bodyPr>
          <a:lstStyle/>
          <a:p>
            <a:pPr algn="ctr"/>
            <a:r>
              <a:rPr lang="zh-CN" altLang="en-US" sz="3600" kern="10">
                <a:ln w="9525">
                  <a:solidFill>
                    <a:srgbClr val="CC99FF"/>
                  </a:solidFill>
                  <a:round/>
                  <a:headEnd/>
                  <a:tailEnd/>
                </a:ln>
                <a:gradFill rotWithShape="1">
                  <a:gsLst>
                    <a:gs pos="0">
                      <a:schemeClr val="accent1"/>
                    </a:gs>
                    <a:gs pos="100000">
                      <a:srgbClr val="0033CC"/>
                    </a:gs>
                  </a:gsLst>
                  <a:lin ang="18900000" scaled="1"/>
                </a:gradFill>
                <a:effectLst>
                  <a:outerShdw dist="53882" dir="2700000" algn="ctr" rotWithShape="0">
                    <a:srgbClr val="9999FF"/>
                  </a:outerShdw>
                </a:effectLst>
                <a:latin typeface="宋体"/>
                <a:ea typeface="宋体"/>
              </a:rPr>
              <a:t>什么是垃圾分类</a:t>
            </a:r>
          </a:p>
        </p:txBody>
      </p:sp>
      <p:sp>
        <p:nvSpPr>
          <p:cNvPr id="10254" name="Text Box 14"/>
          <p:cNvSpPr txBox="1">
            <a:spLocks noChangeArrowheads="1"/>
          </p:cNvSpPr>
          <p:nvPr/>
        </p:nvSpPr>
        <p:spPr bwMode="auto">
          <a:xfrm>
            <a:off x="990600" y="2133600"/>
            <a:ext cx="7086600" cy="2654300"/>
          </a:xfrm>
          <a:prstGeom prst="rect">
            <a:avLst/>
          </a:prstGeom>
          <a:noFill/>
          <a:ln w="9525">
            <a:noFill/>
            <a:miter lim="800000"/>
            <a:headEnd/>
            <a:tailEnd/>
          </a:ln>
        </p:spPr>
        <p:txBody>
          <a:bodyPr>
            <a:spAutoFit/>
          </a:bodyPr>
          <a:lstStyle/>
          <a:p>
            <a:pPr>
              <a:spcBef>
                <a:spcPct val="50000"/>
              </a:spcBef>
            </a:pPr>
            <a:r>
              <a:rPr kumimoji="1" lang="en-US" altLang="zh-CN" b="1" i="1">
                <a:solidFill>
                  <a:srgbClr val="CCCCFF"/>
                </a:solidFill>
                <a:latin typeface="楷体_GB2312" pitchFamily="49" charset="-122"/>
              </a:rPr>
              <a:t>        </a:t>
            </a:r>
            <a:r>
              <a:rPr kumimoji="1" lang="zh-CN" altLang="en-US" sz="2800">
                <a:solidFill>
                  <a:srgbClr val="6600CC"/>
                </a:solidFill>
                <a:latin typeface="宋体" pitchFamily="2" charset="-122"/>
                <a:ea typeface="宋体" pitchFamily="2" charset="-122"/>
              </a:rPr>
              <a:t>垃圾分类是指按照垃圾的不同成分，属性，利用价值以及对环境的影响。并根据不同处置方式的要求，分成属性不同的若干种类。垃圾分类收集是指，垃圾按其可处置的性能或可利用的价值而分别收集的方式，其目的是为资源回收和后续处置带来便利。</a:t>
            </a:r>
          </a:p>
        </p:txBody>
      </p:sp>
    </p:spTree>
    <p:controls>
      <p:control spid="4098" name="CommandButton1" r:id="rId2" imgW="9144000" imgH="380880"/>
    </p:controls>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randombar(horizontal)">
                                      <p:cBhvr>
                                        <p:cTn id="7" dur="500"/>
                                        <p:tgtEl>
                                          <p:spTgt spid="1024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0254"/>
                                        </p:tgtEl>
                                        <p:attrNameLst>
                                          <p:attrName>style.visibility</p:attrName>
                                        </p:attrNameLst>
                                      </p:cBhvr>
                                      <p:to>
                                        <p:strVal val="visible"/>
                                      </p:to>
                                    </p:set>
                                    <p:animEffect transition="in" filter="barn(inHorizontal)">
                                      <p:cBhvr>
                                        <p:cTn id="12" dur="500"/>
                                        <p:tgtEl>
                                          <p:spTgt spid="10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animBg="1"/>
      <p:bldP spid="1025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WordArt 4"/>
          <p:cNvSpPr>
            <a:spLocks noChangeArrowheads="1" noChangeShapeType="1"/>
          </p:cNvSpPr>
          <p:nvPr/>
        </p:nvSpPr>
        <p:spPr bwMode="auto">
          <a:xfrm>
            <a:off x="539750" y="0"/>
            <a:ext cx="8229600" cy="1049338"/>
          </a:xfrm>
          <a:prstGeom prst="rect">
            <a:avLst/>
          </a:prstGeom>
        </p:spPr>
        <p:txBody>
          <a:bodyPr wrap="none" fromWordArt="1">
            <a:prstTxWarp prst="textPlain">
              <a:avLst>
                <a:gd name="adj" fmla="val 50000"/>
              </a:avLst>
            </a:prstTxWarp>
          </a:bodyPr>
          <a:lstStyle/>
          <a:p>
            <a:pPr algn="ctr"/>
            <a:r>
              <a:rPr lang="zh-CN" altLang="en-US" sz="3600" b="1" kern="1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宋体"/>
                <a:ea typeface="宋体"/>
              </a:rPr>
              <a:t>家庭垃圾分类调查表</a:t>
            </a:r>
          </a:p>
        </p:txBody>
      </p:sp>
      <p:graphicFrame>
        <p:nvGraphicFramePr>
          <p:cNvPr id="11269" name="Group 5"/>
          <p:cNvGraphicFramePr>
            <a:graphicFrameLocks noGrp="1"/>
          </p:cNvGraphicFramePr>
          <p:nvPr/>
        </p:nvGraphicFramePr>
        <p:xfrm>
          <a:off x="71438" y="1231900"/>
          <a:ext cx="8893175" cy="5633918"/>
        </p:xfrm>
        <a:graphic>
          <a:graphicData uri="http://schemas.openxmlformats.org/drawingml/2006/table">
            <a:tbl>
              <a:tblPr/>
              <a:tblGrid>
                <a:gridCol w="2400300"/>
                <a:gridCol w="1622425"/>
                <a:gridCol w="352425"/>
                <a:gridCol w="2611437"/>
                <a:gridCol w="1906588"/>
              </a:tblGrid>
              <a:tr h="504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chemeClr val="bg2"/>
                          </a:solidFill>
                          <a:effectLst/>
                          <a:latin typeface="Arial" charset="0"/>
                          <a:ea typeface="宋体" pitchFamily="2" charset="-122"/>
                        </a:rPr>
                        <a:t>垃圾总数：</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800" b="1" i="0" u="none" strike="noStrike" cap="none" normalizeH="0" baseline="0" smtClean="0">
                          <a:ln>
                            <a:noFill/>
                          </a:ln>
                          <a:solidFill>
                            <a:schemeClr val="tx1"/>
                          </a:solidFill>
                          <a:effectLst/>
                          <a:latin typeface="Arial" charset="0"/>
                          <a:ea typeface="宋体" pitchFamily="2" charset="-122"/>
                        </a:rPr>
                        <a:t>　　　　　</a:t>
                      </a:r>
                      <a:r>
                        <a:rPr kumimoji="0" lang="zh-CN" altLang="en-US" sz="2800" b="1" i="0" u="none" strike="noStrike" cap="none" normalizeH="0" baseline="0" smtClean="0">
                          <a:ln>
                            <a:noFill/>
                          </a:ln>
                          <a:solidFill>
                            <a:schemeClr val="bg2"/>
                          </a:solidFill>
                          <a:effectLst/>
                          <a:latin typeface="Arial" charset="0"/>
                          <a:ea typeface="宋体" pitchFamily="2" charset="-122"/>
                        </a:rPr>
                        <a:t>２３</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chemeClr val="bg2"/>
                          </a:solidFill>
                          <a:effectLst/>
                          <a:latin typeface="Arial" charset="0"/>
                          <a:ea typeface="宋体" pitchFamily="2" charset="-122"/>
                        </a:rPr>
                        <a:t>占总数％</a:t>
                      </a:r>
                    </a:p>
                  </a:txBody>
                  <a:tcPr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r>
              <a:tr h="5635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rgbClr val="000066"/>
                          </a:solidFill>
                          <a:effectLst/>
                          <a:latin typeface="Arial" charset="0"/>
                          <a:ea typeface="宋体" pitchFamily="2" charset="-122"/>
                        </a:rPr>
                        <a:t>有害垃圾</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rgbClr val="CC6600"/>
                          </a:solidFill>
                          <a:effectLst/>
                          <a:latin typeface="Arial" charset="0"/>
                          <a:ea typeface="宋体" pitchFamily="2" charset="-122"/>
                        </a:rPr>
                        <a:t>废电池</a:t>
                      </a:r>
                      <a:r>
                        <a:rPr kumimoji="1" lang="en-US" altLang="zh-CN" sz="2800" b="1" i="0" u="none" strike="noStrike" cap="none" normalizeH="0" baseline="0" smtClean="0">
                          <a:ln>
                            <a:noFill/>
                          </a:ln>
                          <a:solidFill>
                            <a:srgbClr val="CC6600"/>
                          </a:solidFill>
                          <a:effectLst/>
                          <a:latin typeface="Arial" charset="0"/>
                          <a:ea typeface="宋体" pitchFamily="2" charset="-122"/>
                        </a:rPr>
                        <a:t>3</a:t>
                      </a:r>
                      <a:r>
                        <a:rPr kumimoji="1" lang="zh-CN" altLang="en-US" sz="2800" b="1" i="0" u="none" strike="noStrike" cap="none" normalizeH="0" baseline="0" smtClean="0">
                          <a:ln>
                            <a:noFill/>
                          </a:ln>
                          <a:solidFill>
                            <a:srgbClr val="CC6600"/>
                          </a:solidFill>
                          <a:effectLst/>
                          <a:latin typeface="Arial" charset="0"/>
                          <a:ea typeface="宋体" pitchFamily="2" charset="-122"/>
                        </a:rPr>
                        <a:t>节</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hMerge="1">
                  <a:txBody>
                    <a:bodyPr/>
                    <a:lstStyle/>
                    <a:p>
                      <a:endParaRPr lang="zh-CN"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800" b="1" i="0" u="none" strike="noStrike" cap="none" normalizeH="0" baseline="0" smtClean="0">
                          <a:ln>
                            <a:noFill/>
                          </a:ln>
                          <a:solidFill>
                            <a:srgbClr val="CC6600"/>
                          </a:solidFill>
                          <a:effectLst/>
                          <a:latin typeface="Arial" charset="0"/>
                          <a:ea typeface="宋体" pitchFamily="2" charset="-122"/>
                        </a:rPr>
                        <a:t>水银灯管</a:t>
                      </a:r>
                      <a:r>
                        <a:rPr kumimoji="1" lang="en-US" altLang="zh-CN" sz="2800" b="1" i="0" u="none" strike="noStrike" cap="none" normalizeH="0" baseline="0" smtClean="0">
                          <a:ln>
                            <a:noFill/>
                          </a:ln>
                          <a:solidFill>
                            <a:srgbClr val="CC6600"/>
                          </a:solidFill>
                          <a:effectLst/>
                          <a:latin typeface="Arial" charset="0"/>
                          <a:ea typeface="宋体" pitchFamily="2" charset="-122"/>
                        </a:rPr>
                        <a:t>2</a:t>
                      </a:r>
                      <a:r>
                        <a:rPr kumimoji="1" lang="zh-CN" altLang="en-US" sz="2800" b="1" i="0" u="none" strike="noStrike" cap="none" normalizeH="0" baseline="0" smtClean="0">
                          <a:ln>
                            <a:noFill/>
                          </a:ln>
                          <a:solidFill>
                            <a:srgbClr val="CC6600"/>
                          </a:solidFill>
                          <a:effectLst/>
                          <a:latin typeface="Arial" charset="0"/>
                          <a:ea typeface="宋体" pitchFamily="2" charset="-122"/>
                        </a:rPr>
                        <a:t>根</a:t>
                      </a:r>
                      <a:endParaRPr kumimoji="0" lang="zh-CN" altLang="en-US" sz="2800" b="0" i="0" u="none" strike="noStrike" cap="none" normalizeH="0" baseline="0" smtClean="0">
                        <a:ln>
                          <a:noFill/>
                        </a:ln>
                        <a:solidFill>
                          <a:srgbClr val="CC6600"/>
                        </a:solidFill>
                        <a:effectLst/>
                        <a:latin typeface="Arial" charset="0"/>
                        <a:ea typeface="宋体" pitchFamily="2" charset="-122"/>
                      </a:endParaRP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chemeClr val="bg2"/>
                          </a:solidFill>
                          <a:effectLst/>
                          <a:latin typeface="Arial" charset="0"/>
                          <a:ea typeface="宋体" pitchFamily="2" charset="-122"/>
                        </a:rPr>
                        <a:t>　</a:t>
                      </a:r>
                      <a:r>
                        <a:rPr kumimoji="1" lang="en-US" altLang="zh-CN" sz="2800" b="0" i="0" u="none" strike="noStrike" cap="none" normalizeH="0" baseline="0" smtClean="0">
                          <a:ln>
                            <a:noFill/>
                          </a:ln>
                          <a:solidFill>
                            <a:schemeClr val="bg2"/>
                          </a:solidFill>
                          <a:effectLst/>
                          <a:latin typeface="Arial" charset="0"/>
                          <a:ea typeface="宋体" pitchFamily="2" charset="-122"/>
                        </a:rPr>
                        <a:t>24%</a:t>
                      </a:r>
                    </a:p>
                  </a:txBody>
                  <a:tcPr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r>
              <a:tr h="574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rgbClr val="000066"/>
                          </a:solidFill>
                          <a:effectLst/>
                          <a:latin typeface="Arial" charset="0"/>
                          <a:ea typeface="宋体" pitchFamily="2" charset="-122"/>
                        </a:rPr>
                        <a:t>干垃圾</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rgbClr val="CC6600"/>
                          </a:solidFill>
                          <a:effectLst/>
                          <a:latin typeface="Arial" charset="0"/>
                          <a:ea typeface="宋体" pitchFamily="2" charset="-122"/>
                        </a:rPr>
                        <a:t>碎玻璃</a:t>
                      </a:r>
                      <a:r>
                        <a:rPr kumimoji="1" lang="en-US" altLang="zh-CN" sz="2800" b="1" i="0" u="none" strike="noStrike" cap="none" normalizeH="0" baseline="0" smtClean="0">
                          <a:ln>
                            <a:noFill/>
                          </a:ln>
                          <a:solidFill>
                            <a:srgbClr val="CC6600"/>
                          </a:solidFill>
                          <a:effectLst/>
                          <a:latin typeface="Arial" charset="0"/>
                          <a:ea typeface="宋体" pitchFamily="2" charset="-122"/>
                        </a:rPr>
                        <a:t>3</a:t>
                      </a:r>
                      <a:r>
                        <a:rPr kumimoji="1" lang="zh-CN" altLang="en-US" sz="2800" b="1" i="0" u="none" strike="noStrike" cap="none" normalizeH="0" baseline="0" smtClean="0">
                          <a:ln>
                            <a:noFill/>
                          </a:ln>
                          <a:solidFill>
                            <a:srgbClr val="CC6600"/>
                          </a:solidFill>
                          <a:effectLst/>
                          <a:latin typeface="Arial" charset="0"/>
                          <a:ea typeface="宋体" pitchFamily="2" charset="-122"/>
                        </a:rPr>
                        <a:t>块</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h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rgbClr val="CC6600"/>
                          </a:solidFill>
                          <a:effectLst/>
                          <a:latin typeface="Arial" charset="0"/>
                          <a:ea typeface="宋体" pitchFamily="2" charset="-122"/>
                        </a:rPr>
                        <a:t>旧金属</a:t>
                      </a:r>
                      <a:r>
                        <a:rPr kumimoji="1" lang="en-US" altLang="zh-CN" sz="2800" b="1" i="0" u="none" strike="noStrike" cap="none" normalizeH="0" baseline="0" smtClean="0">
                          <a:ln>
                            <a:noFill/>
                          </a:ln>
                          <a:solidFill>
                            <a:srgbClr val="CC6600"/>
                          </a:solidFill>
                          <a:effectLst/>
                          <a:latin typeface="Arial" charset="0"/>
                          <a:ea typeface="宋体" pitchFamily="2" charset="-122"/>
                        </a:rPr>
                        <a:t>3</a:t>
                      </a:r>
                      <a:r>
                        <a:rPr kumimoji="1" lang="zh-CN" altLang="en-US" sz="2800" b="1" i="0" u="none" strike="noStrike" cap="none" normalizeH="0" baseline="0" smtClean="0">
                          <a:ln>
                            <a:noFill/>
                          </a:ln>
                          <a:solidFill>
                            <a:srgbClr val="CC6600"/>
                          </a:solidFill>
                          <a:effectLst/>
                          <a:latin typeface="Arial" charset="0"/>
                          <a:ea typeface="宋体" pitchFamily="2" charset="-122"/>
                        </a:rPr>
                        <a:t>块</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800" b="0" i="0" u="none" strike="noStrike" cap="none" normalizeH="0" baseline="0" smtClean="0">
                          <a:ln>
                            <a:noFill/>
                          </a:ln>
                          <a:solidFill>
                            <a:schemeClr val="bg2"/>
                          </a:solidFill>
                          <a:effectLst/>
                          <a:latin typeface="Arial" charset="0"/>
                          <a:ea typeface="宋体" pitchFamily="2" charset="-122"/>
                        </a:rPr>
                        <a:t>　</a:t>
                      </a:r>
                      <a:r>
                        <a:rPr kumimoji="1" lang="en-US" altLang="zh-CN" sz="2800" b="0" i="0" u="none" strike="noStrike" cap="none" normalizeH="0" baseline="0" smtClean="0">
                          <a:ln>
                            <a:noFill/>
                          </a:ln>
                          <a:solidFill>
                            <a:schemeClr val="bg2"/>
                          </a:solidFill>
                          <a:effectLst/>
                          <a:latin typeface="Arial" charset="0"/>
                          <a:ea typeface="宋体" pitchFamily="2" charset="-122"/>
                        </a:rPr>
                        <a:t>28%</a:t>
                      </a:r>
                      <a:endParaRPr kumimoji="0" lang="en-US" altLang="zh-CN" sz="2800" b="0" i="0" u="none" strike="noStrike" cap="none" normalizeH="0" baseline="0" smtClean="0">
                        <a:ln>
                          <a:noFill/>
                        </a:ln>
                        <a:solidFill>
                          <a:schemeClr val="bg2"/>
                        </a:solidFill>
                        <a:effectLst/>
                        <a:latin typeface="Arial" charset="0"/>
                        <a:ea typeface="宋体" pitchFamily="2" charset="-122"/>
                      </a:endParaRPr>
                    </a:p>
                  </a:txBody>
                  <a:tcPr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r>
              <a:tr h="490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rgbClr val="000066"/>
                          </a:solidFill>
                          <a:effectLst/>
                          <a:latin typeface="Arial" charset="0"/>
                          <a:ea typeface="宋体" pitchFamily="2" charset="-122"/>
                        </a:rPr>
                        <a:t>湿垃圾</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rgbClr val="CC6600"/>
                          </a:solidFill>
                          <a:effectLst/>
                          <a:latin typeface="Arial" charset="0"/>
                          <a:ea typeface="宋体" pitchFamily="2" charset="-122"/>
                        </a:rPr>
                        <a:t>烂菜皮</a:t>
                      </a:r>
                      <a:r>
                        <a:rPr kumimoji="1" lang="en-US" altLang="zh-CN" sz="2800" b="1" i="0" u="none" strike="noStrike" cap="none" normalizeH="0" baseline="0" smtClean="0">
                          <a:ln>
                            <a:noFill/>
                          </a:ln>
                          <a:solidFill>
                            <a:srgbClr val="CC6600"/>
                          </a:solidFill>
                          <a:effectLst/>
                          <a:latin typeface="Arial" charset="0"/>
                          <a:ea typeface="宋体" pitchFamily="2" charset="-122"/>
                        </a:rPr>
                        <a:t>8</a:t>
                      </a:r>
                      <a:r>
                        <a:rPr kumimoji="1" lang="zh-CN" altLang="en-US" sz="2800" b="1" i="0" u="none" strike="noStrike" cap="none" normalizeH="0" baseline="0" smtClean="0">
                          <a:ln>
                            <a:noFill/>
                          </a:ln>
                          <a:solidFill>
                            <a:srgbClr val="CC6600"/>
                          </a:solidFill>
                          <a:effectLst/>
                          <a:latin typeface="Arial" charset="0"/>
                          <a:ea typeface="宋体" pitchFamily="2" charset="-122"/>
                        </a:rPr>
                        <a:t>张</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h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rgbClr val="CC6600"/>
                          </a:solidFill>
                          <a:effectLst/>
                          <a:latin typeface="Arial" charset="0"/>
                          <a:ea typeface="宋体" pitchFamily="2" charset="-122"/>
                        </a:rPr>
                        <a:t>碎蛋壳</a:t>
                      </a:r>
                      <a:r>
                        <a:rPr kumimoji="1" lang="en-US" altLang="zh-CN" sz="2800" b="1" i="0" u="none" strike="noStrike" cap="none" normalizeH="0" baseline="0" smtClean="0">
                          <a:ln>
                            <a:noFill/>
                          </a:ln>
                          <a:solidFill>
                            <a:srgbClr val="CC6600"/>
                          </a:solidFill>
                          <a:effectLst/>
                          <a:latin typeface="Arial" charset="0"/>
                          <a:ea typeface="宋体" pitchFamily="2" charset="-122"/>
                        </a:rPr>
                        <a:t>3</a:t>
                      </a:r>
                      <a:r>
                        <a:rPr kumimoji="1" lang="zh-CN" altLang="en-US" sz="2800" b="1" i="0" u="none" strike="noStrike" cap="none" normalizeH="0" baseline="0" smtClean="0">
                          <a:ln>
                            <a:noFill/>
                          </a:ln>
                          <a:solidFill>
                            <a:srgbClr val="CC6600"/>
                          </a:solidFill>
                          <a:effectLst/>
                          <a:latin typeface="Arial" charset="0"/>
                          <a:ea typeface="宋体" pitchFamily="2" charset="-122"/>
                        </a:rPr>
                        <a:t>个</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0" i="0" u="none" strike="noStrike" cap="none" normalizeH="0" baseline="0" smtClean="0">
                          <a:ln>
                            <a:noFill/>
                          </a:ln>
                          <a:solidFill>
                            <a:schemeClr val="bg2"/>
                          </a:solidFill>
                          <a:effectLst/>
                          <a:latin typeface="Arial" charset="0"/>
                          <a:ea typeface="宋体" pitchFamily="2" charset="-122"/>
                        </a:rPr>
                        <a:t>　</a:t>
                      </a:r>
                      <a:r>
                        <a:rPr kumimoji="1" lang="en-US" altLang="zh-CN" sz="2800" b="0" i="0" u="none" strike="noStrike" cap="none" normalizeH="0" baseline="0" smtClean="0">
                          <a:ln>
                            <a:noFill/>
                          </a:ln>
                          <a:solidFill>
                            <a:schemeClr val="bg2"/>
                          </a:solidFill>
                          <a:effectLst/>
                          <a:latin typeface="Arial" charset="0"/>
                          <a:ea typeface="宋体" pitchFamily="2" charset="-122"/>
                        </a:rPr>
                        <a:t>48%</a:t>
                      </a:r>
                    </a:p>
                  </a:txBody>
                  <a:tcPr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r>
              <a:tr h="81280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800" b="1" i="0" u="none" strike="noStrike" cap="none" normalizeH="0" baseline="0" smtClean="0">
                          <a:ln>
                            <a:noFill/>
                          </a:ln>
                          <a:solidFill>
                            <a:srgbClr val="000066"/>
                          </a:solidFill>
                          <a:effectLst/>
                          <a:latin typeface="Arial" charset="0"/>
                          <a:ea typeface="宋体" pitchFamily="2" charset="-122"/>
                        </a:rPr>
                        <a:t>可利用垃圾</a:t>
                      </a:r>
                      <a:endParaRPr kumimoji="0" lang="zh-CN" altLang="en-US" sz="2800" b="0" i="0" u="none" strike="noStrike" cap="none" normalizeH="0" baseline="0" smtClean="0">
                        <a:ln>
                          <a:noFill/>
                        </a:ln>
                        <a:solidFill>
                          <a:srgbClr val="000066"/>
                        </a:solidFill>
                        <a:effectLst/>
                        <a:latin typeface="Arial" charset="0"/>
                        <a:ea typeface="宋体" pitchFamily="2" charset="-122"/>
                      </a:endParaRP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gridSpan="3">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CN" sz="2800" b="0" i="0" u="none" strike="noStrike" cap="none" normalizeH="0" baseline="0" smtClean="0">
                          <a:ln>
                            <a:noFill/>
                          </a:ln>
                          <a:solidFill>
                            <a:srgbClr val="CC6600"/>
                          </a:solidFill>
                          <a:effectLst/>
                          <a:latin typeface="Tahoma"/>
                          <a:ea typeface="宋体" pitchFamily="2" charset="-122"/>
                        </a:rPr>
                        <a:t> </a:t>
                      </a:r>
                      <a:r>
                        <a:rPr kumimoji="1" lang="zh-CN" altLang="en-US" sz="2800" b="1" i="0" u="none" strike="noStrike" cap="none" normalizeH="0" baseline="0" smtClean="0">
                          <a:ln>
                            <a:noFill/>
                          </a:ln>
                          <a:solidFill>
                            <a:srgbClr val="CC6600"/>
                          </a:solidFill>
                          <a:effectLst/>
                          <a:latin typeface="Arial" charset="0"/>
                          <a:ea typeface="宋体" pitchFamily="2" charset="-122"/>
                        </a:rPr>
                        <a:t>烂菜皮　</a:t>
                      </a:r>
                      <a:r>
                        <a:rPr kumimoji="1" lang="zh-CN" altLang="en-US" sz="2800" b="0" i="0" u="none" strike="noStrike" cap="none" normalizeH="0" baseline="0" smtClean="0">
                          <a:ln>
                            <a:noFill/>
                          </a:ln>
                          <a:solidFill>
                            <a:srgbClr val="CC6600"/>
                          </a:solidFill>
                          <a:effectLst/>
                          <a:latin typeface="Tahoma"/>
                          <a:ea typeface="宋体" pitchFamily="2" charset="-122"/>
                        </a:rPr>
                        <a:t> </a:t>
                      </a:r>
                      <a:r>
                        <a:rPr kumimoji="1" lang="zh-CN" altLang="en-US" sz="2800" b="1" i="0" u="none" strike="noStrike" cap="none" normalizeH="0" baseline="0" smtClean="0">
                          <a:ln>
                            <a:noFill/>
                          </a:ln>
                          <a:solidFill>
                            <a:srgbClr val="CC6600"/>
                          </a:solidFill>
                          <a:effectLst/>
                          <a:latin typeface="Arial" charset="0"/>
                          <a:ea typeface="宋体" pitchFamily="2" charset="-122"/>
                        </a:rPr>
                        <a:t>碎蛋壳</a:t>
                      </a:r>
                    </a:p>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800" b="0" i="0" u="none" strike="noStrike" cap="none" normalizeH="0" baseline="0" smtClean="0">
                          <a:ln>
                            <a:noFill/>
                          </a:ln>
                          <a:solidFill>
                            <a:srgbClr val="CC6600"/>
                          </a:solidFill>
                          <a:effectLst/>
                          <a:latin typeface="Tahoma"/>
                          <a:ea typeface="宋体" pitchFamily="2" charset="-122"/>
                        </a:rPr>
                        <a:t> </a:t>
                      </a:r>
                      <a:r>
                        <a:rPr kumimoji="1" lang="zh-CN" altLang="en-US" sz="2800" b="1" i="0" u="none" strike="noStrike" cap="none" normalizeH="0" baseline="0" smtClean="0">
                          <a:ln>
                            <a:noFill/>
                          </a:ln>
                          <a:solidFill>
                            <a:srgbClr val="CC6600"/>
                          </a:solidFill>
                          <a:effectLst/>
                          <a:latin typeface="Arial" charset="0"/>
                          <a:ea typeface="宋体" pitchFamily="2" charset="-122"/>
                        </a:rPr>
                        <a:t>旧金属</a:t>
                      </a:r>
                      <a:r>
                        <a:rPr kumimoji="1" lang="zh-CN" altLang="en-US" sz="2800" b="0" i="0" u="none" strike="noStrike" cap="none" normalizeH="0" baseline="0" smtClean="0">
                          <a:ln>
                            <a:noFill/>
                          </a:ln>
                          <a:solidFill>
                            <a:srgbClr val="CC6600"/>
                          </a:solidFill>
                          <a:effectLst/>
                          <a:latin typeface="Tahoma"/>
                          <a:ea typeface="宋体" pitchFamily="2" charset="-122"/>
                        </a:rPr>
                        <a:t> </a:t>
                      </a:r>
                      <a:r>
                        <a:rPr kumimoji="1" lang="zh-CN" altLang="en-US" sz="2800" b="0" i="0" u="none" strike="noStrike" cap="none" normalizeH="0" baseline="0" smtClean="0">
                          <a:ln>
                            <a:noFill/>
                          </a:ln>
                          <a:solidFill>
                            <a:srgbClr val="CC6600"/>
                          </a:solidFill>
                          <a:effectLst/>
                          <a:latin typeface="Arial" charset="0"/>
                          <a:ea typeface="宋体" pitchFamily="2" charset="-122"/>
                        </a:rPr>
                        <a:t>　</a:t>
                      </a:r>
                      <a:r>
                        <a:rPr kumimoji="1" lang="zh-CN" altLang="en-US" sz="2800" b="1" i="0" u="none" strike="noStrike" cap="none" normalizeH="0" baseline="0" smtClean="0">
                          <a:ln>
                            <a:noFill/>
                          </a:ln>
                          <a:solidFill>
                            <a:srgbClr val="CC6600"/>
                          </a:solidFill>
                          <a:effectLst/>
                          <a:latin typeface="Arial" charset="0"/>
                          <a:ea typeface="宋体" pitchFamily="2" charset="-122"/>
                        </a:rPr>
                        <a:t>碎玻璃</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chemeClr val="bg2"/>
                          </a:solidFill>
                          <a:effectLst/>
                          <a:latin typeface="Arial" charset="0"/>
                          <a:ea typeface="宋体" pitchFamily="2" charset="-122"/>
                        </a:rPr>
                        <a:t>　</a:t>
                      </a:r>
                      <a:r>
                        <a:rPr kumimoji="1" lang="en-US" altLang="zh-CN" sz="2800" b="0" i="0" u="none" strike="noStrike" cap="none" normalizeH="0" baseline="0" smtClean="0">
                          <a:ln>
                            <a:noFill/>
                          </a:ln>
                          <a:solidFill>
                            <a:schemeClr val="bg2"/>
                          </a:solidFill>
                          <a:effectLst/>
                          <a:latin typeface="Arial" charset="0"/>
                          <a:ea typeface="宋体" pitchFamily="2" charset="-122"/>
                        </a:rPr>
                        <a:t>78%</a:t>
                      </a:r>
                    </a:p>
                  </a:txBody>
                  <a:tcPr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r>
              <a:tr h="406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rgbClr val="000066"/>
                          </a:solidFill>
                          <a:effectLst/>
                          <a:latin typeface="Arial" charset="0"/>
                          <a:ea typeface="宋体" pitchFamily="2" charset="-122"/>
                        </a:rPr>
                        <a:t>如何利用</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rgbClr val="6600CC"/>
                          </a:solidFill>
                          <a:effectLst/>
                          <a:latin typeface="Arial" charset="0"/>
                          <a:ea typeface="宋体" pitchFamily="2" charset="-122"/>
                        </a:rPr>
                        <a:t>１．湿垃圾可以做花肥</a:t>
                      </a:r>
                    </a:p>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800" b="1" i="0" u="none" strike="noStrike" cap="none" normalizeH="0" baseline="0" smtClean="0">
                          <a:ln>
                            <a:noFill/>
                          </a:ln>
                          <a:solidFill>
                            <a:srgbClr val="6600CC"/>
                          </a:solidFill>
                          <a:effectLst/>
                          <a:latin typeface="Arial" charset="0"/>
                          <a:ea typeface="宋体" pitchFamily="2" charset="-122"/>
                        </a:rPr>
                        <a:t>２．干垃圾可以送往回收站。</a:t>
                      </a:r>
                      <a:endParaRPr kumimoji="0" lang="zh-CN" altLang="en-US" sz="2800" b="0" i="0" u="none" strike="noStrike" cap="none" normalizeH="0" baseline="0" smtClean="0">
                        <a:ln>
                          <a:noFill/>
                        </a:ln>
                        <a:solidFill>
                          <a:srgbClr val="6600CC"/>
                        </a:solidFill>
                        <a:effectLst/>
                        <a:latin typeface="Arial" charset="0"/>
                        <a:ea typeface="宋体" pitchFamily="2" charset="-122"/>
                      </a:endParaRP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406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rgbClr val="000066"/>
                          </a:solidFill>
                          <a:effectLst/>
                          <a:latin typeface="Arial" charset="0"/>
                          <a:ea typeface="宋体" pitchFamily="2" charset="-122"/>
                        </a:rPr>
                        <a:t>不可利用垃圾</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rgbClr val="6600CC"/>
                          </a:solidFill>
                          <a:effectLst/>
                          <a:latin typeface="Arial" charset="0"/>
                          <a:ea typeface="宋体" pitchFamily="2" charset="-122"/>
                        </a:rPr>
                        <a:t>废电池</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rgbClr val="6600CC"/>
                          </a:solidFill>
                          <a:effectLst/>
                          <a:latin typeface="Arial" charset="0"/>
                          <a:ea typeface="宋体" pitchFamily="2" charset="-122"/>
                        </a:rPr>
                        <a:t>水银灯管</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h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chemeClr val="bg2"/>
                          </a:solidFill>
                          <a:effectLst/>
                          <a:latin typeface="Arial" charset="0"/>
                          <a:ea typeface="宋体" pitchFamily="2" charset="-122"/>
                        </a:rPr>
                        <a:t>　</a:t>
                      </a:r>
                      <a:r>
                        <a:rPr kumimoji="1" lang="en-US" altLang="zh-CN" sz="2800" b="0" i="0" u="none" strike="noStrike" cap="none" normalizeH="0" baseline="0" smtClean="0">
                          <a:ln>
                            <a:noFill/>
                          </a:ln>
                          <a:solidFill>
                            <a:schemeClr val="bg2"/>
                          </a:solidFill>
                          <a:effectLst/>
                          <a:latin typeface="Arial" charset="0"/>
                          <a:ea typeface="宋体" pitchFamily="2" charset="-122"/>
                        </a:rPr>
                        <a:t>12%</a:t>
                      </a:r>
                    </a:p>
                  </a:txBody>
                  <a:tcPr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r>
              <a:tr h="40640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800" b="1" i="0" u="none" strike="noStrike" cap="none" normalizeH="0" baseline="0" smtClean="0">
                          <a:ln>
                            <a:noFill/>
                          </a:ln>
                          <a:solidFill>
                            <a:srgbClr val="000066"/>
                          </a:solidFill>
                          <a:effectLst/>
                          <a:latin typeface="Arial" charset="0"/>
                          <a:ea typeface="宋体" pitchFamily="2" charset="-122"/>
                        </a:rPr>
                        <a:t>如何处理</a:t>
                      </a:r>
                      <a:endParaRPr kumimoji="0" lang="zh-CN" altLang="en-US" sz="2800" b="0" i="0" u="none" strike="noStrike" cap="none" normalizeH="0" baseline="0" smtClean="0">
                        <a:ln>
                          <a:noFill/>
                        </a:ln>
                        <a:solidFill>
                          <a:srgbClr val="000066"/>
                        </a:solidFill>
                        <a:effectLst/>
                        <a:latin typeface="Arial" charset="0"/>
                        <a:ea typeface="宋体" pitchFamily="2" charset="-122"/>
                      </a:endParaRP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gridSpan="4">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800" b="1" i="0" u="none" strike="noStrike" cap="none" normalizeH="0" baseline="0" smtClean="0">
                          <a:ln>
                            <a:noFill/>
                          </a:ln>
                          <a:solidFill>
                            <a:srgbClr val="6600CC"/>
                          </a:solidFill>
                          <a:effectLst/>
                          <a:latin typeface="Arial" charset="0"/>
                          <a:ea typeface="宋体" pitchFamily="2" charset="-122"/>
                        </a:rPr>
                        <a:t>　　　送往回收站</a:t>
                      </a:r>
                      <a:endParaRPr kumimoji="0" lang="zh-CN" altLang="en-US" sz="2800" b="0" i="0" u="none" strike="noStrike" cap="none" normalizeH="0" baseline="0" smtClean="0">
                        <a:ln>
                          <a:noFill/>
                        </a:ln>
                        <a:solidFill>
                          <a:srgbClr val="6600CC"/>
                        </a:solidFill>
                        <a:effectLst/>
                        <a:latin typeface="Arial" charset="0"/>
                        <a:ea typeface="宋体" pitchFamily="2" charset="-122"/>
                      </a:endParaRP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406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800" b="1" i="0" u="none" strike="noStrike" cap="none" normalizeH="0" baseline="0" smtClean="0">
                          <a:ln>
                            <a:noFill/>
                          </a:ln>
                          <a:solidFill>
                            <a:srgbClr val="000066"/>
                          </a:solidFill>
                          <a:effectLst/>
                          <a:latin typeface="Arial" charset="0"/>
                          <a:ea typeface="宋体" pitchFamily="2" charset="-122"/>
                        </a:rPr>
                        <a:t>循环利用意义</a:t>
                      </a: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800" b="1" i="0" u="none" strike="noStrike" cap="none" normalizeH="0" baseline="0" smtClean="0">
                          <a:ln>
                            <a:noFill/>
                          </a:ln>
                          <a:solidFill>
                            <a:srgbClr val="0000FF"/>
                          </a:solidFill>
                          <a:effectLst/>
                          <a:latin typeface="Arial" charset="0"/>
                          <a:ea typeface="宋体" pitchFamily="2" charset="-122"/>
                        </a:rPr>
                        <a:t>1 </a:t>
                      </a:r>
                      <a:r>
                        <a:rPr kumimoji="1" lang="zh-CN" altLang="en-US" sz="2800" b="1" i="0" u="none" strike="noStrike" cap="none" normalizeH="0" baseline="0" smtClean="0">
                          <a:ln>
                            <a:noFill/>
                          </a:ln>
                          <a:solidFill>
                            <a:srgbClr val="0000FF"/>
                          </a:solidFill>
                          <a:effectLst/>
                          <a:latin typeface="Arial" charset="0"/>
                          <a:ea typeface="宋体" pitchFamily="2" charset="-122"/>
                        </a:rPr>
                        <a:t>． 可节省资源　　</a:t>
                      </a:r>
                      <a:r>
                        <a:rPr kumimoji="1" lang="en-US" altLang="zh-CN" sz="2800" b="1" i="0" u="none" strike="noStrike" cap="none" normalizeH="0" baseline="0" smtClean="0">
                          <a:ln>
                            <a:noFill/>
                          </a:ln>
                          <a:solidFill>
                            <a:srgbClr val="0000FF"/>
                          </a:solidFill>
                          <a:effectLst/>
                          <a:latin typeface="Arial" charset="0"/>
                          <a:ea typeface="宋体" pitchFamily="2" charset="-122"/>
                        </a:rPr>
                        <a:t>2 </a:t>
                      </a:r>
                      <a:r>
                        <a:rPr kumimoji="1" lang="zh-CN" altLang="en-US" sz="2800" b="1" i="0" u="none" strike="noStrike" cap="none" normalizeH="0" baseline="0" smtClean="0">
                          <a:ln>
                            <a:noFill/>
                          </a:ln>
                          <a:solidFill>
                            <a:srgbClr val="0000FF"/>
                          </a:solidFill>
                          <a:effectLst/>
                          <a:latin typeface="Arial" charset="0"/>
                          <a:ea typeface="宋体" pitchFamily="2" charset="-122"/>
                        </a:rPr>
                        <a:t>． 起到环保作用</a:t>
                      </a:r>
                      <a:endParaRPr kumimoji="0" lang="zh-CN" altLang="en-US" sz="2800" b="0" i="0" u="none" strike="noStrike" cap="none" normalizeH="0" baseline="0" smtClean="0">
                        <a:ln>
                          <a:noFill/>
                        </a:ln>
                        <a:solidFill>
                          <a:schemeClr val="tx1"/>
                        </a:solidFill>
                        <a:effectLst/>
                        <a:latin typeface="Arial" charset="0"/>
                        <a:ea typeface="宋体" pitchFamily="2" charset="-122"/>
                      </a:endParaRPr>
                    </a:p>
                  </a:txBody>
                  <a:tcPr marL="90000" marR="90000" marT="46800" marB="46800" horzOverflow="overflow">
                    <a:lnL w="19050" cap="flat" cmpd="sng" algn="ctr">
                      <a:solidFill>
                        <a:srgbClr val="FF0066"/>
                      </a:solidFill>
                      <a:prstDash val="solid"/>
                      <a:round/>
                      <a:headEnd type="none" w="med" len="med"/>
                      <a:tailEnd type="none" w="med" len="med"/>
                    </a:lnL>
                    <a:lnR w="19050" cap="flat" cmpd="sng" algn="ctr">
                      <a:solidFill>
                        <a:srgbClr val="FF0066"/>
                      </a:solidFill>
                      <a:prstDash val="solid"/>
                      <a:round/>
                      <a:headEnd type="none" w="med" len="med"/>
                      <a:tailEnd type="none" w="med" len="med"/>
                    </a:lnR>
                    <a:lnT w="19050" cap="flat" cmpd="sng" algn="ctr">
                      <a:solidFill>
                        <a:srgbClr val="FF0066"/>
                      </a:solidFill>
                      <a:prstDash val="solid"/>
                      <a:round/>
                      <a:headEnd type="none" w="med" len="med"/>
                      <a:tailEnd type="none" w="med" len="med"/>
                    </a:lnT>
                    <a:lnB w="19050" cap="flat" cmpd="sng" algn="ctr">
                      <a:solidFill>
                        <a:srgbClr val="FF0066"/>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bl>
          </a:graphicData>
        </a:graphic>
      </p:graphicFrame>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p:cTn id="7" dur="1000" fill="hold"/>
                                        <p:tgtEl>
                                          <p:spTgt spid="11268"/>
                                        </p:tgtEl>
                                        <p:attrNameLst>
                                          <p:attrName>ppt_w</p:attrName>
                                        </p:attrNameLst>
                                      </p:cBhvr>
                                      <p:tavLst>
                                        <p:tav tm="0">
                                          <p:val>
                                            <p:strVal val="#ppt_w*0.70"/>
                                          </p:val>
                                        </p:tav>
                                        <p:tav tm="100000">
                                          <p:val>
                                            <p:strVal val="#ppt_w"/>
                                          </p:val>
                                        </p:tav>
                                      </p:tavLst>
                                    </p:anim>
                                    <p:anim calcmode="lin" valueType="num">
                                      <p:cBhvr>
                                        <p:cTn id="8" dur="1000" fill="hold"/>
                                        <p:tgtEl>
                                          <p:spTgt spid="11268"/>
                                        </p:tgtEl>
                                        <p:attrNameLst>
                                          <p:attrName>ppt_h</p:attrName>
                                        </p:attrNameLst>
                                      </p:cBhvr>
                                      <p:tavLst>
                                        <p:tav tm="0">
                                          <p:val>
                                            <p:strVal val="#ppt_h"/>
                                          </p:val>
                                        </p:tav>
                                        <p:tav tm="100000">
                                          <p:val>
                                            <p:strVal val="#ppt_h"/>
                                          </p:val>
                                        </p:tav>
                                      </p:tavLst>
                                    </p:anim>
                                    <p:animEffect transition="in" filter="fade">
                                      <p:cBhvr>
                                        <p:cTn id="9" dur="10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WordArt 4"/>
          <p:cNvSpPr>
            <a:spLocks noChangeArrowheads="1" noChangeShapeType="1" noTextEdit="1"/>
          </p:cNvSpPr>
          <p:nvPr/>
        </p:nvSpPr>
        <p:spPr bwMode="auto">
          <a:xfrm>
            <a:off x="539750" y="0"/>
            <a:ext cx="6067425" cy="1152525"/>
          </a:xfrm>
          <a:prstGeom prst="rect">
            <a:avLst/>
          </a:prstGeom>
        </p:spPr>
        <p:txBody>
          <a:bodyPr wrap="none" fromWordArt="1">
            <a:prstTxWarp prst="textSlantUp">
              <a:avLst>
                <a:gd name="adj" fmla="val 32056"/>
              </a:avLst>
            </a:prstTxWarp>
          </a:bodyPr>
          <a:lstStyle/>
          <a:p>
            <a:pPr algn="ctr"/>
            <a:r>
              <a:rPr lang="zh-CN" altLang="en-US" sz="3600" b="1"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幼圆"/>
                <a:ea typeface="幼圆"/>
              </a:rPr>
              <a:t>人们对垃圾处理与分类的了解</a:t>
            </a:r>
          </a:p>
        </p:txBody>
      </p:sp>
      <p:graphicFrame>
        <p:nvGraphicFramePr>
          <p:cNvPr id="12293" name="Group 5"/>
          <p:cNvGraphicFramePr>
            <a:graphicFrameLocks noGrp="1"/>
          </p:cNvGraphicFramePr>
          <p:nvPr/>
        </p:nvGraphicFramePr>
        <p:xfrm>
          <a:off x="179388" y="1125538"/>
          <a:ext cx="8820150" cy="5251200"/>
        </p:xfrm>
        <a:graphic>
          <a:graphicData uri="http://schemas.openxmlformats.org/drawingml/2006/table">
            <a:tbl>
              <a:tblPr/>
              <a:tblGrid>
                <a:gridCol w="1511300"/>
                <a:gridCol w="1830387"/>
                <a:gridCol w="1827213"/>
                <a:gridCol w="1824037"/>
                <a:gridCol w="1827213"/>
              </a:tblGrid>
              <a:tr h="642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内容</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城市垃圾的严重性</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处理垃圾的方法</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处理方法的利弊 </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对城市垃圾的关注程度</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81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选项</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A</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严重</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B</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比较严重</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C</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不严重</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A</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知道</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B</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不知道</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A</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知道</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B</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不知道有哪些</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A</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很关注</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B</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关注</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C</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一般</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D</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不关注</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223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在调查的</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30</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个人里面</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A</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的有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62%</a:t>
                      </a:r>
                    </a:p>
                    <a:p>
                      <a:pPr marL="0" marR="0" lvl="0" indent="0" algn="l" defTabSz="914400" rtl="0" eaLnBrk="0" fontAlgn="base" latinLnBrk="0" hangingPunct="0">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B</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的有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30%</a:t>
                      </a:r>
                    </a:p>
                    <a:p>
                      <a:pPr marL="0" marR="0" lvl="0" indent="0" algn="l" defTabSz="914400" rtl="0" eaLnBrk="0" fontAlgn="base" latinLnBrk="0" hangingPunct="0">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C</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的有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8%</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A</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的有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80%</a:t>
                      </a:r>
                    </a:p>
                    <a:p>
                      <a:pPr marL="0" marR="0" lvl="0" indent="0" algn="l" defTabSz="914400" rtl="0" eaLnBrk="0" fontAlgn="base" latinLnBrk="0" hangingPunct="0">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B</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的有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20%</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A</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的有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75%</a:t>
                      </a:r>
                    </a:p>
                    <a:p>
                      <a:pPr marL="0" marR="0" lvl="0" indent="0" algn="l" defTabSz="914400" rtl="0" eaLnBrk="0" fontAlgn="base" latinLnBrk="0" hangingPunct="0">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B</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的有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25%</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A</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的有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70%</a:t>
                      </a:r>
                    </a:p>
                    <a:p>
                      <a:pPr marL="0" marR="0" lvl="0" indent="0" algn="l" defTabSz="914400" rtl="0" eaLnBrk="0" fontAlgn="base" latinLnBrk="0" hangingPunct="0">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B</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的有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15%</a:t>
                      </a:r>
                    </a:p>
                    <a:p>
                      <a:pPr marL="0" marR="0" lvl="0" indent="0" algn="l" defTabSz="914400" rtl="0" eaLnBrk="0" fontAlgn="base" latinLnBrk="0" hangingPunct="0">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C</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的有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10%</a:t>
                      </a:r>
                    </a:p>
                    <a:p>
                      <a:pPr marL="0" marR="0" lvl="0" indent="0" algn="l" defTabSz="914400" rtl="0" eaLnBrk="0" fontAlgn="base" latinLnBrk="0" hangingPunct="0">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D</a:t>
                      </a: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的有</a:t>
                      </a:r>
                      <a:r>
                        <a:rPr kumimoji="1" lang="en-US" altLang="zh-CN"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5%</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684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人们写的一些备注</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需要我们共同的努力</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分类；“变废为宝”；生活工业垃圾分类处理；焚烧；填埋；分解；再利用。</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有利于市容；焚烧不利于空气纯净度；填埋法不适用于塑料和金属；再利用较好，变废为宝，但成本太大。</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rgbClr val="0033CC"/>
                          </a:solidFill>
                          <a:effectLst/>
                          <a:latin typeface="Times New Roman" pitchFamily="18" charset="0"/>
                          <a:ea typeface="宋体" pitchFamily="2" charset="-122"/>
                          <a:cs typeface="Times New Roman" pitchFamily="18" charset="0"/>
                        </a:rPr>
                        <a:t>创建卫生的生活环境，让人们住得更加舒适。</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p:cTn id="7" dur="1000" fill="hold"/>
                                        <p:tgtEl>
                                          <p:spTgt spid="12292"/>
                                        </p:tgtEl>
                                        <p:attrNameLst>
                                          <p:attrName>ppt_w</p:attrName>
                                        </p:attrNameLst>
                                      </p:cBhvr>
                                      <p:tavLst>
                                        <p:tav tm="0">
                                          <p:val>
                                            <p:fltVal val="0"/>
                                          </p:val>
                                        </p:tav>
                                        <p:tav tm="100000">
                                          <p:val>
                                            <p:strVal val="#ppt_w"/>
                                          </p:val>
                                        </p:tav>
                                      </p:tavLst>
                                    </p:anim>
                                    <p:anim calcmode="lin" valueType="num">
                                      <p:cBhvr>
                                        <p:cTn id="8" dur="1000" fill="hold"/>
                                        <p:tgtEl>
                                          <p:spTgt spid="12292"/>
                                        </p:tgtEl>
                                        <p:attrNameLst>
                                          <p:attrName>ppt_h</p:attrName>
                                        </p:attrNameLst>
                                      </p:cBhvr>
                                      <p:tavLst>
                                        <p:tav tm="0">
                                          <p:val>
                                            <p:fltVal val="0"/>
                                          </p:val>
                                        </p:tav>
                                        <p:tav tm="100000">
                                          <p:val>
                                            <p:strVal val="#ppt_h"/>
                                          </p:val>
                                        </p:tav>
                                      </p:tavLst>
                                    </p:anim>
                                    <p:anim calcmode="lin" valueType="num">
                                      <p:cBhvr>
                                        <p:cTn id="9" dur="1000" fill="hold"/>
                                        <p:tgtEl>
                                          <p:spTgt spid="1229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229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10" fill="hold" nodeType="clickEffect">
                                  <p:stCondLst>
                                    <p:cond delay="0"/>
                                  </p:stCondLst>
                                  <p:childTnLst>
                                    <p:set>
                                      <p:cBhvr>
                                        <p:cTn id="14" dur="1" fill="hold">
                                          <p:stCondLst>
                                            <p:cond delay="0"/>
                                          </p:stCondLst>
                                        </p:cTn>
                                        <p:tgtEl>
                                          <p:spTgt spid="12293"/>
                                        </p:tgtEl>
                                        <p:attrNameLst>
                                          <p:attrName>style.visibility</p:attrName>
                                        </p:attrNameLst>
                                      </p:cBhvr>
                                      <p:to>
                                        <p:strVal val="visible"/>
                                      </p:to>
                                    </p:set>
                                    <p:anim calcmode="lin" valueType="num">
                                      <p:cBhvr>
                                        <p:cTn id="15" dur="500" fill="hold"/>
                                        <p:tgtEl>
                                          <p:spTgt spid="12293"/>
                                        </p:tgtEl>
                                        <p:attrNameLst>
                                          <p:attrName>ppt_w</p:attrName>
                                        </p:attrNameLst>
                                      </p:cBhvr>
                                      <p:tavLst>
                                        <p:tav tm="0">
                                          <p:val>
                                            <p:fltVal val="0"/>
                                          </p:val>
                                        </p:tav>
                                        <p:tav tm="100000">
                                          <p:val>
                                            <p:strVal val="#ppt_w"/>
                                          </p:val>
                                        </p:tav>
                                      </p:tavLst>
                                    </p:anim>
                                    <p:anim calcmode="lin" valueType="num">
                                      <p:cBhvr>
                                        <p:cTn id="16" dur="500" fill="hold"/>
                                        <p:tgtEl>
                                          <p:spTgt spid="1229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7086600" y="5334000"/>
            <a:ext cx="1828800" cy="1143000"/>
            <a:chOff x="3216" y="2832"/>
            <a:chExt cx="1152" cy="720"/>
          </a:xfrm>
        </p:grpSpPr>
        <p:sp>
          <p:nvSpPr>
            <p:cNvPr id="12299" name="Oval 5"/>
            <p:cNvSpPr>
              <a:spLocks noChangeArrowheads="1"/>
            </p:cNvSpPr>
            <p:nvPr/>
          </p:nvSpPr>
          <p:spPr bwMode="auto">
            <a:xfrm>
              <a:off x="4176" y="3264"/>
              <a:ext cx="192" cy="192"/>
            </a:xfrm>
            <a:prstGeom prst="ellipse">
              <a:avLst/>
            </a:prstGeom>
            <a:solidFill>
              <a:srgbClr val="000000"/>
            </a:solidFill>
            <a:ln w="9525">
              <a:solidFill>
                <a:schemeClr val="tx1"/>
              </a:solidFill>
              <a:miter lim="800000"/>
              <a:headEnd/>
              <a:tailEnd/>
            </a:ln>
          </p:spPr>
          <p:txBody>
            <a:bodyPr wrap="none" anchor="ctr"/>
            <a:lstStyle/>
            <a:p>
              <a:endParaRPr lang="zh-CN" altLang="en-US"/>
            </a:p>
          </p:txBody>
        </p:sp>
        <p:sp>
          <p:nvSpPr>
            <p:cNvPr id="12300" name="Oval 6"/>
            <p:cNvSpPr>
              <a:spLocks noChangeArrowheads="1"/>
            </p:cNvSpPr>
            <p:nvPr/>
          </p:nvSpPr>
          <p:spPr bwMode="auto">
            <a:xfrm>
              <a:off x="3792" y="3264"/>
              <a:ext cx="192" cy="192"/>
            </a:xfrm>
            <a:prstGeom prst="ellipse">
              <a:avLst/>
            </a:prstGeom>
            <a:solidFill>
              <a:srgbClr val="000000"/>
            </a:solidFill>
            <a:ln w="9525">
              <a:solidFill>
                <a:schemeClr val="tx1"/>
              </a:solidFill>
              <a:miter lim="800000"/>
              <a:headEnd/>
              <a:tailEnd/>
            </a:ln>
          </p:spPr>
          <p:txBody>
            <a:bodyPr wrap="none" anchor="ctr"/>
            <a:lstStyle/>
            <a:p>
              <a:endParaRPr lang="zh-CN" altLang="en-US"/>
            </a:p>
          </p:txBody>
        </p:sp>
        <p:sp>
          <p:nvSpPr>
            <p:cNvPr id="12301" name="Oval 7"/>
            <p:cNvSpPr>
              <a:spLocks noChangeArrowheads="1"/>
            </p:cNvSpPr>
            <p:nvPr/>
          </p:nvSpPr>
          <p:spPr bwMode="auto">
            <a:xfrm>
              <a:off x="3408" y="3264"/>
              <a:ext cx="192" cy="192"/>
            </a:xfrm>
            <a:prstGeom prst="ellipse">
              <a:avLst/>
            </a:prstGeom>
            <a:solidFill>
              <a:srgbClr val="000000"/>
            </a:solidFill>
            <a:ln w="9525">
              <a:solidFill>
                <a:schemeClr val="tx1"/>
              </a:solidFill>
              <a:miter lim="800000"/>
              <a:headEnd/>
              <a:tailEnd/>
            </a:ln>
          </p:spPr>
          <p:txBody>
            <a:bodyPr wrap="none" anchor="ctr"/>
            <a:lstStyle/>
            <a:p>
              <a:endParaRPr lang="zh-CN" altLang="en-US"/>
            </a:p>
          </p:txBody>
        </p:sp>
        <p:sp>
          <p:nvSpPr>
            <p:cNvPr id="12302" name="AutoShape 8"/>
            <p:cNvSpPr>
              <a:spLocks noChangeArrowheads="1"/>
            </p:cNvSpPr>
            <p:nvPr/>
          </p:nvSpPr>
          <p:spPr bwMode="auto">
            <a:xfrm>
              <a:off x="3216" y="2832"/>
              <a:ext cx="336" cy="576"/>
            </a:xfrm>
            <a:prstGeom prst="flowChartMagneticDisk">
              <a:avLst/>
            </a:prstGeom>
            <a:solidFill>
              <a:srgbClr val="FF6600"/>
            </a:solidFill>
            <a:ln w="9525">
              <a:solidFill>
                <a:schemeClr val="tx1"/>
              </a:solidFill>
              <a:miter lim="800000"/>
              <a:headEnd/>
              <a:tailEnd/>
            </a:ln>
          </p:spPr>
          <p:txBody>
            <a:bodyPr wrap="none" anchor="ctr"/>
            <a:lstStyle/>
            <a:p>
              <a:endParaRPr lang="zh-CN" altLang="en-US"/>
            </a:p>
          </p:txBody>
        </p:sp>
        <p:sp>
          <p:nvSpPr>
            <p:cNvPr id="12303" name="AutoShape 9"/>
            <p:cNvSpPr>
              <a:spLocks noChangeArrowheads="1"/>
            </p:cNvSpPr>
            <p:nvPr/>
          </p:nvSpPr>
          <p:spPr bwMode="auto">
            <a:xfrm>
              <a:off x="3456" y="3072"/>
              <a:ext cx="528" cy="336"/>
            </a:xfrm>
            <a:prstGeom prst="flowChartMagneticDrum">
              <a:avLst/>
            </a:prstGeom>
            <a:solidFill>
              <a:srgbClr val="66FF66"/>
            </a:solidFill>
            <a:ln w="9525">
              <a:solidFill>
                <a:schemeClr val="tx1"/>
              </a:solidFill>
              <a:miter lim="800000"/>
              <a:headEnd/>
              <a:tailEnd/>
            </a:ln>
          </p:spPr>
          <p:txBody>
            <a:bodyPr wrap="none" anchor="ctr"/>
            <a:lstStyle/>
            <a:p>
              <a:endParaRPr lang="zh-CN" altLang="en-US"/>
            </a:p>
          </p:txBody>
        </p:sp>
        <p:sp>
          <p:nvSpPr>
            <p:cNvPr id="12304" name="AutoShape 10"/>
            <p:cNvSpPr>
              <a:spLocks noChangeArrowheads="1"/>
            </p:cNvSpPr>
            <p:nvPr/>
          </p:nvSpPr>
          <p:spPr bwMode="auto">
            <a:xfrm>
              <a:off x="3840" y="3072"/>
              <a:ext cx="528" cy="336"/>
            </a:xfrm>
            <a:prstGeom prst="flowChartMagneticDrum">
              <a:avLst/>
            </a:prstGeom>
            <a:solidFill>
              <a:srgbClr val="66FF66"/>
            </a:solidFill>
            <a:ln w="9525">
              <a:solidFill>
                <a:schemeClr val="tx1"/>
              </a:solidFill>
              <a:miter lim="800000"/>
              <a:headEnd/>
              <a:tailEnd/>
            </a:ln>
          </p:spPr>
          <p:txBody>
            <a:bodyPr wrap="none" anchor="ctr"/>
            <a:lstStyle/>
            <a:p>
              <a:endParaRPr lang="zh-CN" altLang="en-US"/>
            </a:p>
          </p:txBody>
        </p:sp>
        <p:sp>
          <p:nvSpPr>
            <p:cNvPr id="12305" name="Rectangle 11"/>
            <p:cNvSpPr>
              <a:spLocks noChangeArrowheads="1"/>
            </p:cNvSpPr>
            <p:nvPr/>
          </p:nvSpPr>
          <p:spPr bwMode="auto">
            <a:xfrm>
              <a:off x="3216" y="3024"/>
              <a:ext cx="96" cy="192"/>
            </a:xfrm>
            <a:prstGeom prst="rect">
              <a:avLst/>
            </a:prstGeom>
            <a:solidFill>
              <a:schemeClr val="bg2"/>
            </a:solidFill>
            <a:ln w="9525">
              <a:solidFill>
                <a:schemeClr val="tx1"/>
              </a:solidFill>
              <a:miter lim="800000"/>
              <a:headEnd/>
              <a:tailEnd/>
            </a:ln>
          </p:spPr>
          <p:txBody>
            <a:bodyPr wrap="none" anchor="ctr"/>
            <a:lstStyle/>
            <a:p>
              <a:endParaRPr lang="zh-CN" altLang="en-US"/>
            </a:p>
          </p:txBody>
        </p:sp>
        <p:sp>
          <p:nvSpPr>
            <p:cNvPr id="12306" name="Oval 12"/>
            <p:cNvSpPr>
              <a:spLocks noChangeArrowheads="1"/>
            </p:cNvSpPr>
            <p:nvPr/>
          </p:nvSpPr>
          <p:spPr bwMode="auto">
            <a:xfrm>
              <a:off x="3312" y="3360"/>
              <a:ext cx="192" cy="192"/>
            </a:xfrm>
            <a:prstGeom prst="ellipse">
              <a:avLst/>
            </a:prstGeom>
            <a:solidFill>
              <a:srgbClr val="000000"/>
            </a:solidFill>
            <a:ln w="9525">
              <a:solidFill>
                <a:schemeClr val="tx1"/>
              </a:solidFill>
              <a:miter lim="800000"/>
              <a:headEnd/>
              <a:tailEnd/>
            </a:ln>
          </p:spPr>
          <p:txBody>
            <a:bodyPr wrap="none" anchor="ctr"/>
            <a:lstStyle/>
            <a:p>
              <a:endParaRPr lang="zh-CN" altLang="en-US"/>
            </a:p>
          </p:txBody>
        </p:sp>
        <p:sp>
          <p:nvSpPr>
            <p:cNvPr id="12307" name="Oval 13"/>
            <p:cNvSpPr>
              <a:spLocks noChangeArrowheads="1"/>
            </p:cNvSpPr>
            <p:nvPr/>
          </p:nvSpPr>
          <p:spPr bwMode="auto">
            <a:xfrm>
              <a:off x="3696" y="3360"/>
              <a:ext cx="192" cy="192"/>
            </a:xfrm>
            <a:prstGeom prst="ellipse">
              <a:avLst/>
            </a:prstGeom>
            <a:solidFill>
              <a:srgbClr val="000000"/>
            </a:solidFill>
            <a:ln w="9525">
              <a:solidFill>
                <a:schemeClr val="tx1"/>
              </a:solidFill>
              <a:miter lim="800000"/>
              <a:headEnd/>
              <a:tailEnd/>
            </a:ln>
          </p:spPr>
          <p:txBody>
            <a:bodyPr wrap="none" anchor="ctr"/>
            <a:lstStyle/>
            <a:p>
              <a:endParaRPr lang="zh-CN" altLang="en-US"/>
            </a:p>
          </p:txBody>
        </p:sp>
        <p:sp>
          <p:nvSpPr>
            <p:cNvPr id="12308" name="Oval 14"/>
            <p:cNvSpPr>
              <a:spLocks noChangeArrowheads="1"/>
            </p:cNvSpPr>
            <p:nvPr/>
          </p:nvSpPr>
          <p:spPr bwMode="auto">
            <a:xfrm>
              <a:off x="4080" y="3360"/>
              <a:ext cx="192" cy="192"/>
            </a:xfrm>
            <a:prstGeom prst="ellipse">
              <a:avLst/>
            </a:prstGeom>
            <a:solidFill>
              <a:srgbClr val="000000"/>
            </a:solidFill>
            <a:ln w="9525">
              <a:solidFill>
                <a:schemeClr val="tx1"/>
              </a:solidFill>
              <a:miter lim="800000"/>
              <a:headEnd/>
              <a:tailEnd/>
            </a:ln>
          </p:spPr>
          <p:txBody>
            <a:bodyPr wrap="none" anchor="ctr"/>
            <a:lstStyle/>
            <a:p>
              <a:endParaRPr lang="zh-CN" altLang="en-US"/>
            </a:p>
          </p:txBody>
        </p:sp>
        <p:grpSp>
          <p:nvGrpSpPr>
            <p:cNvPr id="3" name="Group 15"/>
            <p:cNvGrpSpPr>
              <a:grpSpLocks/>
            </p:cNvGrpSpPr>
            <p:nvPr/>
          </p:nvGrpSpPr>
          <p:grpSpPr bwMode="auto">
            <a:xfrm>
              <a:off x="3312" y="3264"/>
              <a:ext cx="48" cy="96"/>
              <a:chOff x="2064" y="3216"/>
              <a:chExt cx="96" cy="192"/>
            </a:xfrm>
          </p:grpSpPr>
          <p:sp>
            <p:nvSpPr>
              <p:cNvPr id="12314" name="Rectangle 16"/>
              <p:cNvSpPr>
                <a:spLocks noChangeArrowheads="1"/>
              </p:cNvSpPr>
              <p:nvPr/>
            </p:nvSpPr>
            <p:spPr bwMode="auto">
              <a:xfrm>
                <a:off x="2064" y="3216"/>
                <a:ext cx="96" cy="96"/>
              </a:xfrm>
              <a:prstGeom prst="rect">
                <a:avLst/>
              </a:prstGeom>
              <a:solidFill>
                <a:srgbClr val="FFFF00"/>
              </a:solidFill>
              <a:ln w="9525">
                <a:solidFill>
                  <a:schemeClr val="tx1"/>
                </a:solidFill>
                <a:miter lim="800000"/>
                <a:headEnd/>
                <a:tailEnd/>
              </a:ln>
            </p:spPr>
            <p:txBody>
              <a:bodyPr wrap="none" anchor="ctr"/>
              <a:lstStyle/>
              <a:p>
                <a:endParaRPr lang="zh-CN" altLang="en-US"/>
              </a:p>
            </p:txBody>
          </p:sp>
          <p:sp>
            <p:nvSpPr>
              <p:cNvPr id="12315" name="Rectangle 17"/>
              <p:cNvSpPr>
                <a:spLocks noChangeArrowheads="1"/>
              </p:cNvSpPr>
              <p:nvPr/>
            </p:nvSpPr>
            <p:spPr bwMode="auto">
              <a:xfrm>
                <a:off x="2064" y="3312"/>
                <a:ext cx="96" cy="96"/>
              </a:xfrm>
              <a:prstGeom prst="rect">
                <a:avLst/>
              </a:prstGeom>
              <a:solidFill>
                <a:srgbClr val="FF0000"/>
              </a:solidFill>
              <a:ln w="9525">
                <a:solidFill>
                  <a:schemeClr val="tx1"/>
                </a:solidFill>
                <a:miter lim="800000"/>
                <a:headEnd/>
                <a:tailEnd/>
              </a:ln>
            </p:spPr>
            <p:txBody>
              <a:bodyPr wrap="none" anchor="ctr"/>
              <a:lstStyle/>
              <a:p>
                <a:endParaRPr lang="zh-CN" altLang="en-US"/>
              </a:p>
            </p:txBody>
          </p:sp>
        </p:grpSp>
        <p:grpSp>
          <p:nvGrpSpPr>
            <p:cNvPr id="4" name="Group 18"/>
            <p:cNvGrpSpPr>
              <a:grpSpLocks/>
            </p:cNvGrpSpPr>
            <p:nvPr/>
          </p:nvGrpSpPr>
          <p:grpSpPr bwMode="auto">
            <a:xfrm>
              <a:off x="4272" y="3264"/>
              <a:ext cx="48" cy="96"/>
              <a:chOff x="2064" y="3216"/>
              <a:chExt cx="96" cy="192"/>
            </a:xfrm>
          </p:grpSpPr>
          <p:sp>
            <p:nvSpPr>
              <p:cNvPr id="12312" name="Rectangle 19"/>
              <p:cNvSpPr>
                <a:spLocks noChangeArrowheads="1"/>
              </p:cNvSpPr>
              <p:nvPr/>
            </p:nvSpPr>
            <p:spPr bwMode="auto">
              <a:xfrm>
                <a:off x="2064" y="3216"/>
                <a:ext cx="96" cy="96"/>
              </a:xfrm>
              <a:prstGeom prst="rect">
                <a:avLst/>
              </a:prstGeom>
              <a:solidFill>
                <a:srgbClr val="FFFF00"/>
              </a:solidFill>
              <a:ln w="9525">
                <a:solidFill>
                  <a:schemeClr val="tx1"/>
                </a:solidFill>
                <a:miter lim="800000"/>
                <a:headEnd/>
                <a:tailEnd/>
              </a:ln>
            </p:spPr>
            <p:txBody>
              <a:bodyPr wrap="none" anchor="ctr"/>
              <a:lstStyle/>
              <a:p>
                <a:endParaRPr lang="zh-CN" altLang="en-US"/>
              </a:p>
            </p:txBody>
          </p:sp>
          <p:sp>
            <p:nvSpPr>
              <p:cNvPr id="12313" name="Rectangle 20"/>
              <p:cNvSpPr>
                <a:spLocks noChangeArrowheads="1"/>
              </p:cNvSpPr>
              <p:nvPr/>
            </p:nvSpPr>
            <p:spPr bwMode="auto">
              <a:xfrm>
                <a:off x="2064" y="3312"/>
                <a:ext cx="96" cy="96"/>
              </a:xfrm>
              <a:prstGeom prst="rect">
                <a:avLst/>
              </a:prstGeom>
              <a:solidFill>
                <a:srgbClr val="FF0000"/>
              </a:solidFill>
              <a:ln w="9525">
                <a:solidFill>
                  <a:schemeClr val="tx1"/>
                </a:solidFill>
                <a:miter lim="800000"/>
                <a:headEnd/>
                <a:tailEnd/>
              </a:ln>
            </p:spPr>
            <p:txBody>
              <a:bodyPr wrap="none" anchor="ctr"/>
              <a:lstStyle/>
              <a:p>
                <a:endParaRPr lang="zh-CN" altLang="en-US"/>
              </a:p>
            </p:txBody>
          </p:sp>
        </p:grpSp>
        <p:sp>
          <p:nvSpPr>
            <p:cNvPr id="12311" name="Rectangle 21"/>
            <p:cNvSpPr>
              <a:spLocks noChangeArrowheads="1"/>
            </p:cNvSpPr>
            <p:nvPr/>
          </p:nvSpPr>
          <p:spPr bwMode="auto">
            <a:xfrm>
              <a:off x="3600" y="3312"/>
              <a:ext cx="48" cy="48"/>
            </a:xfrm>
            <a:prstGeom prst="rect">
              <a:avLst/>
            </a:prstGeom>
            <a:solidFill>
              <a:srgbClr val="FFFF00"/>
            </a:solidFill>
            <a:ln w="9525">
              <a:solidFill>
                <a:schemeClr val="tx1"/>
              </a:solidFill>
              <a:miter lim="800000"/>
              <a:headEnd/>
              <a:tailEnd/>
            </a:ln>
          </p:spPr>
          <p:txBody>
            <a:bodyPr wrap="none" anchor="ctr"/>
            <a:lstStyle/>
            <a:p>
              <a:endParaRPr lang="zh-CN" altLang="en-US"/>
            </a:p>
          </p:txBody>
        </p:sp>
      </p:grpSp>
      <p:sp>
        <p:nvSpPr>
          <p:cNvPr id="13334" name="Text Box 22"/>
          <p:cNvSpPr txBox="1">
            <a:spLocks noChangeArrowheads="1"/>
          </p:cNvSpPr>
          <p:nvPr/>
        </p:nvSpPr>
        <p:spPr bwMode="auto">
          <a:xfrm>
            <a:off x="685800" y="1676400"/>
            <a:ext cx="7772400" cy="3759200"/>
          </a:xfrm>
          <a:prstGeom prst="rect">
            <a:avLst/>
          </a:prstGeom>
          <a:noFill/>
          <a:ln w="9525">
            <a:noFill/>
            <a:miter lim="800000"/>
            <a:headEnd/>
            <a:tailEnd/>
          </a:ln>
        </p:spPr>
        <p:txBody>
          <a:bodyPr>
            <a:spAutoFit/>
          </a:bodyPr>
          <a:lstStyle/>
          <a:p>
            <a:pPr marL="457200" indent="-457200">
              <a:spcBef>
                <a:spcPct val="50000"/>
              </a:spcBef>
            </a:pPr>
            <a:r>
              <a:rPr kumimoji="1" lang="zh-CN" altLang="en-US" sz="1600" b="1">
                <a:solidFill>
                  <a:srgbClr val="FF0066"/>
                </a:solidFill>
                <a:latin typeface="Times New Roman" pitchFamily="18" charset="0"/>
                <a:ea typeface="华文新魏" pitchFamily="2" charset="-122"/>
              </a:rPr>
              <a:t>在平日里，易拉罐一定不会少，那么，怎么使它更有价值呢？</a:t>
            </a:r>
          </a:p>
          <a:p>
            <a:pPr marL="457200" indent="-457200">
              <a:spcBef>
                <a:spcPct val="50000"/>
              </a:spcBef>
            </a:pPr>
            <a:r>
              <a:rPr kumimoji="1" lang="zh-CN" altLang="en-US" sz="1600" b="1">
                <a:solidFill>
                  <a:srgbClr val="FF0066"/>
                </a:solidFill>
                <a:latin typeface="Times New Roman" pitchFamily="18" charset="0"/>
                <a:ea typeface="隶书" pitchFamily="49" charset="-122"/>
              </a:rPr>
              <a:t>名称：易拉罐油罐车</a:t>
            </a:r>
          </a:p>
          <a:p>
            <a:pPr marL="457200" indent="-457200">
              <a:spcBef>
                <a:spcPct val="50000"/>
              </a:spcBef>
            </a:pPr>
            <a:r>
              <a:rPr kumimoji="1" lang="zh-CN" altLang="en-US" sz="1600" b="1">
                <a:solidFill>
                  <a:srgbClr val="FF0066"/>
                </a:solidFill>
                <a:latin typeface="Times New Roman" pitchFamily="18" charset="0"/>
                <a:ea typeface="华文行楷" pitchFamily="2" charset="-122"/>
              </a:rPr>
              <a:t>材料：六个瓶盖，无用易拉罐三个，卡纸一张，彩色笔，透明胶，剪刀一把。</a:t>
            </a:r>
          </a:p>
          <a:p>
            <a:pPr marL="457200" indent="-457200">
              <a:spcBef>
                <a:spcPct val="50000"/>
              </a:spcBef>
            </a:pPr>
            <a:r>
              <a:rPr kumimoji="1" lang="zh-CN" altLang="en-US" sz="1600" b="1">
                <a:solidFill>
                  <a:srgbClr val="FF0066"/>
                </a:solidFill>
                <a:latin typeface="Times New Roman" pitchFamily="18" charset="0"/>
                <a:ea typeface="华文行楷" pitchFamily="2" charset="-122"/>
              </a:rPr>
              <a:t>步骤：</a:t>
            </a:r>
          </a:p>
          <a:p>
            <a:pPr marL="457200" indent="-457200">
              <a:spcBef>
                <a:spcPct val="50000"/>
              </a:spcBef>
              <a:buFontTx/>
              <a:buAutoNum type="arabicPeriod"/>
            </a:pPr>
            <a:r>
              <a:rPr kumimoji="1" lang="zh-CN" altLang="en-US" sz="1600" b="1">
                <a:solidFill>
                  <a:srgbClr val="FF0066"/>
                </a:solidFill>
                <a:latin typeface="Times New Roman" pitchFamily="18" charset="0"/>
                <a:ea typeface="华文行楷" pitchFamily="2" charset="-122"/>
              </a:rPr>
              <a:t>把两个易拉罐贴在一起（如图一）。</a:t>
            </a:r>
          </a:p>
          <a:p>
            <a:pPr marL="457200" indent="-457200">
              <a:spcBef>
                <a:spcPct val="50000"/>
              </a:spcBef>
              <a:buFontTx/>
              <a:buAutoNum type="arabicPeriod" startAt="2"/>
            </a:pPr>
            <a:r>
              <a:rPr kumimoji="1" lang="zh-CN" altLang="en-US" sz="1600" b="1">
                <a:solidFill>
                  <a:srgbClr val="FF0066"/>
                </a:solidFill>
                <a:latin typeface="Times New Roman" pitchFamily="18" charset="0"/>
                <a:ea typeface="华文行楷" pitchFamily="2" charset="-122"/>
              </a:rPr>
              <a:t>在已连成的两个易拉罐前部用透明胶绑上一个竖着的易拉罐 （如图二）。</a:t>
            </a:r>
            <a:r>
              <a:rPr kumimoji="1" lang="en-US" altLang="zh-CN" sz="1600" b="1">
                <a:solidFill>
                  <a:srgbClr val="FF0066"/>
                </a:solidFill>
                <a:latin typeface="Times New Roman" pitchFamily="18" charset="0"/>
                <a:ea typeface="华文行楷" pitchFamily="2" charset="-122"/>
              </a:rPr>
              <a:t>\</a:t>
            </a:r>
          </a:p>
          <a:p>
            <a:pPr marL="457200" indent="-457200">
              <a:spcBef>
                <a:spcPct val="50000"/>
              </a:spcBef>
              <a:buFontTx/>
              <a:buAutoNum type="arabicPeriod" startAt="3"/>
            </a:pPr>
            <a:r>
              <a:rPr kumimoji="1" lang="zh-CN" altLang="en-US" sz="1600" b="1">
                <a:solidFill>
                  <a:srgbClr val="FF0066"/>
                </a:solidFill>
                <a:latin typeface="Times New Roman" pitchFamily="18" charset="0"/>
                <a:ea typeface="华文行楷" pitchFamily="2" charset="-122"/>
              </a:rPr>
              <a:t>使用六个瓶盖，两个一组，穿上钢丝，贴在车的底部。</a:t>
            </a:r>
          </a:p>
          <a:p>
            <a:pPr marL="457200" indent="-457200">
              <a:spcBef>
                <a:spcPct val="50000"/>
              </a:spcBef>
              <a:buFontTx/>
              <a:buAutoNum type="arabicPeriod" startAt="4"/>
            </a:pPr>
            <a:r>
              <a:rPr kumimoji="1" lang="zh-CN" altLang="en-US" sz="1600" b="1">
                <a:solidFill>
                  <a:srgbClr val="FF0066"/>
                </a:solidFill>
                <a:latin typeface="Times New Roman" pitchFamily="18" charset="0"/>
                <a:ea typeface="华文行楷" pitchFamily="2" charset="-122"/>
              </a:rPr>
              <a:t>把卡纸剪成十个小方块，分别涂上：四个红的，六个黄的，按照汽车的排列方法分别为前面四个（两黄，两红），后面两个（两黄，两红），旁边两个黄的</a:t>
            </a:r>
          </a:p>
          <a:p>
            <a:pPr marL="457200" indent="-457200">
              <a:spcBef>
                <a:spcPct val="50000"/>
              </a:spcBef>
            </a:pPr>
            <a:r>
              <a:rPr kumimoji="1" lang="zh-CN" altLang="en-US" sz="1600" b="1">
                <a:solidFill>
                  <a:srgbClr val="FF0066"/>
                </a:solidFill>
                <a:latin typeface="Times New Roman" pitchFamily="18" charset="0"/>
                <a:ea typeface="华文行楷" pitchFamily="2" charset="-122"/>
              </a:rPr>
              <a:t>        这样，一辆油罐车模型就完成了。（如下图），还可以自己加上美化，使模型更加真实化！！</a:t>
            </a:r>
          </a:p>
        </p:txBody>
      </p:sp>
      <p:sp>
        <p:nvSpPr>
          <p:cNvPr id="13335" name="WordArt 23"/>
          <p:cNvSpPr>
            <a:spLocks noChangeArrowheads="1" noChangeShapeType="1" noTextEdit="1"/>
          </p:cNvSpPr>
          <p:nvPr/>
        </p:nvSpPr>
        <p:spPr bwMode="auto">
          <a:xfrm>
            <a:off x="1835150" y="188913"/>
            <a:ext cx="4184650" cy="1447800"/>
          </a:xfrm>
          <a:prstGeom prst="rect">
            <a:avLst/>
          </a:prstGeom>
        </p:spPr>
        <p:txBody>
          <a:bodyPr wrap="none" fromWordArt="1">
            <a:prstTxWarp prst="textSlantUp">
              <a:avLst>
                <a:gd name="adj" fmla="val 19602"/>
              </a:avLst>
            </a:prstTxWarp>
          </a:bodyPr>
          <a:lstStyle/>
          <a:p>
            <a:pPr algn="ctr"/>
            <a:r>
              <a:rPr lang="zh-CN" altLang="en-US" sz="3600" b="1" kern="10">
                <a:ln w="9525">
                  <a:solidFill>
                    <a:srgbClr val="CC99FF"/>
                  </a:solidFill>
                  <a:miter lim="800000"/>
                  <a:headEnd/>
                  <a:tailEnd/>
                </a:ln>
                <a:gradFill rotWithShape="1">
                  <a:gsLst>
                    <a:gs pos="0">
                      <a:srgbClr val="005CBF"/>
                    </a:gs>
                    <a:gs pos="25000">
                      <a:srgbClr val="0087E6"/>
                    </a:gs>
                    <a:gs pos="75000">
                      <a:srgbClr val="21D6E0"/>
                    </a:gs>
                    <a:gs pos="100000">
                      <a:srgbClr val="03D4A8"/>
                    </a:gs>
                  </a:gsLst>
                  <a:lin ang="18900000" scaled="1"/>
                </a:gradFill>
                <a:effectLst>
                  <a:prstShdw prst="shdw12">
                    <a:srgbClr val="9999FF">
                      <a:alpha val="50000"/>
                    </a:srgbClr>
                  </a:prstShdw>
                </a:effectLst>
                <a:latin typeface="宋体"/>
                <a:ea typeface="宋体"/>
              </a:rPr>
              <a:t>垃圾废物利用制作</a:t>
            </a:r>
          </a:p>
        </p:txBody>
      </p:sp>
      <p:grpSp>
        <p:nvGrpSpPr>
          <p:cNvPr id="5" name="Group 24"/>
          <p:cNvGrpSpPr>
            <a:grpSpLocks/>
          </p:cNvGrpSpPr>
          <p:nvPr/>
        </p:nvGrpSpPr>
        <p:grpSpPr bwMode="auto">
          <a:xfrm>
            <a:off x="4572000" y="2997200"/>
            <a:ext cx="1584325" cy="503238"/>
            <a:chOff x="2109" y="3612"/>
            <a:chExt cx="998" cy="317"/>
          </a:xfrm>
        </p:grpSpPr>
        <p:sp>
          <p:nvSpPr>
            <p:cNvPr id="12297" name="AutoShape 25"/>
            <p:cNvSpPr>
              <a:spLocks noChangeArrowheads="1"/>
            </p:cNvSpPr>
            <p:nvPr/>
          </p:nvSpPr>
          <p:spPr bwMode="auto">
            <a:xfrm>
              <a:off x="2109" y="3612"/>
              <a:ext cx="590" cy="317"/>
            </a:xfrm>
            <a:prstGeom prst="flowChartMagneticDrum">
              <a:avLst/>
            </a:prstGeom>
            <a:solidFill>
              <a:srgbClr val="66FF66"/>
            </a:solidFill>
            <a:ln w="9525">
              <a:solidFill>
                <a:schemeClr val="tx1"/>
              </a:solidFill>
              <a:miter lim="800000"/>
              <a:headEnd/>
              <a:tailEnd/>
            </a:ln>
          </p:spPr>
          <p:txBody>
            <a:bodyPr wrap="none" anchor="ctr"/>
            <a:lstStyle/>
            <a:p>
              <a:endParaRPr lang="zh-CN" altLang="en-US"/>
            </a:p>
          </p:txBody>
        </p:sp>
        <p:sp>
          <p:nvSpPr>
            <p:cNvPr id="12298" name="AutoShape 26"/>
            <p:cNvSpPr>
              <a:spLocks noChangeArrowheads="1"/>
            </p:cNvSpPr>
            <p:nvPr/>
          </p:nvSpPr>
          <p:spPr bwMode="auto">
            <a:xfrm>
              <a:off x="2517" y="3612"/>
              <a:ext cx="590" cy="317"/>
            </a:xfrm>
            <a:prstGeom prst="flowChartMagneticDrum">
              <a:avLst/>
            </a:prstGeom>
            <a:solidFill>
              <a:srgbClr val="66FF66"/>
            </a:solidFill>
            <a:ln w="9525">
              <a:solidFill>
                <a:schemeClr val="tx1"/>
              </a:solidFill>
              <a:miter lim="800000"/>
              <a:headEnd/>
              <a:tailEnd/>
            </a:ln>
          </p:spPr>
          <p:txBody>
            <a:bodyPr wrap="none" anchor="ctr"/>
            <a:lstStyle/>
            <a:p>
              <a:pPr algn="ctr"/>
              <a:r>
                <a:rPr kumimoji="1" lang="zh-CN" altLang="en-US" sz="2400">
                  <a:latin typeface="Times New Roman" pitchFamily="18" charset="0"/>
                  <a:ea typeface="宋体" pitchFamily="2" charset="-122"/>
                </a:rPr>
                <a:t>图一</a:t>
              </a:r>
            </a:p>
          </p:txBody>
        </p:sp>
      </p:grpSp>
      <p:grpSp>
        <p:nvGrpSpPr>
          <p:cNvPr id="6" name="Group 27"/>
          <p:cNvGrpSpPr>
            <a:grpSpLocks/>
          </p:cNvGrpSpPr>
          <p:nvPr/>
        </p:nvGrpSpPr>
        <p:grpSpPr bwMode="auto">
          <a:xfrm>
            <a:off x="7956550" y="3357563"/>
            <a:ext cx="431800" cy="720725"/>
            <a:chOff x="3198" y="3339"/>
            <a:chExt cx="272" cy="454"/>
          </a:xfrm>
        </p:grpSpPr>
        <p:sp>
          <p:nvSpPr>
            <p:cNvPr id="12295" name="AutoShape 28"/>
            <p:cNvSpPr>
              <a:spLocks noChangeArrowheads="1"/>
            </p:cNvSpPr>
            <p:nvPr/>
          </p:nvSpPr>
          <p:spPr bwMode="auto">
            <a:xfrm>
              <a:off x="3198" y="3339"/>
              <a:ext cx="272" cy="454"/>
            </a:xfrm>
            <a:prstGeom prst="flowChartMagneticDisk">
              <a:avLst/>
            </a:prstGeom>
            <a:solidFill>
              <a:srgbClr val="66FF66"/>
            </a:solidFill>
            <a:ln w="9525">
              <a:solidFill>
                <a:schemeClr val="tx1"/>
              </a:solidFill>
              <a:miter lim="800000"/>
              <a:headEnd/>
              <a:tailEnd/>
            </a:ln>
          </p:spPr>
          <p:txBody>
            <a:bodyPr wrap="none" anchor="ctr"/>
            <a:lstStyle/>
            <a:p>
              <a:endParaRPr lang="zh-CN" altLang="en-US"/>
            </a:p>
          </p:txBody>
        </p:sp>
        <p:sp>
          <p:nvSpPr>
            <p:cNvPr id="12296" name="Rectangle 29"/>
            <p:cNvSpPr>
              <a:spLocks noChangeArrowheads="1"/>
            </p:cNvSpPr>
            <p:nvPr/>
          </p:nvSpPr>
          <p:spPr bwMode="auto">
            <a:xfrm>
              <a:off x="3243" y="3521"/>
              <a:ext cx="181" cy="136"/>
            </a:xfrm>
            <a:prstGeom prst="rect">
              <a:avLst/>
            </a:prstGeom>
            <a:solidFill>
              <a:srgbClr val="66FF66"/>
            </a:solidFill>
            <a:ln w="9525">
              <a:solidFill>
                <a:srgbClr val="000000"/>
              </a:solidFill>
              <a:miter lim="800000"/>
              <a:headEnd/>
              <a:tailEnd/>
            </a:ln>
          </p:spPr>
          <p:txBody>
            <a:bodyPr wrap="none" anchor="ctr"/>
            <a:lstStyle/>
            <a:p>
              <a:pPr algn="ctr"/>
              <a:endParaRPr kumimoji="1" lang="zh-CN" altLang="zh-CN" sz="2400">
                <a:latin typeface="Times New Roman" pitchFamily="18" charset="0"/>
                <a:ea typeface="宋体" pitchFamily="2" charset="-122"/>
              </a:endParaRPr>
            </a:p>
          </p:txBody>
        </p:sp>
      </p:gr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13335"/>
                                        </p:tgtEl>
                                        <p:attrNameLst>
                                          <p:attrName>style.visibility</p:attrName>
                                        </p:attrNameLst>
                                      </p:cBhvr>
                                      <p:to>
                                        <p:strVal val="visible"/>
                                      </p:to>
                                    </p:set>
                                    <p:animEffect transition="in" filter="fade">
                                      <p:cBhvr>
                                        <p:cTn id="7" dur="100"/>
                                        <p:tgtEl>
                                          <p:spTgt spid="13335"/>
                                        </p:tgtEl>
                                      </p:cBhvr>
                                    </p:animEffect>
                                    <p:anim calcmode="lin" valueType="num">
                                      <p:cBhvr>
                                        <p:cTn id="8" dur="400" fill="hold"/>
                                        <p:tgtEl>
                                          <p:spTgt spid="13335"/>
                                        </p:tgtEl>
                                        <p:attrNameLst>
                                          <p:attrName>ppt_x</p:attrName>
                                        </p:attrNameLst>
                                      </p:cBhvr>
                                      <p:tavLst>
                                        <p:tav tm="0">
                                          <p:val>
                                            <p:strVal val="#ppt_x"/>
                                          </p:val>
                                        </p:tav>
                                        <p:tav tm="100000">
                                          <p:val>
                                            <p:strVal val="#ppt_x"/>
                                          </p:val>
                                        </p:tav>
                                      </p:tavLst>
                                    </p:anim>
                                    <p:anim calcmode="lin" valueType="num">
                                      <p:cBhvr>
                                        <p:cTn id="9" dur="400" fill="hold"/>
                                        <p:tgtEl>
                                          <p:spTgt spid="1333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333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333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childTnLst>
                                    <p:set>
                                      <p:cBhvr>
                                        <p:cTn id="15" dur="1" fill="hold">
                                          <p:stCondLst>
                                            <p:cond delay="0"/>
                                          </p:stCondLst>
                                        </p:cTn>
                                        <p:tgtEl>
                                          <p:spTgt spid="13334"/>
                                        </p:tgtEl>
                                        <p:attrNameLst>
                                          <p:attrName>style.visibility</p:attrName>
                                        </p:attrNameLst>
                                      </p:cBhvr>
                                      <p:to>
                                        <p:strVal val="visible"/>
                                      </p:to>
                                    </p:set>
                                    <p:anim calcmode="lin" valueType="num">
                                      <p:cBhvr>
                                        <p:cTn id="16" dur="500" fill="hold"/>
                                        <p:tgtEl>
                                          <p:spTgt spid="13334"/>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3334"/>
                                        </p:tgtEl>
                                        <p:attrNameLst>
                                          <p:attrName>ppt_y</p:attrName>
                                        </p:attrNameLst>
                                      </p:cBhvr>
                                      <p:tavLst>
                                        <p:tav tm="0">
                                          <p:val>
                                            <p:strVal val="#ppt_y"/>
                                          </p:val>
                                        </p:tav>
                                        <p:tav tm="100000">
                                          <p:val>
                                            <p:strVal val="#ppt_y"/>
                                          </p:val>
                                        </p:tav>
                                      </p:tavLst>
                                    </p:anim>
                                    <p:anim calcmode="lin" valueType="num">
                                      <p:cBhvr>
                                        <p:cTn id="18" dur="500" fill="hold"/>
                                        <p:tgtEl>
                                          <p:spTgt spid="13334"/>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3334"/>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3334"/>
                                        </p:tgtEl>
                                      </p:cBhvr>
                                    </p:animEffect>
                                  </p:childTnLst>
                                </p:cTn>
                              </p:par>
                            </p:childTnLst>
                          </p:cTn>
                        </p:par>
                      </p:childTnLst>
                    </p:cTn>
                  </p:par>
                  <p:par>
                    <p:cTn id="21" fill="hold">
                      <p:stCondLst>
                        <p:cond delay="indefinite"/>
                      </p:stCondLst>
                      <p:childTnLst>
                        <p:par>
                          <p:cTn id="22" fill="hold">
                            <p:stCondLst>
                              <p:cond delay="0"/>
                            </p:stCondLst>
                            <p:childTnLst>
                              <p:par>
                                <p:cTn id="23" presetID="35"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000"/>
                                        <p:tgtEl>
                                          <p:spTgt spid="5"/>
                                        </p:tgtEl>
                                      </p:cBhvr>
                                    </p:animEffect>
                                    <p:anim calcmode="lin" valueType="num">
                                      <p:cBhvr>
                                        <p:cTn id="26" dur="2000" fill="hold"/>
                                        <p:tgtEl>
                                          <p:spTgt spid="5"/>
                                        </p:tgtEl>
                                        <p:attrNameLst>
                                          <p:attrName>style.rotation</p:attrName>
                                        </p:attrNameLst>
                                      </p:cBhvr>
                                      <p:tavLst>
                                        <p:tav tm="0">
                                          <p:val>
                                            <p:fltVal val="720"/>
                                          </p:val>
                                        </p:tav>
                                        <p:tav tm="100000">
                                          <p:val>
                                            <p:fltVal val="0"/>
                                          </p:val>
                                        </p:tav>
                                      </p:tavLst>
                                    </p:anim>
                                    <p:anim calcmode="lin" valueType="num">
                                      <p:cBhvr>
                                        <p:cTn id="27" dur="2000" fill="hold"/>
                                        <p:tgtEl>
                                          <p:spTgt spid="5"/>
                                        </p:tgtEl>
                                        <p:attrNameLst>
                                          <p:attrName>ppt_h</p:attrName>
                                        </p:attrNameLst>
                                      </p:cBhvr>
                                      <p:tavLst>
                                        <p:tav tm="0">
                                          <p:val>
                                            <p:fltVal val="0"/>
                                          </p:val>
                                        </p:tav>
                                        <p:tav tm="100000">
                                          <p:val>
                                            <p:strVal val="#ppt_h"/>
                                          </p:val>
                                        </p:tav>
                                      </p:tavLst>
                                    </p:anim>
                                    <p:anim calcmode="lin" valueType="num">
                                      <p:cBhvr>
                                        <p:cTn id="28" dur="2000" fill="hold"/>
                                        <p:tgtEl>
                                          <p:spTgt spid="5"/>
                                        </p:tgtEl>
                                        <p:attrNameLst>
                                          <p:attrName>ppt_w</p:attrName>
                                        </p:attrNameLst>
                                      </p:cBhvr>
                                      <p:tavLst>
                                        <p:tav tm="0">
                                          <p:val>
                                            <p:fltVal val="0"/>
                                          </p:val>
                                        </p:tav>
                                        <p:tav tm="100000">
                                          <p:val>
                                            <p:strVal val="#ppt_w"/>
                                          </p:val>
                                        </p:tav>
                                      </p:tavLst>
                                    </p:anim>
                                  </p:childTnLst>
                                </p:cTn>
                              </p:par>
                            </p:childTnLst>
                          </p:cTn>
                        </p:par>
                      </p:childTnLst>
                    </p:cTn>
                  </p:par>
                  <p:par>
                    <p:cTn id="29" fill="hold">
                      <p:stCondLst>
                        <p:cond delay="indefinite"/>
                      </p:stCondLst>
                      <p:childTnLst>
                        <p:par>
                          <p:cTn id="30" fill="hold">
                            <p:stCondLst>
                              <p:cond delay="0"/>
                            </p:stCondLst>
                            <p:childTnLst>
                              <p:par>
                                <p:cTn id="31" presetID="35"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2000"/>
                                        <p:tgtEl>
                                          <p:spTgt spid="6"/>
                                        </p:tgtEl>
                                      </p:cBhvr>
                                    </p:animEffect>
                                    <p:anim calcmode="lin" valueType="num">
                                      <p:cBhvr>
                                        <p:cTn id="34" dur="2000" fill="hold"/>
                                        <p:tgtEl>
                                          <p:spTgt spid="6"/>
                                        </p:tgtEl>
                                        <p:attrNameLst>
                                          <p:attrName>style.rotation</p:attrName>
                                        </p:attrNameLst>
                                      </p:cBhvr>
                                      <p:tavLst>
                                        <p:tav tm="0">
                                          <p:val>
                                            <p:fltVal val="720"/>
                                          </p:val>
                                        </p:tav>
                                        <p:tav tm="100000">
                                          <p:val>
                                            <p:fltVal val="0"/>
                                          </p:val>
                                        </p:tav>
                                      </p:tavLst>
                                    </p:anim>
                                    <p:anim calcmode="lin" valueType="num">
                                      <p:cBhvr>
                                        <p:cTn id="35" dur="2000" fill="hold"/>
                                        <p:tgtEl>
                                          <p:spTgt spid="6"/>
                                        </p:tgtEl>
                                        <p:attrNameLst>
                                          <p:attrName>ppt_h</p:attrName>
                                        </p:attrNameLst>
                                      </p:cBhvr>
                                      <p:tavLst>
                                        <p:tav tm="0">
                                          <p:val>
                                            <p:fltVal val="0"/>
                                          </p:val>
                                        </p:tav>
                                        <p:tav tm="100000">
                                          <p:val>
                                            <p:strVal val="#ppt_h"/>
                                          </p:val>
                                        </p:tav>
                                      </p:tavLst>
                                    </p:anim>
                                    <p:anim calcmode="lin" valueType="num">
                                      <p:cBhvr>
                                        <p:cTn id="36" dur="2000" fill="hold"/>
                                        <p:tgtEl>
                                          <p:spTgt spid="6"/>
                                        </p:tgtEl>
                                        <p:attrNameLst>
                                          <p:attrName>ppt_w</p:attrName>
                                        </p:attrNameLst>
                                      </p:cBhvr>
                                      <p:tavLst>
                                        <p:tav tm="0">
                                          <p:val>
                                            <p:fltVal val="0"/>
                                          </p:val>
                                        </p:tav>
                                        <p:tav tm="100000">
                                          <p:val>
                                            <p:strVal val="#ppt_w"/>
                                          </p:val>
                                        </p:tav>
                                      </p:tavLst>
                                    </p:anim>
                                  </p:childTnLst>
                                </p:cTn>
                              </p:par>
                            </p:childTnLst>
                          </p:cTn>
                        </p:par>
                      </p:childTnLst>
                    </p:cTn>
                  </p:par>
                  <p:par>
                    <p:cTn id="37" fill="hold">
                      <p:stCondLst>
                        <p:cond delay="indefinite"/>
                      </p:stCondLst>
                      <p:childTnLst>
                        <p:par>
                          <p:cTn id="38" fill="hold">
                            <p:stCondLst>
                              <p:cond delay="0"/>
                            </p:stCondLst>
                            <p:childTnLst>
                              <p:par>
                                <p:cTn id="39" presetID="35" presetClass="entr" presetSubtype="0" fill="hold"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2000"/>
                                        <p:tgtEl>
                                          <p:spTgt spid="2"/>
                                        </p:tgtEl>
                                      </p:cBhvr>
                                    </p:animEffect>
                                    <p:anim calcmode="lin" valueType="num">
                                      <p:cBhvr>
                                        <p:cTn id="42" dur="2000" fill="hold"/>
                                        <p:tgtEl>
                                          <p:spTgt spid="2"/>
                                        </p:tgtEl>
                                        <p:attrNameLst>
                                          <p:attrName>style.rotation</p:attrName>
                                        </p:attrNameLst>
                                      </p:cBhvr>
                                      <p:tavLst>
                                        <p:tav tm="0">
                                          <p:val>
                                            <p:fltVal val="720"/>
                                          </p:val>
                                        </p:tav>
                                        <p:tav tm="100000">
                                          <p:val>
                                            <p:fltVal val="0"/>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anim calcmode="lin" valueType="num">
                                      <p:cBhvr>
                                        <p:cTn id="44" dur="2000" fill="hold"/>
                                        <p:tgtEl>
                                          <p:spTgt spid="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34" grpId="0"/>
      <p:bldP spid="1333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Text Box 4"/>
          <p:cNvSpPr txBox="1">
            <a:spLocks noChangeArrowheads="1"/>
          </p:cNvSpPr>
          <p:nvPr/>
        </p:nvSpPr>
        <p:spPr bwMode="auto">
          <a:xfrm>
            <a:off x="250825" y="1989138"/>
            <a:ext cx="8686800" cy="3925887"/>
          </a:xfrm>
          <a:prstGeom prst="rect">
            <a:avLst/>
          </a:prstGeom>
          <a:noFill/>
          <a:ln w="9525">
            <a:noFill/>
            <a:miter lim="800000"/>
            <a:headEnd/>
            <a:tailEnd/>
          </a:ln>
        </p:spPr>
        <p:txBody>
          <a:bodyPr>
            <a:spAutoFit/>
          </a:bodyPr>
          <a:lstStyle/>
          <a:p>
            <a:pPr>
              <a:spcBef>
                <a:spcPct val="50000"/>
              </a:spcBef>
            </a:pPr>
            <a:r>
              <a:rPr kumimoji="1" lang="en-US" altLang="zh-CN" sz="2400" b="1">
                <a:solidFill>
                  <a:srgbClr val="66CCFF"/>
                </a:solidFill>
                <a:latin typeface="Times New Roman" pitchFamily="18" charset="0"/>
                <a:ea typeface="宋体" pitchFamily="2" charset="-122"/>
              </a:rPr>
              <a:t>        </a:t>
            </a:r>
            <a:r>
              <a:rPr kumimoji="1" lang="zh-CN" altLang="en-US" sz="2400" b="1">
                <a:solidFill>
                  <a:srgbClr val="6600CC"/>
                </a:solidFill>
                <a:latin typeface="Times New Roman" pitchFamily="18" charset="0"/>
                <a:ea typeface="宋体" pitchFamily="2" charset="-122"/>
              </a:rPr>
              <a:t>通过这次探究性学习，我相信不但是我，还有别的组员，都学到了很多很多。不但是在编辑文章的时候，同样在寻找资料时，都遇到了很多很多的困难。我们通过三种渠道来寻找资料。第一种是在马路上做问卷调查。还通过网上查找资料来获取信息。另外就是去学校的图书馆查阅相关文献，除此之外，我们还有专人负责，研究废品如何能够制作成精致的装饰品。我们没有在半途中放弃过，气馁过，而是尽心尽力的完成每一份文章。因为我们深信，我们始终是最棒的！</a:t>
            </a:r>
          </a:p>
          <a:p>
            <a:pPr>
              <a:spcBef>
                <a:spcPct val="50000"/>
              </a:spcBef>
            </a:pPr>
            <a:r>
              <a:rPr kumimoji="1" lang="zh-CN" altLang="en-US" sz="2400" b="1">
                <a:solidFill>
                  <a:srgbClr val="6600CC"/>
                </a:solidFill>
                <a:latin typeface="Times New Roman" pitchFamily="18" charset="0"/>
                <a:ea typeface="宋体" pitchFamily="2" charset="-122"/>
              </a:rPr>
              <a:t>        通过这次报告，我们最大的收获是：</a:t>
            </a:r>
            <a:r>
              <a:rPr kumimoji="1" lang="en-US" altLang="zh-CN" sz="2400" b="1">
                <a:solidFill>
                  <a:srgbClr val="6600CC"/>
                </a:solidFill>
                <a:latin typeface="Times New Roman" pitchFamily="18" charset="0"/>
                <a:ea typeface="宋体" pitchFamily="2" charset="-122"/>
              </a:rPr>
              <a:t>Never do things by halves and Team sprit is the most important thing in the world !</a:t>
            </a:r>
          </a:p>
        </p:txBody>
      </p:sp>
      <p:sp>
        <p:nvSpPr>
          <p:cNvPr id="36869" name="WordArt 5"/>
          <p:cNvSpPr>
            <a:spLocks noChangeArrowheads="1" noChangeShapeType="1" noTextEdit="1"/>
          </p:cNvSpPr>
          <p:nvPr/>
        </p:nvSpPr>
        <p:spPr bwMode="auto">
          <a:xfrm>
            <a:off x="2700338" y="333375"/>
            <a:ext cx="3400425" cy="1493838"/>
          </a:xfrm>
          <a:prstGeom prst="rect">
            <a:avLst/>
          </a:prstGeom>
        </p:spPr>
        <p:txBody>
          <a:bodyPr wrap="none" fromWordArt="1">
            <a:prstTxWarp prst="textCanDown">
              <a:avLst>
                <a:gd name="adj" fmla="val 33333"/>
              </a:avLst>
            </a:prstTxWarp>
          </a:bodyPr>
          <a:lstStyle/>
          <a:p>
            <a:pPr algn="ctr"/>
            <a:r>
              <a:rPr lang="zh-CN" altLang="en-US" sz="3600" b="1" kern="10">
                <a:ln w="9525">
                  <a:noFill/>
                  <a:round/>
                  <a:headEnd/>
                  <a:tailEnd/>
                </a:ln>
                <a:gradFill rotWithShape="1">
                  <a:gsLst>
                    <a:gs pos="0">
                      <a:schemeClr val="accent2"/>
                    </a:gs>
                    <a:gs pos="100000">
                      <a:srgbClr val="6600CC"/>
                    </a:gs>
                  </a:gsLst>
                  <a:lin ang="2700000" scaled="1"/>
                </a:gradFill>
                <a:latin typeface="宋体"/>
                <a:ea typeface="宋体"/>
              </a:rPr>
              <a:t>我们的心得体会</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6869"/>
                                        </p:tgtEl>
                                        <p:attrNameLst>
                                          <p:attrName>style.visibility</p:attrName>
                                        </p:attrNameLst>
                                      </p:cBhvr>
                                      <p:to>
                                        <p:strVal val="visible"/>
                                      </p:to>
                                    </p:set>
                                    <p:anim calcmode="lin" valueType="num">
                                      <p:cBhvr>
                                        <p:cTn id="7" dur="500" fill="hold"/>
                                        <p:tgtEl>
                                          <p:spTgt spid="36869"/>
                                        </p:tgtEl>
                                        <p:attrNameLst>
                                          <p:attrName>ppt_w</p:attrName>
                                        </p:attrNameLst>
                                      </p:cBhvr>
                                      <p:tavLst>
                                        <p:tav tm="0">
                                          <p:val>
                                            <p:fltVal val="0"/>
                                          </p:val>
                                        </p:tav>
                                        <p:tav tm="100000">
                                          <p:val>
                                            <p:strVal val="#ppt_w"/>
                                          </p:val>
                                        </p:tav>
                                      </p:tavLst>
                                    </p:anim>
                                    <p:anim calcmode="lin" valueType="num">
                                      <p:cBhvr>
                                        <p:cTn id="8" dur="500" fill="hold"/>
                                        <p:tgtEl>
                                          <p:spTgt spid="36869"/>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grpId="0" nodeType="clickEffect">
                                  <p:stCondLst>
                                    <p:cond delay="0"/>
                                  </p:stCondLst>
                                  <p:childTnLst>
                                    <p:set>
                                      <p:cBhvr>
                                        <p:cTn id="12" dur="1" fill="hold">
                                          <p:stCondLst>
                                            <p:cond delay="0"/>
                                          </p:stCondLst>
                                        </p:cTn>
                                        <p:tgtEl>
                                          <p:spTgt spid="36868"/>
                                        </p:tgtEl>
                                        <p:attrNameLst>
                                          <p:attrName>style.visibility</p:attrName>
                                        </p:attrNameLst>
                                      </p:cBhvr>
                                      <p:to>
                                        <p:strVal val="visible"/>
                                      </p:to>
                                    </p:set>
                                    <p:animEffect transition="in" filter="wipe(down)">
                                      <p:cBhvr>
                                        <p:cTn id="13" dur="580">
                                          <p:stCondLst>
                                            <p:cond delay="0"/>
                                          </p:stCondLst>
                                        </p:cTn>
                                        <p:tgtEl>
                                          <p:spTgt spid="36868"/>
                                        </p:tgtEl>
                                      </p:cBhvr>
                                    </p:animEffect>
                                    <p:anim calcmode="lin" valueType="num">
                                      <p:cBhvr>
                                        <p:cTn id="14" dur="1822" tmFilter="0,0; 0.14,0.36; 0.43,0.73; 0.71,0.91; 1.0,1.0">
                                          <p:stCondLst>
                                            <p:cond delay="0"/>
                                          </p:stCondLst>
                                        </p:cTn>
                                        <p:tgtEl>
                                          <p:spTgt spid="36868"/>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36868"/>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36868"/>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36868"/>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36868"/>
                                        </p:tgtEl>
                                        <p:attrNameLst>
                                          <p:attrName>ppt_y</p:attrName>
                                        </p:attrNameLst>
                                      </p:cBhvr>
                                      <p:tavLst>
                                        <p:tav tm="0" fmla="#ppt_y-sin(pi*$)/81">
                                          <p:val>
                                            <p:fltVal val="0"/>
                                          </p:val>
                                        </p:tav>
                                        <p:tav tm="100000">
                                          <p:val>
                                            <p:fltVal val="1"/>
                                          </p:val>
                                        </p:tav>
                                      </p:tavLst>
                                    </p:anim>
                                    <p:animScale>
                                      <p:cBhvr>
                                        <p:cTn id="19" dur="26">
                                          <p:stCondLst>
                                            <p:cond delay="650"/>
                                          </p:stCondLst>
                                        </p:cTn>
                                        <p:tgtEl>
                                          <p:spTgt spid="36868"/>
                                        </p:tgtEl>
                                      </p:cBhvr>
                                      <p:to x="100000" y="60000"/>
                                    </p:animScale>
                                    <p:animScale>
                                      <p:cBhvr>
                                        <p:cTn id="20" dur="166" decel="50000">
                                          <p:stCondLst>
                                            <p:cond delay="676"/>
                                          </p:stCondLst>
                                        </p:cTn>
                                        <p:tgtEl>
                                          <p:spTgt spid="36868"/>
                                        </p:tgtEl>
                                      </p:cBhvr>
                                      <p:to x="100000" y="100000"/>
                                    </p:animScale>
                                    <p:animScale>
                                      <p:cBhvr>
                                        <p:cTn id="21" dur="26">
                                          <p:stCondLst>
                                            <p:cond delay="1312"/>
                                          </p:stCondLst>
                                        </p:cTn>
                                        <p:tgtEl>
                                          <p:spTgt spid="36868"/>
                                        </p:tgtEl>
                                      </p:cBhvr>
                                      <p:to x="100000" y="80000"/>
                                    </p:animScale>
                                    <p:animScale>
                                      <p:cBhvr>
                                        <p:cTn id="22" dur="166" decel="50000">
                                          <p:stCondLst>
                                            <p:cond delay="1338"/>
                                          </p:stCondLst>
                                        </p:cTn>
                                        <p:tgtEl>
                                          <p:spTgt spid="36868"/>
                                        </p:tgtEl>
                                      </p:cBhvr>
                                      <p:to x="100000" y="100000"/>
                                    </p:animScale>
                                    <p:animScale>
                                      <p:cBhvr>
                                        <p:cTn id="23" dur="26">
                                          <p:stCondLst>
                                            <p:cond delay="1642"/>
                                          </p:stCondLst>
                                        </p:cTn>
                                        <p:tgtEl>
                                          <p:spTgt spid="36868"/>
                                        </p:tgtEl>
                                      </p:cBhvr>
                                      <p:to x="100000" y="90000"/>
                                    </p:animScale>
                                    <p:animScale>
                                      <p:cBhvr>
                                        <p:cTn id="24" dur="166" decel="50000">
                                          <p:stCondLst>
                                            <p:cond delay="1668"/>
                                          </p:stCondLst>
                                        </p:cTn>
                                        <p:tgtEl>
                                          <p:spTgt spid="36868"/>
                                        </p:tgtEl>
                                      </p:cBhvr>
                                      <p:to x="100000" y="100000"/>
                                    </p:animScale>
                                    <p:animScale>
                                      <p:cBhvr>
                                        <p:cTn id="25" dur="26">
                                          <p:stCondLst>
                                            <p:cond delay="1808"/>
                                          </p:stCondLst>
                                        </p:cTn>
                                        <p:tgtEl>
                                          <p:spTgt spid="36868"/>
                                        </p:tgtEl>
                                      </p:cBhvr>
                                      <p:to x="100000" y="95000"/>
                                    </p:animScale>
                                    <p:animScale>
                                      <p:cBhvr>
                                        <p:cTn id="26" dur="166" decel="50000">
                                          <p:stCondLst>
                                            <p:cond delay="1834"/>
                                          </p:stCondLst>
                                        </p:cTn>
                                        <p:tgtEl>
                                          <p:spTgt spid="3686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p:bldP spid="3686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AutoShape 22"/>
          <p:cNvSpPr>
            <a:spLocks noChangeArrowheads="1"/>
          </p:cNvSpPr>
          <p:nvPr/>
        </p:nvSpPr>
        <p:spPr bwMode="auto">
          <a:xfrm>
            <a:off x="762000" y="1295400"/>
            <a:ext cx="4464050" cy="3097213"/>
          </a:xfrm>
          <a:prstGeom prst="flowChartAlternateProcess">
            <a:avLst/>
          </a:prstGeom>
          <a:solidFill>
            <a:schemeClr val="accent1"/>
          </a:solidFill>
          <a:ln w="9525">
            <a:noFill/>
            <a:miter lim="800000"/>
            <a:headEnd/>
            <a:tailEnd/>
          </a:ln>
        </p:spPr>
        <p:txBody>
          <a:bodyPr wrap="none" anchor="ctr"/>
          <a:lstStyle/>
          <a:p>
            <a:endParaRPr lang="zh-CN" altLang="en-US"/>
          </a:p>
        </p:txBody>
      </p:sp>
      <p:sp>
        <p:nvSpPr>
          <p:cNvPr id="4102" name="Text Box 17"/>
          <p:cNvSpPr txBox="1">
            <a:spLocks noChangeArrowheads="1"/>
          </p:cNvSpPr>
          <p:nvPr/>
        </p:nvSpPr>
        <p:spPr bwMode="auto">
          <a:xfrm>
            <a:off x="1187450" y="2133600"/>
            <a:ext cx="1162050" cy="366713"/>
          </a:xfrm>
          <a:prstGeom prst="rect">
            <a:avLst/>
          </a:prstGeom>
          <a:noFill/>
          <a:ln w="9525">
            <a:noFill/>
            <a:miter lim="800000"/>
            <a:headEnd/>
            <a:tailEnd/>
          </a:ln>
        </p:spPr>
        <p:txBody>
          <a:bodyPr>
            <a:spAutoFit/>
          </a:bodyPr>
          <a:lstStyle/>
          <a:p>
            <a:r>
              <a:rPr lang="zh-CN" altLang="en-US" sz="1800">
                <a:ea typeface="宋体" pitchFamily="2" charset="-122"/>
              </a:rPr>
              <a:t>输入学号</a:t>
            </a:r>
            <a:r>
              <a:rPr lang="en-US" altLang="zh-CN" sz="1800">
                <a:ea typeface="宋体" pitchFamily="2" charset="-122"/>
              </a:rPr>
              <a:t>:</a:t>
            </a:r>
          </a:p>
        </p:txBody>
      </p:sp>
      <p:sp>
        <p:nvSpPr>
          <p:cNvPr id="4103" name="Text Box 18"/>
          <p:cNvSpPr txBox="1">
            <a:spLocks noChangeArrowheads="1"/>
          </p:cNvSpPr>
          <p:nvPr/>
        </p:nvSpPr>
        <p:spPr bwMode="auto">
          <a:xfrm>
            <a:off x="1619250" y="2924175"/>
            <a:ext cx="704850" cy="366713"/>
          </a:xfrm>
          <a:prstGeom prst="rect">
            <a:avLst/>
          </a:prstGeom>
          <a:noFill/>
          <a:ln w="9525">
            <a:noFill/>
            <a:miter lim="800000"/>
            <a:headEnd/>
            <a:tailEnd/>
          </a:ln>
        </p:spPr>
        <p:txBody>
          <a:bodyPr wrap="none">
            <a:spAutoFit/>
          </a:bodyPr>
          <a:lstStyle/>
          <a:p>
            <a:r>
              <a:rPr lang="zh-CN" altLang="en-US" sz="1800">
                <a:ea typeface="宋体" pitchFamily="2" charset="-122"/>
              </a:rPr>
              <a:t>姓名</a:t>
            </a:r>
            <a:r>
              <a:rPr lang="en-US" altLang="zh-CN" sz="1800">
                <a:ea typeface="宋体" pitchFamily="2" charset="-122"/>
              </a:rPr>
              <a:t>:</a:t>
            </a:r>
          </a:p>
        </p:txBody>
      </p:sp>
      <p:sp>
        <p:nvSpPr>
          <p:cNvPr id="4104" name="Text Box 19"/>
          <p:cNvSpPr txBox="1">
            <a:spLocks noChangeArrowheads="1"/>
          </p:cNvSpPr>
          <p:nvPr/>
        </p:nvSpPr>
        <p:spPr bwMode="auto">
          <a:xfrm>
            <a:off x="3635375" y="1916113"/>
            <a:ext cx="1295400" cy="641350"/>
          </a:xfrm>
          <a:prstGeom prst="rect">
            <a:avLst/>
          </a:prstGeom>
          <a:noFill/>
          <a:ln w="9525">
            <a:noFill/>
            <a:miter lim="800000"/>
            <a:headEnd/>
            <a:tailEnd/>
          </a:ln>
        </p:spPr>
        <p:txBody>
          <a:bodyPr>
            <a:spAutoFit/>
          </a:bodyPr>
          <a:lstStyle/>
          <a:p>
            <a:r>
              <a:rPr lang="en-US" altLang="zh-CN" sz="1800">
                <a:ea typeface="宋体" pitchFamily="2" charset="-122"/>
              </a:rPr>
              <a:t>801</a:t>
            </a:r>
            <a:r>
              <a:rPr lang="zh-CN" altLang="en-US" sz="1800">
                <a:ea typeface="宋体" pitchFamily="2" charset="-122"/>
              </a:rPr>
              <a:t>代表</a:t>
            </a:r>
            <a:r>
              <a:rPr lang="en-US" altLang="zh-CN" sz="1800">
                <a:ea typeface="宋体" pitchFamily="2" charset="-122"/>
              </a:rPr>
              <a:t>:</a:t>
            </a:r>
          </a:p>
          <a:p>
            <a:r>
              <a:rPr lang="en-US" altLang="zh-CN" sz="1800">
                <a:ea typeface="宋体" pitchFamily="2" charset="-122"/>
              </a:rPr>
              <a:t>(8</a:t>
            </a:r>
            <a:r>
              <a:rPr lang="zh-CN" altLang="en-US" sz="1800">
                <a:ea typeface="宋体" pitchFamily="2" charset="-122"/>
              </a:rPr>
              <a:t>班</a:t>
            </a:r>
            <a:r>
              <a:rPr lang="en-US" altLang="zh-CN" sz="1800">
                <a:ea typeface="宋体" pitchFamily="2" charset="-122"/>
              </a:rPr>
              <a:t>01</a:t>
            </a:r>
            <a:r>
              <a:rPr lang="zh-CN" altLang="en-US" sz="1800">
                <a:ea typeface="宋体" pitchFamily="2" charset="-122"/>
              </a:rPr>
              <a:t>号</a:t>
            </a:r>
            <a:r>
              <a:rPr lang="en-US" altLang="zh-CN" sz="1800">
                <a:ea typeface="宋体" pitchFamily="2" charset="-122"/>
              </a:rPr>
              <a:t>)</a:t>
            </a:r>
          </a:p>
        </p:txBody>
      </p:sp>
      <p:sp>
        <p:nvSpPr>
          <p:cNvPr id="4105" name="Text Box 20"/>
          <p:cNvSpPr txBox="1">
            <a:spLocks noChangeArrowheads="1"/>
          </p:cNvSpPr>
          <p:nvPr/>
        </p:nvSpPr>
        <p:spPr bwMode="auto">
          <a:xfrm>
            <a:off x="1023938" y="1417638"/>
            <a:ext cx="1103312" cy="366712"/>
          </a:xfrm>
          <a:prstGeom prst="rect">
            <a:avLst/>
          </a:prstGeom>
          <a:noFill/>
          <a:ln w="9525">
            <a:noFill/>
            <a:miter lim="800000"/>
            <a:headEnd/>
            <a:tailEnd/>
          </a:ln>
        </p:spPr>
        <p:txBody>
          <a:bodyPr wrap="none">
            <a:spAutoFit/>
          </a:bodyPr>
          <a:lstStyle/>
          <a:p>
            <a:r>
              <a:rPr lang="zh-CN" altLang="en-US" sz="1800" b="1">
                <a:solidFill>
                  <a:srgbClr val="0000CC"/>
                </a:solidFill>
                <a:ea typeface="宋体" pitchFamily="2" charset="-122"/>
              </a:rPr>
              <a:t>制作者</a:t>
            </a:r>
            <a:r>
              <a:rPr lang="zh-CN" altLang="en-US" sz="1800">
                <a:solidFill>
                  <a:schemeClr val="accent2"/>
                </a:solidFill>
                <a:ea typeface="宋体" pitchFamily="2" charset="-122"/>
              </a:rPr>
              <a:t>：</a:t>
            </a:r>
          </a:p>
        </p:txBody>
      </p:sp>
      <p:pic>
        <p:nvPicPr>
          <p:cNvPr id="4106" name="图片 2" descr="XX.png"/>
          <p:cNvPicPr>
            <a:picLocks noChangeAspect="1"/>
          </p:cNvPicPr>
          <p:nvPr/>
        </p:nvPicPr>
        <p:blipFill>
          <a:blip r:embed="rId6"/>
          <a:srcRect l="35231" t="34900" r="30217" b="24359"/>
          <a:stretch>
            <a:fillRect/>
          </a:stretch>
        </p:blipFill>
        <p:spPr bwMode="auto">
          <a:xfrm>
            <a:off x="5867400" y="549275"/>
            <a:ext cx="2951163" cy="2860675"/>
          </a:xfrm>
          <a:prstGeom prst="rect">
            <a:avLst/>
          </a:prstGeom>
          <a:noFill/>
          <a:ln w="9525">
            <a:noFill/>
            <a:miter lim="800000"/>
            <a:headEnd/>
            <a:tailEnd/>
          </a:ln>
        </p:spPr>
      </p:pic>
      <p:pic>
        <p:nvPicPr>
          <p:cNvPr id="4107" name="图片 56" descr="d0dc501015f7a5d0c2ce790d.jpg"/>
          <p:cNvPicPr>
            <a:picLocks noChangeAspect="1"/>
          </p:cNvPicPr>
          <p:nvPr/>
        </p:nvPicPr>
        <p:blipFill>
          <a:blip r:embed="rId7">
            <a:clrChange>
              <a:clrFrom>
                <a:srgbClr val="FFFFFF"/>
              </a:clrFrom>
              <a:clrTo>
                <a:srgbClr val="FFFFFF">
                  <a:alpha val="0"/>
                </a:srgbClr>
              </a:clrTo>
            </a:clrChange>
          </a:blip>
          <a:srcRect/>
          <a:stretch>
            <a:fillRect/>
          </a:stretch>
        </p:blipFill>
        <p:spPr bwMode="auto">
          <a:xfrm>
            <a:off x="6372225" y="4941888"/>
            <a:ext cx="2390775" cy="1689100"/>
          </a:xfrm>
          <a:prstGeom prst="rect">
            <a:avLst/>
          </a:prstGeom>
          <a:noFill/>
          <a:ln w="9525">
            <a:noFill/>
            <a:miter lim="800000"/>
            <a:headEnd/>
            <a:tailEnd/>
          </a:ln>
        </p:spPr>
      </p:pic>
    </p:spTree>
    <p:controls>
      <p:control spid="5122" name="submit_bt" r:id="rId2" imgW="2228760" imgH="787320"/>
      <p:control spid="5123" name="xh_text" r:id="rId3" imgW="1149480" imgH="501480"/>
      <p:control spid="5124" name="xm_text" r:id="rId4" imgW="1009800" imgH="501480"/>
    </p:controls>
  </p:cSld>
  <p:clrMapOvr>
    <a:masterClrMapping/>
  </p:clrMapOvr>
  <p:transition advClick="0">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5"/>
          <p:cNvSpPr txBox="1">
            <a:spLocks noChangeArrowheads="1"/>
          </p:cNvSpPr>
          <p:nvPr/>
        </p:nvSpPr>
        <p:spPr bwMode="auto">
          <a:xfrm>
            <a:off x="500063" y="357188"/>
            <a:ext cx="7104830" cy="646331"/>
          </a:xfrm>
          <a:prstGeom prst="rect">
            <a:avLst/>
          </a:prstGeom>
          <a:noFill/>
          <a:ln w="9525">
            <a:noFill/>
            <a:miter lim="800000"/>
            <a:headEnd/>
            <a:tailEnd/>
          </a:ln>
        </p:spPr>
        <p:txBody>
          <a:bodyPr wrap="none">
            <a:spAutoFit/>
          </a:bodyPr>
          <a:lstStyle/>
          <a:p>
            <a:r>
              <a:rPr lang="zh-CN" altLang="en-US" sz="3600" b="1" dirty="0">
                <a:solidFill>
                  <a:schemeClr val="bg1"/>
                </a:solidFill>
                <a:ea typeface="黑体" pitchFamily="49" charset="-122"/>
              </a:rPr>
              <a:t>广州市信息技术统考</a:t>
            </a:r>
            <a:r>
              <a:rPr lang="zh-CN" altLang="en-US" sz="3600" b="1" dirty="0" smtClean="0">
                <a:solidFill>
                  <a:schemeClr val="bg1"/>
                </a:solidFill>
                <a:ea typeface="黑体" pitchFamily="49" charset="-122"/>
              </a:rPr>
              <a:t>（</a:t>
            </a:r>
            <a:r>
              <a:rPr lang="en-US" altLang="zh-CN" sz="3600" b="1" dirty="0" smtClean="0">
                <a:solidFill>
                  <a:schemeClr val="bg1"/>
                </a:solidFill>
                <a:ea typeface="黑体" pitchFamily="49" charset="-122"/>
              </a:rPr>
              <a:t>PPT</a:t>
            </a:r>
            <a:r>
              <a:rPr lang="zh-CN" altLang="en-US" sz="3600" b="1" dirty="0" smtClean="0">
                <a:solidFill>
                  <a:schemeClr val="bg1"/>
                </a:solidFill>
                <a:ea typeface="黑体" pitchFamily="49" charset="-122"/>
              </a:rPr>
              <a:t>专题）</a:t>
            </a:r>
            <a:endParaRPr lang="zh-CN" altLang="en-US" sz="3600" b="1" dirty="0">
              <a:solidFill>
                <a:schemeClr val="bg1"/>
              </a:solidFill>
              <a:ea typeface="黑体" pitchFamily="49" charset="-122"/>
            </a:endParaRPr>
          </a:p>
        </p:txBody>
      </p:sp>
      <p:sp>
        <p:nvSpPr>
          <p:cNvPr id="3" name="矩形 2"/>
          <p:cNvSpPr/>
          <p:nvPr/>
        </p:nvSpPr>
        <p:spPr>
          <a:xfrm>
            <a:off x="428596" y="3071810"/>
            <a:ext cx="8429684" cy="707886"/>
          </a:xfrm>
          <a:prstGeom prst="rect">
            <a:avLst/>
          </a:prstGeom>
        </p:spPr>
        <p:txBody>
          <a:bodyPr wrap="square">
            <a:spAutoFit/>
          </a:bodyPr>
          <a:lstStyle/>
          <a:p>
            <a:r>
              <a:rPr lang="zh-CN" altLang="en-US" sz="4000" b="1" dirty="0" smtClean="0">
                <a:solidFill>
                  <a:srgbClr val="0070C0"/>
                </a:solidFill>
                <a:latin typeface="黑体" pitchFamily="49" charset="-122"/>
                <a:ea typeface="黑体" pitchFamily="49" charset="-122"/>
              </a:rPr>
              <a:t>三、</a:t>
            </a:r>
            <a:r>
              <a:rPr lang="en-US" altLang="zh-CN" sz="4000" b="1" dirty="0" smtClean="0">
                <a:solidFill>
                  <a:srgbClr val="0070C0"/>
                </a:solidFill>
                <a:latin typeface="黑体" pitchFamily="49" charset="-122"/>
                <a:ea typeface="黑体" pitchFamily="49" charset="-122"/>
              </a:rPr>
              <a:t>”</a:t>
            </a:r>
            <a:r>
              <a:rPr lang="zh-CN" altLang="en-US" sz="4000" b="1" dirty="0" smtClean="0">
                <a:solidFill>
                  <a:srgbClr val="0070C0"/>
                </a:solidFill>
                <a:latin typeface="黑体" pitchFamily="49" charset="-122"/>
                <a:ea typeface="黑体" pitchFamily="49" charset="-122"/>
              </a:rPr>
              <a:t>美丽的学校</a:t>
            </a:r>
            <a:r>
              <a:rPr lang="en-US" altLang="zh-CN" sz="4000" b="1" dirty="0" smtClean="0">
                <a:solidFill>
                  <a:srgbClr val="0070C0"/>
                </a:solidFill>
                <a:latin typeface="黑体" pitchFamily="49" charset="-122"/>
                <a:ea typeface="黑体" pitchFamily="49" charset="-122"/>
              </a:rPr>
              <a:t>,</a:t>
            </a:r>
            <a:r>
              <a:rPr lang="zh-CN" altLang="en-US" sz="4000" b="1" dirty="0" smtClean="0">
                <a:solidFill>
                  <a:srgbClr val="0070C0"/>
                </a:solidFill>
                <a:latin typeface="黑体" pitchFamily="49" charset="-122"/>
                <a:ea typeface="黑体" pitchFamily="49" charset="-122"/>
              </a:rPr>
              <a:t>我们的家</a:t>
            </a:r>
            <a:r>
              <a:rPr lang="en-US" altLang="zh-CN" sz="4000" b="1" dirty="0" smtClean="0">
                <a:solidFill>
                  <a:srgbClr val="0070C0"/>
                </a:solidFill>
                <a:latin typeface="黑体" pitchFamily="49" charset="-122"/>
                <a:ea typeface="黑体" pitchFamily="49" charset="-122"/>
              </a:rPr>
              <a:t>”</a:t>
            </a:r>
            <a:r>
              <a:rPr lang="zh-CN" altLang="en-US" sz="4000" b="1" dirty="0" smtClean="0">
                <a:solidFill>
                  <a:srgbClr val="0070C0"/>
                </a:solidFill>
                <a:latin typeface="黑体" pitchFamily="49" charset="-122"/>
                <a:ea typeface="黑体" pitchFamily="49" charset="-122"/>
              </a:rPr>
              <a:t>练习</a:t>
            </a:r>
            <a:endParaRPr lang="zh-CN" altLang="en-US" sz="4000" b="1" dirty="0">
              <a:solidFill>
                <a:srgbClr val="0070C0"/>
              </a:solidFill>
              <a:latin typeface="黑体" pitchFamily="49" charset="-122"/>
              <a:ea typeface="黑体" pitchFamily="49" charset="-122"/>
            </a:endParaRPr>
          </a:p>
        </p:txBody>
      </p:sp>
    </p:spTree>
  </p:cSld>
  <p:clrMapOvr>
    <a:masterClrMapping/>
  </p:clrMapOvr>
  <p:transition>
    <p:blinds dir="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5"/>
          <p:cNvSpPr txBox="1">
            <a:spLocks noChangeArrowheads="1"/>
          </p:cNvSpPr>
          <p:nvPr/>
        </p:nvSpPr>
        <p:spPr bwMode="auto">
          <a:xfrm>
            <a:off x="500063" y="357188"/>
            <a:ext cx="7104830" cy="646331"/>
          </a:xfrm>
          <a:prstGeom prst="rect">
            <a:avLst/>
          </a:prstGeom>
          <a:noFill/>
          <a:ln w="9525">
            <a:noFill/>
            <a:miter lim="800000"/>
            <a:headEnd/>
            <a:tailEnd/>
          </a:ln>
        </p:spPr>
        <p:txBody>
          <a:bodyPr wrap="none">
            <a:spAutoFit/>
          </a:bodyPr>
          <a:lstStyle/>
          <a:p>
            <a:r>
              <a:rPr lang="zh-CN" altLang="en-US" sz="3600" b="1" dirty="0">
                <a:solidFill>
                  <a:schemeClr val="bg1"/>
                </a:solidFill>
                <a:ea typeface="黑体" pitchFamily="49" charset="-122"/>
              </a:rPr>
              <a:t>广州市信息技术统考</a:t>
            </a:r>
            <a:r>
              <a:rPr lang="zh-CN" altLang="en-US" sz="3600" b="1" dirty="0" smtClean="0">
                <a:solidFill>
                  <a:schemeClr val="bg1"/>
                </a:solidFill>
                <a:ea typeface="黑体" pitchFamily="49" charset="-122"/>
              </a:rPr>
              <a:t>（</a:t>
            </a:r>
            <a:r>
              <a:rPr lang="en-US" altLang="zh-CN" sz="3600" b="1" dirty="0" smtClean="0">
                <a:solidFill>
                  <a:schemeClr val="bg1"/>
                </a:solidFill>
                <a:ea typeface="黑体" pitchFamily="49" charset="-122"/>
              </a:rPr>
              <a:t>PPT</a:t>
            </a:r>
            <a:r>
              <a:rPr lang="zh-CN" altLang="en-US" sz="3600" b="1" dirty="0" smtClean="0">
                <a:solidFill>
                  <a:schemeClr val="bg1"/>
                </a:solidFill>
                <a:ea typeface="黑体" pitchFamily="49" charset="-122"/>
              </a:rPr>
              <a:t>专题）</a:t>
            </a:r>
            <a:endParaRPr lang="zh-CN" altLang="en-US" sz="3600" b="1" dirty="0">
              <a:solidFill>
                <a:schemeClr val="bg1"/>
              </a:solidFill>
              <a:ea typeface="黑体" pitchFamily="49" charset="-122"/>
            </a:endParaRPr>
          </a:p>
        </p:txBody>
      </p:sp>
      <p:sp>
        <p:nvSpPr>
          <p:cNvPr id="5" name="矩形 4"/>
          <p:cNvSpPr/>
          <p:nvPr/>
        </p:nvSpPr>
        <p:spPr>
          <a:xfrm>
            <a:off x="1142976" y="1428736"/>
            <a:ext cx="6858048" cy="4662815"/>
          </a:xfrm>
          <a:prstGeom prst="rect">
            <a:avLst/>
          </a:prstGeom>
        </p:spPr>
        <p:txBody>
          <a:bodyPr wrap="square">
            <a:spAutoFit/>
          </a:bodyPr>
          <a:lstStyle/>
          <a:p>
            <a:pPr>
              <a:lnSpc>
                <a:spcPct val="150000"/>
              </a:lnSpc>
            </a:pPr>
            <a:r>
              <a:rPr lang="zh-CN" altLang="en-US" dirty="0" smtClean="0"/>
              <a:t>（</a:t>
            </a:r>
            <a:r>
              <a:rPr lang="en-US" altLang="zh-CN" dirty="0" smtClean="0"/>
              <a:t>1</a:t>
            </a:r>
            <a:r>
              <a:rPr lang="zh-CN" altLang="en-US" dirty="0" smtClean="0"/>
              <a:t>）在第</a:t>
            </a:r>
            <a:r>
              <a:rPr lang="en-US" altLang="zh-CN" dirty="0" smtClean="0"/>
              <a:t>1</a:t>
            </a:r>
            <a:r>
              <a:rPr lang="zh-CN" altLang="en-US" dirty="0" smtClean="0"/>
              <a:t>页幻灯片中标题下方插入一个水平文本框，在这个新插入的文本框内输入</a:t>
            </a:r>
            <a:r>
              <a:rPr lang="en-US" altLang="zh-CN" dirty="0" smtClean="0"/>
              <a:t>"</a:t>
            </a:r>
            <a:r>
              <a:rPr lang="zh-CN" altLang="en-US" dirty="0" smtClean="0"/>
              <a:t>制作人李明</a:t>
            </a:r>
            <a:r>
              <a:rPr lang="en-US" altLang="zh-CN" dirty="0" smtClean="0"/>
              <a:t>"</a:t>
            </a:r>
            <a:r>
              <a:rPr lang="zh-CN" altLang="en-US" dirty="0" smtClean="0"/>
              <a:t>几个字。设置所插入文字的字体为</a:t>
            </a:r>
            <a:r>
              <a:rPr lang="en-US" altLang="zh-CN" dirty="0" smtClean="0"/>
              <a:t>"</a:t>
            </a:r>
            <a:r>
              <a:rPr lang="zh-CN" altLang="en-US" dirty="0" smtClean="0"/>
              <a:t>宋体</a:t>
            </a:r>
            <a:r>
              <a:rPr lang="en-US" altLang="zh-CN" dirty="0" smtClean="0"/>
              <a:t>"</a:t>
            </a:r>
            <a:r>
              <a:rPr lang="zh-CN" altLang="en-US" dirty="0" smtClean="0"/>
              <a:t>，大小为</a:t>
            </a:r>
            <a:r>
              <a:rPr lang="en-US" altLang="zh-CN" dirty="0" smtClean="0"/>
              <a:t>"24"</a:t>
            </a:r>
            <a:r>
              <a:rPr lang="zh-CN" altLang="en-US" dirty="0" smtClean="0"/>
              <a:t>号，颜色为</a:t>
            </a:r>
            <a:r>
              <a:rPr lang="en-US" altLang="zh-CN" dirty="0" smtClean="0"/>
              <a:t>"</a:t>
            </a:r>
            <a:r>
              <a:rPr lang="zh-CN" altLang="en-US" dirty="0" smtClean="0"/>
              <a:t>黑色</a:t>
            </a:r>
            <a:r>
              <a:rPr lang="en-US" altLang="zh-CN" dirty="0" smtClean="0"/>
              <a:t>"</a:t>
            </a:r>
            <a:r>
              <a:rPr lang="zh-CN" altLang="en-US" dirty="0" smtClean="0"/>
              <a:t>。调整文本框大小使文字能在一行中正常显示。</a:t>
            </a:r>
          </a:p>
          <a:p>
            <a:pPr>
              <a:lnSpc>
                <a:spcPct val="150000"/>
              </a:lnSpc>
            </a:pPr>
            <a:r>
              <a:rPr lang="zh-CN" altLang="en-US" dirty="0" smtClean="0"/>
              <a:t>（</a:t>
            </a:r>
            <a:r>
              <a:rPr lang="en-US" altLang="zh-CN" dirty="0" smtClean="0"/>
              <a:t>2</a:t>
            </a:r>
            <a:r>
              <a:rPr lang="zh-CN" altLang="en-US" dirty="0" smtClean="0"/>
              <a:t>）为第</a:t>
            </a:r>
            <a:r>
              <a:rPr lang="en-US" altLang="zh-CN" dirty="0" smtClean="0"/>
              <a:t>2</a:t>
            </a:r>
            <a:r>
              <a:rPr lang="zh-CN" altLang="en-US" dirty="0" smtClean="0"/>
              <a:t>页幻灯片添加动画效果：把文字</a:t>
            </a:r>
            <a:r>
              <a:rPr lang="en-US" altLang="zh-CN" dirty="0" smtClean="0"/>
              <a:t>"</a:t>
            </a:r>
            <a:r>
              <a:rPr lang="zh-CN" altLang="en-US" dirty="0" smtClean="0"/>
              <a:t>我们的校园</a:t>
            </a:r>
            <a:r>
              <a:rPr lang="en-US" altLang="zh-CN" dirty="0" smtClean="0"/>
              <a:t>"</a:t>
            </a:r>
            <a:r>
              <a:rPr lang="zh-CN" altLang="en-US" dirty="0" smtClean="0"/>
              <a:t>进入时的动画效果设置为</a:t>
            </a:r>
            <a:r>
              <a:rPr lang="en-US" altLang="zh-CN" dirty="0" smtClean="0"/>
              <a:t>"</a:t>
            </a:r>
            <a:r>
              <a:rPr lang="zh-CN" altLang="en-US" dirty="0" smtClean="0"/>
              <a:t>飞入</a:t>
            </a:r>
            <a:r>
              <a:rPr lang="en-US" altLang="zh-CN" dirty="0" smtClean="0"/>
              <a:t>"</a:t>
            </a:r>
            <a:r>
              <a:rPr lang="zh-CN" altLang="en-US" dirty="0" smtClean="0"/>
              <a:t>的效果，开始：单击时，方向：自底部，速度：非常快；</a:t>
            </a:r>
          </a:p>
          <a:p>
            <a:pPr>
              <a:lnSpc>
                <a:spcPct val="150000"/>
              </a:lnSpc>
            </a:pPr>
            <a:r>
              <a:rPr lang="zh-CN" altLang="en-US" dirty="0" smtClean="0"/>
              <a:t>（</a:t>
            </a:r>
            <a:r>
              <a:rPr lang="en-US" altLang="zh-CN" dirty="0" smtClean="0"/>
              <a:t>3</a:t>
            </a:r>
            <a:r>
              <a:rPr lang="zh-CN" altLang="en-US" dirty="0" smtClean="0"/>
              <a:t>）为第</a:t>
            </a:r>
            <a:r>
              <a:rPr lang="en-US" altLang="zh-CN" dirty="0" smtClean="0"/>
              <a:t>5</a:t>
            </a:r>
            <a:r>
              <a:rPr lang="zh-CN" altLang="en-US" dirty="0" smtClean="0"/>
              <a:t>页幻灯片中右下角的文字</a:t>
            </a:r>
            <a:r>
              <a:rPr lang="en-US" altLang="zh-CN" dirty="0" smtClean="0"/>
              <a:t>"</a:t>
            </a:r>
            <a:r>
              <a:rPr lang="zh-CN" altLang="en-US" dirty="0" smtClean="0"/>
              <a:t>返回首页</a:t>
            </a:r>
            <a:r>
              <a:rPr lang="en-US" altLang="zh-CN" dirty="0" smtClean="0"/>
              <a:t>"</a:t>
            </a:r>
            <a:r>
              <a:rPr lang="zh-CN" altLang="en-US" dirty="0" smtClean="0"/>
              <a:t>设置超级链接，链接到本演示文稿的第一页。</a:t>
            </a:r>
          </a:p>
          <a:p>
            <a:pPr>
              <a:lnSpc>
                <a:spcPct val="150000"/>
              </a:lnSpc>
            </a:pPr>
            <a:r>
              <a:rPr lang="zh-CN" altLang="en-US" dirty="0" smtClean="0"/>
              <a:t>（</a:t>
            </a:r>
            <a:r>
              <a:rPr lang="en-US" altLang="zh-CN" dirty="0" smtClean="0"/>
              <a:t>4</a:t>
            </a:r>
            <a:r>
              <a:rPr lang="zh-CN" altLang="en-US" dirty="0" smtClean="0"/>
              <a:t>）在最后一页幻灯片后面插入一张新幻灯片，并选择</a:t>
            </a:r>
            <a:r>
              <a:rPr lang="en-US" altLang="zh-CN" dirty="0" smtClean="0"/>
              <a:t>"</a:t>
            </a:r>
            <a:r>
              <a:rPr lang="zh-CN" altLang="en-US" dirty="0" smtClean="0"/>
              <a:t>标题和文本</a:t>
            </a:r>
            <a:r>
              <a:rPr lang="en-US" altLang="zh-CN" dirty="0" smtClean="0"/>
              <a:t>"</a:t>
            </a:r>
            <a:r>
              <a:rPr lang="zh-CN" altLang="en-US" dirty="0" smtClean="0"/>
              <a:t>的文字版式。</a:t>
            </a:r>
          </a:p>
        </p:txBody>
      </p:sp>
    </p:spTree>
  </p:cSld>
  <p:clrMapOvr>
    <a:masterClrMapping/>
  </p:clrMapOvr>
  <p:transition>
    <p:blinds dir="vert"/>
  </p:transition>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1500166" y="1928802"/>
            <a:ext cx="6062663" cy="2363788"/>
          </a:xfrm>
        </p:spPr>
        <p:txBody>
          <a:bodyPr/>
          <a:lstStyle/>
          <a:p>
            <a:pPr eaLnBrk="1" hangingPunct="1"/>
            <a:r>
              <a:rPr lang="zh-CN" altLang="en-US" sz="5700" b="1" dirty="0" smtClean="0">
                <a:solidFill>
                  <a:srgbClr val="FF9933"/>
                </a:solidFill>
                <a:ea typeface="方正舒体" pitchFamily="2" charset="-122"/>
              </a:rPr>
              <a:t>美丽的学校   </a:t>
            </a:r>
            <a:br>
              <a:rPr lang="zh-CN" altLang="en-US" sz="5700" b="1" dirty="0" smtClean="0">
                <a:solidFill>
                  <a:srgbClr val="FF9933"/>
                </a:solidFill>
                <a:ea typeface="方正舒体" pitchFamily="2" charset="-122"/>
              </a:rPr>
            </a:br>
            <a:r>
              <a:rPr lang="zh-CN" altLang="en-US" sz="5700" b="1" dirty="0" smtClean="0">
                <a:solidFill>
                  <a:srgbClr val="FF9933"/>
                </a:solidFill>
                <a:ea typeface="方正舒体" pitchFamily="2" charset="-122"/>
              </a:rPr>
              <a:t>    </a:t>
            </a:r>
            <a:r>
              <a:rPr lang="en-US" altLang="zh-CN" sz="5700" b="1" dirty="0" smtClean="0">
                <a:solidFill>
                  <a:srgbClr val="FF9933"/>
                </a:solidFill>
                <a:latin typeface="PMingLiU" pitchFamily="18" charset="-120"/>
                <a:ea typeface="方正舒体" pitchFamily="2" charset="-122"/>
              </a:rPr>
              <a:t>——</a:t>
            </a:r>
            <a:r>
              <a:rPr lang="zh-CN" altLang="en-US" sz="5700" b="1" dirty="0" smtClean="0">
                <a:solidFill>
                  <a:srgbClr val="FF9933"/>
                </a:solidFill>
                <a:ea typeface="方正舒体" pitchFamily="2" charset="-122"/>
              </a:rPr>
              <a:t>我们的家</a:t>
            </a:r>
            <a:endParaRPr lang="en-US" altLang="zh-CN" sz="5700" b="1" dirty="0" smtClean="0">
              <a:solidFill>
                <a:srgbClr val="FF9933"/>
              </a:solidFill>
              <a:ea typeface="方正舒体"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0" fill="hold">
                                          <p:stCondLst>
                                            <p:cond delay="0"/>
                                          </p:stCondLst>
                                        </p:cTn>
                                        <p:tgtEl>
                                          <p:spTgt spid="4098"/>
                                        </p:tgtEl>
                                        <p:attrNameLst>
                                          <p:attrName>style.visibility</p:attrName>
                                        </p:attrNameLst>
                                      </p:cBhvr>
                                      <p:to>
                                        <p:strVal val="visible"/>
                                      </p:to>
                                    </p:set>
                                    <p:animEffect transition="in" filter="fade">
                                      <p:cBhvr>
                                        <p:cTn id="7" dur="799" decel="100000"/>
                                        <p:tgtEl>
                                          <p:spTgt spid="4098"/>
                                        </p:tgtEl>
                                      </p:cBhvr>
                                    </p:animEffect>
                                    <p:anim calcmode="lin" valueType="num">
                                      <p:cBhvr>
                                        <p:cTn id="8" dur="799" decel="100000" fill="hold"/>
                                        <p:tgtEl>
                                          <p:spTgt spid="4098"/>
                                        </p:tgtEl>
                                        <p:attrNameLst>
                                          <p:attrName>style.rotation</p:attrName>
                                        </p:attrNameLst>
                                      </p:cBhvr>
                                      <p:tavLst>
                                        <p:tav tm="0">
                                          <p:val>
                                            <p:fltVal val="-90"/>
                                          </p:val>
                                        </p:tav>
                                        <p:tav tm="100000">
                                          <p:val>
                                            <p:fltVal val="0"/>
                                          </p:val>
                                        </p:tav>
                                      </p:tavLst>
                                    </p:anim>
                                    <p:anim calcmode="lin" valueType="num">
                                      <p:cBhvr>
                                        <p:cTn id="9" dur="799" decel="100000" fill="hold"/>
                                        <p:tgtEl>
                                          <p:spTgt spid="4098"/>
                                        </p:tgtEl>
                                        <p:attrNameLst>
                                          <p:attrName>ppt_x</p:attrName>
                                        </p:attrNameLst>
                                      </p:cBhvr>
                                      <p:tavLst>
                                        <p:tav tm="0">
                                          <p:val>
                                            <p:strVal val="#ppt_x+0.4"/>
                                          </p:val>
                                        </p:tav>
                                        <p:tav tm="100000">
                                          <p:val>
                                            <p:strVal val="#ppt_x-0.05"/>
                                          </p:val>
                                        </p:tav>
                                      </p:tavLst>
                                    </p:anim>
                                    <p:anim calcmode="lin" valueType="num">
                                      <p:cBhvr>
                                        <p:cTn id="10" dur="799" decel="100000" fill="hold"/>
                                        <p:tgtEl>
                                          <p:spTgt spid="4098"/>
                                        </p:tgtEl>
                                        <p:attrNameLst>
                                          <p:attrName>ppt_y</p:attrName>
                                        </p:attrNameLst>
                                      </p:cBhvr>
                                      <p:tavLst>
                                        <p:tav tm="0">
                                          <p:val>
                                            <p:strVal val="#ppt_y-0.4"/>
                                          </p:val>
                                        </p:tav>
                                        <p:tav tm="100000">
                                          <p:val>
                                            <p:strVal val="#ppt_y+0.1"/>
                                          </p:val>
                                        </p:tav>
                                      </p:tavLst>
                                    </p:anim>
                                    <p:anim calcmode="lin" valueType="num">
                                      <p:cBhvr>
                                        <p:cTn id="11" dur="199" accel="100000" fill="hold">
                                          <p:stCondLst>
                                            <p:cond delay="799"/>
                                          </p:stCondLst>
                                        </p:cTn>
                                        <p:tgtEl>
                                          <p:spTgt spid="4098"/>
                                        </p:tgtEl>
                                        <p:attrNameLst>
                                          <p:attrName>ppt_x</p:attrName>
                                        </p:attrNameLst>
                                      </p:cBhvr>
                                      <p:tavLst>
                                        <p:tav tm="0">
                                          <p:val>
                                            <p:strVal val="#ppt_x-0.05"/>
                                          </p:val>
                                        </p:tav>
                                        <p:tav tm="100000">
                                          <p:val>
                                            <p:strVal val="#ppt_x"/>
                                          </p:val>
                                        </p:tav>
                                      </p:tavLst>
                                    </p:anim>
                                    <p:anim calcmode="lin" valueType="num">
                                      <p:cBhvr>
                                        <p:cTn id="12" dur="199" accel="100000" fill="hold">
                                          <p:stCondLst>
                                            <p:cond delay="799"/>
                                          </p:stCondLst>
                                        </p:cTn>
                                        <p:tgtEl>
                                          <p:spTgt spid="409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098" name="Picture 8" descr="操场"/>
          <p:cNvPicPr>
            <a:picLocks noChangeAspect="1" noChangeArrowheads="1"/>
          </p:cNvPicPr>
          <p:nvPr/>
        </p:nvPicPr>
        <p:blipFill>
          <a:blip r:embed="rId3"/>
          <a:srcRect t="2632" r="1389" b="2951"/>
          <a:stretch>
            <a:fillRect/>
          </a:stretch>
        </p:blipFill>
        <p:spPr bwMode="auto">
          <a:xfrm>
            <a:off x="2209800" y="1751013"/>
            <a:ext cx="4953000" cy="2732087"/>
          </a:xfrm>
          <a:prstGeom prst="rect">
            <a:avLst/>
          </a:prstGeom>
          <a:noFill/>
          <a:ln w="9525">
            <a:noFill/>
            <a:miter lim="800000"/>
            <a:headEnd/>
            <a:tailEnd/>
          </a:ln>
        </p:spPr>
      </p:pic>
      <p:sp>
        <p:nvSpPr>
          <p:cNvPr id="4099" name="Text Box 9"/>
          <p:cNvSpPr txBox="1">
            <a:spLocks noChangeArrowheads="1"/>
          </p:cNvSpPr>
          <p:nvPr/>
        </p:nvSpPr>
        <p:spPr bwMode="auto">
          <a:xfrm>
            <a:off x="1295400" y="4722813"/>
            <a:ext cx="7086600" cy="1373187"/>
          </a:xfrm>
          <a:prstGeom prst="rect">
            <a:avLst/>
          </a:prstGeom>
          <a:noFill/>
          <a:ln w="9525">
            <a:noFill/>
            <a:miter lim="800000"/>
            <a:headEnd/>
            <a:tailEnd/>
          </a:ln>
        </p:spPr>
        <p:txBody>
          <a:bodyPr>
            <a:spAutoFit/>
          </a:bodyPr>
          <a:lstStyle/>
          <a:p>
            <a:pPr>
              <a:spcBef>
                <a:spcPct val="50000"/>
              </a:spcBef>
            </a:pPr>
            <a:r>
              <a:rPr lang="en-US" altLang="zh-CN" b="1">
                <a:solidFill>
                  <a:srgbClr val="000000"/>
                </a:solidFill>
                <a:latin typeface="宋体" pitchFamily="2" charset="-122"/>
              </a:rPr>
              <a:t>      </a:t>
            </a:r>
            <a:r>
              <a:rPr lang="zh-CN" altLang="en-US" sz="2800" b="1">
                <a:solidFill>
                  <a:srgbClr val="000000"/>
                </a:solidFill>
                <a:latin typeface="宋体" pitchFamily="2" charset="-122"/>
              </a:rPr>
              <a:t>操场是很多男生最喜欢的地方，每到课间同学们就喜欢到操场上去玩游戏，男生们经常在操场上踢球。</a:t>
            </a:r>
          </a:p>
        </p:txBody>
      </p:sp>
      <p:sp>
        <p:nvSpPr>
          <p:cNvPr id="4100" name="Text Box 10"/>
          <p:cNvSpPr txBox="1">
            <a:spLocks noChangeArrowheads="1"/>
          </p:cNvSpPr>
          <p:nvPr/>
        </p:nvSpPr>
        <p:spPr bwMode="auto">
          <a:xfrm>
            <a:off x="3733800" y="684213"/>
            <a:ext cx="5105400" cy="579437"/>
          </a:xfrm>
          <a:prstGeom prst="rect">
            <a:avLst/>
          </a:prstGeom>
          <a:noFill/>
          <a:ln w="9525" algn="ctr">
            <a:noFill/>
            <a:miter lim="800000"/>
            <a:headEnd/>
            <a:tailEnd/>
          </a:ln>
        </p:spPr>
        <p:txBody>
          <a:bodyPr>
            <a:spAutoFit/>
          </a:bodyPr>
          <a:lstStyle/>
          <a:p>
            <a:pPr>
              <a:spcBef>
                <a:spcPct val="50000"/>
              </a:spcBef>
            </a:pPr>
            <a:r>
              <a:rPr lang="zh-CN" altLang="en-US" sz="3200" b="1">
                <a:solidFill>
                  <a:srgbClr val="FF0000"/>
                </a:solidFill>
                <a:latin typeface="Verdana" pitchFamily="34" charset="0"/>
              </a:rPr>
              <a:t>我们的校园</a:t>
            </a:r>
          </a:p>
        </p:txBody>
      </p:sp>
    </p:spTree>
  </p:cSld>
  <p:clrMapOvr>
    <a:masterClrMapping/>
  </p:clrMapOvr>
  <p:transition>
    <p:pull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Text Box 10"/>
          <p:cNvSpPr txBox="1">
            <a:spLocks noChangeArrowheads="1"/>
          </p:cNvSpPr>
          <p:nvPr/>
        </p:nvSpPr>
        <p:spPr bwMode="auto">
          <a:xfrm>
            <a:off x="4724400" y="762000"/>
            <a:ext cx="3581400" cy="1552575"/>
          </a:xfrm>
          <a:prstGeom prst="rect">
            <a:avLst/>
          </a:prstGeom>
          <a:noFill/>
          <a:ln w="9525">
            <a:noFill/>
            <a:miter lim="800000"/>
            <a:headEnd/>
            <a:tailEnd/>
          </a:ln>
        </p:spPr>
        <p:txBody>
          <a:bodyPr>
            <a:spAutoFit/>
          </a:bodyPr>
          <a:lstStyle/>
          <a:p>
            <a:pPr>
              <a:spcBef>
                <a:spcPct val="50000"/>
              </a:spcBef>
            </a:pPr>
            <a:r>
              <a:rPr lang="en-US" altLang="zh-CN" sz="2400" b="1">
                <a:latin typeface="Verdana" pitchFamily="34" charset="0"/>
              </a:rPr>
              <a:t>      </a:t>
            </a:r>
            <a:r>
              <a:rPr lang="zh-CN" altLang="en-US" sz="2400" b="1">
                <a:latin typeface="Verdana" pitchFamily="34" charset="0"/>
              </a:rPr>
              <a:t>这是我们一楼的音乐室。我们的音乐课就在这里上。舞蹈班的同学也会在音乐室上舞蹈课。</a:t>
            </a:r>
          </a:p>
        </p:txBody>
      </p:sp>
      <p:sp>
        <p:nvSpPr>
          <p:cNvPr id="5123" name="Text Box 12"/>
          <p:cNvSpPr txBox="1">
            <a:spLocks noChangeArrowheads="1"/>
          </p:cNvSpPr>
          <p:nvPr/>
        </p:nvSpPr>
        <p:spPr bwMode="auto">
          <a:xfrm>
            <a:off x="914400" y="4572000"/>
            <a:ext cx="3429000" cy="1552575"/>
          </a:xfrm>
          <a:prstGeom prst="rect">
            <a:avLst/>
          </a:prstGeom>
          <a:noFill/>
          <a:ln w="9525">
            <a:noFill/>
            <a:miter lim="800000"/>
            <a:headEnd/>
            <a:tailEnd/>
          </a:ln>
        </p:spPr>
        <p:txBody>
          <a:bodyPr>
            <a:spAutoFit/>
          </a:bodyPr>
          <a:lstStyle/>
          <a:p>
            <a:pPr>
              <a:spcBef>
                <a:spcPct val="50000"/>
              </a:spcBef>
            </a:pPr>
            <a:r>
              <a:rPr lang="en-US" altLang="zh-CN" sz="2400" b="1">
                <a:latin typeface="Verdana" pitchFamily="34" charset="0"/>
              </a:rPr>
              <a:t>    </a:t>
            </a:r>
            <a:r>
              <a:rPr lang="zh-CN" altLang="en-US" sz="2400" b="1">
                <a:latin typeface="Verdana" pitchFamily="34" charset="0"/>
              </a:rPr>
              <a:t>这是我们学校四楼的电脑室，我们在这里上电脑课，有时候公开课也会在这里上。</a:t>
            </a:r>
          </a:p>
        </p:txBody>
      </p:sp>
      <p:sp>
        <p:nvSpPr>
          <p:cNvPr id="5124" name="Oval 19" descr="A"/>
          <p:cNvSpPr>
            <a:spLocks noChangeArrowheads="1"/>
          </p:cNvSpPr>
          <p:nvPr/>
        </p:nvSpPr>
        <p:spPr bwMode="auto">
          <a:xfrm>
            <a:off x="838200" y="609600"/>
            <a:ext cx="3733800" cy="2514600"/>
          </a:xfrm>
          <a:prstGeom prst="ellipse">
            <a:avLst/>
          </a:prstGeom>
          <a:blipFill dpi="0" rotWithShape="0">
            <a:blip r:embed="rId3"/>
            <a:srcRect/>
            <a:stretch>
              <a:fillRect/>
            </a:stretch>
          </a:blipFill>
          <a:ln w="9525" algn="ctr">
            <a:noFill/>
            <a:round/>
            <a:headEnd/>
            <a:tailEnd/>
          </a:ln>
        </p:spPr>
        <p:txBody>
          <a:bodyPr anchor="ctr">
            <a:spAutoFit/>
          </a:bodyPr>
          <a:lstStyle/>
          <a:p>
            <a:endParaRPr lang="zh-CN" altLang="en-US"/>
          </a:p>
        </p:txBody>
      </p:sp>
      <p:sp>
        <p:nvSpPr>
          <p:cNvPr id="5125" name="Oval 20" descr="b"/>
          <p:cNvSpPr>
            <a:spLocks noChangeArrowheads="1"/>
          </p:cNvSpPr>
          <p:nvPr/>
        </p:nvSpPr>
        <p:spPr bwMode="auto">
          <a:xfrm>
            <a:off x="4648200" y="3581400"/>
            <a:ext cx="3352800" cy="3048000"/>
          </a:xfrm>
          <a:prstGeom prst="ellipse">
            <a:avLst/>
          </a:prstGeom>
          <a:blipFill dpi="0" rotWithShape="1">
            <a:blip r:embed="rId4"/>
            <a:srcRect/>
            <a:stretch>
              <a:fillRect/>
            </a:stretch>
          </a:blipFill>
          <a:ln w="9525" algn="ctr">
            <a:noFill/>
            <a:round/>
            <a:headEnd/>
            <a:tailEnd/>
          </a:ln>
        </p:spPr>
        <p:txBody>
          <a:bodyPr anchor="ctr">
            <a:spAutoFit/>
          </a:bodyPr>
          <a:lstStyle/>
          <a:p>
            <a:endParaRPr lang="zh-CN" altLang="en-US"/>
          </a:p>
        </p:txBody>
      </p:sp>
    </p:spTree>
  </p:cSld>
  <p:clrMapOvr>
    <a:masterClrMapping/>
  </p:clrMapOvr>
  <p:transition>
    <p:cover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Text Box 5"/>
          <p:cNvSpPr txBox="1">
            <a:spLocks noChangeArrowheads="1"/>
          </p:cNvSpPr>
          <p:nvPr/>
        </p:nvSpPr>
        <p:spPr bwMode="auto">
          <a:xfrm>
            <a:off x="4876800" y="596900"/>
            <a:ext cx="3581400" cy="2282825"/>
          </a:xfrm>
          <a:prstGeom prst="rect">
            <a:avLst/>
          </a:prstGeom>
          <a:noFill/>
          <a:ln w="9525">
            <a:noFill/>
            <a:miter lim="800000"/>
            <a:headEnd/>
            <a:tailEnd/>
          </a:ln>
        </p:spPr>
        <p:txBody>
          <a:bodyPr>
            <a:spAutoFit/>
          </a:bodyPr>
          <a:lstStyle/>
          <a:p>
            <a:pPr>
              <a:spcBef>
                <a:spcPct val="50000"/>
              </a:spcBef>
            </a:pPr>
            <a:r>
              <a:rPr lang="en-US" altLang="zh-CN" sz="2400" b="1">
                <a:solidFill>
                  <a:srgbClr val="FF0066"/>
                </a:solidFill>
                <a:latin typeface="宋体" pitchFamily="2" charset="-122"/>
              </a:rPr>
              <a:t>    </a:t>
            </a:r>
            <a:r>
              <a:rPr lang="zh-CN" altLang="en-US" sz="2400" b="1">
                <a:solidFill>
                  <a:srgbClr val="FF0066"/>
                </a:solidFill>
                <a:latin typeface="宋体" pitchFamily="2" charset="-122"/>
              </a:rPr>
              <a:t>队部室是少先大队的重要地点。瞧，大队部的设施摆放得这么井井有条，如果你有一天能成为大队委，你就有机会到这里来工作了。</a:t>
            </a:r>
          </a:p>
        </p:txBody>
      </p:sp>
      <p:sp>
        <p:nvSpPr>
          <p:cNvPr id="6147" name="Text Box 7"/>
          <p:cNvSpPr txBox="1">
            <a:spLocks noChangeArrowheads="1"/>
          </p:cNvSpPr>
          <p:nvPr/>
        </p:nvSpPr>
        <p:spPr bwMode="auto">
          <a:xfrm>
            <a:off x="1143000" y="4114800"/>
            <a:ext cx="3810000" cy="1917700"/>
          </a:xfrm>
          <a:prstGeom prst="rect">
            <a:avLst/>
          </a:prstGeom>
          <a:noFill/>
          <a:ln w="9525">
            <a:noFill/>
            <a:miter lim="800000"/>
            <a:headEnd/>
            <a:tailEnd/>
          </a:ln>
        </p:spPr>
        <p:txBody>
          <a:bodyPr>
            <a:spAutoFit/>
          </a:bodyPr>
          <a:lstStyle/>
          <a:p>
            <a:pPr>
              <a:spcBef>
                <a:spcPct val="50000"/>
              </a:spcBef>
            </a:pPr>
            <a:r>
              <a:rPr lang="en-US" altLang="zh-CN" sz="2400" b="1">
                <a:solidFill>
                  <a:srgbClr val="660066"/>
                </a:solidFill>
                <a:latin typeface="宋体" pitchFamily="2" charset="-122"/>
              </a:rPr>
              <a:t>    </a:t>
            </a:r>
            <a:r>
              <a:rPr lang="zh-CN" altLang="en-US" sz="2400" b="1">
                <a:solidFill>
                  <a:srgbClr val="660066"/>
                </a:solidFill>
                <a:latin typeface="宋体" pitchFamily="2" charset="-122"/>
              </a:rPr>
              <a:t>大厅里铺着蓝色带一点红色的垫子，墙壁上学习英语的宣传报，既美化了校园又体现了我们英语特色学校。</a:t>
            </a:r>
          </a:p>
        </p:txBody>
      </p:sp>
      <p:sp>
        <p:nvSpPr>
          <p:cNvPr id="6148" name="AutoShape 8" descr="A"/>
          <p:cNvSpPr>
            <a:spLocks noChangeArrowheads="1"/>
          </p:cNvSpPr>
          <p:nvPr/>
        </p:nvSpPr>
        <p:spPr bwMode="auto">
          <a:xfrm>
            <a:off x="1371600" y="596900"/>
            <a:ext cx="3352800" cy="2438400"/>
          </a:xfrm>
          <a:prstGeom prst="roundRect">
            <a:avLst>
              <a:gd name="adj" fmla="val 16667"/>
            </a:avLst>
          </a:prstGeom>
          <a:blipFill dpi="0" rotWithShape="1">
            <a:blip r:embed="rId3"/>
            <a:srcRect/>
            <a:stretch>
              <a:fillRect/>
            </a:stretch>
          </a:blipFill>
          <a:ln w="9525" algn="ctr">
            <a:noFill/>
            <a:round/>
            <a:headEnd/>
            <a:tailEnd/>
          </a:ln>
        </p:spPr>
        <p:txBody>
          <a:bodyPr anchor="ctr">
            <a:spAutoFit/>
          </a:bodyPr>
          <a:lstStyle/>
          <a:p>
            <a:endParaRPr lang="zh-CN" altLang="en-US"/>
          </a:p>
        </p:txBody>
      </p:sp>
      <p:sp>
        <p:nvSpPr>
          <p:cNvPr id="6149" name="AutoShape 9" descr="b"/>
          <p:cNvSpPr>
            <a:spLocks noChangeArrowheads="1"/>
          </p:cNvSpPr>
          <p:nvPr/>
        </p:nvSpPr>
        <p:spPr bwMode="auto">
          <a:xfrm>
            <a:off x="4953000" y="3644900"/>
            <a:ext cx="3429000" cy="2667000"/>
          </a:xfrm>
          <a:prstGeom prst="octagon">
            <a:avLst>
              <a:gd name="adj" fmla="val 29287"/>
            </a:avLst>
          </a:prstGeom>
          <a:blipFill dpi="0" rotWithShape="1">
            <a:blip r:embed="rId4"/>
            <a:srcRect/>
            <a:stretch>
              <a:fillRect/>
            </a:stretch>
          </a:blipFill>
          <a:ln w="9525" algn="ctr">
            <a:noFill/>
            <a:miter lim="800000"/>
            <a:headEnd/>
            <a:tailEnd/>
          </a:ln>
        </p:spPr>
        <p:txBody>
          <a:bodyPr anchor="ctr">
            <a:spAutoFit/>
          </a:bodyPr>
          <a:lstStyle/>
          <a:p>
            <a:endParaRPr lang="zh-CN" altLang="en-US"/>
          </a:p>
        </p:txBody>
      </p:sp>
    </p:spTree>
  </p:cSld>
  <p:clrMapOvr>
    <a:masterClrMapping/>
  </p:clrMapOvr>
  <p:transition>
    <p:pull dir="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黄1"/>
          <p:cNvPicPr>
            <a:picLocks noChangeAspect="1" noChangeArrowheads="1"/>
          </p:cNvPicPr>
          <p:nvPr/>
        </p:nvPicPr>
        <p:blipFill>
          <a:blip r:embed="rId4"/>
          <a:srcRect/>
          <a:stretch>
            <a:fillRect/>
          </a:stretch>
        </p:blipFill>
        <p:spPr bwMode="auto">
          <a:xfrm>
            <a:off x="0" y="4763"/>
            <a:ext cx="9144000" cy="6848475"/>
          </a:xfrm>
          <a:prstGeom prst="rect">
            <a:avLst/>
          </a:prstGeom>
          <a:noFill/>
          <a:ln w="9525">
            <a:noFill/>
            <a:miter lim="800000"/>
            <a:headEnd/>
            <a:tailEnd/>
          </a:ln>
        </p:spPr>
      </p:pic>
      <p:pic>
        <p:nvPicPr>
          <p:cNvPr id="7171" name="Picture 5" descr="DSC_0021"/>
          <p:cNvPicPr>
            <a:picLocks noChangeAspect="1" noChangeArrowheads="1"/>
          </p:cNvPicPr>
          <p:nvPr/>
        </p:nvPicPr>
        <p:blipFill>
          <a:blip r:embed="rId5"/>
          <a:srcRect/>
          <a:stretch>
            <a:fillRect/>
          </a:stretch>
        </p:blipFill>
        <p:spPr bwMode="auto">
          <a:xfrm>
            <a:off x="4876800" y="3886200"/>
            <a:ext cx="2838450" cy="1889125"/>
          </a:xfrm>
          <a:prstGeom prst="rect">
            <a:avLst/>
          </a:prstGeom>
          <a:noFill/>
          <a:ln w="9525">
            <a:noFill/>
            <a:miter lim="800000"/>
            <a:headEnd/>
            <a:tailEnd/>
          </a:ln>
        </p:spPr>
      </p:pic>
      <p:pic>
        <p:nvPicPr>
          <p:cNvPr id="7172" name="Picture 7" descr="DSC_0134"/>
          <p:cNvPicPr>
            <a:picLocks noChangeAspect="1" noChangeArrowheads="1"/>
          </p:cNvPicPr>
          <p:nvPr/>
        </p:nvPicPr>
        <p:blipFill>
          <a:blip r:embed="rId6"/>
          <a:srcRect/>
          <a:stretch>
            <a:fillRect/>
          </a:stretch>
        </p:blipFill>
        <p:spPr bwMode="auto">
          <a:xfrm>
            <a:off x="2819400" y="1676400"/>
            <a:ext cx="2698750" cy="1795463"/>
          </a:xfrm>
          <a:prstGeom prst="rect">
            <a:avLst/>
          </a:prstGeom>
          <a:noFill/>
          <a:ln w="9525">
            <a:noFill/>
            <a:miter lim="800000"/>
            <a:headEnd/>
            <a:tailEnd/>
          </a:ln>
        </p:spPr>
      </p:pic>
      <p:pic>
        <p:nvPicPr>
          <p:cNvPr id="7173" name="Picture 8" descr="六一艺术节"/>
          <p:cNvPicPr>
            <a:picLocks noChangeAspect="1" noChangeArrowheads="1"/>
          </p:cNvPicPr>
          <p:nvPr/>
        </p:nvPicPr>
        <p:blipFill>
          <a:blip r:embed="rId7"/>
          <a:srcRect/>
          <a:stretch>
            <a:fillRect/>
          </a:stretch>
        </p:blipFill>
        <p:spPr bwMode="auto">
          <a:xfrm>
            <a:off x="914400" y="3810000"/>
            <a:ext cx="2879725" cy="1909763"/>
          </a:xfrm>
          <a:prstGeom prst="rect">
            <a:avLst/>
          </a:prstGeom>
          <a:noFill/>
          <a:ln w="9525">
            <a:noFill/>
            <a:miter lim="800000"/>
            <a:headEnd/>
            <a:tailEnd/>
          </a:ln>
        </p:spPr>
      </p:pic>
      <p:sp>
        <p:nvSpPr>
          <p:cNvPr id="7174" name="Rectangle 2"/>
          <p:cNvSpPr>
            <a:spLocks noChangeArrowheads="1"/>
          </p:cNvSpPr>
          <p:nvPr/>
        </p:nvSpPr>
        <p:spPr bwMode="auto">
          <a:xfrm>
            <a:off x="442913" y="103188"/>
            <a:ext cx="8243887" cy="1314450"/>
          </a:xfrm>
          <a:prstGeom prst="rect">
            <a:avLst/>
          </a:prstGeom>
          <a:noFill/>
          <a:ln w="9525">
            <a:noFill/>
            <a:miter lim="800000"/>
            <a:headEnd/>
            <a:tailEnd/>
          </a:ln>
        </p:spPr>
        <p:txBody>
          <a:bodyPr anchor="ctr"/>
          <a:lstStyle/>
          <a:p>
            <a:r>
              <a:rPr lang="en-US" altLang="zh-CN" sz="4400"/>
              <a:t>              </a:t>
            </a:r>
            <a:r>
              <a:rPr lang="zh-CN" altLang="en-US" sz="4400"/>
              <a:t>文艺表演</a:t>
            </a:r>
          </a:p>
        </p:txBody>
      </p:sp>
      <p:sp>
        <p:nvSpPr>
          <p:cNvPr id="7175" name="Text Box 12"/>
          <p:cNvSpPr txBox="1">
            <a:spLocks noChangeArrowheads="1"/>
          </p:cNvSpPr>
          <p:nvPr/>
        </p:nvSpPr>
        <p:spPr bwMode="auto">
          <a:xfrm>
            <a:off x="7223125" y="6194425"/>
            <a:ext cx="1098550" cy="366713"/>
          </a:xfrm>
          <a:prstGeom prst="rect">
            <a:avLst/>
          </a:prstGeom>
          <a:noFill/>
          <a:ln w="9525" algn="ctr">
            <a:noFill/>
            <a:miter lim="800000"/>
            <a:headEnd/>
            <a:tailEnd/>
          </a:ln>
        </p:spPr>
        <p:txBody>
          <a:bodyPr wrap="none">
            <a:spAutoFit/>
          </a:bodyPr>
          <a:lstStyle/>
          <a:p>
            <a:r>
              <a:rPr lang="zh-CN" altLang="en-US"/>
              <a:t>返回首页</a:t>
            </a:r>
          </a:p>
        </p:txBody>
      </p:sp>
    </p:spTree>
  </p:cSld>
  <p:clrMapOvr>
    <a:masterClrMapping/>
  </p:clrMapOvr>
  <p:transition spd="med">
    <p:cover dir="lu"/>
    <p:sndAc>
      <p:stSnd>
        <p:snd r:embed="rId3" name="chimes.wav" builtIn="1"/>
      </p:stSnd>
    </p:sndAc>
  </p:transition>
  <p:timing>
    <p:tnLst>
      <p:par>
        <p:cTn id="1" dur="indefinite" restart="never" nodeType="tmRoot"/>
      </p:par>
    </p:tnLst>
  </p:timing>
</p:sld>
</file>

<file path=ppt/theme/theme1.xml><?xml version="1.0" encoding="utf-8"?>
<a:theme xmlns:a="http://schemas.openxmlformats.org/drawingml/2006/main" name="Radial">
  <a:themeElements>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fontScheme name="Radial">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clrMap bg1="lt1" tx1="dk1" bg2="lt2" tx2="dk2" accent1="accent1" accent2="accent2" accent3="accent3" accent4="accent4" accent5="accent5" accent6="accent6" hlink="hlink" folHlink="folHlink"/>
    </a:extraClrScheme>
    <a:extraClrScheme>
      <a:clrScheme name="Radial 2">
        <a:dk1>
          <a:srgbClr val="000000"/>
        </a:dk1>
        <a:lt1>
          <a:srgbClr val="FFFFFF"/>
        </a:lt1>
        <a:dk2>
          <a:srgbClr val="FFFFFF"/>
        </a:dk2>
        <a:lt2>
          <a:srgbClr val="817F3F"/>
        </a:lt2>
        <a:accent1>
          <a:srgbClr val="FFCC00"/>
        </a:accent1>
        <a:accent2>
          <a:srgbClr val="CC9900"/>
        </a:accent2>
        <a:accent3>
          <a:srgbClr val="FFFFFF"/>
        </a:accent3>
        <a:accent4>
          <a:srgbClr val="000000"/>
        </a:accent4>
        <a:accent5>
          <a:srgbClr val="FFE2AA"/>
        </a:accent5>
        <a:accent6>
          <a:srgbClr val="B98A00"/>
        </a:accent6>
        <a:hlink>
          <a:srgbClr val="996666"/>
        </a:hlink>
        <a:folHlink>
          <a:srgbClr val="C94503"/>
        </a:folHlink>
      </a:clrScheme>
      <a:clrMap bg1="lt1" tx1="dk1" bg2="lt2" tx2="dk2" accent1="accent1" accent2="accent2" accent3="accent3" accent4="accent4" accent5="accent5" accent6="accent6" hlink="hlink" folHlink="folHlink"/>
    </a:extraClrScheme>
    <a:extraClrScheme>
      <a:clrScheme name="Radial 3">
        <a:dk1>
          <a:srgbClr val="CC6600"/>
        </a:dk1>
        <a:lt1>
          <a:srgbClr val="FFFFFF"/>
        </a:lt1>
        <a:dk2>
          <a:srgbClr val="800000"/>
        </a:dk2>
        <a:lt2>
          <a:srgbClr val="FFFFFF"/>
        </a:lt2>
        <a:accent1>
          <a:srgbClr val="FF6600"/>
        </a:accent1>
        <a:accent2>
          <a:srgbClr val="33CCCC"/>
        </a:accent2>
        <a:accent3>
          <a:srgbClr val="C0AAAA"/>
        </a:accent3>
        <a:accent4>
          <a:srgbClr val="DADADA"/>
        </a:accent4>
        <a:accent5>
          <a:srgbClr val="FFB8AA"/>
        </a:accent5>
        <a:accent6>
          <a:srgbClr val="2DB9B9"/>
        </a:accent6>
        <a:hlink>
          <a:srgbClr val="99FF33"/>
        </a:hlink>
        <a:folHlink>
          <a:srgbClr val="CC3300"/>
        </a:folHlink>
      </a:clrScheme>
      <a:clrMap bg1="dk2" tx1="lt1" bg2="dk1" tx2="lt2" accent1="accent1" accent2="accent2" accent3="accent3" accent4="accent4" accent5="accent5" accent6="accent6" hlink="hlink" folHlink="folHlink"/>
    </a:extraClrScheme>
    <a:extraClrScheme>
      <a:clrScheme name="Radial 4">
        <a:dk1>
          <a:srgbClr val="993300"/>
        </a:dk1>
        <a:lt1>
          <a:srgbClr val="FFFFFF"/>
        </a:lt1>
        <a:dk2>
          <a:srgbClr val="431A01"/>
        </a:dk2>
        <a:lt2>
          <a:srgbClr val="FFFFFF"/>
        </a:lt2>
        <a:accent1>
          <a:srgbClr val="FFCC00"/>
        </a:accent1>
        <a:accent2>
          <a:srgbClr val="FF9966"/>
        </a:accent2>
        <a:accent3>
          <a:srgbClr val="B0ABAA"/>
        </a:accent3>
        <a:accent4>
          <a:srgbClr val="DADADA"/>
        </a:accent4>
        <a:accent5>
          <a:srgbClr val="FFE2AA"/>
        </a:accent5>
        <a:accent6>
          <a:srgbClr val="E78A5C"/>
        </a:accent6>
        <a:hlink>
          <a:srgbClr val="FF6600"/>
        </a:hlink>
        <a:folHlink>
          <a:srgbClr val="CC3300"/>
        </a:folHlink>
      </a:clrScheme>
      <a:clrMap bg1="dk2" tx1="lt1" bg2="dk1" tx2="lt2" accent1="accent1" accent2="accent2" accent3="accent3" accent4="accent4" accent5="accent5" accent6="accent6" hlink="hlink" folHlink="folHlink"/>
    </a:extraClrScheme>
    <a:extraClrScheme>
      <a:clrScheme name="Radial 5">
        <a:dk1>
          <a:srgbClr val="75878B"/>
        </a:dk1>
        <a:lt1>
          <a:srgbClr val="FFFFFF"/>
        </a:lt1>
        <a:dk2>
          <a:srgbClr val="260000"/>
        </a:dk2>
        <a:lt2>
          <a:srgbClr val="FFFFFF"/>
        </a:lt2>
        <a:accent1>
          <a:srgbClr val="0099CC"/>
        </a:accent1>
        <a:accent2>
          <a:srgbClr val="FF3300"/>
        </a:accent2>
        <a:accent3>
          <a:srgbClr val="ACAAAA"/>
        </a:accent3>
        <a:accent4>
          <a:srgbClr val="DADADA"/>
        </a:accent4>
        <a:accent5>
          <a:srgbClr val="AACAE2"/>
        </a:accent5>
        <a:accent6>
          <a:srgbClr val="E72D00"/>
        </a:accent6>
        <a:hlink>
          <a:srgbClr val="FFCC00"/>
        </a:hlink>
        <a:folHlink>
          <a:srgbClr val="CC0000"/>
        </a:folHlink>
      </a:clrScheme>
      <a:clrMap bg1="dk2" tx1="lt1" bg2="dk1" tx2="lt2" accent1="accent1" accent2="accent2" accent3="accent3" accent4="accent4" accent5="accent5" accent6="accent6" hlink="hlink" folHlink="folHlink"/>
    </a:extraClrScheme>
    <a:extraClrScheme>
      <a:clrScheme name="Radial 6">
        <a:dk1>
          <a:srgbClr val="666699"/>
        </a:dk1>
        <a:lt1>
          <a:srgbClr val="FFFFFF"/>
        </a:lt1>
        <a:dk2>
          <a:srgbClr val="000000"/>
        </a:dk2>
        <a:lt2>
          <a:srgbClr val="FFFFFF"/>
        </a:lt2>
        <a:accent1>
          <a:srgbClr val="9966FF"/>
        </a:accent1>
        <a:accent2>
          <a:srgbClr val="99CCFF"/>
        </a:accent2>
        <a:accent3>
          <a:srgbClr val="AAAAAA"/>
        </a:accent3>
        <a:accent4>
          <a:srgbClr val="DADADA"/>
        </a:accent4>
        <a:accent5>
          <a:srgbClr val="CAB8FF"/>
        </a:accent5>
        <a:accent6>
          <a:srgbClr val="8AB9E7"/>
        </a:accent6>
        <a:hlink>
          <a:srgbClr val="FFFFCC"/>
        </a:hlink>
        <a:folHlink>
          <a:srgbClr val="6600CC"/>
        </a:folHlink>
      </a:clrScheme>
      <a:clrMap bg1="dk2" tx1="lt1" bg2="dk1" tx2="lt2" accent1="accent1" accent2="accent2" accent3="accent3" accent4="accent4" accent5="accent5" accent6="accent6" hlink="hlink" folHlink="folHlink"/>
    </a:extraClrScheme>
    <a:extraClrScheme>
      <a:clrScheme name="Radial 7">
        <a:dk1>
          <a:srgbClr val="666699"/>
        </a:dk1>
        <a:lt1>
          <a:srgbClr val="FFFFFF"/>
        </a:lt1>
        <a:dk2>
          <a:srgbClr val="2A2A40"/>
        </a:dk2>
        <a:lt2>
          <a:srgbClr val="FFFFFF"/>
        </a:lt2>
        <a:accent1>
          <a:srgbClr val="006699"/>
        </a:accent1>
        <a:accent2>
          <a:srgbClr val="CC9900"/>
        </a:accent2>
        <a:accent3>
          <a:srgbClr val="ACACAF"/>
        </a:accent3>
        <a:accent4>
          <a:srgbClr val="DADADA"/>
        </a:accent4>
        <a:accent5>
          <a:srgbClr val="AAB8CA"/>
        </a:accent5>
        <a:accent6>
          <a:srgbClr val="B98A00"/>
        </a:accent6>
        <a:hlink>
          <a:srgbClr val="CC6600"/>
        </a:hlink>
        <a:folHlink>
          <a:srgbClr val="6C948A"/>
        </a:folHlink>
      </a:clrScheme>
      <a:clrMap bg1="dk2" tx1="lt1" bg2="dk1" tx2="lt2" accent1="accent1" accent2="accent2" accent3="accent3" accent4="accent4" accent5="accent5" accent6="accent6" hlink="hlink" folHlink="folHlink"/>
    </a:extraClrScheme>
    <a:extraClrScheme>
      <a:clrScheme name="Radial 8">
        <a:dk1>
          <a:srgbClr val="BECBD8"/>
        </a:dk1>
        <a:lt1>
          <a:srgbClr val="FFFFFF"/>
        </a:lt1>
        <a:dk2>
          <a:srgbClr val="2B335B"/>
        </a:dk2>
        <a:lt2>
          <a:srgbClr val="FFFFFF"/>
        </a:lt2>
        <a:accent1>
          <a:srgbClr val="0099CC"/>
        </a:accent1>
        <a:accent2>
          <a:srgbClr val="B5DBE3"/>
        </a:accent2>
        <a:accent3>
          <a:srgbClr val="ACADB5"/>
        </a:accent3>
        <a:accent4>
          <a:srgbClr val="DADADA"/>
        </a:accent4>
        <a:accent5>
          <a:srgbClr val="AACAE2"/>
        </a:accent5>
        <a:accent6>
          <a:srgbClr val="A4C6CE"/>
        </a:accent6>
        <a:hlink>
          <a:srgbClr val="FFCC00"/>
        </a:hlink>
        <a:folHlink>
          <a:srgbClr val="58648C"/>
        </a:folHlink>
      </a:clrScheme>
      <a:clrMap bg1="dk2" tx1="lt1" bg2="dk1" tx2="lt2" accent1="accent1" accent2="accent2" accent3="accent3" accent4="accent4" accent5="accent5" accent6="accent6" hlink="hlink" folHlink="folHlink"/>
    </a:extraClrScheme>
    <a:extraClrScheme>
      <a:clrScheme name="Radial 9">
        <a:dk1>
          <a:srgbClr val="3333FF"/>
        </a:dk1>
        <a:lt1>
          <a:srgbClr val="FFFFFF"/>
        </a:lt1>
        <a:dk2>
          <a:srgbClr val="000099"/>
        </a:dk2>
        <a:lt2>
          <a:srgbClr val="FFFFFF"/>
        </a:lt2>
        <a:accent1>
          <a:srgbClr val="339966"/>
        </a:accent1>
        <a:accent2>
          <a:srgbClr val="9999FF"/>
        </a:accent2>
        <a:accent3>
          <a:srgbClr val="AAAACA"/>
        </a:accent3>
        <a:accent4>
          <a:srgbClr val="DADADA"/>
        </a:accent4>
        <a:accent5>
          <a:srgbClr val="ADCAB8"/>
        </a:accent5>
        <a:accent6>
          <a:srgbClr val="8A8AE7"/>
        </a:accent6>
        <a:hlink>
          <a:srgbClr val="FFFF99"/>
        </a:hlink>
        <a:folHlink>
          <a:srgbClr val="17A0D1"/>
        </a:folHlink>
      </a:clrScheme>
      <a:clrMap bg1="dk2" tx1="lt1" bg2="dk1" tx2="lt2" accent1="accent1" accent2="accent2" accent3="accent3" accent4="accent4" accent5="accent5" accent6="accent6" hlink="hlink" folHlink="folHlink"/>
    </a:extraClrScheme>
    <a:extraClrScheme>
      <a:clrScheme name="Radial 10">
        <a:dk1>
          <a:srgbClr val="808000"/>
        </a:dk1>
        <a:lt1>
          <a:srgbClr val="FFFFFF"/>
        </a:lt1>
        <a:dk2>
          <a:srgbClr val="354418"/>
        </a:dk2>
        <a:lt2>
          <a:srgbClr val="FFFFFF"/>
        </a:lt2>
        <a:accent1>
          <a:srgbClr val="60897C"/>
        </a:accent1>
        <a:accent2>
          <a:srgbClr val="99CC00"/>
        </a:accent2>
        <a:accent3>
          <a:srgbClr val="AEB0AB"/>
        </a:accent3>
        <a:accent4>
          <a:srgbClr val="DADADA"/>
        </a:accent4>
        <a:accent5>
          <a:srgbClr val="B6C4BF"/>
        </a:accent5>
        <a:accent6>
          <a:srgbClr val="8AB900"/>
        </a:accent6>
        <a:hlink>
          <a:srgbClr val="CCCC00"/>
        </a:hlink>
        <a:folHlink>
          <a:srgbClr val="66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Radial</Template>
  <TotalTime>760</TotalTime>
  <Words>4660</Words>
  <Application>Microsoft Office PowerPoint</Application>
  <PresentationFormat>全屏显示(4:3)</PresentationFormat>
  <Paragraphs>283</Paragraphs>
  <Slides>30</Slides>
  <Notes>12</Notes>
  <HiddenSlides>0</HiddenSlides>
  <MMClips>0</MMClips>
  <ScaleCrop>false</ScaleCrop>
  <HeadingPairs>
    <vt:vector size="4" baseType="variant">
      <vt:variant>
        <vt:lpstr>主题</vt:lpstr>
      </vt:variant>
      <vt:variant>
        <vt:i4>1</vt:i4>
      </vt:variant>
      <vt:variant>
        <vt:lpstr>幻灯片标题</vt:lpstr>
      </vt:variant>
      <vt:variant>
        <vt:i4>30</vt:i4>
      </vt:variant>
    </vt:vector>
  </HeadingPairs>
  <TitlesOfParts>
    <vt:vector size="31" baseType="lpstr">
      <vt:lpstr>Radial</vt:lpstr>
      <vt:lpstr>幻灯片 1</vt:lpstr>
      <vt:lpstr>幻灯片 2</vt:lpstr>
      <vt:lpstr>幻灯片 3</vt:lpstr>
      <vt:lpstr>卷首语</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美丽的学校        ——我们的家</vt:lpstr>
      <vt:lpstr>幻灯片 27</vt:lpstr>
      <vt:lpstr>幻灯片 28</vt:lpstr>
      <vt:lpstr>幻灯片 29</vt:lpstr>
      <vt:lpstr>幻灯片 30</vt:lpstr>
    </vt:vector>
  </TitlesOfParts>
  <Company>workgroup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user</dc:creator>
  <cp:lastModifiedBy>WIN</cp:lastModifiedBy>
  <cp:revision>92</cp:revision>
  <dcterms:created xsi:type="dcterms:W3CDTF">2008-08-31T02:02:35Z</dcterms:created>
  <dcterms:modified xsi:type="dcterms:W3CDTF">2020-01-14T02:50:33Z</dcterms:modified>
</cp:coreProperties>
</file>