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theme/theme2.xml" ContentType="application/vnd.openxmlformats-officedocument.theme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tags/tag512.xml" ContentType="application/vnd.openxmlformats-officedocument.presentationml.tags+xml"/>
  <Override PartName="/ppt/tags/tag513.xml" ContentType="application/vnd.openxmlformats-officedocument.presentationml.tags+xml"/>
  <Override PartName="/ppt/tags/tag514.xml" ContentType="application/vnd.openxmlformats-officedocument.presentationml.tags+xml"/>
  <Override PartName="/ppt/tags/tag515.xml" ContentType="application/vnd.openxmlformats-officedocument.presentationml.tags+xml"/>
  <Override PartName="/ppt/tags/tag516.xml" ContentType="application/vnd.openxmlformats-officedocument.presentationml.tags+xml"/>
  <Override PartName="/ppt/tags/tag517.xml" ContentType="application/vnd.openxmlformats-officedocument.presentationml.tags+xml"/>
  <Override PartName="/ppt/tags/tag518.xml" ContentType="application/vnd.openxmlformats-officedocument.presentationml.tags+xml"/>
  <Override PartName="/ppt/tags/tag519.xml" ContentType="application/vnd.openxmlformats-officedocument.presentationml.tags+xml"/>
  <Override PartName="/ppt/tags/tag520.xml" ContentType="application/vnd.openxmlformats-officedocument.presentationml.tags+xml"/>
  <Override PartName="/ppt/tags/tag521.xml" ContentType="application/vnd.openxmlformats-officedocument.presentationml.tags+xml"/>
  <Override PartName="/ppt/tags/tag522.xml" ContentType="application/vnd.openxmlformats-officedocument.presentationml.tags+xml"/>
  <Override PartName="/ppt/tags/tag523.xml" ContentType="application/vnd.openxmlformats-officedocument.presentationml.tags+xml"/>
  <Override PartName="/ppt/tags/tag524.xml" ContentType="application/vnd.openxmlformats-officedocument.presentationml.tags+xml"/>
  <Override PartName="/ppt/tags/tag525.xml" ContentType="application/vnd.openxmlformats-officedocument.presentationml.tags+xml"/>
  <Override PartName="/ppt/tags/tag526.xml" ContentType="application/vnd.openxmlformats-officedocument.presentationml.tags+xml"/>
  <Override PartName="/ppt/tags/tag527.xml" ContentType="application/vnd.openxmlformats-officedocument.presentationml.tags+xml"/>
  <Override PartName="/ppt/tags/tag528.xml" ContentType="application/vnd.openxmlformats-officedocument.presentationml.tags+xml"/>
  <Override PartName="/ppt/tags/tag529.xml" ContentType="application/vnd.openxmlformats-officedocument.presentationml.tags+xml"/>
  <Override PartName="/ppt/tags/tag530.xml" ContentType="application/vnd.openxmlformats-officedocument.presentationml.tags+xml"/>
  <Override PartName="/ppt/tags/tag531.xml" ContentType="application/vnd.openxmlformats-officedocument.presentationml.tags+xml"/>
  <Override PartName="/ppt/tags/tag532.xml" ContentType="application/vnd.openxmlformats-officedocument.presentationml.tags+xml"/>
  <Override PartName="/ppt/tags/tag533.xml" ContentType="application/vnd.openxmlformats-officedocument.presentationml.tags+xml"/>
  <Override PartName="/ppt/tags/tag534.xml" ContentType="application/vnd.openxmlformats-officedocument.presentationml.tags+xml"/>
  <Override PartName="/ppt/tags/tag535.xml" ContentType="application/vnd.openxmlformats-officedocument.presentationml.tags+xml"/>
  <Override PartName="/ppt/tags/tag536.xml" ContentType="application/vnd.openxmlformats-officedocument.presentationml.tags+xml"/>
  <Override PartName="/ppt/tags/tag537.xml" ContentType="application/vnd.openxmlformats-officedocument.presentationml.tags+xml"/>
  <Override PartName="/ppt/tags/tag538.xml" ContentType="application/vnd.openxmlformats-officedocument.presentationml.tags+xml"/>
  <Override PartName="/ppt/tags/tag539.xml" ContentType="application/vnd.openxmlformats-officedocument.presentationml.tags+xml"/>
  <Override PartName="/ppt/tags/tag540.xml" ContentType="application/vnd.openxmlformats-officedocument.presentationml.tags+xml"/>
  <Override PartName="/ppt/tags/tag541.xml" ContentType="application/vnd.openxmlformats-officedocument.presentationml.tags+xml"/>
  <Override PartName="/ppt/tags/tag542.xml" ContentType="application/vnd.openxmlformats-officedocument.presentationml.tags+xml"/>
  <Override PartName="/ppt/tags/tag543.xml" ContentType="application/vnd.openxmlformats-officedocument.presentationml.tags+xml"/>
  <Override PartName="/ppt/tags/tag544.xml" ContentType="application/vnd.openxmlformats-officedocument.presentationml.tags+xml"/>
  <Override PartName="/ppt/tags/tag545.xml" ContentType="application/vnd.openxmlformats-officedocument.presentationml.tags+xml"/>
  <Override PartName="/ppt/tags/tag546.xml" ContentType="application/vnd.openxmlformats-officedocument.presentationml.tags+xml"/>
  <Override PartName="/ppt/tags/tag547.xml" ContentType="application/vnd.openxmlformats-officedocument.presentationml.tags+xml"/>
  <Override PartName="/ppt/tags/tag548.xml" ContentType="application/vnd.openxmlformats-officedocument.presentationml.tags+xml"/>
  <Override PartName="/ppt/tags/tag549.xml" ContentType="application/vnd.openxmlformats-officedocument.presentationml.tags+xml"/>
  <Override PartName="/ppt/tags/tag550.xml" ContentType="application/vnd.openxmlformats-officedocument.presentationml.tags+xml"/>
  <Override PartName="/ppt/tags/tag551.xml" ContentType="application/vnd.openxmlformats-officedocument.presentationml.tags+xml"/>
  <Override PartName="/ppt/tags/tag552.xml" ContentType="application/vnd.openxmlformats-officedocument.presentationml.tags+xml"/>
  <Override PartName="/ppt/tags/tag553.xml" ContentType="application/vnd.openxmlformats-officedocument.presentationml.tags+xml"/>
  <Override PartName="/ppt/tags/tag554.xml" ContentType="application/vnd.openxmlformats-officedocument.presentationml.tags+xml"/>
  <Override PartName="/ppt/tags/tag555.xml" ContentType="application/vnd.openxmlformats-officedocument.presentationml.tags+xml"/>
  <Override PartName="/ppt/tags/tag556.xml" ContentType="application/vnd.openxmlformats-officedocument.presentationml.tags+xml"/>
  <Override PartName="/ppt/tags/tag557.xml" ContentType="application/vnd.openxmlformats-officedocument.presentationml.tags+xml"/>
  <Override PartName="/ppt/tags/tag558.xml" ContentType="application/vnd.openxmlformats-officedocument.presentationml.tags+xml"/>
  <Override PartName="/ppt/tags/tag559.xml" ContentType="application/vnd.openxmlformats-officedocument.presentationml.tags+xml"/>
  <Override PartName="/ppt/tags/tag560.xml" ContentType="application/vnd.openxmlformats-officedocument.presentationml.tags+xml"/>
  <Override PartName="/ppt/tags/tag561.xml" ContentType="application/vnd.openxmlformats-officedocument.presentationml.tags+xml"/>
  <Override PartName="/ppt/tags/tag562.xml" ContentType="application/vnd.openxmlformats-officedocument.presentationml.tags+xml"/>
  <Override PartName="/ppt/tags/tag563.xml" ContentType="application/vnd.openxmlformats-officedocument.presentationml.tags+xml"/>
  <Override PartName="/ppt/tags/tag564.xml" ContentType="application/vnd.openxmlformats-officedocument.presentationml.tags+xml"/>
  <Override PartName="/ppt/tags/tag565.xml" ContentType="application/vnd.openxmlformats-officedocument.presentationml.tags+xml"/>
  <Override PartName="/ppt/tags/tag566.xml" ContentType="application/vnd.openxmlformats-officedocument.presentationml.tags+xml"/>
  <Override PartName="/ppt/tags/tag567.xml" ContentType="application/vnd.openxmlformats-officedocument.presentationml.tags+xml"/>
  <Override PartName="/ppt/tags/tag568.xml" ContentType="application/vnd.openxmlformats-officedocument.presentationml.tags+xml"/>
  <Override PartName="/ppt/tags/tag569.xml" ContentType="application/vnd.openxmlformats-officedocument.presentationml.tags+xml"/>
  <Override PartName="/ppt/tags/tag570.xml" ContentType="application/vnd.openxmlformats-officedocument.presentationml.tags+xml"/>
  <Override PartName="/ppt/tags/tag571.xml" ContentType="application/vnd.openxmlformats-officedocument.presentationml.tags+xml"/>
  <Override PartName="/ppt/tags/tag572.xml" ContentType="application/vnd.openxmlformats-officedocument.presentationml.tags+xml"/>
  <Override PartName="/ppt/tags/tag573.xml" ContentType="application/vnd.openxmlformats-officedocument.presentationml.tags+xml"/>
  <Override PartName="/ppt/tags/tag574.xml" ContentType="application/vnd.openxmlformats-officedocument.presentationml.tags+xml"/>
  <Override PartName="/ppt/tags/tag575.xml" ContentType="application/vnd.openxmlformats-officedocument.presentationml.tags+xml"/>
  <Override PartName="/ppt/tags/tag576.xml" ContentType="application/vnd.openxmlformats-officedocument.presentationml.tags+xml"/>
  <Override PartName="/ppt/tags/tag577.xml" ContentType="application/vnd.openxmlformats-officedocument.presentationml.tags+xml"/>
  <Override PartName="/ppt/tags/tag578.xml" ContentType="application/vnd.openxmlformats-officedocument.presentationml.tags+xml"/>
  <Override PartName="/ppt/tags/tag579.xml" ContentType="application/vnd.openxmlformats-officedocument.presentationml.tags+xml"/>
  <Override PartName="/ppt/tags/tag580.xml" ContentType="application/vnd.openxmlformats-officedocument.presentationml.tags+xml"/>
  <Override PartName="/ppt/tags/tag581.xml" ContentType="application/vnd.openxmlformats-officedocument.presentationml.tags+xml"/>
  <Override PartName="/ppt/tags/tag582.xml" ContentType="application/vnd.openxmlformats-officedocument.presentationml.tags+xml"/>
  <Override PartName="/ppt/tags/tag583.xml" ContentType="application/vnd.openxmlformats-officedocument.presentationml.tags+xml"/>
  <Override PartName="/ppt/tags/tag584.xml" ContentType="application/vnd.openxmlformats-officedocument.presentationml.tags+xml"/>
  <Override PartName="/ppt/tags/tag585.xml" ContentType="application/vnd.openxmlformats-officedocument.presentationml.tags+xml"/>
  <Override PartName="/ppt/tags/tag586.xml" ContentType="application/vnd.openxmlformats-officedocument.presentationml.tags+xml"/>
  <Override PartName="/ppt/tags/tag587.xml" ContentType="application/vnd.openxmlformats-officedocument.presentationml.tags+xml"/>
  <Override PartName="/ppt/tags/tag588.xml" ContentType="application/vnd.openxmlformats-officedocument.presentationml.tags+xml"/>
  <Override PartName="/ppt/tags/tag589.xml" ContentType="application/vnd.openxmlformats-officedocument.presentationml.tags+xml"/>
  <Override PartName="/ppt/tags/tag590.xml" ContentType="application/vnd.openxmlformats-officedocument.presentationml.tags+xml"/>
  <Override PartName="/ppt/tags/tag591.xml" ContentType="application/vnd.openxmlformats-officedocument.presentationml.tags+xml"/>
  <Override PartName="/ppt/tags/tag592.xml" ContentType="application/vnd.openxmlformats-officedocument.presentationml.tags+xml"/>
  <Override PartName="/ppt/tags/tag593.xml" ContentType="application/vnd.openxmlformats-officedocument.presentationml.tags+xml"/>
  <Override PartName="/ppt/tags/tag594.xml" ContentType="application/vnd.openxmlformats-officedocument.presentationml.tags+xml"/>
  <Override PartName="/ppt/tags/tag595.xml" ContentType="application/vnd.openxmlformats-officedocument.presentationml.tags+xml"/>
  <Override PartName="/ppt/tags/tag596.xml" ContentType="application/vnd.openxmlformats-officedocument.presentationml.tags+xml"/>
  <Override PartName="/ppt/tags/tag597.xml" ContentType="application/vnd.openxmlformats-officedocument.presentationml.tags+xml"/>
  <Override PartName="/ppt/tags/tag598.xml" ContentType="application/vnd.openxmlformats-officedocument.presentationml.tags+xml"/>
  <Override PartName="/ppt/tags/tag599.xml" ContentType="application/vnd.openxmlformats-officedocument.presentationml.tags+xml"/>
  <Override PartName="/ppt/tags/tag600.xml" ContentType="application/vnd.openxmlformats-officedocument.presentationml.tags+xml"/>
  <Override PartName="/ppt/tags/tag601.xml" ContentType="application/vnd.openxmlformats-officedocument.presentationml.tags+xml"/>
  <Override PartName="/ppt/tags/tag602.xml" ContentType="application/vnd.openxmlformats-officedocument.presentationml.tags+xml"/>
  <Override PartName="/ppt/tags/tag603.xml" ContentType="application/vnd.openxmlformats-officedocument.presentationml.tags+xml"/>
  <Override PartName="/ppt/tags/tag604.xml" ContentType="application/vnd.openxmlformats-officedocument.presentationml.tags+xml"/>
  <Override PartName="/ppt/tags/tag605.xml" ContentType="application/vnd.openxmlformats-officedocument.presentationml.tags+xml"/>
  <Override PartName="/ppt/tags/tag606.xml" ContentType="application/vnd.openxmlformats-officedocument.presentationml.tags+xml"/>
  <Override PartName="/ppt/tags/tag607.xml" ContentType="application/vnd.openxmlformats-officedocument.presentationml.tags+xml"/>
  <Override PartName="/ppt/tags/tag608.xml" ContentType="application/vnd.openxmlformats-officedocument.presentationml.tags+xml"/>
  <Override PartName="/ppt/tags/tag609.xml" ContentType="application/vnd.openxmlformats-officedocument.presentationml.tags+xml"/>
  <Override PartName="/ppt/tags/tag610.xml" ContentType="application/vnd.openxmlformats-officedocument.presentationml.tags+xml"/>
  <Override PartName="/ppt/tags/tag611.xml" ContentType="application/vnd.openxmlformats-officedocument.presentationml.tags+xml"/>
  <Override PartName="/ppt/tags/tag612.xml" ContentType="application/vnd.openxmlformats-officedocument.presentationml.tags+xml"/>
  <Override PartName="/ppt/tags/tag613.xml" ContentType="application/vnd.openxmlformats-officedocument.presentationml.tags+xml"/>
  <Override PartName="/ppt/tags/tag614.xml" ContentType="application/vnd.openxmlformats-officedocument.presentationml.tags+xml"/>
  <Override PartName="/ppt/tags/tag615.xml" ContentType="application/vnd.openxmlformats-officedocument.presentationml.tags+xml"/>
  <Override PartName="/ppt/tags/tag616.xml" ContentType="application/vnd.openxmlformats-officedocument.presentationml.tags+xml"/>
  <Override PartName="/ppt/tags/tag617.xml" ContentType="application/vnd.openxmlformats-officedocument.presentationml.tags+xml"/>
  <Override PartName="/ppt/tags/tag618.xml" ContentType="application/vnd.openxmlformats-officedocument.presentationml.tags+xml"/>
  <Override PartName="/ppt/tags/tag619.xml" ContentType="application/vnd.openxmlformats-officedocument.presentationml.tags+xml"/>
  <Override PartName="/ppt/tags/tag620.xml" ContentType="application/vnd.openxmlformats-officedocument.presentationml.tags+xml"/>
  <Override PartName="/ppt/tags/tag621.xml" ContentType="application/vnd.openxmlformats-officedocument.presentationml.tags+xml"/>
  <Override PartName="/ppt/tags/tag622.xml" ContentType="application/vnd.openxmlformats-officedocument.presentationml.tags+xml"/>
  <Override PartName="/ppt/tags/tag623.xml" ContentType="application/vnd.openxmlformats-officedocument.presentationml.tags+xml"/>
  <Override PartName="/ppt/tags/tag624.xml" ContentType="application/vnd.openxmlformats-officedocument.presentationml.tags+xml"/>
  <Override PartName="/ppt/tags/tag625.xml" ContentType="application/vnd.openxmlformats-officedocument.presentationml.tags+xml"/>
  <Override PartName="/ppt/tags/tag626.xml" ContentType="application/vnd.openxmlformats-officedocument.presentationml.tags+xml"/>
  <Override PartName="/ppt/tags/tag627.xml" ContentType="application/vnd.openxmlformats-officedocument.presentationml.tags+xml"/>
  <Override PartName="/ppt/tags/tag628.xml" ContentType="application/vnd.openxmlformats-officedocument.presentationml.tags+xml"/>
  <Override PartName="/ppt/tags/tag629.xml" ContentType="application/vnd.openxmlformats-officedocument.presentationml.tags+xml"/>
  <Override PartName="/ppt/tags/tag630.xml" ContentType="application/vnd.openxmlformats-officedocument.presentationml.tags+xml"/>
  <Override PartName="/ppt/tags/tag631.xml" ContentType="application/vnd.openxmlformats-officedocument.presentationml.tags+xml"/>
  <Override PartName="/ppt/tags/tag632.xml" ContentType="application/vnd.openxmlformats-officedocument.presentationml.tags+xml"/>
  <Override PartName="/ppt/tags/tag633.xml" ContentType="application/vnd.openxmlformats-officedocument.presentationml.tags+xml"/>
  <Override PartName="/ppt/tags/tag634.xml" ContentType="application/vnd.openxmlformats-officedocument.presentationml.tags+xml"/>
  <Override PartName="/ppt/tags/tag635.xml" ContentType="application/vnd.openxmlformats-officedocument.presentationml.tags+xml"/>
  <Override PartName="/ppt/tags/tag636.xml" ContentType="application/vnd.openxmlformats-officedocument.presentationml.tags+xml"/>
  <Override PartName="/ppt/tags/tag637.xml" ContentType="application/vnd.openxmlformats-officedocument.presentationml.tags+xml"/>
  <Override PartName="/ppt/tags/tag638.xml" ContentType="application/vnd.openxmlformats-officedocument.presentationml.tags+xml"/>
  <Override PartName="/ppt/tags/tag639.xml" ContentType="application/vnd.openxmlformats-officedocument.presentationml.tags+xml"/>
  <Override PartName="/ppt/tags/tag640.xml" ContentType="application/vnd.openxmlformats-officedocument.presentationml.tags+xml"/>
  <Override PartName="/ppt/tags/tag641.xml" ContentType="application/vnd.openxmlformats-officedocument.presentationml.tags+xml"/>
  <Override PartName="/ppt/tags/tag642.xml" ContentType="application/vnd.openxmlformats-officedocument.presentationml.tags+xml"/>
  <Override PartName="/ppt/tags/tag643.xml" ContentType="application/vnd.openxmlformats-officedocument.presentationml.tags+xml"/>
  <Override PartName="/ppt/tags/tag644.xml" ContentType="application/vnd.openxmlformats-officedocument.presentationml.tags+xml"/>
  <Override PartName="/ppt/tags/tag645.xml" ContentType="application/vnd.openxmlformats-officedocument.presentationml.tags+xml"/>
  <Override PartName="/ppt/tags/tag646.xml" ContentType="application/vnd.openxmlformats-officedocument.presentationml.tags+xml"/>
  <Override PartName="/ppt/tags/tag647.xml" ContentType="application/vnd.openxmlformats-officedocument.presentationml.tags+xml"/>
  <Override PartName="/ppt/tags/tag648.xml" ContentType="application/vnd.openxmlformats-officedocument.presentationml.tags+xml"/>
  <Override PartName="/ppt/tags/tag649.xml" ContentType="application/vnd.openxmlformats-officedocument.presentationml.tags+xml"/>
  <Override PartName="/ppt/tags/tag650.xml" ContentType="application/vnd.openxmlformats-officedocument.presentationml.tags+xml"/>
  <Override PartName="/ppt/tags/tag651.xml" ContentType="application/vnd.openxmlformats-officedocument.presentationml.tags+xml"/>
  <Override PartName="/ppt/tags/tag652.xml" ContentType="application/vnd.openxmlformats-officedocument.presentationml.tags+xml"/>
  <Override PartName="/ppt/tags/tag653.xml" ContentType="application/vnd.openxmlformats-officedocument.presentationml.tags+xml"/>
  <Override PartName="/ppt/tags/tag654.xml" ContentType="application/vnd.openxmlformats-officedocument.presentationml.tags+xml"/>
  <Override PartName="/ppt/tags/tag655.xml" ContentType="application/vnd.openxmlformats-officedocument.presentationml.tags+xml"/>
  <Override PartName="/ppt/tags/tag656.xml" ContentType="application/vnd.openxmlformats-officedocument.presentationml.tags+xml"/>
  <Override PartName="/ppt/tags/tag657.xml" ContentType="application/vnd.openxmlformats-officedocument.presentationml.tags+xml"/>
  <Override PartName="/ppt/tags/tag658.xml" ContentType="application/vnd.openxmlformats-officedocument.presentationml.tags+xml"/>
  <Override PartName="/ppt/tags/tag659.xml" ContentType="application/vnd.openxmlformats-officedocument.presentationml.tags+xml"/>
  <Override PartName="/ppt/tags/tag660.xml" ContentType="application/vnd.openxmlformats-officedocument.presentationml.tags+xml"/>
  <Override PartName="/ppt/tags/tag661.xml" ContentType="application/vnd.openxmlformats-officedocument.presentationml.tags+xml"/>
  <Override PartName="/ppt/tags/tag662.xml" ContentType="application/vnd.openxmlformats-officedocument.presentationml.tags+xml"/>
  <Override PartName="/ppt/tags/tag663.xml" ContentType="application/vnd.openxmlformats-officedocument.presentationml.tags+xml"/>
  <Override PartName="/ppt/tags/tag664.xml" ContentType="application/vnd.openxmlformats-officedocument.presentationml.tags+xml"/>
  <Override PartName="/ppt/tags/tag665.xml" ContentType="application/vnd.openxmlformats-officedocument.presentationml.tags+xml"/>
  <Override PartName="/ppt/tags/tag666.xml" ContentType="application/vnd.openxmlformats-officedocument.presentationml.tags+xml"/>
  <Override PartName="/ppt/tags/tag667.xml" ContentType="application/vnd.openxmlformats-officedocument.presentationml.tags+xml"/>
  <Override PartName="/ppt/tags/tag668.xml" ContentType="application/vnd.openxmlformats-officedocument.presentationml.tags+xml"/>
  <Override PartName="/ppt/tags/tag669.xml" ContentType="application/vnd.openxmlformats-officedocument.presentationml.tags+xml"/>
  <Override PartName="/ppt/tags/tag670.xml" ContentType="application/vnd.openxmlformats-officedocument.presentationml.tags+xml"/>
  <Override PartName="/ppt/tags/tag671.xml" ContentType="application/vnd.openxmlformats-officedocument.presentationml.tags+xml"/>
  <Override PartName="/ppt/tags/tag672.xml" ContentType="application/vnd.openxmlformats-officedocument.presentationml.tags+xml"/>
  <Override PartName="/ppt/tags/tag673.xml" ContentType="application/vnd.openxmlformats-officedocument.presentationml.tags+xml"/>
  <Override PartName="/ppt/tags/tag674.xml" ContentType="application/vnd.openxmlformats-officedocument.presentationml.tags+xml"/>
  <Override PartName="/ppt/tags/tag675.xml" ContentType="application/vnd.openxmlformats-officedocument.presentationml.tags+xml"/>
  <Override PartName="/ppt/tags/tag676.xml" ContentType="application/vnd.openxmlformats-officedocument.presentationml.tags+xml"/>
  <Override PartName="/ppt/tags/tag677.xml" ContentType="application/vnd.openxmlformats-officedocument.presentationml.tags+xml"/>
  <Override PartName="/ppt/tags/tag678.xml" ContentType="application/vnd.openxmlformats-officedocument.presentationml.tags+xml"/>
  <Override PartName="/ppt/tags/tag679.xml" ContentType="application/vnd.openxmlformats-officedocument.presentationml.tags+xml"/>
  <Override PartName="/ppt/tags/tag680.xml" ContentType="application/vnd.openxmlformats-officedocument.presentationml.tags+xml"/>
  <Override PartName="/ppt/tags/tag681.xml" ContentType="application/vnd.openxmlformats-officedocument.presentationml.tags+xml"/>
  <Override PartName="/ppt/tags/tag682.xml" ContentType="application/vnd.openxmlformats-officedocument.presentationml.tags+xml"/>
  <Override PartName="/ppt/tags/tag683.xml" ContentType="application/vnd.openxmlformats-officedocument.presentationml.tags+xml"/>
  <Override PartName="/ppt/tags/tag684.xml" ContentType="application/vnd.openxmlformats-officedocument.presentationml.tags+xml"/>
  <Override PartName="/ppt/tags/tag685.xml" ContentType="application/vnd.openxmlformats-officedocument.presentationml.tags+xml"/>
  <Override PartName="/ppt/tags/tag686.xml" ContentType="application/vnd.openxmlformats-officedocument.presentationml.tags+xml"/>
  <Override PartName="/ppt/tags/tag687.xml" ContentType="application/vnd.openxmlformats-officedocument.presentationml.tags+xml"/>
  <Override PartName="/ppt/tags/tag688.xml" ContentType="application/vnd.openxmlformats-officedocument.presentationml.tags+xml"/>
  <Override PartName="/ppt/tags/tag689.xml" ContentType="application/vnd.openxmlformats-officedocument.presentationml.tags+xml"/>
  <Override PartName="/ppt/tags/tag690.xml" ContentType="application/vnd.openxmlformats-officedocument.presentationml.tags+xml"/>
  <Override PartName="/ppt/tags/tag691.xml" ContentType="application/vnd.openxmlformats-officedocument.presentationml.tags+xml"/>
  <Override PartName="/ppt/tags/tag692.xml" ContentType="application/vnd.openxmlformats-officedocument.presentationml.tags+xml"/>
  <Override PartName="/ppt/tags/tag693.xml" ContentType="application/vnd.openxmlformats-officedocument.presentationml.tags+xml"/>
  <Override PartName="/ppt/tags/tag694.xml" ContentType="application/vnd.openxmlformats-officedocument.presentationml.tags+xml"/>
  <Override PartName="/ppt/tags/tag695.xml" ContentType="application/vnd.openxmlformats-officedocument.presentationml.tags+xml"/>
  <Override PartName="/ppt/tags/tag696.xml" ContentType="application/vnd.openxmlformats-officedocument.presentationml.tags+xml"/>
  <Override PartName="/ppt/tags/tag697.xml" ContentType="application/vnd.openxmlformats-officedocument.presentationml.tags+xml"/>
  <Override PartName="/ppt/tags/tag698.xml" ContentType="application/vnd.openxmlformats-officedocument.presentationml.tags+xml"/>
  <Override PartName="/ppt/tags/tag699.xml" ContentType="application/vnd.openxmlformats-officedocument.presentationml.tags+xml"/>
  <Override PartName="/ppt/tags/tag700.xml" ContentType="application/vnd.openxmlformats-officedocument.presentationml.tags+xml"/>
  <Override PartName="/ppt/tags/tag701.xml" ContentType="application/vnd.openxmlformats-officedocument.presentationml.tags+xml"/>
  <Override PartName="/ppt/tags/tag702.xml" ContentType="application/vnd.openxmlformats-officedocument.presentationml.tags+xml"/>
  <Override PartName="/ppt/tags/tag703.xml" ContentType="application/vnd.openxmlformats-officedocument.presentationml.tags+xml"/>
  <Override PartName="/ppt/tags/tag704.xml" ContentType="application/vnd.openxmlformats-officedocument.presentationml.tags+xml"/>
  <Override PartName="/ppt/tags/tag705.xml" ContentType="application/vnd.openxmlformats-officedocument.presentationml.tags+xml"/>
  <Override PartName="/ppt/tags/tag706.xml" ContentType="application/vnd.openxmlformats-officedocument.presentationml.tags+xml"/>
  <Override PartName="/ppt/tags/tag707.xml" ContentType="application/vnd.openxmlformats-officedocument.presentationml.tags+xml"/>
  <Override PartName="/ppt/tags/tag708.xml" ContentType="application/vnd.openxmlformats-officedocument.presentationml.tags+xml"/>
  <Override PartName="/ppt/tags/tag709.xml" ContentType="application/vnd.openxmlformats-officedocument.presentationml.tags+xml"/>
  <Override PartName="/ppt/tags/tag710.xml" ContentType="application/vnd.openxmlformats-officedocument.presentationml.tags+xml"/>
  <Override PartName="/ppt/tags/tag711.xml" ContentType="application/vnd.openxmlformats-officedocument.presentationml.tags+xml"/>
  <Override PartName="/ppt/tags/tag712.xml" ContentType="application/vnd.openxmlformats-officedocument.presentationml.tags+xml"/>
  <Override PartName="/ppt/tags/tag713.xml" ContentType="application/vnd.openxmlformats-officedocument.presentationml.tags+xml"/>
  <Override PartName="/ppt/tags/tag714.xml" ContentType="application/vnd.openxmlformats-officedocument.presentationml.tags+xml"/>
  <Override PartName="/ppt/tags/tag715.xml" ContentType="application/vnd.openxmlformats-officedocument.presentationml.tags+xml"/>
  <Override PartName="/ppt/tags/tag716.xml" ContentType="application/vnd.openxmlformats-officedocument.presentationml.tags+xml"/>
  <Override PartName="/ppt/tags/tag717.xml" ContentType="application/vnd.openxmlformats-officedocument.presentationml.tags+xml"/>
  <Override PartName="/ppt/tags/tag718.xml" ContentType="application/vnd.openxmlformats-officedocument.presentationml.tags+xml"/>
  <Override PartName="/ppt/tags/tag719.xml" ContentType="application/vnd.openxmlformats-officedocument.presentationml.tags+xml"/>
  <Override PartName="/ppt/tags/tag720.xml" ContentType="application/vnd.openxmlformats-officedocument.presentationml.tags+xml"/>
  <Override PartName="/ppt/tags/tag721.xml" ContentType="application/vnd.openxmlformats-officedocument.presentationml.tags+xml"/>
  <Override PartName="/ppt/tags/tag722.xml" ContentType="application/vnd.openxmlformats-officedocument.presentationml.tags+xml"/>
  <Override PartName="/ppt/tags/tag723.xml" ContentType="application/vnd.openxmlformats-officedocument.presentationml.tags+xml"/>
  <Override PartName="/ppt/tags/tag724.xml" ContentType="application/vnd.openxmlformats-officedocument.presentationml.tags+xml"/>
  <Override PartName="/ppt/tags/tag725.xml" ContentType="application/vnd.openxmlformats-officedocument.presentationml.tags+xml"/>
  <Override PartName="/ppt/tags/tag726.xml" ContentType="application/vnd.openxmlformats-officedocument.presentationml.tags+xml"/>
  <Override PartName="/ppt/tags/tag727.xml" ContentType="application/vnd.openxmlformats-officedocument.presentationml.tags+xml"/>
  <Override PartName="/ppt/tags/tag728.xml" ContentType="application/vnd.openxmlformats-officedocument.presentationml.tags+xml"/>
  <Override PartName="/ppt/tags/tag729.xml" ContentType="application/vnd.openxmlformats-officedocument.presentationml.tags+xml"/>
  <Override PartName="/ppt/tags/tag730.xml" ContentType="application/vnd.openxmlformats-officedocument.presentationml.tags+xml"/>
  <Override PartName="/ppt/tags/tag731.xml" ContentType="application/vnd.openxmlformats-officedocument.presentationml.tags+xml"/>
  <Override PartName="/ppt/tags/tag732.xml" ContentType="application/vnd.openxmlformats-officedocument.presentationml.tags+xml"/>
  <Override PartName="/ppt/tags/tag733.xml" ContentType="application/vnd.openxmlformats-officedocument.presentationml.tags+xml"/>
  <Override PartName="/ppt/tags/tag734.xml" ContentType="application/vnd.openxmlformats-officedocument.presentationml.tags+xml"/>
  <Override PartName="/ppt/tags/tag735.xml" ContentType="application/vnd.openxmlformats-officedocument.presentationml.tags+xml"/>
  <Override PartName="/ppt/tags/tag736.xml" ContentType="application/vnd.openxmlformats-officedocument.presentationml.tags+xml"/>
  <Override PartName="/ppt/tags/tag737.xml" ContentType="application/vnd.openxmlformats-officedocument.presentationml.tags+xml"/>
  <Override PartName="/ppt/tags/tag738.xml" ContentType="application/vnd.openxmlformats-officedocument.presentationml.tags+xml"/>
  <Override PartName="/ppt/tags/tag739.xml" ContentType="application/vnd.openxmlformats-officedocument.presentationml.tags+xml"/>
  <Override PartName="/ppt/tags/tag740.xml" ContentType="application/vnd.openxmlformats-officedocument.presentationml.tags+xml"/>
  <Override PartName="/ppt/tags/tag741.xml" ContentType="application/vnd.openxmlformats-officedocument.presentationml.tags+xml"/>
  <Override PartName="/ppt/tags/tag742.xml" ContentType="application/vnd.openxmlformats-officedocument.presentationml.tags+xml"/>
  <Override PartName="/ppt/tags/tag743.xml" ContentType="application/vnd.openxmlformats-officedocument.presentationml.tags+xml"/>
  <Override PartName="/ppt/tags/tag744.xml" ContentType="application/vnd.openxmlformats-officedocument.presentationml.tags+xml"/>
  <Override PartName="/ppt/tags/tag745.xml" ContentType="application/vnd.openxmlformats-officedocument.presentationml.tags+xml"/>
  <Override PartName="/ppt/tags/tag746.xml" ContentType="application/vnd.openxmlformats-officedocument.presentationml.tags+xml"/>
  <Override PartName="/ppt/tags/tag747.xml" ContentType="application/vnd.openxmlformats-officedocument.presentationml.tags+xml"/>
  <Override PartName="/ppt/tags/tag748.xml" ContentType="application/vnd.openxmlformats-officedocument.presentationml.tags+xml"/>
  <Override PartName="/ppt/tags/tag749.xml" ContentType="application/vnd.openxmlformats-officedocument.presentationml.tags+xml"/>
  <Override PartName="/ppt/tags/tag750.xml" ContentType="application/vnd.openxmlformats-officedocument.presentationml.tags+xml"/>
  <Override PartName="/ppt/tags/tag751.xml" ContentType="application/vnd.openxmlformats-officedocument.presentationml.tags+xml"/>
  <Override PartName="/ppt/tags/tag752.xml" ContentType="application/vnd.openxmlformats-officedocument.presentationml.tags+xml"/>
  <Override PartName="/ppt/tags/tag753.xml" ContentType="application/vnd.openxmlformats-officedocument.presentationml.tags+xml"/>
  <Override PartName="/ppt/tags/tag754.xml" ContentType="application/vnd.openxmlformats-officedocument.presentationml.tags+xml"/>
  <Override PartName="/ppt/tags/tag755.xml" ContentType="application/vnd.openxmlformats-officedocument.presentationml.tags+xml"/>
  <Override PartName="/ppt/tags/tag756.xml" ContentType="application/vnd.openxmlformats-officedocument.presentationml.tags+xml"/>
  <Override PartName="/ppt/tags/tag757.xml" ContentType="application/vnd.openxmlformats-officedocument.presentationml.tags+xml"/>
  <Override PartName="/ppt/tags/tag758.xml" ContentType="application/vnd.openxmlformats-officedocument.presentationml.tags+xml"/>
  <Override PartName="/ppt/tags/tag759.xml" ContentType="application/vnd.openxmlformats-officedocument.presentationml.tags+xml"/>
  <Override PartName="/ppt/tags/tag760.xml" ContentType="application/vnd.openxmlformats-officedocument.presentationml.tags+xml"/>
  <Override PartName="/ppt/tags/tag761.xml" ContentType="application/vnd.openxmlformats-officedocument.presentationml.tags+xml"/>
  <Override PartName="/ppt/tags/tag762.xml" ContentType="application/vnd.openxmlformats-officedocument.presentationml.tags+xml"/>
  <Override PartName="/ppt/tags/tag763.xml" ContentType="application/vnd.openxmlformats-officedocument.presentationml.tags+xml"/>
  <Override PartName="/ppt/tags/tag764.xml" ContentType="application/vnd.openxmlformats-officedocument.presentationml.tags+xml"/>
  <Override PartName="/ppt/tags/tag765.xml" ContentType="application/vnd.openxmlformats-officedocument.presentationml.tags+xml"/>
  <Override PartName="/ppt/tags/tag766.xml" ContentType="application/vnd.openxmlformats-officedocument.presentationml.tags+xml"/>
  <Override PartName="/ppt/tags/tag767.xml" ContentType="application/vnd.openxmlformats-officedocument.presentationml.tags+xml"/>
  <Override PartName="/ppt/tags/tag768.xml" ContentType="application/vnd.openxmlformats-officedocument.presentationml.tags+xml"/>
  <Override PartName="/ppt/tags/tag769.xml" ContentType="application/vnd.openxmlformats-officedocument.presentationml.tags+xml"/>
  <Override PartName="/ppt/tags/tag770.xml" ContentType="application/vnd.openxmlformats-officedocument.presentationml.tags+xml"/>
  <Override PartName="/ppt/tags/tag771.xml" ContentType="application/vnd.openxmlformats-officedocument.presentationml.tags+xml"/>
  <Override PartName="/ppt/tags/tag772.xml" ContentType="application/vnd.openxmlformats-officedocument.presentationml.tags+xml"/>
  <Override PartName="/ppt/tags/tag773.xml" ContentType="application/vnd.openxmlformats-officedocument.presentationml.tags+xml"/>
  <Override PartName="/ppt/tags/tag774.xml" ContentType="application/vnd.openxmlformats-officedocument.presentationml.tags+xml"/>
  <Override PartName="/ppt/tags/tag775.xml" ContentType="application/vnd.openxmlformats-officedocument.presentationml.tags+xml"/>
  <Override PartName="/ppt/tags/tag776.xml" ContentType="application/vnd.openxmlformats-officedocument.presentationml.tags+xml"/>
  <Override PartName="/ppt/tags/tag777.xml" ContentType="application/vnd.openxmlformats-officedocument.presentationml.tags+xml"/>
  <Override PartName="/ppt/tags/tag778.xml" ContentType="application/vnd.openxmlformats-officedocument.presentationml.tags+xml"/>
  <Override PartName="/ppt/tags/tag779.xml" ContentType="application/vnd.openxmlformats-officedocument.presentationml.tags+xml"/>
  <Override PartName="/ppt/tags/tag780.xml" ContentType="application/vnd.openxmlformats-officedocument.presentationml.tags+xml"/>
  <Override PartName="/ppt/tags/tag781.xml" ContentType="application/vnd.openxmlformats-officedocument.presentationml.tags+xml"/>
  <Override PartName="/ppt/tags/tag782.xml" ContentType="application/vnd.openxmlformats-officedocument.presentationml.tags+xml"/>
  <Override PartName="/ppt/tags/tag783.xml" ContentType="application/vnd.openxmlformats-officedocument.presentationml.tags+xml"/>
  <Override PartName="/ppt/tags/tag784.xml" ContentType="application/vnd.openxmlformats-officedocument.presentationml.tags+xml"/>
  <Override PartName="/ppt/tags/tag785.xml" ContentType="application/vnd.openxmlformats-officedocument.presentationml.tags+xml"/>
  <Override PartName="/ppt/tags/tag786.xml" ContentType="application/vnd.openxmlformats-officedocument.presentationml.tags+xml"/>
  <Override PartName="/ppt/tags/tag787.xml" ContentType="application/vnd.openxmlformats-officedocument.presentationml.tags+xml"/>
  <Override PartName="/ppt/tags/tag788.xml" ContentType="application/vnd.openxmlformats-officedocument.presentationml.tags+xml"/>
  <Override PartName="/ppt/tags/tag789.xml" ContentType="application/vnd.openxmlformats-officedocument.presentationml.tags+xml"/>
  <Override PartName="/ppt/tags/tag790.xml" ContentType="application/vnd.openxmlformats-officedocument.presentationml.tags+xml"/>
  <Override PartName="/ppt/tags/tag791.xml" ContentType="application/vnd.openxmlformats-officedocument.presentationml.tags+xml"/>
  <Override PartName="/ppt/tags/tag792.xml" ContentType="application/vnd.openxmlformats-officedocument.presentationml.tags+xml"/>
  <Override PartName="/ppt/tags/tag793.xml" ContentType="application/vnd.openxmlformats-officedocument.presentationml.tags+xml"/>
  <Override PartName="/ppt/tags/tag794.xml" ContentType="application/vnd.openxmlformats-officedocument.presentationml.tags+xml"/>
  <Override PartName="/ppt/tags/tag795.xml" ContentType="application/vnd.openxmlformats-officedocument.presentationml.tags+xml"/>
  <Override PartName="/ppt/tags/tag796.xml" ContentType="application/vnd.openxmlformats-officedocument.presentationml.tags+xml"/>
  <Override PartName="/ppt/tags/tag797.xml" ContentType="application/vnd.openxmlformats-officedocument.presentationml.tags+xml"/>
  <Override PartName="/ppt/tags/tag798.xml" ContentType="application/vnd.openxmlformats-officedocument.presentationml.tags+xml"/>
  <Override PartName="/ppt/tags/tag799.xml" ContentType="application/vnd.openxmlformats-officedocument.presentationml.tags+xml"/>
  <Override PartName="/ppt/tags/tag800.xml" ContentType="application/vnd.openxmlformats-officedocument.presentationml.tags+xml"/>
  <Override PartName="/ppt/tags/tag801.xml" ContentType="application/vnd.openxmlformats-officedocument.presentationml.tags+xml"/>
  <Override PartName="/ppt/tags/tag802.xml" ContentType="application/vnd.openxmlformats-officedocument.presentationml.tags+xml"/>
  <Override PartName="/ppt/tags/tag803.xml" ContentType="application/vnd.openxmlformats-officedocument.presentationml.tags+xml"/>
  <Override PartName="/ppt/tags/tag804.xml" ContentType="application/vnd.openxmlformats-officedocument.presentationml.tags+xml"/>
  <Override PartName="/ppt/tags/tag805.xml" ContentType="application/vnd.openxmlformats-officedocument.presentationml.tags+xml"/>
  <Override PartName="/ppt/tags/tag806.xml" ContentType="application/vnd.openxmlformats-officedocument.presentationml.tags+xml"/>
  <Override PartName="/ppt/tags/tag807.xml" ContentType="application/vnd.openxmlformats-officedocument.presentationml.tags+xml"/>
  <Override PartName="/ppt/tags/tag808.xml" ContentType="application/vnd.openxmlformats-officedocument.presentationml.tags+xml"/>
  <Override PartName="/ppt/tags/tag809.xml" ContentType="application/vnd.openxmlformats-officedocument.presentationml.tags+xml"/>
  <Override PartName="/ppt/tags/tag810.xml" ContentType="application/vnd.openxmlformats-officedocument.presentationml.tags+xml"/>
  <Override PartName="/ppt/tags/tag811.xml" ContentType="application/vnd.openxmlformats-officedocument.presentationml.tags+xml"/>
  <Override PartName="/ppt/tags/tag812.xml" ContentType="application/vnd.openxmlformats-officedocument.presentationml.tags+xml"/>
  <Override PartName="/ppt/tags/tag813.xml" ContentType="application/vnd.openxmlformats-officedocument.presentationml.tags+xml"/>
  <Override PartName="/ppt/tags/tag814.xml" ContentType="application/vnd.openxmlformats-officedocument.presentationml.tags+xml"/>
  <Override PartName="/ppt/tags/tag815.xml" ContentType="application/vnd.openxmlformats-officedocument.presentationml.tags+xml"/>
  <Override PartName="/ppt/tags/tag816.xml" ContentType="application/vnd.openxmlformats-officedocument.presentationml.tags+xml"/>
  <Override PartName="/ppt/tags/tag817.xml" ContentType="application/vnd.openxmlformats-officedocument.presentationml.tags+xml"/>
  <Override PartName="/ppt/tags/tag818.xml" ContentType="application/vnd.openxmlformats-officedocument.presentationml.tags+xml"/>
  <Override PartName="/ppt/tags/tag819.xml" ContentType="application/vnd.openxmlformats-officedocument.presentationml.tags+xml"/>
  <Override PartName="/ppt/tags/tag820.xml" ContentType="application/vnd.openxmlformats-officedocument.presentationml.tags+xml"/>
  <Override PartName="/ppt/tags/tag821.xml" ContentType="application/vnd.openxmlformats-officedocument.presentationml.tags+xml"/>
  <Override PartName="/ppt/tags/tag822.xml" ContentType="application/vnd.openxmlformats-officedocument.presentationml.tags+xml"/>
  <Override PartName="/ppt/tags/tag823.xml" ContentType="application/vnd.openxmlformats-officedocument.presentationml.tags+xml"/>
  <Override PartName="/ppt/tags/tag824.xml" ContentType="application/vnd.openxmlformats-officedocument.presentationml.tags+xml"/>
  <Override PartName="/ppt/tags/tag825.xml" ContentType="application/vnd.openxmlformats-officedocument.presentationml.tags+xml"/>
  <Override PartName="/ppt/tags/tag826.xml" ContentType="application/vnd.openxmlformats-officedocument.presentationml.tags+xml"/>
  <Override PartName="/ppt/tags/tag827.xml" ContentType="application/vnd.openxmlformats-officedocument.presentationml.tags+xml"/>
  <Override PartName="/ppt/tags/tag828.xml" ContentType="application/vnd.openxmlformats-officedocument.presentationml.tags+xml"/>
  <Override PartName="/ppt/tags/tag829.xml" ContentType="application/vnd.openxmlformats-officedocument.presentationml.tags+xml"/>
  <Override PartName="/ppt/tags/tag830.xml" ContentType="application/vnd.openxmlformats-officedocument.presentationml.tags+xml"/>
  <Override PartName="/ppt/tags/tag831.xml" ContentType="application/vnd.openxmlformats-officedocument.presentationml.tags+xml"/>
  <Override PartName="/ppt/tags/tag832.xml" ContentType="application/vnd.openxmlformats-officedocument.presentationml.tags+xml"/>
  <Override PartName="/ppt/tags/tag833.xml" ContentType="application/vnd.openxmlformats-officedocument.presentationml.tags+xml"/>
  <Override PartName="/ppt/tags/tag834.xml" ContentType="application/vnd.openxmlformats-officedocument.presentationml.tags+xml"/>
  <Override PartName="/ppt/tags/tag835.xml" ContentType="application/vnd.openxmlformats-officedocument.presentationml.tags+xml"/>
  <Override PartName="/ppt/tags/tag836.xml" ContentType="application/vnd.openxmlformats-officedocument.presentationml.tags+xml"/>
  <Override PartName="/ppt/tags/tag837.xml" ContentType="application/vnd.openxmlformats-officedocument.presentationml.tags+xml"/>
  <Override PartName="/ppt/tags/tag838.xml" ContentType="application/vnd.openxmlformats-officedocument.presentationml.tags+xml"/>
  <Override PartName="/ppt/tags/tag839.xml" ContentType="application/vnd.openxmlformats-officedocument.presentationml.tags+xml"/>
  <Override PartName="/ppt/tags/tag840.xml" ContentType="application/vnd.openxmlformats-officedocument.presentationml.tags+xml"/>
  <Override PartName="/ppt/tags/tag841.xml" ContentType="application/vnd.openxmlformats-officedocument.presentationml.tags+xml"/>
  <Override PartName="/ppt/tags/tag842.xml" ContentType="application/vnd.openxmlformats-officedocument.presentationml.tags+xml"/>
  <Override PartName="/ppt/tags/tag843.xml" ContentType="application/vnd.openxmlformats-officedocument.presentationml.tags+xml"/>
  <Override PartName="/ppt/tags/tag844.xml" ContentType="application/vnd.openxmlformats-officedocument.presentationml.tags+xml"/>
  <Override PartName="/ppt/tags/tag845.xml" ContentType="application/vnd.openxmlformats-officedocument.presentationml.tags+xml"/>
  <Override PartName="/ppt/tags/tag846.xml" ContentType="application/vnd.openxmlformats-officedocument.presentationml.tags+xml"/>
  <Override PartName="/ppt/tags/tag847.xml" ContentType="application/vnd.openxmlformats-officedocument.presentationml.tags+xml"/>
  <Override PartName="/ppt/tags/tag848.xml" ContentType="application/vnd.openxmlformats-officedocument.presentationml.tags+xml"/>
  <Override PartName="/ppt/tags/tag849.xml" ContentType="application/vnd.openxmlformats-officedocument.presentationml.tags+xml"/>
  <Override PartName="/ppt/tags/tag850.xml" ContentType="application/vnd.openxmlformats-officedocument.presentationml.tags+xml"/>
  <Override PartName="/ppt/tags/tag851.xml" ContentType="application/vnd.openxmlformats-officedocument.presentationml.tags+xml"/>
  <Override PartName="/ppt/tags/tag852.xml" ContentType="application/vnd.openxmlformats-officedocument.presentationml.tags+xml"/>
  <Override PartName="/ppt/tags/tag853.xml" ContentType="application/vnd.openxmlformats-officedocument.presentationml.tags+xml"/>
  <Override PartName="/ppt/tags/tag854.xml" ContentType="application/vnd.openxmlformats-officedocument.presentationml.tags+xml"/>
  <Override PartName="/ppt/tags/tag855.xml" ContentType="application/vnd.openxmlformats-officedocument.presentationml.tags+xml"/>
  <Override PartName="/ppt/tags/tag856.xml" ContentType="application/vnd.openxmlformats-officedocument.presentationml.tags+xml"/>
  <Override PartName="/ppt/tags/tag857.xml" ContentType="application/vnd.openxmlformats-officedocument.presentationml.tags+xml"/>
  <Override PartName="/ppt/tags/tag858.xml" ContentType="application/vnd.openxmlformats-officedocument.presentationml.tags+xml"/>
  <Override PartName="/ppt/tags/tag859.xml" ContentType="application/vnd.openxmlformats-officedocument.presentationml.tags+xml"/>
  <Override PartName="/ppt/tags/tag860.xml" ContentType="application/vnd.openxmlformats-officedocument.presentationml.tags+xml"/>
  <Override PartName="/ppt/tags/tag861.xml" ContentType="application/vnd.openxmlformats-officedocument.presentationml.tags+xml"/>
  <Override PartName="/ppt/tags/tag862.xml" ContentType="application/vnd.openxmlformats-officedocument.presentationml.tags+xml"/>
  <Override PartName="/ppt/tags/tag863.xml" ContentType="application/vnd.openxmlformats-officedocument.presentationml.tags+xml"/>
  <Override PartName="/ppt/tags/tag864.xml" ContentType="application/vnd.openxmlformats-officedocument.presentationml.tags+xml"/>
  <Override PartName="/ppt/tags/tag865.xml" ContentType="application/vnd.openxmlformats-officedocument.presentationml.tags+xml"/>
  <Override PartName="/ppt/tags/tag866.xml" ContentType="application/vnd.openxmlformats-officedocument.presentationml.tags+xml"/>
  <Override PartName="/ppt/tags/tag867.xml" ContentType="application/vnd.openxmlformats-officedocument.presentationml.tags+xml"/>
  <Override PartName="/ppt/tags/tag868.xml" ContentType="application/vnd.openxmlformats-officedocument.presentationml.tags+xml"/>
  <Override PartName="/ppt/tags/tag869.xml" ContentType="application/vnd.openxmlformats-officedocument.presentationml.tags+xml"/>
  <Override PartName="/ppt/tags/tag870.xml" ContentType="application/vnd.openxmlformats-officedocument.presentationml.tags+xml"/>
  <Override PartName="/ppt/tags/tag871.xml" ContentType="application/vnd.openxmlformats-officedocument.presentationml.tags+xml"/>
  <Override PartName="/ppt/tags/tag872.xml" ContentType="application/vnd.openxmlformats-officedocument.presentationml.tags+xml"/>
  <Override PartName="/ppt/tags/tag873.xml" ContentType="application/vnd.openxmlformats-officedocument.presentationml.tags+xml"/>
  <Override PartName="/ppt/tags/tag874.xml" ContentType="application/vnd.openxmlformats-officedocument.presentationml.tags+xml"/>
  <Override PartName="/ppt/tags/tag875.xml" ContentType="application/vnd.openxmlformats-officedocument.presentationml.tags+xml"/>
  <Override PartName="/ppt/tags/tag876.xml" ContentType="application/vnd.openxmlformats-officedocument.presentationml.tags+xml"/>
  <Override PartName="/ppt/tags/tag877.xml" ContentType="application/vnd.openxmlformats-officedocument.presentationml.tags+xml"/>
  <Override PartName="/ppt/tags/tag878.xml" ContentType="application/vnd.openxmlformats-officedocument.presentationml.tags+xml"/>
  <Override PartName="/ppt/tags/tag879.xml" ContentType="application/vnd.openxmlformats-officedocument.presentationml.tags+xml"/>
  <Override PartName="/ppt/tags/tag880.xml" ContentType="application/vnd.openxmlformats-officedocument.presentationml.tags+xml"/>
  <Override PartName="/ppt/tags/tag881.xml" ContentType="application/vnd.openxmlformats-officedocument.presentationml.tags+xml"/>
  <Override PartName="/ppt/tags/tag882.xml" ContentType="application/vnd.openxmlformats-officedocument.presentationml.tags+xml"/>
  <Override PartName="/ppt/tags/tag883.xml" ContentType="application/vnd.openxmlformats-officedocument.presentationml.tags+xml"/>
  <Override PartName="/ppt/tags/tag884.xml" ContentType="application/vnd.openxmlformats-officedocument.presentationml.tags+xml"/>
  <Override PartName="/ppt/tags/tag885.xml" ContentType="application/vnd.openxmlformats-officedocument.presentationml.tags+xml"/>
  <Override PartName="/ppt/tags/tag886.xml" ContentType="application/vnd.openxmlformats-officedocument.presentationml.tags+xml"/>
  <Override PartName="/ppt/tags/tag887.xml" ContentType="application/vnd.openxmlformats-officedocument.presentationml.tags+xml"/>
  <Override PartName="/ppt/tags/tag888.xml" ContentType="application/vnd.openxmlformats-officedocument.presentationml.tags+xml"/>
  <Override PartName="/ppt/tags/tag889.xml" ContentType="application/vnd.openxmlformats-officedocument.presentationml.tags+xml"/>
  <Override PartName="/ppt/tags/tag890.xml" ContentType="application/vnd.openxmlformats-officedocument.presentationml.tags+xml"/>
  <Override PartName="/ppt/tags/tag891.xml" ContentType="application/vnd.openxmlformats-officedocument.presentationml.tags+xml"/>
  <Override PartName="/ppt/theme/theme3.xml" ContentType="application/vnd.openxmlformats-officedocument.theme+xml"/>
  <Override PartName="/ppt/tags/tag892.xml" ContentType="application/vnd.openxmlformats-officedocument.presentationml.tags+xml"/>
  <Override PartName="/ppt/tags/tag893.xml" ContentType="application/vnd.openxmlformats-officedocument.presentationml.tags+xml"/>
  <Override PartName="/ppt/tags/tag894.xml" ContentType="application/vnd.openxmlformats-officedocument.presentationml.tags+xml"/>
  <Override PartName="/ppt/tags/tag895.xml" ContentType="application/vnd.openxmlformats-officedocument.presentationml.tags+xml"/>
  <Override PartName="/ppt/tags/tag896.xml" ContentType="application/vnd.openxmlformats-officedocument.presentationml.tags+xml"/>
  <Override PartName="/ppt/tags/tag897.xml" ContentType="application/vnd.openxmlformats-officedocument.presentationml.tags+xml"/>
  <Override PartName="/ppt/tags/tag898.xml" ContentType="application/vnd.openxmlformats-officedocument.presentationml.tags+xml"/>
  <Override PartName="/ppt/tags/tag899.xml" ContentType="application/vnd.openxmlformats-officedocument.presentationml.tags+xml"/>
  <Override PartName="/ppt/tags/tag900.xml" ContentType="application/vnd.openxmlformats-officedocument.presentationml.tags+xml"/>
  <Override PartName="/ppt/tags/tag901.xml" ContentType="application/vnd.openxmlformats-officedocument.presentationml.tags+xml"/>
  <Override PartName="/ppt/tags/tag902.xml" ContentType="application/vnd.openxmlformats-officedocument.presentationml.tags+xml"/>
  <Override PartName="/ppt/tags/tag903.xml" ContentType="application/vnd.openxmlformats-officedocument.presentationml.tags+xml"/>
  <Override PartName="/ppt/tags/tag904.xml" ContentType="application/vnd.openxmlformats-officedocument.presentationml.tags+xml"/>
  <Override PartName="/ppt/tags/tag905.xml" ContentType="application/vnd.openxmlformats-officedocument.presentationml.tags+xml"/>
  <Override PartName="/ppt/tags/tag906.xml" ContentType="application/vnd.openxmlformats-officedocument.presentationml.tags+xml"/>
  <Override PartName="/ppt/tags/tag907.xml" ContentType="application/vnd.openxmlformats-officedocument.presentationml.tags+xml"/>
  <Override PartName="/ppt/tags/tag908.xml" ContentType="application/vnd.openxmlformats-officedocument.presentationml.tags+xml"/>
  <Override PartName="/ppt/tags/tag909.xml" ContentType="application/vnd.openxmlformats-officedocument.presentationml.tags+xml"/>
  <Override PartName="/ppt/tags/tag910.xml" ContentType="application/vnd.openxmlformats-officedocument.presentationml.tags+xml"/>
  <Override PartName="/ppt/tags/tag911.xml" ContentType="application/vnd.openxmlformats-officedocument.presentationml.tags+xml"/>
  <Override PartName="/ppt/tags/tag912.xml" ContentType="application/vnd.openxmlformats-officedocument.presentationml.tags+xml"/>
  <Override PartName="/ppt/tags/tag913.xml" ContentType="application/vnd.openxmlformats-officedocument.presentationml.tags+xml"/>
  <Override PartName="/ppt/tags/tag914.xml" ContentType="application/vnd.openxmlformats-officedocument.presentationml.tags+xml"/>
  <Override PartName="/ppt/tags/tag915.xml" ContentType="application/vnd.openxmlformats-officedocument.presentationml.tags+xml"/>
  <Override PartName="/ppt/tags/tag916.xml" ContentType="application/vnd.openxmlformats-officedocument.presentationml.tags+xml"/>
  <Override PartName="/ppt/tags/tag917.xml" ContentType="application/vnd.openxmlformats-officedocument.presentationml.tags+xml"/>
  <Override PartName="/ppt/tags/tag918.xml" ContentType="application/vnd.openxmlformats-officedocument.presentationml.tags+xml"/>
  <Override PartName="/ppt/tags/tag919.xml" ContentType="application/vnd.openxmlformats-officedocument.presentationml.tags+xml"/>
  <Override PartName="/ppt/tags/tag920.xml" ContentType="application/vnd.openxmlformats-officedocument.presentationml.tags+xml"/>
  <Override PartName="/ppt/tags/tag921.xml" ContentType="application/vnd.openxmlformats-officedocument.presentationml.tags+xml"/>
  <Override PartName="/ppt/tags/tag922.xml" ContentType="application/vnd.openxmlformats-officedocument.presentationml.tags+xml"/>
  <Override PartName="/ppt/tags/tag923.xml" ContentType="application/vnd.openxmlformats-officedocument.presentationml.tags+xml"/>
  <Override PartName="/ppt/tags/tag924.xml" ContentType="application/vnd.openxmlformats-officedocument.presentationml.tags+xml"/>
  <Override PartName="/ppt/tags/tag925.xml" ContentType="application/vnd.openxmlformats-officedocument.presentationml.tags+xml"/>
  <Override PartName="/ppt/tags/tag926.xml" ContentType="application/vnd.openxmlformats-officedocument.presentationml.tags+xml"/>
  <Override PartName="/ppt/tags/tag927.xml" ContentType="application/vnd.openxmlformats-officedocument.presentationml.tags+xml"/>
  <Override PartName="/ppt/tags/tag928.xml" ContentType="application/vnd.openxmlformats-officedocument.presentationml.tags+xml"/>
  <Override PartName="/ppt/tags/tag929.xml" ContentType="application/vnd.openxmlformats-officedocument.presentationml.tags+xml"/>
  <Override PartName="/ppt/tags/tag930.xml" ContentType="application/vnd.openxmlformats-officedocument.presentationml.tags+xml"/>
  <Override PartName="/ppt/tags/tag931.xml" ContentType="application/vnd.openxmlformats-officedocument.presentationml.tags+xml"/>
  <Override PartName="/ppt/tags/tag932.xml" ContentType="application/vnd.openxmlformats-officedocument.presentationml.tags+xml"/>
  <Override PartName="/ppt/tags/tag933.xml" ContentType="application/vnd.openxmlformats-officedocument.presentationml.tags+xml"/>
  <Override PartName="/ppt/tags/tag934.xml" ContentType="application/vnd.openxmlformats-officedocument.presentationml.tags+xml"/>
  <Override PartName="/ppt/tags/tag935.xml" ContentType="application/vnd.openxmlformats-officedocument.presentationml.tags+xml"/>
  <Override PartName="/ppt/tags/tag936.xml" ContentType="application/vnd.openxmlformats-officedocument.presentationml.tags+xml"/>
  <Override PartName="/ppt/tags/tag937.xml" ContentType="application/vnd.openxmlformats-officedocument.presentationml.tags+xml"/>
  <Override PartName="/ppt/tags/tag938.xml" ContentType="application/vnd.openxmlformats-officedocument.presentationml.tags+xml"/>
  <Override PartName="/ppt/tags/tag939.xml" ContentType="application/vnd.openxmlformats-officedocument.presentationml.tags+xml"/>
  <Override PartName="/ppt/tags/tag940.xml" ContentType="application/vnd.openxmlformats-officedocument.presentationml.tags+xml"/>
  <Override PartName="/ppt/tags/tag941.xml" ContentType="application/vnd.openxmlformats-officedocument.presentationml.tags+xml"/>
  <Override PartName="/ppt/tags/tag942.xml" ContentType="application/vnd.openxmlformats-officedocument.presentationml.tags+xml"/>
  <Override PartName="/ppt/tags/tag943.xml" ContentType="application/vnd.openxmlformats-officedocument.presentationml.tags+xml"/>
  <Override PartName="/ppt/tags/tag944.xml" ContentType="application/vnd.openxmlformats-officedocument.presentationml.tags+xml"/>
  <Override PartName="/ppt/tags/tag945.xml" ContentType="application/vnd.openxmlformats-officedocument.presentationml.tags+xml"/>
  <Override PartName="/ppt/tags/tag946.xml" ContentType="application/vnd.openxmlformats-officedocument.presentationml.tags+xml"/>
  <Override PartName="/ppt/notesSlides/notesSlide1.xml" ContentType="application/vnd.openxmlformats-officedocument.presentationml.notesSlide+xml"/>
  <Override PartName="/ppt/tags/tag947.xml" ContentType="application/vnd.openxmlformats-officedocument.presentationml.tags+xml"/>
  <Override PartName="/ppt/tags/tag948.xml" ContentType="application/vnd.openxmlformats-officedocument.presentationml.tags+xml"/>
  <Override PartName="/ppt/tags/tag949.xml" ContentType="application/vnd.openxmlformats-officedocument.presentationml.tags+xml"/>
  <Override PartName="/ppt/tags/tag950.xml" ContentType="application/vnd.openxmlformats-officedocument.presentationml.tags+xml"/>
  <Override PartName="/ppt/tags/tag951.xml" ContentType="application/vnd.openxmlformats-officedocument.presentationml.tags+xml"/>
  <Override PartName="/ppt/tags/tag952.xml" ContentType="application/vnd.openxmlformats-officedocument.presentationml.tags+xml"/>
  <Override PartName="/ppt/tags/tag953.xml" ContentType="application/vnd.openxmlformats-officedocument.presentationml.tags+xml"/>
  <Override PartName="/ppt/tags/tag954.xml" ContentType="application/vnd.openxmlformats-officedocument.presentationml.tags+xml"/>
  <Override PartName="/ppt/tags/tag955.xml" ContentType="application/vnd.openxmlformats-officedocument.presentationml.tags+xml"/>
  <Override PartName="/ppt/tags/tag956.xml" ContentType="application/vnd.openxmlformats-officedocument.presentationml.tags+xml"/>
  <Override PartName="/ppt/tags/tag957.xml" ContentType="application/vnd.openxmlformats-officedocument.presentationml.tags+xml"/>
  <Override PartName="/ppt/tags/tag958.xml" ContentType="application/vnd.openxmlformats-officedocument.presentationml.tags+xml"/>
  <Override PartName="/ppt/tags/tag959.xml" ContentType="application/vnd.openxmlformats-officedocument.presentationml.tags+xml"/>
  <Override PartName="/ppt/tags/tag960.xml" ContentType="application/vnd.openxmlformats-officedocument.presentationml.tags+xml"/>
  <Override PartName="/ppt/tags/tag961.xml" ContentType="application/vnd.openxmlformats-officedocument.presentationml.tags+xml"/>
  <Override PartName="/ppt/tags/tag962.xml" ContentType="application/vnd.openxmlformats-officedocument.presentationml.tags+xml"/>
  <Override PartName="/ppt/tags/tag963.xml" ContentType="application/vnd.openxmlformats-officedocument.presentationml.tags+xml"/>
  <Override PartName="/ppt/tags/tag964.xml" ContentType="application/vnd.openxmlformats-officedocument.presentationml.tags+xml"/>
  <Override PartName="/ppt/tags/tag965.xml" ContentType="application/vnd.openxmlformats-officedocument.presentationml.tags+xml"/>
  <Override PartName="/ppt/tags/tag966.xml" ContentType="application/vnd.openxmlformats-officedocument.presentationml.tags+xml"/>
  <Override PartName="/ppt/tags/tag967.xml" ContentType="application/vnd.openxmlformats-officedocument.presentationml.tags+xml"/>
  <Override PartName="/ppt/tags/tag968.xml" ContentType="application/vnd.openxmlformats-officedocument.presentationml.tags+xml"/>
  <Override PartName="/ppt/tags/tag969.xml" ContentType="application/vnd.openxmlformats-officedocument.presentationml.tags+xml"/>
  <Override PartName="/ppt/tags/tag970.xml" ContentType="application/vnd.openxmlformats-officedocument.presentationml.tags+xml"/>
  <Override PartName="/ppt/tags/tag971.xml" ContentType="application/vnd.openxmlformats-officedocument.presentationml.tags+xml"/>
  <Override PartName="/ppt/tags/tag972.xml" ContentType="application/vnd.openxmlformats-officedocument.presentationml.tags+xml"/>
  <Override PartName="/ppt/tags/tag973.xml" ContentType="application/vnd.openxmlformats-officedocument.presentationml.tags+xml"/>
  <Override PartName="/ppt/tags/tag974.xml" ContentType="application/vnd.openxmlformats-officedocument.presentationml.tags+xml"/>
  <Override PartName="/ppt/tags/tag975.xml" ContentType="application/vnd.openxmlformats-officedocument.presentationml.tags+xml"/>
  <Override PartName="/ppt/tags/tag976.xml" ContentType="application/vnd.openxmlformats-officedocument.presentationml.tags+xml"/>
  <Override PartName="/ppt/tags/tag977.xml" ContentType="application/vnd.openxmlformats-officedocument.presentationml.tags+xml"/>
  <Override PartName="/ppt/tags/tag978.xml" ContentType="application/vnd.openxmlformats-officedocument.presentationml.tags+xml"/>
  <Override PartName="/ppt/tags/tag979.xml" ContentType="application/vnd.openxmlformats-officedocument.presentationml.tags+xml"/>
  <Override PartName="/ppt/tags/tag980.xml" ContentType="application/vnd.openxmlformats-officedocument.presentationml.tags+xml"/>
  <Override PartName="/ppt/tags/tag981.xml" ContentType="application/vnd.openxmlformats-officedocument.presentationml.tags+xml"/>
  <Override PartName="/ppt/tags/tag982.xml" ContentType="application/vnd.openxmlformats-officedocument.presentationml.tags+xml"/>
  <Override PartName="/ppt/tags/tag983.xml" ContentType="application/vnd.openxmlformats-officedocument.presentationml.tags+xml"/>
  <Override PartName="/ppt/tags/tag984.xml" ContentType="application/vnd.openxmlformats-officedocument.presentationml.tags+xml"/>
  <Override PartName="/ppt/tags/tag985.xml" ContentType="application/vnd.openxmlformats-officedocument.presentationml.tags+xml"/>
  <Override PartName="/ppt/tags/tag986.xml" ContentType="application/vnd.openxmlformats-officedocument.presentationml.tags+xml"/>
  <Override PartName="/ppt/tags/tag987.xml" ContentType="application/vnd.openxmlformats-officedocument.presentationml.tags+xml"/>
  <Override PartName="/ppt/tags/tag988.xml" ContentType="application/vnd.openxmlformats-officedocument.presentationml.tags+xml"/>
  <Override PartName="/ppt/tags/tag989.xml" ContentType="application/vnd.openxmlformats-officedocument.presentationml.tags+xml"/>
  <Override PartName="/ppt/tags/tag990.xml" ContentType="application/vnd.openxmlformats-officedocument.presentationml.tags+xml"/>
  <Override PartName="/ppt/tags/tag991.xml" ContentType="application/vnd.openxmlformats-officedocument.presentationml.tags+xml"/>
  <Override PartName="/ppt/tags/tag992.xml" ContentType="application/vnd.openxmlformats-officedocument.presentationml.tags+xml"/>
  <Override PartName="/ppt/tags/tag993.xml" ContentType="application/vnd.openxmlformats-officedocument.presentationml.tags+xml"/>
  <Override PartName="/ppt/tags/tag994.xml" ContentType="application/vnd.openxmlformats-officedocument.presentationml.tags+xml"/>
  <Override PartName="/ppt/tags/tag995.xml" ContentType="application/vnd.openxmlformats-officedocument.presentationml.tags+xml"/>
  <Override PartName="/ppt/tags/tag996.xml" ContentType="application/vnd.openxmlformats-officedocument.presentationml.tags+xml"/>
  <Override PartName="/ppt/tags/tag997.xml" ContentType="application/vnd.openxmlformats-officedocument.presentationml.tags+xml"/>
  <Override PartName="/ppt/tags/tag998.xml" ContentType="application/vnd.openxmlformats-officedocument.presentationml.tags+xml"/>
  <Override PartName="/ppt/tags/tag999.xml" ContentType="application/vnd.openxmlformats-officedocument.presentationml.tags+xml"/>
  <Override PartName="/ppt/tags/tag1000.xml" ContentType="application/vnd.openxmlformats-officedocument.presentationml.tags+xml"/>
  <Override PartName="/ppt/tags/tag1001.xml" ContentType="application/vnd.openxmlformats-officedocument.presentationml.tags+xml"/>
  <Override PartName="/ppt/tags/tag1002.xml" ContentType="application/vnd.openxmlformats-officedocument.presentationml.tags+xml"/>
  <Override PartName="/ppt/tags/tag1003.xml" ContentType="application/vnd.openxmlformats-officedocument.presentationml.tags+xml"/>
  <Override PartName="/ppt/notesSlides/notesSlide2.xml" ContentType="application/vnd.openxmlformats-officedocument.presentationml.notesSlide+xml"/>
  <Override PartName="/ppt/tags/tag1004.xml" ContentType="application/vnd.openxmlformats-officedocument.presentationml.tags+xml"/>
  <Override PartName="/ppt/tags/tag1005.xml" ContentType="application/vnd.openxmlformats-officedocument.presentationml.tags+xml"/>
  <Override PartName="/ppt/tags/tag1006.xml" ContentType="application/vnd.openxmlformats-officedocument.presentationml.tags+xml"/>
  <Override PartName="/ppt/tags/tag1007.xml" ContentType="application/vnd.openxmlformats-officedocument.presentationml.tags+xml"/>
  <Override PartName="/ppt/tags/tag1008.xml" ContentType="application/vnd.openxmlformats-officedocument.presentationml.tags+xml"/>
  <Override PartName="/ppt/tags/tag1009.xml" ContentType="application/vnd.openxmlformats-officedocument.presentationml.tags+xml"/>
  <Override PartName="/ppt/tags/tag1010.xml" ContentType="application/vnd.openxmlformats-officedocument.presentationml.tags+xml"/>
  <Override PartName="/ppt/tags/tag1011.xml" ContentType="application/vnd.openxmlformats-officedocument.presentationml.tags+xml"/>
  <Override PartName="/ppt/tags/tag1012.xml" ContentType="application/vnd.openxmlformats-officedocument.presentationml.tags+xml"/>
  <Override PartName="/ppt/tags/tag1013.xml" ContentType="application/vnd.openxmlformats-officedocument.presentationml.tags+xml"/>
  <Override PartName="/ppt/tags/tag1014.xml" ContentType="application/vnd.openxmlformats-officedocument.presentationml.tags+xml"/>
  <Override PartName="/ppt/tags/tag1015.xml" ContentType="application/vnd.openxmlformats-officedocument.presentationml.tags+xml"/>
  <Override PartName="/ppt/tags/tag1016.xml" ContentType="application/vnd.openxmlformats-officedocument.presentationml.tags+xml"/>
  <Override PartName="/ppt/tags/tag1017.xml" ContentType="application/vnd.openxmlformats-officedocument.presentationml.tags+xml"/>
  <Override PartName="/ppt/tags/tag1018.xml" ContentType="application/vnd.openxmlformats-officedocument.presentationml.tags+xml"/>
  <Override PartName="/ppt/tags/tag1019.xml" ContentType="application/vnd.openxmlformats-officedocument.presentationml.tags+xml"/>
  <Override PartName="/ppt/tags/tag1020.xml" ContentType="application/vnd.openxmlformats-officedocument.presentationml.tags+xml"/>
  <Override PartName="/ppt/tags/tag1021.xml" ContentType="application/vnd.openxmlformats-officedocument.presentationml.tags+xml"/>
  <Override PartName="/ppt/tags/tag1022.xml" ContentType="application/vnd.openxmlformats-officedocument.presentationml.tags+xml"/>
  <Override PartName="/ppt/tags/tag1023.xml" ContentType="application/vnd.openxmlformats-officedocument.presentationml.tags+xml"/>
  <Override PartName="/ppt/tags/tag1024.xml" ContentType="application/vnd.openxmlformats-officedocument.presentationml.tags+xml"/>
  <Override PartName="/ppt/tags/tag1025.xml" ContentType="application/vnd.openxmlformats-officedocument.presentationml.tags+xml"/>
  <Override PartName="/ppt/tags/tag1026.xml" ContentType="application/vnd.openxmlformats-officedocument.presentationml.tags+xml"/>
  <Override PartName="/ppt/tags/tag1027.xml" ContentType="application/vnd.openxmlformats-officedocument.presentationml.tags+xml"/>
  <Override PartName="/ppt/tags/tag1028.xml" ContentType="application/vnd.openxmlformats-officedocument.presentationml.tags+xml"/>
  <Override PartName="/ppt/tags/tag1029.xml" ContentType="application/vnd.openxmlformats-officedocument.presentationml.tags+xml"/>
  <Override PartName="/ppt/tags/tag1030.xml" ContentType="application/vnd.openxmlformats-officedocument.presentationml.tags+xml"/>
  <Override PartName="/ppt/tags/tag1031.xml" ContentType="application/vnd.openxmlformats-officedocument.presentationml.tags+xml"/>
  <Override PartName="/ppt/tags/tag1032.xml" ContentType="application/vnd.openxmlformats-officedocument.presentationml.tags+xml"/>
  <Override PartName="/ppt/tags/tag1033.xml" ContentType="application/vnd.openxmlformats-officedocument.presentationml.tags+xml"/>
  <Override PartName="/ppt/tags/tag1034.xml" ContentType="application/vnd.openxmlformats-officedocument.presentationml.tags+xml"/>
  <Override PartName="/ppt/tags/tag1035.xml" ContentType="application/vnd.openxmlformats-officedocument.presentationml.tags+xml"/>
  <Override PartName="/ppt/tags/tag1036.xml" ContentType="application/vnd.openxmlformats-officedocument.presentationml.tags+xml"/>
  <Override PartName="/ppt/tags/tag1037.xml" ContentType="application/vnd.openxmlformats-officedocument.presentationml.tags+xml"/>
  <Override PartName="/ppt/tags/tag1038.xml" ContentType="application/vnd.openxmlformats-officedocument.presentationml.tags+xml"/>
  <Override PartName="/ppt/tags/tag1039.xml" ContentType="application/vnd.openxmlformats-officedocument.presentationml.tags+xml"/>
  <Override PartName="/ppt/tags/tag1040.xml" ContentType="application/vnd.openxmlformats-officedocument.presentationml.tags+xml"/>
  <Override PartName="/ppt/tags/tag1041.xml" ContentType="application/vnd.openxmlformats-officedocument.presentationml.tags+xml"/>
  <Override PartName="/ppt/tags/tag1042.xml" ContentType="application/vnd.openxmlformats-officedocument.presentationml.tags+xml"/>
  <Override PartName="/ppt/tags/tag1043.xml" ContentType="application/vnd.openxmlformats-officedocument.presentationml.tags+xml"/>
  <Override PartName="/ppt/tags/tag1044.xml" ContentType="application/vnd.openxmlformats-officedocument.presentationml.tags+xml"/>
  <Override PartName="/ppt/tags/tag1045.xml" ContentType="application/vnd.openxmlformats-officedocument.presentationml.tags+xml"/>
  <Override PartName="/ppt/tags/tag1046.xml" ContentType="application/vnd.openxmlformats-officedocument.presentationml.tags+xml"/>
  <Override PartName="/ppt/tags/tag1047.xml" ContentType="application/vnd.openxmlformats-officedocument.presentationml.tags+xml"/>
  <Override PartName="/ppt/tags/tag1048.xml" ContentType="application/vnd.openxmlformats-officedocument.presentationml.tags+xml"/>
  <Override PartName="/ppt/tags/tag1049.xml" ContentType="application/vnd.openxmlformats-officedocument.presentationml.tags+xml"/>
  <Override PartName="/ppt/tags/tag1050.xml" ContentType="application/vnd.openxmlformats-officedocument.presentationml.tags+xml"/>
  <Override PartName="/ppt/tags/tag1051.xml" ContentType="application/vnd.openxmlformats-officedocument.presentationml.tags+xml"/>
  <Override PartName="/ppt/tags/tag1052.xml" ContentType="application/vnd.openxmlformats-officedocument.presentationml.tags+xml"/>
  <Override PartName="/ppt/tags/tag1053.xml" ContentType="application/vnd.openxmlformats-officedocument.presentationml.tags+xml"/>
  <Override PartName="/ppt/tags/tag1054.xml" ContentType="application/vnd.openxmlformats-officedocument.presentationml.tags+xml"/>
  <Override PartName="/ppt/tags/tag1055.xml" ContentType="application/vnd.openxmlformats-officedocument.presentationml.tags+xml"/>
  <Override PartName="/ppt/tags/tag1056.xml" ContentType="application/vnd.openxmlformats-officedocument.presentationml.tags+xml"/>
  <Override PartName="/ppt/tags/tag1057.xml" ContentType="application/vnd.openxmlformats-officedocument.presentationml.tags+xml"/>
  <Override PartName="/ppt/tags/tag1058.xml" ContentType="application/vnd.openxmlformats-officedocument.presentationml.tags+xml"/>
  <Override PartName="/ppt/tags/tag1059.xml" ContentType="application/vnd.openxmlformats-officedocument.presentationml.tags+xml"/>
  <Override PartName="/ppt/tags/tag1060.xml" ContentType="application/vnd.openxmlformats-officedocument.presentationml.tags+xml"/>
  <Override PartName="/ppt/tags/tag1061.xml" ContentType="application/vnd.openxmlformats-officedocument.presentationml.tags+xml"/>
  <Override PartName="/ppt/tags/tag1062.xml" ContentType="application/vnd.openxmlformats-officedocument.presentationml.tags+xml"/>
  <Override PartName="/ppt/tags/tag1063.xml" ContentType="application/vnd.openxmlformats-officedocument.presentationml.tags+xml"/>
  <Override PartName="/ppt/tags/tag1064.xml" ContentType="application/vnd.openxmlformats-officedocument.presentationml.tags+xml"/>
  <Override PartName="/ppt/tags/tag1065.xml" ContentType="application/vnd.openxmlformats-officedocument.presentationml.tags+xml"/>
  <Override PartName="/ppt/tags/tag1066.xml" ContentType="application/vnd.openxmlformats-officedocument.presentationml.tags+xml"/>
  <Override PartName="/ppt/tags/tag1067.xml" ContentType="application/vnd.openxmlformats-officedocument.presentationml.tags+xml"/>
  <Override PartName="/ppt/tags/tag1068.xml" ContentType="application/vnd.openxmlformats-officedocument.presentationml.tags+xml"/>
  <Override PartName="/ppt/tags/tag1069.xml" ContentType="application/vnd.openxmlformats-officedocument.presentationml.tags+xml"/>
  <Override PartName="/ppt/tags/tag1070.xml" ContentType="application/vnd.openxmlformats-officedocument.presentationml.tags+xml"/>
  <Override PartName="/ppt/tags/tag1071.xml" ContentType="application/vnd.openxmlformats-officedocument.presentationml.tags+xml"/>
  <Override PartName="/ppt/tags/tag1072.xml" ContentType="application/vnd.openxmlformats-officedocument.presentationml.tags+xml"/>
  <Override PartName="/ppt/tags/tag1073.xml" ContentType="application/vnd.openxmlformats-officedocument.presentationml.tags+xml"/>
  <Override PartName="/ppt/tags/tag1074.xml" ContentType="application/vnd.openxmlformats-officedocument.presentationml.tags+xml"/>
  <Override PartName="/ppt/tags/tag1075.xml" ContentType="application/vnd.openxmlformats-officedocument.presentationml.tags+xml"/>
  <Override PartName="/ppt/tags/tag1076.xml" ContentType="application/vnd.openxmlformats-officedocument.presentationml.tags+xml"/>
  <Override PartName="/ppt/tags/tag1077.xml" ContentType="application/vnd.openxmlformats-officedocument.presentationml.tags+xml"/>
  <Override PartName="/ppt/tags/tag1078.xml" ContentType="application/vnd.openxmlformats-officedocument.presentationml.tags+xml"/>
  <Override PartName="/ppt/tags/tag1079.xml" ContentType="application/vnd.openxmlformats-officedocument.presentationml.tags+xml"/>
  <Override PartName="/ppt/tags/tag1080.xml" ContentType="application/vnd.openxmlformats-officedocument.presentationml.tags+xml"/>
  <Override PartName="/ppt/tags/tag1081.xml" ContentType="application/vnd.openxmlformats-officedocument.presentationml.tags+xml"/>
  <Override PartName="/ppt/tags/tag1082.xml" ContentType="application/vnd.openxmlformats-officedocument.presentationml.tags+xml"/>
  <Override PartName="/ppt/tags/tag1083.xml" ContentType="application/vnd.openxmlformats-officedocument.presentationml.tags+xml"/>
  <Override PartName="/ppt/tags/tag1084.xml" ContentType="application/vnd.openxmlformats-officedocument.presentationml.tags+xml"/>
  <Override PartName="/ppt/tags/tag1085.xml" ContentType="application/vnd.openxmlformats-officedocument.presentationml.tags+xml"/>
  <Override PartName="/ppt/tags/tag1086.xml" ContentType="application/vnd.openxmlformats-officedocument.presentationml.tags+xml"/>
  <Override PartName="/ppt/tags/tag1087.xml" ContentType="application/vnd.openxmlformats-officedocument.presentationml.tags+xml"/>
  <Override PartName="/ppt/tags/tag1088.xml" ContentType="application/vnd.openxmlformats-officedocument.presentationml.tags+xml"/>
  <Override PartName="/ppt/tags/tag1089.xml" ContentType="application/vnd.openxmlformats-officedocument.presentationml.tags+xml"/>
  <Override PartName="/ppt/tags/tag1090.xml" ContentType="application/vnd.openxmlformats-officedocument.presentationml.tags+xml"/>
  <Override PartName="/ppt/tags/tag1091.xml" ContentType="application/vnd.openxmlformats-officedocument.presentationml.tags+xml"/>
  <Override PartName="/ppt/tags/tag1092.xml" ContentType="application/vnd.openxmlformats-officedocument.presentationml.tags+xml"/>
  <Override PartName="/ppt/tags/tag1093.xml" ContentType="application/vnd.openxmlformats-officedocument.presentationml.tags+xml"/>
  <Override PartName="/ppt/tags/tag1094.xml" ContentType="application/vnd.openxmlformats-officedocument.presentationml.tags+xml"/>
  <Override PartName="/ppt/tags/tag1095.xml" ContentType="application/vnd.openxmlformats-officedocument.presentationml.tags+xml"/>
  <Override PartName="/ppt/tags/tag1096.xml" ContentType="application/vnd.openxmlformats-officedocument.presentationml.tags+xml"/>
  <Override PartName="/ppt/tags/tag1097.xml" ContentType="application/vnd.openxmlformats-officedocument.presentationml.tags+xml"/>
  <Override PartName="/ppt/tags/tag1098.xml" ContentType="application/vnd.openxmlformats-officedocument.presentationml.tags+xml"/>
  <Override PartName="/ppt/tags/tag1099.xml" ContentType="application/vnd.openxmlformats-officedocument.presentationml.tags+xml"/>
  <Override PartName="/ppt/tags/tag1100.xml" ContentType="application/vnd.openxmlformats-officedocument.presentationml.tags+xml"/>
  <Override PartName="/ppt/tags/tag1101.xml" ContentType="application/vnd.openxmlformats-officedocument.presentationml.tags+xml"/>
  <Override PartName="/ppt/tags/tag1102.xml" ContentType="application/vnd.openxmlformats-officedocument.presentationml.tags+xml"/>
  <Override PartName="/ppt/tags/tag1103.xml" ContentType="application/vnd.openxmlformats-officedocument.presentationml.tags+xml"/>
  <Override PartName="/ppt/tags/tag1104.xml" ContentType="application/vnd.openxmlformats-officedocument.presentationml.tags+xml"/>
  <Override PartName="/ppt/notesSlides/notesSlide3.xml" ContentType="application/vnd.openxmlformats-officedocument.presentationml.notesSlide+xml"/>
  <Override PartName="/ppt/tags/tag1105.xml" ContentType="application/vnd.openxmlformats-officedocument.presentationml.tags+xml"/>
  <Override PartName="/ppt/tags/tag1106.xml" ContentType="application/vnd.openxmlformats-officedocument.presentationml.tags+xml"/>
  <Override PartName="/ppt/tags/tag1107.xml" ContentType="application/vnd.openxmlformats-officedocument.presentationml.tags+xml"/>
  <Override PartName="/ppt/tags/tag1108.xml" ContentType="application/vnd.openxmlformats-officedocument.presentationml.tags+xml"/>
  <Override PartName="/ppt/tags/tag110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tags/tag1145.xml" ContentType="application/vnd.openxmlformats-officedocument.presentationml.tags+xml"/>
  <Override PartName="/ppt/tags/tag1148.xml" ContentType="application/vnd.openxmlformats-officedocument.presentationml.tags+xml"/>
  <Override PartName="/ppt/tags/tag1150.xml" ContentType="application/vnd.openxmlformats-officedocument.presentationml.tags+xml"/>
  <Override PartName="/ppt/tags/tag1152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5" r:id="rId2"/>
  </p:sldMasterIdLst>
  <p:notesMasterIdLst>
    <p:notesMasterId r:id="rId17"/>
  </p:notesMasterIdLst>
  <p:sldIdLst>
    <p:sldId id="274" r:id="rId3"/>
    <p:sldId id="592" r:id="rId4"/>
    <p:sldId id="578" r:id="rId5"/>
    <p:sldId id="599" r:id="rId6"/>
    <p:sldId id="616" r:id="rId7"/>
    <p:sldId id="601" r:id="rId8"/>
    <p:sldId id="606" r:id="rId9"/>
    <p:sldId id="610" r:id="rId10"/>
    <p:sldId id="611" r:id="rId11"/>
    <p:sldId id="612" r:id="rId12"/>
    <p:sldId id="613" r:id="rId13"/>
    <p:sldId id="569" r:id="rId14"/>
    <p:sldId id="608" r:id="rId15"/>
    <p:sldId id="618" r:id="rId16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98">
          <p15:clr>
            <a:srgbClr val="A4A3A4"/>
          </p15:clr>
        </p15:guide>
        <p15:guide id="2" pos="379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卢 政坤" initials="卢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54"/>
      </p:cViewPr>
      <p:guideLst>
        <p:guide orient="horz" pos="2198"/>
        <p:guide pos="379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gs" Target="tags/tag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893.xml"/><Relationship Id="rId7" Type="http://schemas.openxmlformats.org/officeDocument/2006/relationships/tags" Target="../tags/tag897.xml"/><Relationship Id="rId2" Type="http://schemas.openxmlformats.org/officeDocument/2006/relationships/tags" Target="../tags/tag892.xml"/><Relationship Id="rId1" Type="http://schemas.openxmlformats.org/officeDocument/2006/relationships/theme" Target="../theme/theme3.xml"/><Relationship Id="rId6" Type="http://schemas.openxmlformats.org/officeDocument/2006/relationships/tags" Target="../tags/tag896.xml"/><Relationship Id="rId5" Type="http://schemas.openxmlformats.org/officeDocument/2006/relationships/tags" Target="../tags/tag895.xml"/><Relationship Id="rId4" Type="http://schemas.openxmlformats.org/officeDocument/2006/relationships/tags" Target="../tags/tag89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2021-12-27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949.xml"/><Relationship Id="rId7" Type="http://schemas.openxmlformats.org/officeDocument/2006/relationships/slide" Target="../slides/slide1.xml"/><Relationship Id="rId2" Type="http://schemas.openxmlformats.org/officeDocument/2006/relationships/tags" Target="../tags/tag948.xml"/><Relationship Id="rId1" Type="http://schemas.openxmlformats.org/officeDocument/2006/relationships/tags" Target="../tags/tag947.xml"/><Relationship Id="rId6" Type="http://schemas.openxmlformats.org/officeDocument/2006/relationships/notesMaster" Target="../notesMasters/notesMaster1.xml"/><Relationship Id="rId5" Type="http://schemas.openxmlformats.org/officeDocument/2006/relationships/tags" Target="../tags/tag951.xml"/><Relationship Id="rId4" Type="http://schemas.openxmlformats.org/officeDocument/2006/relationships/tags" Target="../tags/tag950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1006.xml"/><Relationship Id="rId7" Type="http://schemas.openxmlformats.org/officeDocument/2006/relationships/slide" Target="../slides/slide5.xml"/><Relationship Id="rId2" Type="http://schemas.openxmlformats.org/officeDocument/2006/relationships/tags" Target="../tags/tag1005.xml"/><Relationship Id="rId1" Type="http://schemas.openxmlformats.org/officeDocument/2006/relationships/tags" Target="../tags/tag1004.xml"/><Relationship Id="rId6" Type="http://schemas.openxmlformats.org/officeDocument/2006/relationships/notesMaster" Target="../notesMasters/notesMaster1.xml"/><Relationship Id="rId5" Type="http://schemas.openxmlformats.org/officeDocument/2006/relationships/tags" Target="../tags/tag1008.xml"/><Relationship Id="rId4" Type="http://schemas.openxmlformats.org/officeDocument/2006/relationships/tags" Target="../tags/tag1007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107.xml"/><Relationship Id="rId7" Type="http://schemas.openxmlformats.org/officeDocument/2006/relationships/slide" Target="../slides/slide14.xml"/><Relationship Id="rId2" Type="http://schemas.openxmlformats.org/officeDocument/2006/relationships/tags" Target="../tags/tag1106.xml"/><Relationship Id="rId1" Type="http://schemas.openxmlformats.org/officeDocument/2006/relationships/tags" Target="../tags/tag1105.xml"/><Relationship Id="rId6" Type="http://schemas.openxmlformats.org/officeDocument/2006/relationships/notesMaster" Target="../notesMasters/notesMaster1.xml"/><Relationship Id="rId5" Type="http://schemas.openxmlformats.org/officeDocument/2006/relationships/tags" Target="../tags/tag1109.xml"/><Relationship Id="rId4" Type="http://schemas.openxmlformats.org/officeDocument/2006/relationships/tags" Target="../tags/tag110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  <p:custDataLst>
              <p:tags r:id="rId3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Arial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Arial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36E7EC0-9BE3-5541-9D76-7DE32A6C9D4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Arial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  <p:custDataLst>
              <p:tags r:id="rId3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Arial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Arial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36E7EC0-9BE3-5541-9D76-7DE32A6C9D4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640727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1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  <p:custDataLst>
              <p:tags r:id="rId3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Arial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Arial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36E7EC0-9BE3-5541-9D76-7DE32A6C9D4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700129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9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3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16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7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2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25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28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29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32.xml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3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36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7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40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5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tags" Target="../tags/tag48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9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3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7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59.xml"/><Relationship Id="rId1" Type="http://schemas.openxmlformats.org/officeDocument/2006/relationships/tags" Target="../tags/tag58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tags" Target="../tags/tag62.xml"/><Relationship Id="rId2" Type="http://schemas.openxmlformats.org/officeDocument/2006/relationships/tags" Target="../tags/tag61.xml"/><Relationship Id="rId1" Type="http://schemas.openxmlformats.org/officeDocument/2006/relationships/tags" Target="../tags/tag60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64.xml"/><Relationship Id="rId4" Type="http://schemas.openxmlformats.org/officeDocument/2006/relationships/tags" Target="../tags/tag63.xml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tags" Target="../tags/tag72.xml"/><Relationship Id="rId3" Type="http://schemas.openxmlformats.org/officeDocument/2006/relationships/tags" Target="../tags/tag67.xml"/><Relationship Id="rId7" Type="http://schemas.openxmlformats.org/officeDocument/2006/relationships/tags" Target="../tags/tag71.xml"/><Relationship Id="rId2" Type="http://schemas.openxmlformats.org/officeDocument/2006/relationships/tags" Target="../tags/tag66.xml"/><Relationship Id="rId1" Type="http://schemas.openxmlformats.org/officeDocument/2006/relationships/tags" Target="../tags/tag65.xml"/><Relationship Id="rId6" Type="http://schemas.openxmlformats.org/officeDocument/2006/relationships/tags" Target="../tags/tag70.xml"/><Relationship Id="rId5" Type="http://schemas.openxmlformats.org/officeDocument/2006/relationships/tags" Target="../tags/tag69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68.xml"/><Relationship Id="rId9" Type="http://schemas.openxmlformats.org/officeDocument/2006/relationships/tags" Target="../tags/tag73.xml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tags" Target="../tags/tag81.xml"/><Relationship Id="rId3" Type="http://schemas.openxmlformats.org/officeDocument/2006/relationships/tags" Target="../tags/tag76.xml"/><Relationship Id="rId7" Type="http://schemas.openxmlformats.org/officeDocument/2006/relationships/tags" Target="../tags/tag80.xml"/><Relationship Id="rId2" Type="http://schemas.openxmlformats.org/officeDocument/2006/relationships/tags" Target="../tags/tag75.xml"/><Relationship Id="rId1" Type="http://schemas.openxmlformats.org/officeDocument/2006/relationships/tags" Target="../tags/tag74.xml"/><Relationship Id="rId6" Type="http://schemas.openxmlformats.org/officeDocument/2006/relationships/tags" Target="../tags/tag79.xml"/><Relationship Id="rId5" Type="http://schemas.openxmlformats.org/officeDocument/2006/relationships/tags" Target="../tags/tag78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77.xml"/><Relationship Id="rId9" Type="http://schemas.openxmlformats.org/officeDocument/2006/relationships/tags" Target="../tags/tag82.xml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tags" Target="../tags/tag90.xml"/><Relationship Id="rId3" Type="http://schemas.openxmlformats.org/officeDocument/2006/relationships/tags" Target="../tags/tag85.xml"/><Relationship Id="rId7" Type="http://schemas.openxmlformats.org/officeDocument/2006/relationships/tags" Target="../tags/tag89.xml"/><Relationship Id="rId2" Type="http://schemas.openxmlformats.org/officeDocument/2006/relationships/tags" Target="../tags/tag84.xml"/><Relationship Id="rId1" Type="http://schemas.openxmlformats.org/officeDocument/2006/relationships/tags" Target="../tags/tag83.xml"/><Relationship Id="rId6" Type="http://schemas.openxmlformats.org/officeDocument/2006/relationships/tags" Target="../tags/tag88.xml"/><Relationship Id="rId5" Type="http://schemas.openxmlformats.org/officeDocument/2006/relationships/tags" Target="../tags/tag87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86.xml"/><Relationship Id="rId9" Type="http://schemas.openxmlformats.org/officeDocument/2006/relationships/tags" Target="../tags/tag91.xml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tags" Target="../tags/tag99.xml"/><Relationship Id="rId3" Type="http://schemas.openxmlformats.org/officeDocument/2006/relationships/tags" Target="../tags/tag94.xml"/><Relationship Id="rId7" Type="http://schemas.openxmlformats.org/officeDocument/2006/relationships/tags" Target="../tags/tag98.xml"/><Relationship Id="rId2" Type="http://schemas.openxmlformats.org/officeDocument/2006/relationships/tags" Target="../tags/tag93.xml"/><Relationship Id="rId1" Type="http://schemas.openxmlformats.org/officeDocument/2006/relationships/tags" Target="../tags/tag92.xml"/><Relationship Id="rId6" Type="http://schemas.openxmlformats.org/officeDocument/2006/relationships/tags" Target="../tags/tag97.xml"/><Relationship Id="rId5" Type="http://schemas.openxmlformats.org/officeDocument/2006/relationships/tags" Target="../tags/tag96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95.xml"/><Relationship Id="rId9" Type="http://schemas.openxmlformats.org/officeDocument/2006/relationships/tags" Target="../tags/tag100.xml"/></Relationships>
</file>

<file path=ppt/slideLayouts/_rels/slideLayout22.xml.rels><?xml version="1.0" encoding="UTF-8" standalone="yes"?>
<Relationships xmlns="http://schemas.openxmlformats.org/package/2006/relationships"><Relationship Id="rId8" Type="http://schemas.openxmlformats.org/officeDocument/2006/relationships/tags" Target="../tags/tag108.xml"/><Relationship Id="rId13" Type="http://schemas.openxmlformats.org/officeDocument/2006/relationships/slideMaster" Target="../slideMasters/slideMaster2.xml"/><Relationship Id="rId3" Type="http://schemas.openxmlformats.org/officeDocument/2006/relationships/tags" Target="../tags/tag103.xml"/><Relationship Id="rId7" Type="http://schemas.openxmlformats.org/officeDocument/2006/relationships/tags" Target="../tags/tag107.xml"/><Relationship Id="rId12" Type="http://schemas.openxmlformats.org/officeDocument/2006/relationships/tags" Target="../tags/tag112.xml"/><Relationship Id="rId2" Type="http://schemas.openxmlformats.org/officeDocument/2006/relationships/tags" Target="../tags/tag102.xml"/><Relationship Id="rId1" Type="http://schemas.openxmlformats.org/officeDocument/2006/relationships/tags" Target="../tags/tag101.xml"/><Relationship Id="rId6" Type="http://schemas.openxmlformats.org/officeDocument/2006/relationships/tags" Target="../tags/tag106.xml"/><Relationship Id="rId11" Type="http://schemas.openxmlformats.org/officeDocument/2006/relationships/tags" Target="../tags/tag111.xml"/><Relationship Id="rId5" Type="http://schemas.openxmlformats.org/officeDocument/2006/relationships/tags" Target="../tags/tag105.xml"/><Relationship Id="rId10" Type="http://schemas.openxmlformats.org/officeDocument/2006/relationships/tags" Target="../tags/tag110.xml"/><Relationship Id="rId4" Type="http://schemas.openxmlformats.org/officeDocument/2006/relationships/tags" Target="../tags/tag104.xml"/><Relationship Id="rId9" Type="http://schemas.openxmlformats.org/officeDocument/2006/relationships/tags" Target="../tags/tag109.xml"/></Relationships>
</file>

<file path=ppt/slideLayouts/_rels/slideLayout23.xml.rels><?xml version="1.0" encoding="UTF-8" standalone="yes"?>
<Relationships xmlns="http://schemas.openxmlformats.org/package/2006/relationships"><Relationship Id="rId8" Type="http://schemas.openxmlformats.org/officeDocument/2006/relationships/tags" Target="../tags/tag120.xml"/><Relationship Id="rId13" Type="http://schemas.openxmlformats.org/officeDocument/2006/relationships/slideMaster" Target="../slideMasters/slideMaster2.xml"/><Relationship Id="rId3" Type="http://schemas.openxmlformats.org/officeDocument/2006/relationships/tags" Target="../tags/tag115.xml"/><Relationship Id="rId7" Type="http://schemas.openxmlformats.org/officeDocument/2006/relationships/tags" Target="../tags/tag119.xml"/><Relationship Id="rId12" Type="http://schemas.openxmlformats.org/officeDocument/2006/relationships/tags" Target="../tags/tag124.xml"/><Relationship Id="rId2" Type="http://schemas.openxmlformats.org/officeDocument/2006/relationships/tags" Target="../tags/tag114.xml"/><Relationship Id="rId1" Type="http://schemas.openxmlformats.org/officeDocument/2006/relationships/tags" Target="../tags/tag113.xml"/><Relationship Id="rId6" Type="http://schemas.openxmlformats.org/officeDocument/2006/relationships/tags" Target="../tags/tag118.xml"/><Relationship Id="rId11" Type="http://schemas.openxmlformats.org/officeDocument/2006/relationships/tags" Target="../tags/tag123.xml"/><Relationship Id="rId5" Type="http://schemas.openxmlformats.org/officeDocument/2006/relationships/tags" Target="../tags/tag117.xml"/><Relationship Id="rId10" Type="http://schemas.openxmlformats.org/officeDocument/2006/relationships/tags" Target="../tags/tag122.xml"/><Relationship Id="rId4" Type="http://schemas.openxmlformats.org/officeDocument/2006/relationships/tags" Target="../tags/tag116.xml"/><Relationship Id="rId9" Type="http://schemas.openxmlformats.org/officeDocument/2006/relationships/tags" Target="../tags/tag121.xml"/></Relationships>
</file>

<file path=ppt/slideLayouts/_rels/slideLayout24.xml.rels><?xml version="1.0" encoding="UTF-8" standalone="yes"?>
<Relationships xmlns="http://schemas.openxmlformats.org/package/2006/relationships"><Relationship Id="rId8" Type="http://schemas.openxmlformats.org/officeDocument/2006/relationships/tags" Target="../tags/tag132.xml"/><Relationship Id="rId3" Type="http://schemas.openxmlformats.org/officeDocument/2006/relationships/tags" Target="../tags/tag127.xml"/><Relationship Id="rId7" Type="http://schemas.openxmlformats.org/officeDocument/2006/relationships/tags" Target="../tags/tag131.xml"/><Relationship Id="rId12" Type="http://schemas.openxmlformats.org/officeDocument/2006/relationships/slideMaster" Target="../slideMasters/slideMaster2.xml"/><Relationship Id="rId2" Type="http://schemas.openxmlformats.org/officeDocument/2006/relationships/tags" Target="../tags/tag126.xml"/><Relationship Id="rId1" Type="http://schemas.openxmlformats.org/officeDocument/2006/relationships/tags" Target="../tags/tag125.xml"/><Relationship Id="rId6" Type="http://schemas.openxmlformats.org/officeDocument/2006/relationships/tags" Target="../tags/tag130.xml"/><Relationship Id="rId11" Type="http://schemas.openxmlformats.org/officeDocument/2006/relationships/tags" Target="../tags/tag135.xml"/><Relationship Id="rId5" Type="http://schemas.openxmlformats.org/officeDocument/2006/relationships/tags" Target="../tags/tag129.xml"/><Relationship Id="rId10" Type="http://schemas.openxmlformats.org/officeDocument/2006/relationships/tags" Target="../tags/tag134.xml"/><Relationship Id="rId4" Type="http://schemas.openxmlformats.org/officeDocument/2006/relationships/tags" Target="../tags/tag128.xml"/><Relationship Id="rId9" Type="http://schemas.openxmlformats.org/officeDocument/2006/relationships/tags" Target="../tags/tag133.xml"/></Relationships>
</file>

<file path=ppt/slideLayouts/_rels/slideLayout25.xml.rels><?xml version="1.0" encoding="UTF-8" standalone="yes"?>
<Relationships xmlns="http://schemas.openxmlformats.org/package/2006/relationships"><Relationship Id="rId8" Type="http://schemas.openxmlformats.org/officeDocument/2006/relationships/tags" Target="../tags/tag143.xml"/><Relationship Id="rId3" Type="http://schemas.openxmlformats.org/officeDocument/2006/relationships/tags" Target="../tags/tag138.xml"/><Relationship Id="rId7" Type="http://schemas.openxmlformats.org/officeDocument/2006/relationships/tags" Target="../tags/tag142.xml"/><Relationship Id="rId2" Type="http://schemas.openxmlformats.org/officeDocument/2006/relationships/tags" Target="../tags/tag137.xml"/><Relationship Id="rId1" Type="http://schemas.openxmlformats.org/officeDocument/2006/relationships/tags" Target="../tags/tag136.xml"/><Relationship Id="rId6" Type="http://schemas.openxmlformats.org/officeDocument/2006/relationships/tags" Target="../tags/tag141.xml"/><Relationship Id="rId5" Type="http://schemas.openxmlformats.org/officeDocument/2006/relationships/tags" Target="../tags/tag140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139.xml"/><Relationship Id="rId9" Type="http://schemas.openxmlformats.org/officeDocument/2006/relationships/tags" Target="../tags/tag144.xml"/></Relationships>
</file>

<file path=ppt/slideLayouts/_rels/slideLayout26.xml.rels><?xml version="1.0" encoding="UTF-8" standalone="yes"?>
<Relationships xmlns="http://schemas.openxmlformats.org/package/2006/relationships"><Relationship Id="rId8" Type="http://schemas.openxmlformats.org/officeDocument/2006/relationships/tags" Target="../tags/tag152.xml"/><Relationship Id="rId3" Type="http://schemas.openxmlformats.org/officeDocument/2006/relationships/tags" Target="../tags/tag147.xml"/><Relationship Id="rId7" Type="http://schemas.openxmlformats.org/officeDocument/2006/relationships/tags" Target="../tags/tag151.xml"/><Relationship Id="rId2" Type="http://schemas.openxmlformats.org/officeDocument/2006/relationships/tags" Target="../tags/tag146.xml"/><Relationship Id="rId1" Type="http://schemas.openxmlformats.org/officeDocument/2006/relationships/tags" Target="../tags/tag145.xml"/><Relationship Id="rId6" Type="http://schemas.openxmlformats.org/officeDocument/2006/relationships/tags" Target="../tags/tag150.xml"/><Relationship Id="rId5" Type="http://schemas.openxmlformats.org/officeDocument/2006/relationships/tags" Target="../tags/tag149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148.xml"/><Relationship Id="rId9" Type="http://schemas.openxmlformats.org/officeDocument/2006/relationships/tags" Target="../tags/tag153.xml"/></Relationships>
</file>

<file path=ppt/slideLayouts/_rels/slideLayout27.xml.rels><?xml version="1.0" encoding="UTF-8" standalone="yes"?>
<Relationships xmlns="http://schemas.openxmlformats.org/package/2006/relationships"><Relationship Id="rId8" Type="http://schemas.openxmlformats.org/officeDocument/2006/relationships/tags" Target="../tags/tag161.xml"/><Relationship Id="rId3" Type="http://schemas.openxmlformats.org/officeDocument/2006/relationships/tags" Target="../tags/tag156.xml"/><Relationship Id="rId7" Type="http://schemas.openxmlformats.org/officeDocument/2006/relationships/tags" Target="../tags/tag160.xml"/><Relationship Id="rId2" Type="http://schemas.openxmlformats.org/officeDocument/2006/relationships/tags" Target="../tags/tag155.xml"/><Relationship Id="rId1" Type="http://schemas.openxmlformats.org/officeDocument/2006/relationships/tags" Target="../tags/tag154.xml"/><Relationship Id="rId6" Type="http://schemas.openxmlformats.org/officeDocument/2006/relationships/tags" Target="../tags/tag159.xml"/><Relationship Id="rId5" Type="http://schemas.openxmlformats.org/officeDocument/2006/relationships/tags" Target="../tags/tag158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157.xml"/><Relationship Id="rId9" Type="http://schemas.openxmlformats.org/officeDocument/2006/relationships/tags" Target="../tags/tag162.xml"/></Relationships>
</file>

<file path=ppt/slideLayouts/_rels/slideLayout28.xml.rels><?xml version="1.0" encoding="UTF-8" standalone="yes"?>
<Relationships xmlns="http://schemas.openxmlformats.org/package/2006/relationships"><Relationship Id="rId8" Type="http://schemas.openxmlformats.org/officeDocument/2006/relationships/tags" Target="../tags/tag170.xml"/><Relationship Id="rId3" Type="http://schemas.openxmlformats.org/officeDocument/2006/relationships/tags" Target="../tags/tag165.xml"/><Relationship Id="rId7" Type="http://schemas.openxmlformats.org/officeDocument/2006/relationships/tags" Target="../tags/tag169.xml"/><Relationship Id="rId12" Type="http://schemas.openxmlformats.org/officeDocument/2006/relationships/slideMaster" Target="../slideMasters/slideMaster2.xml"/><Relationship Id="rId2" Type="http://schemas.openxmlformats.org/officeDocument/2006/relationships/tags" Target="../tags/tag164.xml"/><Relationship Id="rId1" Type="http://schemas.openxmlformats.org/officeDocument/2006/relationships/tags" Target="../tags/tag163.xml"/><Relationship Id="rId6" Type="http://schemas.openxmlformats.org/officeDocument/2006/relationships/tags" Target="../tags/tag168.xml"/><Relationship Id="rId11" Type="http://schemas.openxmlformats.org/officeDocument/2006/relationships/tags" Target="../tags/tag173.xml"/><Relationship Id="rId5" Type="http://schemas.openxmlformats.org/officeDocument/2006/relationships/tags" Target="../tags/tag167.xml"/><Relationship Id="rId10" Type="http://schemas.openxmlformats.org/officeDocument/2006/relationships/tags" Target="../tags/tag172.xml"/><Relationship Id="rId4" Type="http://schemas.openxmlformats.org/officeDocument/2006/relationships/tags" Target="../tags/tag166.xml"/><Relationship Id="rId9" Type="http://schemas.openxmlformats.org/officeDocument/2006/relationships/tags" Target="../tags/tag171.xml"/></Relationships>
</file>

<file path=ppt/slideLayouts/_rels/slideLayout29.xml.rels><?xml version="1.0" encoding="UTF-8" standalone="yes"?>
<Relationships xmlns="http://schemas.openxmlformats.org/package/2006/relationships"><Relationship Id="rId8" Type="http://schemas.openxmlformats.org/officeDocument/2006/relationships/tags" Target="../tags/tag181.xml"/><Relationship Id="rId13" Type="http://schemas.openxmlformats.org/officeDocument/2006/relationships/tags" Target="../tags/tag186.xml"/><Relationship Id="rId3" Type="http://schemas.openxmlformats.org/officeDocument/2006/relationships/tags" Target="../tags/tag176.xml"/><Relationship Id="rId7" Type="http://schemas.openxmlformats.org/officeDocument/2006/relationships/tags" Target="../tags/tag180.xml"/><Relationship Id="rId12" Type="http://schemas.openxmlformats.org/officeDocument/2006/relationships/tags" Target="../tags/tag185.xml"/><Relationship Id="rId2" Type="http://schemas.openxmlformats.org/officeDocument/2006/relationships/tags" Target="../tags/tag175.xml"/><Relationship Id="rId1" Type="http://schemas.openxmlformats.org/officeDocument/2006/relationships/tags" Target="../tags/tag174.xml"/><Relationship Id="rId6" Type="http://schemas.openxmlformats.org/officeDocument/2006/relationships/tags" Target="../tags/tag179.xml"/><Relationship Id="rId11" Type="http://schemas.openxmlformats.org/officeDocument/2006/relationships/tags" Target="../tags/tag184.xml"/><Relationship Id="rId5" Type="http://schemas.openxmlformats.org/officeDocument/2006/relationships/tags" Target="../tags/tag178.xml"/><Relationship Id="rId15" Type="http://schemas.openxmlformats.org/officeDocument/2006/relationships/slideMaster" Target="../slideMasters/slideMaster2.xml"/><Relationship Id="rId10" Type="http://schemas.openxmlformats.org/officeDocument/2006/relationships/tags" Target="../tags/tag183.xml"/><Relationship Id="rId4" Type="http://schemas.openxmlformats.org/officeDocument/2006/relationships/tags" Target="../tags/tag177.xml"/><Relationship Id="rId9" Type="http://schemas.openxmlformats.org/officeDocument/2006/relationships/tags" Target="../tags/tag182.xml"/><Relationship Id="rId14" Type="http://schemas.openxmlformats.org/officeDocument/2006/relationships/tags" Target="../tags/tag187.xml"/></Relationships>
</file>

<file path=ppt/slideLayouts/_rels/slideLayout30.xml.rels><?xml version="1.0" encoding="UTF-8" standalone="yes"?>
<Relationships xmlns="http://schemas.openxmlformats.org/package/2006/relationships"><Relationship Id="rId8" Type="http://schemas.openxmlformats.org/officeDocument/2006/relationships/tags" Target="../tags/tag195.xml"/><Relationship Id="rId13" Type="http://schemas.openxmlformats.org/officeDocument/2006/relationships/tags" Target="../tags/tag200.xml"/><Relationship Id="rId3" Type="http://schemas.openxmlformats.org/officeDocument/2006/relationships/tags" Target="../tags/tag190.xml"/><Relationship Id="rId7" Type="http://schemas.openxmlformats.org/officeDocument/2006/relationships/tags" Target="../tags/tag194.xml"/><Relationship Id="rId12" Type="http://schemas.openxmlformats.org/officeDocument/2006/relationships/tags" Target="../tags/tag199.xml"/><Relationship Id="rId2" Type="http://schemas.openxmlformats.org/officeDocument/2006/relationships/tags" Target="../tags/tag189.xml"/><Relationship Id="rId1" Type="http://schemas.openxmlformats.org/officeDocument/2006/relationships/tags" Target="../tags/tag188.xml"/><Relationship Id="rId6" Type="http://schemas.openxmlformats.org/officeDocument/2006/relationships/tags" Target="../tags/tag193.xml"/><Relationship Id="rId11" Type="http://schemas.openxmlformats.org/officeDocument/2006/relationships/tags" Target="../tags/tag198.xml"/><Relationship Id="rId5" Type="http://schemas.openxmlformats.org/officeDocument/2006/relationships/tags" Target="../tags/tag192.xml"/><Relationship Id="rId15" Type="http://schemas.openxmlformats.org/officeDocument/2006/relationships/slideMaster" Target="../slideMasters/slideMaster2.xml"/><Relationship Id="rId10" Type="http://schemas.openxmlformats.org/officeDocument/2006/relationships/tags" Target="../tags/tag197.xml"/><Relationship Id="rId4" Type="http://schemas.openxmlformats.org/officeDocument/2006/relationships/tags" Target="../tags/tag191.xml"/><Relationship Id="rId9" Type="http://schemas.openxmlformats.org/officeDocument/2006/relationships/tags" Target="../tags/tag196.xml"/><Relationship Id="rId14" Type="http://schemas.openxmlformats.org/officeDocument/2006/relationships/tags" Target="../tags/tag201.xml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tags" Target="../tags/tag209.xml"/><Relationship Id="rId3" Type="http://schemas.openxmlformats.org/officeDocument/2006/relationships/tags" Target="../tags/tag204.xml"/><Relationship Id="rId7" Type="http://schemas.openxmlformats.org/officeDocument/2006/relationships/tags" Target="../tags/tag208.xml"/><Relationship Id="rId2" Type="http://schemas.openxmlformats.org/officeDocument/2006/relationships/tags" Target="../tags/tag203.xml"/><Relationship Id="rId1" Type="http://schemas.openxmlformats.org/officeDocument/2006/relationships/tags" Target="../tags/tag202.xml"/><Relationship Id="rId6" Type="http://schemas.openxmlformats.org/officeDocument/2006/relationships/tags" Target="../tags/tag207.xml"/><Relationship Id="rId5" Type="http://schemas.openxmlformats.org/officeDocument/2006/relationships/tags" Target="../tags/tag206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205.xml"/><Relationship Id="rId9" Type="http://schemas.openxmlformats.org/officeDocument/2006/relationships/tags" Target="../tags/tag210.xml"/></Relationships>
</file>

<file path=ppt/slideLayouts/_rels/slideLayout32.xml.rels><?xml version="1.0" encoding="UTF-8" standalone="yes"?>
<Relationships xmlns="http://schemas.openxmlformats.org/package/2006/relationships"><Relationship Id="rId8" Type="http://schemas.openxmlformats.org/officeDocument/2006/relationships/tags" Target="../tags/tag218.xml"/><Relationship Id="rId3" Type="http://schemas.openxmlformats.org/officeDocument/2006/relationships/tags" Target="../tags/tag213.xml"/><Relationship Id="rId7" Type="http://schemas.openxmlformats.org/officeDocument/2006/relationships/tags" Target="../tags/tag217.xml"/><Relationship Id="rId2" Type="http://schemas.openxmlformats.org/officeDocument/2006/relationships/tags" Target="../tags/tag212.xml"/><Relationship Id="rId1" Type="http://schemas.openxmlformats.org/officeDocument/2006/relationships/tags" Target="../tags/tag211.xml"/><Relationship Id="rId6" Type="http://schemas.openxmlformats.org/officeDocument/2006/relationships/tags" Target="../tags/tag216.xml"/><Relationship Id="rId5" Type="http://schemas.openxmlformats.org/officeDocument/2006/relationships/tags" Target="../tags/tag215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214.xml"/><Relationship Id="rId9" Type="http://schemas.openxmlformats.org/officeDocument/2006/relationships/tags" Target="../tags/tag219.xml"/></Relationships>
</file>

<file path=ppt/slideLayouts/_rels/slideLayout33.xml.rels><?xml version="1.0" encoding="UTF-8" standalone="yes"?>
<Relationships xmlns="http://schemas.openxmlformats.org/package/2006/relationships"><Relationship Id="rId8" Type="http://schemas.openxmlformats.org/officeDocument/2006/relationships/tags" Target="../tags/tag227.xml"/><Relationship Id="rId3" Type="http://schemas.openxmlformats.org/officeDocument/2006/relationships/tags" Target="../tags/tag222.xml"/><Relationship Id="rId7" Type="http://schemas.openxmlformats.org/officeDocument/2006/relationships/tags" Target="../tags/tag226.xml"/><Relationship Id="rId2" Type="http://schemas.openxmlformats.org/officeDocument/2006/relationships/tags" Target="../tags/tag221.xml"/><Relationship Id="rId1" Type="http://schemas.openxmlformats.org/officeDocument/2006/relationships/tags" Target="../tags/tag220.xml"/><Relationship Id="rId6" Type="http://schemas.openxmlformats.org/officeDocument/2006/relationships/tags" Target="../tags/tag225.xml"/><Relationship Id="rId5" Type="http://schemas.openxmlformats.org/officeDocument/2006/relationships/tags" Target="../tags/tag224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223.xml"/><Relationship Id="rId9" Type="http://schemas.openxmlformats.org/officeDocument/2006/relationships/tags" Target="../tags/tag228.xml"/></Relationships>
</file>

<file path=ppt/slideLayouts/_rels/slideLayout34.xml.rels><?xml version="1.0" encoding="UTF-8" standalone="yes"?>
<Relationships xmlns="http://schemas.openxmlformats.org/package/2006/relationships"><Relationship Id="rId8" Type="http://schemas.openxmlformats.org/officeDocument/2006/relationships/tags" Target="../tags/tag236.xml"/><Relationship Id="rId3" Type="http://schemas.openxmlformats.org/officeDocument/2006/relationships/tags" Target="../tags/tag231.xml"/><Relationship Id="rId7" Type="http://schemas.openxmlformats.org/officeDocument/2006/relationships/tags" Target="../tags/tag235.xml"/><Relationship Id="rId12" Type="http://schemas.openxmlformats.org/officeDocument/2006/relationships/slideMaster" Target="../slideMasters/slideMaster2.xml"/><Relationship Id="rId2" Type="http://schemas.openxmlformats.org/officeDocument/2006/relationships/tags" Target="../tags/tag230.xml"/><Relationship Id="rId1" Type="http://schemas.openxmlformats.org/officeDocument/2006/relationships/tags" Target="../tags/tag229.xml"/><Relationship Id="rId6" Type="http://schemas.openxmlformats.org/officeDocument/2006/relationships/tags" Target="../tags/tag234.xml"/><Relationship Id="rId11" Type="http://schemas.openxmlformats.org/officeDocument/2006/relationships/tags" Target="../tags/tag239.xml"/><Relationship Id="rId5" Type="http://schemas.openxmlformats.org/officeDocument/2006/relationships/tags" Target="../tags/tag233.xml"/><Relationship Id="rId10" Type="http://schemas.openxmlformats.org/officeDocument/2006/relationships/tags" Target="../tags/tag238.xml"/><Relationship Id="rId4" Type="http://schemas.openxmlformats.org/officeDocument/2006/relationships/tags" Target="../tags/tag232.xml"/><Relationship Id="rId9" Type="http://schemas.openxmlformats.org/officeDocument/2006/relationships/tags" Target="../tags/tag237.xml"/></Relationships>
</file>

<file path=ppt/slideLayouts/_rels/slideLayout35.xml.rels><?xml version="1.0" encoding="UTF-8" standalone="yes"?>
<Relationships xmlns="http://schemas.openxmlformats.org/package/2006/relationships"><Relationship Id="rId8" Type="http://schemas.openxmlformats.org/officeDocument/2006/relationships/tags" Target="../tags/tag247.xml"/><Relationship Id="rId3" Type="http://schemas.openxmlformats.org/officeDocument/2006/relationships/tags" Target="../tags/tag242.xml"/><Relationship Id="rId7" Type="http://schemas.openxmlformats.org/officeDocument/2006/relationships/tags" Target="../tags/tag246.xml"/><Relationship Id="rId2" Type="http://schemas.openxmlformats.org/officeDocument/2006/relationships/tags" Target="../tags/tag241.xml"/><Relationship Id="rId1" Type="http://schemas.openxmlformats.org/officeDocument/2006/relationships/tags" Target="../tags/tag240.xml"/><Relationship Id="rId6" Type="http://schemas.openxmlformats.org/officeDocument/2006/relationships/tags" Target="../tags/tag245.xml"/><Relationship Id="rId5" Type="http://schemas.openxmlformats.org/officeDocument/2006/relationships/tags" Target="../tags/tag244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243.xml"/><Relationship Id="rId9" Type="http://schemas.openxmlformats.org/officeDocument/2006/relationships/tags" Target="../tags/tag248.xml"/></Relationships>
</file>

<file path=ppt/slideLayouts/_rels/slideLayout36.xml.rels><?xml version="1.0" encoding="UTF-8" standalone="yes"?>
<Relationships xmlns="http://schemas.openxmlformats.org/package/2006/relationships"><Relationship Id="rId8" Type="http://schemas.openxmlformats.org/officeDocument/2006/relationships/tags" Target="../tags/tag256.xml"/><Relationship Id="rId3" Type="http://schemas.openxmlformats.org/officeDocument/2006/relationships/tags" Target="../tags/tag251.xml"/><Relationship Id="rId7" Type="http://schemas.openxmlformats.org/officeDocument/2006/relationships/tags" Target="../tags/tag255.xml"/><Relationship Id="rId12" Type="http://schemas.openxmlformats.org/officeDocument/2006/relationships/slideMaster" Target="../slideMasters/slideMaster2.xml"/><Relationship Id="rId2" Type="http://schemas.openxmlformats.org/officeDocument/2006/relationships/tags" Target="../tags/tag250.xml"/><Relationship Id="rId1" Type="http://schemas.openxmlformats.org/officeDocument/2006/relationships/tags" Target="../tags/tag249.xml"/><Relationship Id="rId6" Type="http://schemas.openxmlformats.org/officeDocument/2006/relationships/tags" Target="../tags/tag254.xml"/><Relationship Id="rId11" Type="http://schemas.openxmlformats.org/officeDocument/2006/relationships/tags" Target="../tags/tag259.xml"/><Relationship Id="rId5" Type="http://schemas.openxmlformats.org/officeDocument/2006/relationships/tags" Target="../tags/tag253.xml"/><Relationship Id="rId10" Type="http://schemas.openxmlformats.org/officeDocument/2006/relationships/tags" Target="../tags/tag258.xml"/><Relationship Id="rId4" Type="http://schemas.openxmlformats.org/officeDocument/2006/relationships/tags" Target="../tags/tag252.xml"/><Relationship Id="rId9" Type="http://schemas.openxmlformats.org/officeDocument/2006/relationships/tags" Target="../tags/tag257.xml"/></Relationships>
</file>

<file path=ppt/slideLayouts/_rels/slideLayout37.xml.rels><?xml version="1.0" encoding="UTF-8" standalone="yes"?>
<Relationships xmlns="http://schemas.openxmlformats.org/package/2006/relationships"><Relationship Id="rId8" Type="http://schemas.openxmlformats.org/officeDocument/2006/relationships/tags" Target="../tags/tag267.xml"/><Relationship Id="rId13" Type="http://schemas.openxmlformats.org/officeDocument/2006/relationships/tags" Target="../tags/tag272.xml"/><Relationship Id="rId3" Type="http://schemas.openxmlformats.org/officeDocument/2006/relationships/tags" Target="../tags/tag262.xml"/><Relationship Id="rId7" Type="http://schemas.openxmlformats.org/officeDocument/2006/relationships/tags" Target="../tags/tag266.xml"/><Relationship Id="rId12" Type="http://schemas.openxmlformats.org/officeDocument/2006/relationships/tags" Target="../tags/tag271.xml"/><Relationship Id="rId2" Type="http://schemas.openxmlformats.org/officeDocument/2006/relationships/tags" Target="../tags/tag261.xml"/><Relationship Id="rId1" Type="http://schemas.openxmlformats.org/officeDocument/2006/relationships/tags" Target="../tags/tag260.xml"/><Relationship Id="rId6" Type="http://schemas.openxmlformats.org/officeDocument/2006/relationships/tags" Target="../tags/tag265.xml"/><Relationship Id="rId11" Type="http://schemas.openxmlformats.org/officeDocument/2006/relationships/tags" Target="../tags/tag270.xml"/><Relationship Id="rId5" Type="http://schemas.openxmlformats.org/officeDocument/2006/relationships/tags" Target="../tags/tag264.xml"/><Relationship Id="rId15" Type="http://schemas.openxmlformats.org/officeDocument/2006/relationships/slideMaster" Target="../slideMasters/slideMaster2.xml"/><Relationship Id="rId10" Type="http://schemas.openxmlformats.org/officeDocument/2006/relationships/tags" Target="../tags/tag269.xml"/><Relationship Id="rId4" Type="http://schemas.openxmlformats.org/officeDocument/2006/relationships/tags" Target="../tags/tag263.xml"/><Relationship Id="rId9" Type="http://schemas.openxmlformats.org/officeDocument/2006/relationships/tags" Target="../tags/tag268.xml"/><Relationship Id="rId14" Type="http://schemas.openxmlformats.org/officeDocument/2006/relationships/tags" Target="../tags/tag273.xml"/></Relationships>
</file>

<file path=ppt/slideLayouts/_rels/slideLayout38.xml.rels><?xml version="1.0" encoding="UTF-8" standalone="yes"?>
<Relationships xmlns="http://schemas.openxmlformats.org/package/2006/relationships"><Relationship Id="rId8" Type="http://schemas.openxmlformats.org/officeDocument/2006/relationships/tags" Target="../tags/tag281.xml"/><Relationship Id="rId3" Type="http://schemas.openxmlformats.org/officeDocument/2006/relationships/tags" Target="../tags/tag276.xml"/><Relationship Id="rId7" Type="http://schemas.openxmlformats.org/officeDocument/2006/relationships/tags" Target="../tags/tag280.xml"/><Relationship Id="rId2" Type="http://schemas.openxmlformats.org/officeDocument/2006/relationships/tags" Target="../tags/tag275.xml"/><Relationship Id="rId1" Type="http://schemas.openxmlformats.org/officeDocument/2006/relationships/tags" Target="../tags/tag274.xml"/><Relationship Id="rId6" Type="http://schemas.openxmlformats.org/officeDocument/2006/relationships/tags" Target="../tags/tag279.xml"/><Relationship Id="rId5" Type="http://schemas.openxmlformats.org/officeDocument/2006/relationships/tags" Target="../tags/tag278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277.xml"/><Relationship Id="rId9" Type="http://schemas.openxmlformats.org/officeDocument/2006/relationships/tags" Target="../tags/tag282.xml"/></Relationships>
</file>

<file path=ppt/slideLayouts/_rels/slideLayout39.xml.rels><?xml version="1.0" encoding="UTF-8" standalone="yes"?>
<Relationships xmlns="http://schemas.openxmlformats.org/package/2006/relationships"><Relationship Id="rId8" Type="http://schemas.openxmlformats.org/officeDocument/2006/relationships/tags" Target="../tags/tag290.xml"/><Relationship Id="rId13" Type="http://schemas.openxmlformats.org/officeDocument/2006/relationships/tags" Target="../tags/tag295.xml"/><Relationship Id="rId3" Type="http://schemas.openxmlformats.org/officeDocument/2006/relationships/tags" Target="../tags/tag285.xml"/><Relationship Id="rId7" Type="http://schemas.openxmlformats.org/officeDocument/2006/relationships/tags" Target="../tags/tag289.xml"/><Relationship Id="rId12" Type="http://schemas.openxmlformats.org/officeDocument/2006/relationships/tags" Target="../tags/tag294.xml"/><Relationship Id="rId2" Type="http://schemas.openxmlformats.org/officeDocument/2006/relationships/tags" Target="../tags/tag284.xml"/><Relationship Id="rId1" Type="http://schemas.openxmlformats.org/officeDocument/2006/relationships/tags" Target="../tags/tag283.xml"/><Relationship Id="rId6" Type="http://schemas.openxmlformats.org/officeDocument/2006/relationships/tags" Target="../tags/tag288.xml"/><Relationship Id="rId11" Type="http://schemas.openxmlformats.org/officeDocument/2006/relationships/tags" Target="../tags/tag293.xml"/><Relationship Id="rId5" Type="http://schemas.openxmlformats.org/officeDocument/2006/relationships/tags" Target="../tags/tag287.xml"/><Relationship Id="rId10" Type="http://schemas.openxmlformats.org/officeDocument/2006/relationships/tags" Target="../tags/tag292.xml"/><Relationship Id="rId4" Type="http://schemas.openxmlformats.org/officeDocument/2006/relationships/tags" Target="../tags/tag286.xml"/><Relationship Id="rId9" Type="http://schemas.openxmlformats.org/officeDocument/2006/relationships/tags" Target="../tags/tag291.xml"/><Relationship Id="rId14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8" Type="http://schemas.openxmlformats.org/officeDocument/2006/relationships/tags" Target="../tags/tag303.xml"/><Relationship Id="rId13" Type="http://schemas.openxmlformats.org/officeDocument/2006/relationships/tags" Target="../tags/tag308.xml"/><Relationship Id="rId3" Type="http://schemas.openxmlformats.org/officeDocument/2006/relationships/tags" Target="../tags/tag298.xml"/><Relationship Id="rId7" Type="http://schemas.openxmlformats.org/officeDocument/2006/relationships/tags" Target="../tags/tag302.xml"/><Relationship Id="rId12" Type="http://schemas.openxmlformats.org/officeDocument/2006/relationships/tags" Target="../tags/tag307.xml"/><Relationship Id="rId2" Type="http://schemas.openxmlformats.org/officeDocument/2006/relationships/tags" Target="../tags/tag297.xml"/><Relationship Id="rId16" Type="http://schemas.openxmlformats.org/officeDocument/2006/relationships/slideMaster" Target="../slideMasters/slideMaster2.xml"/><Relationship Id="rId1" Type="http://schemas.openxmlformats.org/officeDocument/2006/relationships/tags" Target="../tags/tag296.xml"/><Relationship Id="rId6" Type="http://schemas.openxmlformats.org/officeDocument/2006/relationships/tags" Target="../tags/tag301.xml"/><Relationship Id="rId11" Type="http://schemas.openxmlformats.org/officeDocument/2006/relationships/tags" Target="../tags/tag306.xml"/><Relationship Id="rId5" Type="http://schemas.openxmlformats.org/officeDocument/2006/relationships/tags" Target="../tags/tag300.xml"/><Relationship Id="rId15" Type="http://schemas.openxmlformats.org/officeDocument/2006/relationships/tags" Target="../tags/tag310.xml"/><Relationship Id="rId10" Type="http://schemas.openxmlformats.org/officeDocument/2006/relationships/tags" Target="../tags/tag305.xml"/><Relationship Id="rId4" Type="http://schemas.openxmlformats.org/officeDocument/2006/relationships/tags" Target="../tags/tag299.xml"/><Relationship Id="rId9" Type="http://schemas.openxmlformats.org/officeDocument/2006/relationships/tags" Target="../tags/tag304.xml"/><Relationship Id="rId14" Type="http://schemas.openxmlformats.org/officeDocument/2006/relationships/tags" Target="../tags/tag309.xml"/></Relationships>
</file>

<file path=ppt/slideLayouts/_rels/slideLayout41.xml.rels><?xml version="1.0" encoding="UTF-8" standalone="yes"?>
<Relationships xmlns="http://schemas.openxmlformats.org/package/2006/relationships"><Relationship Id="rId8" Type="http://schemas.openxmlformats.org/officeDocument/2006/relationships/tags" Target="../tags/tag318.xml"/><Relationship Id="rId13" Type="http://schemas.openxmlformats.org/officeDocument/2006/relationships/tags" Target="../tags/tag323.xml"/><Relationship Id="rId3" Type="http://schemas.openxmlformats.org/officeDocument/2006/relationships/tags" Target="../tags/tag313.xml"/><Relationship Id="rId7" Type="http://schemas.openxmlformats.org/officeDocument/2006/relationships/tags" Target="../tags/tag317.xml"/><Relationship Id="rId12" Type="http://schemas.openxmlformats.org/officeDocument/2006/relationships/tags" Target="../tags/tag322.xml"/><Relationship Id="rId2" Type="http://schemas.openxmlformats.org/officeDocument/2006/relationships/tags" Target="../tags/tag312.xml"/><Relationship Id="rId1" Type="http://schemas.openxmlformats.org/officeDocument/2006/relationships/tags" Target="../tags/tag311.xml"/><Relationship Id="rId6" Type="http://schemas.openxmlformats.org/officeDocument/2006/relationships/tags" Target="../tags/tag316.xml"/><Relationship Id="rId11" Type="http://schemas.openxmlformats.org/officeDocument/2006/relationships/tags" Target="../tags/tag321.xml"/><Relationship Id="rId5" Type="http://schemas.openxmlformats.org/officeDocument/2006/relationships/tags" Target="../tags/tag315.xml"/><Relationship Id="rId15" Type="http://schemas.openxmlformats.org/officeDocument/2006/relationships/slideMaster" Target="../slideMasters/slideMaster2.xml"/><Relationship Id="rId10" Type="http://schemas.openxmlformats.org/officeDocument/2006/relationships/tags" Target="../tags/tag320.xml"/><Relationship Id="rId4" Type="http://schemas.openxmlformats.org/officeDocument/2006/relationships/tags" Target="../tags/tag314.xml"/><Relationship Id="rId9" Type="http://schemas.openxmlformats.org/officeDocument/2006/relationships/tags" Target="../tags/tag319.xml"/><Relationship Id="rId14" Type="http://schemas.openxmlformats.org/officeDocument/2006/relationships/tags" Target="../tags/tag324.xml"/></Relationships>
</file>

<file path=ppt/slideLayouts/_rels/slideLayout42.xml.rels><?xml version="1.0" encoding="UTF-8" standalone="yes"?>
<Relationships xmlns="http://schemas.openxmlformats.org/package/2006/relationships"><Relationship Id="rId8" Type="http://schemas.openxmlformats.org/officeDocument/2006/relationships/tags" Target="../tags/tag332.xml"/><Relationship Id="rId13" Type="http://schemas.openxmlformats.org/officeDocument/2006/relationships/slideMaster" Target="../slideMasters/slideMaster2.xml"/><Relationship Id="rId3" Type="http://schemas.openxmlformats.org/officeDocument/2006/relationships/tags" Target="../tags/tag327.xml"/><Relationship Id="rId7" Type="http://schemas.openxmlformats.org/officeDocument/2006/relationships/tags" Target="../tags/tag331.xml"/><Relationship Id="rId12" Type="http://schemas.openxmlformats.org/officeDocument/2006/relationships/tags" Target="../tags/tag336.xml"/><Relationship Id="rId2" Type="http://schemas.openxmlformats.org/officeDocument/2006/relationships/tags" Target="../tags/tag326.xml"/><Relationship Id="rId1" Type="http://schemas.openxmlformats.org/officeDocument/2006/relationships/tags" Target="../tags/tag325.xml"/><Relationship Id="rId6" Type="http://schemas.openxmlformats.org/officeDocument/2006/relationships/tags" Target="../tags/tag330.xml"/><Relationship Id="rId11" Type="http://schemas.openxmlformats.org/officeDocument/2006/relationships/tags" Target="../tags/tag335.xml"/><Relationship Id="rId5" Type="http://schemas.openxmlformats.org/officeDocument/2006/relationships/tags" Target="../tags/tag329.xml"/><Relationship Id="rId10" Type="http://schemas.openxmlformats.org/officeDocument/2006/relationships/tags" Target="../tags/tag334.xml"/><Relationship Id="rId4" Type="http://schemas.openxmlformats.org/officeDocument/2006/relationships/tags" Target="../tags/tag328.xml"/><Relationship Id="rId9" Type="http://schemas.openxmlformats.org/officeDocument/2006/relationships/tags" Target="../tags/tag333.xml"/></Relationships>
</file>

<file path=ppt/slideLayouts/_rels/slideLayout43.xml.rels><?xml version="1.0" encoding="UTF-8" standalone="yes"?>
<Relationships xmlns="http://schemas.openxmlformats.org/package/2006/relationships"><Relationship Id="rId8" Type="http://schemas.openxmlformats.org/officeDocument/2006/relationships/tags" Target="../tags/tag344.xml"/><Relationship Id="rId3" Type="http://schemas.openxmlformats.org/officeDocument/2006/relationships/tags" Target="../tags/tag339.xml"/><Relationship Id="rId7" Type="http://schemas.openxmlformats.org/officeDocument/2006/relationships/tags" Target="../tags/tag343.xml"/><Relationship Id="rId12" Type="http://schemas.openxmlformats.org/officeDocument/2006/relationships/slideMaster" Target="../slideMasters/slideMaster2.xml"/><Relationship Id="rId2" Type="http://schemas.openxmlformats.org/officeDocument/2006/relationships/tags" Target="../tags/tag338.xml"/><Relationship Id="rId1" Type="http://schemas.openxmlformats.org/officeDocument/2006/relationships/tags" Target="../tags/tag337.xml"/><Relationship Id="rId6" Type="http://schemas.openxmlformats.org/officeDocument/2006/relationships/tags" Target="../tags/tag342.xml"/><Relationship Id="rId11" Type="http://schemas.openxmlformats.org/officeDocument/2006/relationships/tags" Target="../tags/tag347.xml"/><Relationship Id="rId5" Type="http://schemas.openxmlformats.org/officeDocument/2006/relationships/tags" Target="../tags/tag341.xml"/><Relationship Id="rId10" Type="http://schemas.openxmlformats.org/officeDocument/2006/relationships/tags" Target="../tags/tag346.xml"/><Relationship Id="rId4" Type="http://schemas.openxmlformats.org/officeDocument/2006/relationships/tags" Target="../tags/tag340.xml"/><Relationship Id="rId9" Type="http://schemas.openxmlformats.org/officeDocument/2006/relationships/tags" Target="../tags/tag345.xml"/></Relationships>
</file>

<file path=ppt/slideLayouts/_rels/slideLayout44.xml.rels><?xml version="1.0" encoding="UTF-8" standalone="yes"?>
<Relationships xmlns="http://schemas.openxmlformats.org/package/2006/relationships"><Relationship Id="rId8" Type="http://schemas.openxmlformats.org/officeDocument/2006/relationships/tags" Target="../tags/tag355.xml"/><Relationship Id="rId13" Type="http://schemas.openxmlformats.org/officeDocument/2006/relationships/tags" Target="../tags/tag360.xml"/><Relationship Id="rId3" Type="http://schemas.openxmlformats.org/officeDocument/2006/relationships/tags" Target="../tags/tag350.xml"/><Relationship Id="rId7" Type="http://schemas.openxmlformats.org/officeDocument/2006/relationships/tags" Target="../tags/tag354.xml"/><Relationship Id="rId12" Type="http://schemas.openxmlformats.org/officeDocument/2006/relationships/tags" Target="../tags/tag359.xml"/><Relationship Id="rId2" Type="http://schemas.openxmlformats.org/officeDocument/2006/relationships/tags" Target="../tags/tag349.xml"/><Relationship Id="rId1" Type="http://schemas.openxmlformats.org/officeDocument/2006/relationships/tags" Target="../tags/tag348.xml"/><Relationship Id="rId6" Type="http://schemas.openxmlformats.org/officeDocument/2006/relationships/tags" Target="../tags/tag353.xml"/><Relationship Id="rId11" Type="http://schemas.openxmlformats.org/officeDocument/2006/relationships/tags" Target="../tags/tag358.xml"/><Relationship Id="rId5" Type="http://schemas.openxmlformats.org/officeDocument/2006/relationships/tags" Target="../tags/tag352.xml"/><Relationship Id="rId10" Type="http://schemas.openxmlformats.org/officeDocument/2006/relationships/tags" Target="../tags/tag357.xml"/><Relationship Id="rId4" Type="http://schemas.openxmlformats.org/officeDocument/2006/relationships/tags" Target="../tags/tag351.xml"/><Relationship Id="rId9" Type="http://schemas.openxmlformats.org/officeDocument/2006/relationships/tags" Target="../tags/tag356.xml"/><Relationship Id="rId14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8" Type="http://schemas.openxmlformats.org/officeDocument/2006/relationships/tags" Target="../tags/tag368.xml"/><Relationship Id="rId13" Type="http://schemas.openxmlformats.org/officeDocument/2006/relationships/tags" Target="../tags/tag373.xml"/><Relationship Id="rId3" Type="http://schemas.openxmlformats.org/officeDocument/2006/relationships/tags" Target="../tags/tag363.xml"/><Relationship Id="rId7" Type="http://schemas.openxmlformats.org/officeDocument/2006/relationships/tags" Target="../tags/tag367.xml"/><Relationship Id="rId12" Type="http://schemas.openxmlformats.org/officeDocument/2006/relationships/tags" Target="../tags/tag372.xml"/><Relationship Id="rId17" Type="http://schemas.openxmlformats.org/officeDocument/2006/relationships/slideMaster" Target="../slideMasters/slideMaster2.xml"/><Relationship Id="rId2" Type="http://schemas.openxmlformats.org/officeDocument/2006/relationships/tags" Target="../tags/tag362.xml"/><Relationship Id="rId16" Type="http://schemas.openxmlformats.org/officeDocument/2006/relationships/tags" Target="../tags/tag376.xml"/><Relationship Id="rId1" Type="http://schemas.openxmlformats.org/officeDocument/2006/relationships/tags" Target="../tags/tag361.xml"/><Relationship Id="rId6" Type="http://schemas.openxmlformats.org/officeDocument/2006/relationships/tags" Target="../tags/tag366.xml"/><Relationship Id="rId11" Type="http://schemas.openxmlformats.org/officeDocument/2006/relationships/tags" Target="../tags/tag371.xml"/><Relationship Id="rId5" Type="http://schemas.openxmlformats.org/officeDocument/2006/relationships/tags" Target="../tags/tag365.xml"/><Relationship Id="rId15" Type="http://schemas.openxmlformats.org/officeDocument/2006/relationships/tags" Target="../tags/tag375.xml"/><Relationship Id="rId10" Type="http://schemas.openxmlformats.org/officeDocument/2006/relationships/tags" Target="../tags/tag370.xml"/><Relationship Id="rId4" Type="http://schemas.openxmlformats.org/officeDocument/2006/relationships/tags" Target="../tags/tag364.xml"/><Relationship Id="rId9" Type="http://schemas.openxmlformats.org/officeDocument/2006/relationships/tags" Target="../tags/tag369.xml"/><Relationship Id="rId14" Type="http://schemas.openxmlformats.org/officeDocument/2006/relationships/tags" Target="../tags/tag374.xml"/></Relationships>
</file>

<file path=ppt/slideLayouts/_rels/slideLayout46.xml.rels><?xml version="1.0" encoding="UTF-8" standalone="yes"?>
<Relationships xmlns="http://schemas.openxmlformats.org/package/2006/relationships"><Relationship Id="rId8" Type="http://schemas.openxmlformats.org/officeDocument/2006/relationships/tags" Target="../tags/tag384.xml"/><Relationship Id="rId3" Type="http://schemas.openxmlformats.org/officeDocument/2006/relationships/tags" Target="../tags/tag379.xml"/><Relationship Id="rId7" Type="http://schemas.openxmlformats.org/officeDocument/2006/relationships/tags" Target="../tags/tag383.xml"/><Relationship Id="rId12" Type="http://schemas.openxmlformats.org/officeDocument/2006/relationships/slideMaster" Target="../slideMasters/slideMaster2.xml"/><Relationship Id="rId2" Type="http://schemas.openxmlformats.org/officeDocument/2006/relationships/tags" Target="../tags/tag378.xml"/><Relationship Id="rId1" Type="http://schemas.openxmlformats.org/officeDocument/2006/relationships/tags" Target="../tags/tag377.xml"/><Relationship Id="rId6" Type="http://schemas.openxmlformats.org/officeDocument/2006/relationships/tags" Target="../tags/tag382.xml"/><Relationship Id="rId11" Type="http://schemas.openxmlformats.org/officeDocument/2006/relationships/tags" Target="../tags/tag387.xml"/><Relationship Id="rId5" Type="http://schemas.openxmlformats.org/officeDocument/2006/relationships/tags" Target="../tags/tag381.xml"/><Relationship Id="rId10" Type="http://schemas.openxmlformats.org/officeDocument/2006/relationships/tags" Target="../tags/tag386.xml"/><Relationship Id="rId4" Type="http://schemas.openxmlformats.org/officeDocument/2006/relationships/tags" Target="../tags/tag380.xml"/><Relationship Id="rId9" Type="http://schemas.openxmlformats.org/officeDocument/2006/relationships/tags" Target="../tags/tag385.xml"/></Relationships>
</file>

<file path=ppt/slideLayouts/_rels/slideLayout47.xml.rels><?xml version="1.0" encoding="UTF-8" standalone="yes"?>
<Relationships xmlns="http://schemas.openxmlformats.org/package/2006/relationships"><Relationship Id="rId8" Type="http://schemas.openxmlformats.org/officeDocument/2006/relationships/tags" Target="../tags/tag395.xml"/><Relationship Id="rId3" Type="http://schemas.openxmlformats.org/officeDocument/2006/relationships/tags" Target="../tags/tag390.xml"/><Relationship Id="rId7" Type="http://schemas.openxmlformats.org/officeDocument/2006/relationships/tags" Target="../tags/tag394.xml"/><Relationship Id="rId2" Type="http://schemas.openxmlformats.org/officeDocument/2006/relationships/tags" Target="../tags/tag389.xml"/><Relationship Id="rId1" Type="http://schemas.openxmlformats.org/officeDocument/2006/relationships/tags" Target="../tags/tag388.xml"/><Relationship Id="rId6" Type="http://schemas.openxmlformats.org/officeDocument/2006/relationships/tags" Target="../tags/tag393.xml"/><Relationship Id="rId5" Type="http://schemas.openxmlformats.org/officeDocument/2006/relationships/tags" Target="../tags/tag392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391.xml"/><Relationship Id="rId9" Type="http://schemas.openxmlformats.org/officeDocument/2006/relationships/tags" Target="../tags/tag396.xml"/></Relationships>
</file>

<file path=ppt/slideLayouts/_rels/slideLayout48.xml.rels><?xml version="1.0" encoding="UTF-8" standalone="yes"?>
<Relationships xmlns="http://schemas.openxmlformats.org/package/2006/relationships"><Relationship Id="rId8" Type="http://schemas.openxmlformats.org/officeDocument/2006/relationships/tags" Target="../tags/tag404.xml"/><Relationship Id="rId3" Type="http://schemas.openxmlformats.org/officeDocument/2006/relationships/tags" Target="../tags/tag399.xml"/><Relationship Id="rId7" Type="http://schemas.openxmlformats.org/officeDocument/2006/relationships/tags" Target="../tags/tag403.xml"/><Relationship Id="rId2" Type="http://schemas.openxmlformats.org/officeDocument/2006/relationships/tags" Target="../tags/tag398.xml"/><Relationship Id="rId1" Type="http://schemas.openxmlformats.org/officeDocument/2006/relationships/tags" Target="../tags/tag397.xml"/><Relationship Id="rId6" Type="http://schemas.openxmlformats.org/officeDocument/2006/relationships/tags" Target="../tags/tag402.xml"/><Relationship Id="rId5" Type="http://schemas.openxmlformats.org/officeDocument/2006/relationships/tags" Target="../tags/tag401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400.xml"/><Relationship Id="rId9" Type="http://schemas.openxmlformats.org/officeDocument/2006/relationships/tags" Target="../tags/tag405.xml"/></Relationships>
</file>

<file path=ppt/slideLayouts/_rels/slideLayout49.xml.rels><?xml version="1.0" encoding="UTF-8" standalone="yes"?>
<Relationships xmlns="http://schemas.openxmlformats.org/package/2006/relationships"><Relationship Id="rId8" Type="http://schemas.openxmlformats.org/officeDocument/2006/relationships/tags" Target="../tags/tag413.xml"/><Relationship Id="rId3" Type="http://schemas.openxmlformats.org/officeDocument/2006/relationships/tags" Target="../tags/tag408.xml"/><Relationship Id="rId7" Type="http://schemas.openxmlformats.org/officeDocument/2006/relationships/tags" Target="../tags/tag412.xml"/><Relationship Id="rId12" Type="http://schemas.openxmlformats.org/officeDocument/2006/relationships/slideMaster" Target="../slideMasters/slideMaster2.xml"/><Relationship Id="rId2" Type="http://schemas.openxmlformats.org/officeDocument/2006/relationships/tags" Target="../tags/tag407.xml"/><Relationship Id="rId1" Type="http://schemas.openxmlformats.org/officeDocument/2006/relationships/tags" Target="../tags/tag406.xml"/><Relationship Id="rId6" Type="http://schemas.openxmlformats.org/officeDocument/2006/relationships/tags" Target="../tags/tag411.xml"/><Relationship Id="rId11" Type="http://schemas.openxmlformats.org/officeDocument/2006/relationships/tags" Target="../tags/tag416.xml"/><Relationship Id="rId5" Type="http://schemas.openxmlformats.org/officeDocument/2006/relationships/tags" Target="../tags/tag410.xml"/><Relationship Id="rId10" Type="http://schemas.openxmlformats.org/officeDocument/2006/relationships/tags" Target="../tags/tag415.xml"/><Relationship Id="rId4" Type="http://schemas.openxmlformats.org/officeDocument/2006/relationships/tags" Target="../tags/tag409.xml"/><Relationship Id="rId9" Type="http://schemas.openxmlformats.org/officeDocument/2006/relationships/tags" Target="../tags/tag414.xml"/></Relationships>
</file>

<file path=ppt/slideLayouts/_rels/slideLayout50.xml.rels><?xml version="1.0" encoding="UTF-8" standalone="yes"?>
<Relationships xmlns="http://schemas.openxmlformats.org/package/2006/relationships"><Relationship Id="rId8" Type="http://schemas.openxmlformats.org/officeDocument/2006/relationships/tags" Target="../tags/tag424.xml"/><Relationship Id="rId3" Type="http://schemas.openxmlformats.org/officeDocument/2006/relationships/tags" Target="../tags/tag419.xml"/><Relationship Id="rId7" Type="http://schemas.openxmlformats.org/officeDocument/2006/relationships/tags" Target="../tags/tag423.xml"/><Relationship Id="rId12" Type="http://schemas.openxmlformats.org/officeDocument/2006/relationships/slideMaster" Target="../slideMasters/slideMaster2.xml"/><Relationship Id="rId2" Type="http://schemas.openxmlformats.org/officeDocument/2006/relationships/tags" Target="../tags/tag418.xml"/><Relationship Id="rId1" Type="http://schemas.openxmlformats.org/officeDocument/2006/relationships/tags" Target="../tags/tag417.xml"/><Relationship Id="rId6" Type="http://schemas.openxmlformats.org/officeDocument/2006/relationships/tags" Target="../tags/tag422.xml"/><Relationship Id="rId11" Type="http://schemas.openxmlformats.org/officeDocument/2006/relationships/tags" Target="../tags/tag427.xml"/><Relationship Id="rId5" Type="http://schemas.openxmlformats.org/officeDocument/2006/relationships/tags" Target="../tags/tag421.xml"/><Relationship Id="rId10" Type="http://schemas.openxmlformats.org/officeDocument/2006/relationships/tags" Target="../tags/tag426.xml"/><Relationship Id="rId4" Type="http://schemas.openxmlformats.org/officeDocument/2006/relationships/tags" Target="../tags/tag420.xml"/><Relationship Id="rId9" Type="http://schemas.openxmlformats.org/officeDocument/2006/relationships/tags" Target="../tags/tag425.xml"/></Relationships>
</file>

<file path=ppt/slideLayouts/_rels/slideLayout51.xml.rels><?xml version="1.0" encoding="UTF-8" standalone="yes"?>
<Relationships xmlns="http://schemas.openxmlformats.org/package/2006/relationships"><Relationship Id="rId8" Type="http://schemas.openxmlformats.org/officeDocument/2006/relationships/tags" Target="../tags/tag435.xml"/><Relationship Id="rId3" Type="http://schemas.openxmlformats.org/officeDocument/2006/relationships/tags" Target="../tags/tag430.xml"/><Relationship Id="rId7" Type="http://schemas.openxmlformats.org/officeDocument/2006/relationships/tags" Target="../tags/tag434.xml"/><Relationship Id="rId12" Type="http://schemas.openxmlformats.org/officeDocument/2006/relationships/slideMaster" Target="../slideMasters/slideMaster2.xml"/><Relationship Id="rId2" Type="http://schemas.openxmlformats.org/officeDocument/2006/relationships/tags" Target="../tags/tag429.xml"/><Relationship Id="rId1" Type="http://schemas.openxmlformats.org/officeDocument/2006/relationships/tags" Target="../tags/tag428.xml"/><Relationship Id="rId6" Type="http://schemas.openxmlformats.org/officeDocument/2006/relationships/tags" Target="../tags/tag433.xml"/><Relationship Id="rId11" Type="http://schemas.openxmlformats.org/officeDocument/2006/relationships/tags" Target="../tags/tag438.xml"/><Relationship Id="rId5" Type="http://schemas.openxmlformats.org/officeDocument/2006/relationships/tags" Target="../tags/tag432.xml"/><Relationship Id="rId10" Type="http://schemas.openxmlformats.org/officeDocument/2006/relationships/tags" Target="../tags/tag437.xml"/><Relationship Id="rId4" Type="http://schemas.openxmlformats.org/officeDocument/2006/relationships/tags" Target="../tags/tag431.xml"/><Relationship Id="rId9" Type="http://schemas.openxmlformats.org/officeDocument/2006/relationships/tags" Target="../tags/tag436.xml"/></Relationships>
</file>

<file path=ppt/slideLayouts/_rels/slideLayout52.xml.rels><?xml version="1.0" encoding="UTF-8" standalone="yes"?>
<Relationships xmlns="http://schemas.openxmlformats.org/package/2006/relationships"><Relationship Id="rId8" Type="http://schemas.openxmlformats.org/officeDocument/2006/relationships/tags" Target="../tags/tag446.xml"/><Relationship Id="rId3" Type="http://schemas.openxmlformats.org/officeDocument/2006/relationships/tags" Target="../tags/tag441.xml"/><Relationship Id="rId7" Type="http://schemas.openxmlformats.org/officeDocument/2006/relationships/tags" Target="../tags/tag445.xml"/><Relationship Id="rId12" Type="http://schemas.openxmlformats.org/officeDocument/2006/relationships/slideMaster" Target="../slideMasters/slideMaster2.xml"/><Relationship Id="rId2" Type="http://schemas.openxmlformats.org/officeDocument/2006/relationships/tags" Target="../tags/tag440.xml"/><Relationship Id="rId1" Type="http://schemas.openxmlformats.org/officeDocument/2006/relationships/tags" Target="../tags/tag439.xml"/><Relationship Id="rId6" Type="http://schemas.openxmlformats.org/officeDocument/2006/relationships/tags" Target="../tags/tag444.xml"/><Relationship Id="rId11" Type="http://schemas.openxmlformats.org/officeDocument/2006/relationships/tags" Target="../tags/tag449.xml"/><Relationship Id="rId5" Type="http://schemas.openxmlformats.org/officeDocument/2006/relationships/tags" Target="../tags/tag443.xml"/><Relationship Id="rId10" Type="http://schemas.openxmlformats.org/officeDocument/2006/relationships/tags" Target="../tags/tag448.xml"/><Relationship Id="rId4" Type="http://schemas.openxmlformats.org/officeDocument/2006/relationships/tags" Target="../tags/tag442.xml"/><Relationship Id="rId9" Type="http://schemas.openxmlformats.org/officeDocument/2006/relationships/tags" Target="../tags/tag447.xml"/></Relationships>
</file>

<file path=ppt/slideLayouts/_rels/slideLayout53.xml.rels><?xml version="1.0" encoding="UTF-8" standalone="yes"?>
<Relationships xmlns="http://schemas.openxmlformats.org/package/2006/relationships"><Relationship Id="rId8" Type="http://schemas.openxmlformats.org/officeDocument/2006/relationships/tags" Target="../tags/tag457.xml"/><Relationship Id="rId13" Type="http://schemas.openxmlformats.org/officeDocument/2006/relationships/tags" Target="../tags/tag462.xml"/><Relationship Id="rId18" Type="http://schemas.openxmlformats.org/officeDocument/2006/relationships/tags" Target="../tags/tag467.xml"/><Relationship Id="rId3" Type="http://schemas.openxmlformats.org/officeDocument/2006/relationships/tags" Target="../tags/tag452.xml"/><Relationship Id="rId7" Type="http://schemas.openxmlformats.org/officeDocument/2006/relationships/tags" Target="../tags/tag456.xml"/><Relationship Id="rId12" Type="http://schemas.openxmlformats.org/officeDocument/2006/relationships/tags" Target="../tags/tag461.xml"/><Relationship Id="rId17" Type="http://schemas.openxmlformats.org/officeDocument/2006/relationships/tags" Target="../tags/tag466.xml"/><Relationship Id="rId2" Type="http://schemas.openxmlformats.org/officeDocument/2006/relationships/tags" Target="../tags/tag451.xml"/><Relationship Id="rId16" Type="http://schemas.openxmlformats.org/officeDocument/2006/relationships/tags" Target="../tags/tag465.xml"/><Relationship Id="rId1" Type="http://schemas.openxmlformats.org/officeDocument/2006/relationships/tags" Target="../tags/tag450.xml"/><Relationship Id="rId6" Type="http://schemas.openxmlformats.org/officeDocument/2006/relationships/tags" Target="../tags/tag455.xml"/><Relationship Id="rId11" Type="http://schemas.openxmlformats.org/officeDocument/2006/relationships/tags" Target="../tags/tag460.xml"/><Relationship Id="rId5" Type="http://schemas.openxmlformats.org/officeDocument/2006/relationships/tags" Target="../tags/tag454.xml"/><Relationship Id="rId15" Type="http://schemas.openxmlformats.org/officeDocument/2006/relationships/tags" Target="../tags/tag464.xml"/><Relationship Id="rId10" Type="http://schemas.openxmlformats.org/officeDocument/2006/relationships/tags" Target="../tags/tag459.xml"/><Relationship Id="rId19" Type="http://schemas.openxmlformats.org/officeDocument/2006/relationships/slideMaster" Target="../slideMasters/slideMaster2.xml"/><Relationship Id="rId4" Type="http://schemas.openxmlformats.org/officeDocument/2006/relationships/tags" Target="../tags/tag453.xml"/><Relationship Id="rId9" Type="http://schemas.openxmlformats.org/officeDocument/2006/relationships/tags" Target="../tags/tag458.xml"/><Relationship Id="rId14" Type="http://schemas.openxmlformats.org/officeDocument/2006/relationships/tags" Target="../tags/tag463.xml"/></Relationships>
</file>

<file path=ppt/slideLayouts/_rels/slideLayout54.xml.rels><?xml version="1.0" encoding="UTF-8" standalone="yes"?>
<Relationships xmlns="http://schemas.openxmlformats.org/package/2006/relationships"><Relationship Id="rId8" Type="http://schemas.openxmlformats.org/officeDocument/2006/relationships/tags" Target="../tags/tag475.xml"/><Relationship Id="rId13" Type="http://schemas.openxmlformats.org/officeDocument/2006/relationships/slideMaster" Target="../slideMasters/slideMaster2.xml"/><Relationship Id="rId3" Type="http://schemas.openxmlformats.org/officeDocument/2006/relationships/tags" Target="../tags/tag470.xml"/><Relationship Id="rId7" Type="http://schemas.openxmlformats.org/officeDocument/2006/relationships/tags" Target="../tags/tag474.xml"/><Relationship Id="rId12" Type="http://schemas.openxmlformats.org/officeDocument/2006/relationships/tags" Target="../tags/tag479.xml"/><Relationship Id="rId2" Type="http://schemas.openxmlformats.org/officeDocument/2006/relationships/tags" Target="../tags/tag469.xml"/><Relationship Id="rId1" Type="http://schemas.openxmlformats.org/officeDocument/2006/relationships/tags" Target="../tags/tag468.xml"/><Relationship Id="rId6" Type="http://schemas.openxmlformats.org/officeDocument/2006/relationships/tags" Target="../tags/tag473.xml"/><Relationship Id="rId11" Type="http://schemas.openxmlformats.org/officeDocument/2006/relationships/tags" Target="../tags/tag478.xml"/><Relationship Id="rId5" Type="http://schemas.openxmlformats.org/officeDocument/2006/relationships/tags" Target="../tags/tag472.xml"/><Relationship Id="rId10" Type="http://schemas.openxmlformats.org/officeDocument/2006/relationships/tags" Target="../tags/tag477.xml"/><Relationship Id="rId4" Type="http://schemas.openxmlformats.org/officeDocument/2006/relationships/tags" Target="../tags/tag471.xml"/><Relationship Id="rId9" Type="http://schemas.openxmlformats.org/officeDocument/2006/relationships/tags" Target="../tags/tag476.xml"/></Relationships>
</file>

<file path=ppt/slideLayouts/_rels/slideLayout55.xml.rels><?xml version="1.0" encoding="UTF-8" standalone="yes"?>
<Relationships xmlns="http://schemas.openxmlformats.org/package/2006/relationships"><Relationship Id="rId8" Type="http://schemas.openxmlformats.org/officeDocument/2006/relationships/tags" Target="../tags/tag487.xml"/><Relationship Id="rId13" Type="http://schemas.openxmlformats.org/officeDocument/2006/relationships/tags" Target="../tags/tag492.xml"/><Relationship Id="rId3" Type="http://schemas.openxmlformats.org/officeDocument/2006/relationships/tags" Target="../tags/tag482.xml"/><Relationship Id="rId7" Type="http://schemas.openxmlformats.org/officeDocument/2006/relationships/tags" Target="../tags/tag486.xml"/><Relationship Id="rId12" Type="http://schemas.openxmlformats.org/officeDocument/2006/relationships/tags" Target="../tags/tag491.xml"/><Relationship Id="rId2" Type="http://schemas.openxmlformats.org/officeDocument/2006/relationships/tags" Target="../tags/tag481.xml"/><Relationship Id="rId1" Type="http://schemas.openxmlformats.org/officeDocument/2006/relationships/tags" Target="../tags/tag480.xml"/><Relationship Id="rId6" Type="http://schemas.openxmlformats.org/officeDocument/2006/relationships/tags" Target="../tags/tag485.xml"/><Relationship Id="rId11" Type="http://schemas.openxmlformats.org/officeDocument/2006/relationships/tags" Target="../tags/tag490.xml"/><Relationship Id="rId5" Type="http://schemas.openxmlformats.org/officeDocument/2006/relationships/tags" Target="../tags/tag484.xml"/><Relationship Id="rId10" Type="http://schemas.openxmlformats.org/officeDocument/2006/relationships/tags" Target="../tags/tag489.xml"/><Relationship Id="rId4" Type="http://schemas.openxmlformats.org/officeDocument/2006/relationships/tags" Target="../tags/tag483.xml"/><Relationship Id="rId9" Type="http://schemas.openxmlformats.org/officeDocument/2006/relationships/tags" Target="../tags/tag488.xml"/><Relationship Id="rId14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8" Type="http://schemas.openxmlformats.org/officeDocument/2006/relationships/tags" Target="../tags/tag500.xml"/><Relationship Id="rId3" Type="http://schemas.openxmlformats.org/officeDocument/2006/relationships/tags" Target="../tags/tag495.xml"/><Relationship Id="rId7" Type="http://schemas.openxmlformats.org/officeDocument/2006/relationships/tags" Target="../tags/tag499.xml"/><Relationship Id="rId2" Type="http://schemas.openxmlformats.org/officeDocument/2006/relationships/tags" Target="../tags/tag494.xml"/><Relationship Id="rId1" Type="http://schemas.openxmlformats.org/officeDocument/2006/relationships/tags" Target="../tags/tag493.xml"/><Relationship Id="rId6" Type="http://schemas.openxmlformats.org/officeDocument/2006/relationships/tags" Target="../tags/tag498.xml"/><Relationship Id="rId11" Type="http://schemas.openxmlformats.org/officeDocument/2006/relationships/slideMaster" Target="../slideMasters/slideMaster2.xml"/><Relationship Id="rId5" Type="http://schemas.openxmlformats.org/officeDocument/2006/relationships/tags" Target="../tags/tag497.xml"/><Relationship Id="rId10" Type="http://schemas.openxmlformats.org/officeDocument/2006/relationships/tags" Target="../tags/tag502.xml"/><Relationship Id="rId4" Type="http://schemas.openxmlformats.org/officeDocument/2006/relationships/tags" Target="../tags/tag496.xml"/><Relationship Id="rId9" Type="http://schemas.openxmlformats.org/officeDocument/2006/relationships/tags" Target="../tags/tag501.xml"/></Relationships>
</file>

<file path=ppt/slideLayouts/_rels/slideLayout57.xml.rels><?xml version="1.0" encoding="UTF-8" standalone="yes"?>
<Relationships xmlns="http://schemas.openxmlformats.org/package/2006/relationships"><Relationship Id="rId8" Type="http://schemas.openxmlformats.org/officeDocument/2006/relationships/tags" Target="../tags/tag510.xml"/><Relationship Id="rId3" Type="http://schemas.openxmlformats.org/officeDocument/2006/relationships/tags" Target="../tags/tag505.xml"/><Relationship Id="rId7" Type="http://schemas.openxmlformats.org/officeDocument/2006/relationships/tags" Target="../tags/tag509.xml"/><Relationship Id="rId2" Type="http://schemas.openxmlformats.org/officeDocument/2006/relationships/tags" Target="../tags/tag504.xml"/><Relationship Id="rId1" Type="http://schemas.openxmlformats.org/officeDocument/2006/relationships/tags" Target="../tags/tag503.xml"/><Relationship Id="rId6" Type="http://schemas.openxmlformats.org/officeDocument/2006/relationships/tags" Target="../tags/tag508.xml"/><Relationship Id="rId11" Type="http://schemas.openxmlformats.org/officeDocument/2006/relationships/slideMaster" Target="../slideMasters/slideMaster2.xml"/><Relationship Id="rId5" Type="http://schemas.openxmlformats.org/officeDocument/2006/relationships/tags" Target="../tags/tag507.xml"/><Relationship Id="rId10" Type="http://schemas.openxmlformats.org/officeDocument/2006/relationships/tags" Target="../tags/tag512.xml"/><Relationship Id="rId4" Type="http://schemas.openxmlformats.org/officeDocument/2006/relationships/tags" Target="../tags/tag506.xml"/><Relationship Id="rId9" Type="http://schemas.openxmlformats.org/officeDocument/2006/relationships/tags" Target="../tags/tag511.xml"/></Relationships>
</file>

<file path=ppt/slideLayouts/_rels/slideLayout58.xml.rels><?xml version="1.0" encoding="UTF-8" standalone="yes"?>
<Relationships xmlns="http://schemas.openxmlformats.org/package/2006/relationships"><Relationship Id="rId8" Type="http://schemas.openxmlformats.org/officeDocument/2006/relationships/tags" Target="../tags/tag520.xml"/><Relationship Id="rId13" Type="http://schemas.openxmlformats.org/officeDocument/2006/relationships/slideMaster" Target="../slideMasters/slideMaster2.xml"/><Relationship Id="rId3" Type="http://schemas.openxmlformats.org/officeDocument/2006/relationships/tags" Target="../tags/tag515.xml"/><Relationship Id="rId7" Type="http://schemas.openxmlformats.org/officeDocument/2006/relationships/tags" Target="../tags/tag519.xml"/><Relationship Id="rId12" Type="http://schemas.openxmlformats.org/officeDocument/2006/relationships/tags" Target="../tags/tag524.xml"/><Relationship Id="rId2" Type="http://schemas.openxmlformats.org/officeDocument/2006/relationships/tags" Target="../tags/tag514.xml"/><Relationship Id="rId1" Type="http://schemas.openxmlformats.org/officeDocument/2006/relationships/tags" Target="../tags/tag513.xml"/><Relationship Id="rId6" Type="http://schemas.openxmlformats.org/officeDocument/2006/relationships/tags" Target="../tags/tag518.xml"/><Relationship Id="rId11" Type="http://schemas.openxmlformats.org/officeDocument/2006/relationships/tags" Target="../tags/tag523.xml"/><Relationship Id="rId5" Type="http://schemas.openxmlformats.org/officeDocument/2006/relationships/tags" Target="../tags/tag517.xml"/><Relationship Id="rId10" Type="http://schemas.openxmlformats.org/officeDocument/2006/relationships/tags" Target="../tags/tag522.xml"/><Relationship Id="rId4" Type="http://schemas.openxmlformats.org/officeDocument/2006/relationships/tags" Target="../tags/tag516.xml"/><Relationship Id="rId9" Type="http://schemas.openxmlformats.org/officeDocument/2006/relationships/tags" Target="../tags/tag521.xml"/></Relationships>
</file>

<file path=ppt/slideLayouts/_rels/slideLayout59.xml.rels><?xml version="1.0" encoding="UTF-8" standalone="yes"?>
<Relationships xmlns="http://schemas.openxmlformats.org/package/2006/relationships"><Relationship Id="rId8" Type="http://schemas.openxmlformats.org/officeDocument/2006/relationships/tags" Target="../tags/tag532.xml"/><Relationship Id="rId3" Type="http://schemas.openxmlformats.org/officeDocument/2006/relationships/tags" Target="../tags/tag527.xml"/><Relationship Id="rId7" Type="http://schemas.openxmlformats.org/officeDocument/2006/relationships/tags" Target="../tags/tag531.xml"/><Relationship Id="rId2" Type="http://schemas.openxmlformats.org/officeDocument/2006/relationships/tags" Target="../tags/tag526.xml"/><Relationship Id="rId1" Type="http://schemas.openxmlformats.org/officeDocument/2006/relationships/tags" Target="../tags/tag525.xml"/><Relationship Id="rId6" Type="http://schemas.openxmlformats.org/officeDocument/2006/relationships/tags" Target="../tags/tag530.xml"/><Relationship Id="rId5" Type="http://schemas.openxmlformats.org/officeDocument/2006/relationships/tags" Target="../tags/tag529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528.xml"/><Relationship Id="rId9" Type="http://schemas.openxmlformats.org/officeDocument/2006/relationships/tags" Target="../tags/tag533.xml"/></Relationships>
</file>

<file path=ppt/slideLayouts/_rels/slideLayout60.xml.rels><?xml version="1.0" encoding="UTF-8" standalone="yes"?>
<Relationships xmlns="http://schemas.openxmlformats.org/package/2006/relationships"><Relationship Id="rId8" Type="http://schemas.openxmlformats.org/officeDocument/2006/relationships/tags" Target="../tags/tag541.xml"/><Relationship Id="rId3" Type="http://schemas.openxmlformats.org/officeDocument/2006/relationships/tags" Target="../tags/tag536.xml"/><Relationship Id="rId7" Type="http://schemas.openxmlformats.org/officeDocument/2006/relationships/tags" Target="../tags/tag540.xml"/><Relationship Id="rId2" Type="http://schemas.openxmlformats.org/officeDocument/2006/relationships/tags" Target="../tags/tag535.xml"/><Relationship Id="rId1" Type="http://schemas.openxmlformats.org/officeDocument/2006/relationships/tags" Target="../tags/tag534.xml"/><Relationship Id="rId6" Type="http://schemas.openxmlformats.org/officeDocument/2006/relationships/tags" Target="../tags/tag539.xml"/><Relationship Id="rId11" Type="http://schemas.openxmlformats.org/officeDocument/2006/relationships/slideMaster" Target="../slideMasters/slideMaster2.xml"/><Relationship Id="rId5" Type="http://schemas.openxmlformats.org/officeDocument/2006/relationships/tags" Target="../tags/tag538.xml"/><Relationship Id="rId10" Type="http://schemas.openxmlformats.org/officeDocument/2006/relationships/tags" Target="../tags/tag543.xml"/><Relationship Id="rId4" Type="http://schemas.openxmlformats.org/officeDocument/2006/relationships/tags" Target="../tags/tag537.xml"/><Relationship Id="rId9" Type="http://schemas.openxmlformats.org/officeDocument/2006/relationships/tags" Target="../tags/tag542.xml"/></Relationships>
</file>

<file path=ppt/slideLayouts/_rels/slideLayout61.xml.rels><?xml version="1.0" encoding="UTF-8" standalone="yes"?>
<Relationships xmlns="http://schemas.openxmlformats.org/package/2006/relationships"><Relationship Id="rId8" Type="http://schemas.openxmlformats.org/officeDocument/2006/relationships/tags" Target="../tags/tag551.xml"/><Relationship Id="rId3" Type="http://schemas.openxmlformats.org/officeDocument/2006/relationships/tags" Target="../tags/tag546.xml"/><Relationship Id="rId7" Type="http://schemas.openxmlformats.org/officeDocument/2006/relationships/tags" Target="../tags/tag550.xml"/><Relationship Id="rId2" Type="http://schemas.openxmlformats.org/officeDocument/2006/relationships/tags" Target="../tags/tag545.xml"/><Relationship Id="rId1" Type="http://schemas.openxmlformats.org/officeDocument/2006/relationships/tags" Target="../tags/tag544.xml"/><Relationship Id="rId6" Type="http://schemas.openxmlformats.org/officeDocument/2006/relationships/tags" Target="../tags/tag549.xml"/><Relationship Id="rId5" Type="http://schemas.openxmlformats.org/officeDocument/2006/relationships/tags" Target="../tags/tag548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547.xml"/><Relationship Id="rId9" Type="http://schemas.openxmlformats.org/officeDocument/2006/relationships/tags" Target="../tags/tag552.xml"/></Relationships>
</file>

<file path=ppt/slideLayouts/_rels/slideLayout62.xml.rels><?xml version="1.0" encoding="UTF-8" standalone="yes"?>
<Relationships xmlns="http://schemas.openxmlformats.org/package/2006/relationships"><Relationship Id="rId8" Type="http://schemas.openxmlformats.org/officeDocument/2006/relationships/tags" Target="../tags/tag560.xml"/><Relationship Id="rId3" Type="http://schemas.openxmlformats.org/officeDocument/2006/relationships/tags" Target="../tags/tag555.xml"/><Relationship Id="rId7" Type="http://schemas.openxmlformats.org/officeDocument/2006/relationships/tags" Target="../tags/tag559.xml"/><Relationship Id="rId2" Type="http://schemas.openxmlformats.org/officeDocument/2006/relationships/tags" Target="../tags/tag554.xml"/><Relationship Id="rId1" Type="http://schemas.openxmlformats.org/officeDocument/2006/relationships/tags" Target="../tags/tag553.xml"/><Relationship Id="rId6" Type="http://schemas.openxmlformats.org/officeDocument/2006/relationships/tags" Target="../tags/tag558.xml"/><Relationship Id="rId5" Type="http://schemas.openxmlformats.org/officeDocument/2006/relationships/tags" Target="../tags/tag557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556.xml"/><Relationship Id="rId9" Type="http://schemas.openxmlformats.org/officeDocument/2006/relationships/tags" Target="../tags/tag561.xml"/></Relationships>
</file>

<file path=ppt/slideLayouts/_rels/slideLayout63.xml.rels><?xml version="1.0" encoding="UTF-8" standalone="yes"?>
<Relationships xmlns="http://schemas.openxmlformats.org/package/2006/relationships"><Relationship Id="rId8" Type="http://schemas.openxmlformats.org/officeDocument/2006/relationships/tags" Target="../tags/tag569.xml"/><Relationship Id="rId3" Type="http://schemas.openxmlformats.org/officeDocument/2006/relationships/tags" Target="../tags/tag564.xml"/><Relationship Id="rId7" Type="http://schemas.openxmlformats.org/officeDocument/2006/relationships/tags" Target="../tags/tag568.xml"/><Relationship Id="rId12" Type="http://schemas.openxmlformats.org/officeDocument/2006/relationships/slideMaster" Target="../slideMasters/slideMaster2.xml"/><Relationship Id="rId2" Type="http://schemas.openxmlformats.org/officeDocument/2006/relationships/tags" Target="../tags/tag563.xml"/><Relationship Id="rId1" Type="http://schemas.openxmlformats.org/officeDocument/2006/relationships/tags" Target="../tags/tag562.xml"/><Relationship Id="rId6" Type="http://schemas.openxmlformats.org/officeDocument/2006/relationships/tags" Target="../tags/tag567.xml"/><Relationship Id="rId11" Type="http://schemas.openxmlformats.org/officeDocument/2006/relationships/tags" Target="../tags/tag572.xml"/><Relationship Id="rId5" Type="http://schemas.openxmlformats.org/officeDocument/2006/relationships/tags" Target="../tags/tag566.xml"/><Relationship Id="rId10" Type="http://schemas.openxmlformats.org/officeDocument/2006/relationships/tags" Target="../tags/tag571.xml"/><Relationship Id="rId4" Type="http://schemas.openxmlformats.org/officeDocument/2006/relationships/tags" Target="../tags/tag565.xml"/><Relationship Id="rId9" Type="http://schemas.openxmlformats.org/officeDocument/2006/relationships/tags" Target="../tags/tag570.xml"/></Relationships>
</file>

<file path=ppt/slideLayouts/_rels/slideLayout64.xml.rels><?xml version="1.0" encoding="UTF-8" standalone="yes"?>
<Relationships xmlns="http://schemas.openxmlformats.org/package/2006/relationships"><Relationship Id="rId8" Type="http://schemas.openxmlformats.org/officeDocument/2006/relationships/tags" Target="../tags/tag580.xml"/><Relationship Id="rId3" Type="http://schemas.openxmlformats.org/officeDocument/2006/relationships/tags" Target="../tags/tag575.xml"/><Relationship Id="rId7" Type="http://schemas.openxmlformats.org/officeDocument/2006/relationships/tags" Target="../tags/tag579.xml"/><Relationship Id="rId2" Type="http://schemas.openxmlformats.org/officeDocument/2006/relationships/tags" Target="../tags/tag574.xml"/><Relationship Id="rId1" Type="http://schemas.openxmlformats.org/officeDocument/2006/relationships/tags" Target="../tags/tag573.xml"/><Relationship Id="rId6" Type="http://schemas.openxmlformats.org/officeDocument/2006/relationships/tags" Target="../tags/tag578.xml"/><Relationship Id="rId11" Type="http://schemas.openxmlformats.org/officeDocument/2006/relationships/slideMaster" Target="../slideMasters/slideMaster2.xml"/><Relationship Id="rId5" Type="http://schemas.openxmlformats.org/officeDocument/2006/relationships/tags" Target="../tags/tag577.xml"/><Relationship Id="rId10" Type="http://schemas.openxmlformats.org/officeDocument/2006/relationships/tags" Target="../tags/tag582.xml"/><Relationship Id="rId4" Type="http://schemas.openxmlformats.org/officeDocument/2006/relationships/tags" Target="../tags/tag576.xml"/><Relationship Id="rId9" Type="http://schemas.openxmlformats.org/officeDocument/2006/relationships/tags" Target="../tags/tag581.xml"/></Relationships>
</file>

<file path=ppt/slideLayouts/_rels/slideLayout65.xml.rels><?xml version="1.0" encoding="UTF-8" standalone="yes"?>
<Relationships xmlns="http://schemas.openxmlformats.org/package/2006/relationships"><Relationship Id="rId8" Type="http://schemas.openxmlformats.org/officeDocument/2006/relationships/tags" Target="../tags/tag590.xml"/><Relationship Id="rId3" Type="http://schemas.openxmlformats.org/officeDocument/2006/relationships/tags" Target="../tags/tag585.xml"/><Relationship Id="rId7" Type="http://schemas.openxmlformats.org/officeDocument/2006/relationships/tags" Target="../tags/tag589.xml"/><Relationship Id="rId2" Type="http://schemas.openxmlformats.org/officeDocument/2006/relationships/tags" Target="../tags/tag584.xml"/><Relationship Id="rId1" Type="http://schemas.openxmlformats.org/officeDocument/2006/relationships/tags" Target="../tags/tag583.xml"/><Relationship Id="rId6" Type="http://schemas.openxmlformats.org/officeDocument/2006/relationships/tags" Target="../tags/tag588.xml"/><Relationship Id="rId5" Type="http://schemas.openxmlformats.org/officeDocument/2006/relationships/tags" Target="../tags/tag587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586.xml"/><Relationship Id="rId9" Type="http://schemas.openxmlformats.org/officeDocument/2006/relationships/tags" Target="../tags/tag591.xml"/></Relationships>
</file>

<file path=ppt/slideLayouts/_rels/slideLayout66.xml.rels><?xml version="1.0" encoding="UTF-8" standalone="yes"?>
<Relationships xmlns="http://schemas.openxmlformats.org/package/2006/relationships"><Relationship Id="rId8" Type="http://schemas.openxmlformats.org/officeDocument/2006/relationships/tags" Target="../tags/tag599.xml"/><Relationship Id="rId3" Type="http://schemas.openxmlformats.org/officeDocument/2006/relationships/tags" Target="../tags/tag594.xml"/><Relationship Id="rId7" Type="http://schemas.openxmlformats.org/officeDocument/2006/relationships/tags" Target="../tags/tag598.xml"/><Relationship Id="rId2" Type="http://schemas.openxmlformats.org/officeDocument/2006/relationships/tags" Target="../tags/tag593.xml"/><Relationship Id="rId1" Type="http://schemas.openxmlformats.org/officeDocument/2006/relationships/tags" Target="../tags/tag592.xml"/><Relationship Id="rId6" Type="http://schemas.openxmlformats.org/officeDocument/2006/relationships/tags" Target="../tags/tag597.xml"/><Relationship Id="rId11" Type="http://schemas.openxmlformats.org/officeDocument/2006/relationships/slideMaster" Target="../slideMasters/slideMaster2.xml"/><Relationship Id="rId5" Type="http://schemas.openxmlformats.org/officeDocument/2006/relationships/tags" Target="../tags/tag596.xml"/><Relationship Id="rId10" Type="http://schemas.openxmlformats.org/officeDocument/2006/relationships/tags" Target="../tags/tag601.xml"/><Relationship Id="rId4" Type="http://schemas.openxmlformats.org/officeDocument/2006/relationships/tags" Target="../tags/tag595.xml"/><Relationship Id="rId9" Type="http://schemas.openxmlformats.org/officeDocument/2006/relationships/tags" Target="../tags/tag600.xml"/></Relationships>
</file>

<file path=ppt/slideLayouts/_rels/slideLayout67.xml.rels><?xml version="1.0" encoding="UTF-8" standalone="yes"?>
<Relationships xmlns="http://schemas.openxmlformats.org/package/2006/relationships"><Relationship Id="rId8" Type="http://schemas.openxmlformats.org/officeDocument/2006/relationships/tags" Target="../tags/tag609.xml"/><Relationship Id="rId3" Type="http://schemas.openxmlformats.org/officeDocument/2006/relationships/tags" Target="../tags/tag604.xml"/><Relationship Id="rId7" Type="http://schemas.openxmlformats.org/officeDocument/2006/relationships/tags" Target="../tags/tag608.xml"/><Relationship Id="rId2" Type="http://schemas.openxmlformats.org/officeDocument/2006/relationships/tags" Target="../tags/tag603.xml"/><Relationship Id="rId1" Type="http://schemas.openxmlformats.org/officeDocument/2006/relationships/tags" Target="../tags/tag602.xml"/><Relationship Id="rId6" Type="http://schemas.openxmlformats.org/officeDocument/2006/relationships/tags" Target="../tags/tag607.xml"/><Relationship Id="rId5" Type="http://schemas.openxmlformats.org/officeDocument/2006/relationships/tags" Target="../tags/tag606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605.xml"/><Relationship Id="rId9" Type="http://schemas.openxmlformats.org/officeDocument/2006/relationships/tags" Target="../tags/tag610.xml"/></Relationships>
</file>

<file path=ppt/slideLayouts/_rels/slideLayout68.xml.rels><?xml version="1.0" encoding="UTF-8" standalone="yes"?>
<Relationships xmlns="http://schemas.openxmlformats.org/package/2006/relationships"><Relationship Id="rId8" Type="http://schemas.openxmlformats.org/officeDocument/2006/relationships/tags" Target="../tags/tag618.xml"/><Relationship Id="rId3" Type="http://schemas.openxmlformats.org/officeDocument/2006/relationships/tags" Target="../tags/tag613.xml"/><Relationship Id="rId7" Type="http://schemas.openxmlformats.org/officeDocument/2006/relationships/tags" Target="../tags/tag617.xml"/><Relationship Id="rId2" Type="http://schemas.openxmlformats.org/officeDocument/2006/relationships/tags" Target="../tags/tag612.xml"/><Relationship Id="rId1" Type="http://schemas.openxmlformats.org/officeDocument/2006/relationships/tags" Target="../tags/tag611.xml"/><Relationship Id="rId6" Type="http://schemas.openxmlformats.org/officeDocument/2006/relationships/tags" Target="../tags/tag616.xml"/><Relationship Id="rId5" Type="http://schemas.openxmlformats.org/officeDocument/2006/relationships/tags" Target="../tags/tag615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614.xml"/><Relationship Id="rId9" Type="http://schemas.openxmlformats.org/officeDocument/2006/relationships/tags" Target="../tags/tag619.xml"/></Relationships>
</file>

<file path=ppt/slideLayouts/_rels/slideLayout69.xml.rels><?xml version="1.0" encoding="UTF-8" standalone="yes"?>
<Relationships xmlns="http://schemas.openxmlformats.org/package/2006/relationships"><Relationship Id="rId8" Type="http://schemas.openxmlformats.org/officeDocument/2006/relationships/tags" Target="../tags/tag627.xml"/><Relationship Id="rId3" Type="http://schemas.openxmlformats.org/officeDocument/2006/relationships/tags" Target="../tags/tag622.xml"/><Relationship Id="rId7" Type="http://schemas.openxmlformats.org/officeDocument/2006/relationships/tags" Target="../tags/tag626.xml"/><Relationship Id="rId2" Type="http://schemas.openxmlformats.org/officeDocument/2006/relationships/tags" Target="../tags/tag621.xml"/><Relationship Id="rId1" Type="http://schemas.openxmlformats.org/officeDocument/2006/relationships/tags" Target="../tags/tag620.xml"/><Relationship Id="rId6" Type="http://schemas.openxmlformats.org/officeDocument/2006/relationships/tags" Target="../tags/tag625.xml"/><Relationship Id="rId5" Type="http://schemas.openxmlformats.org/officeDocument/2006/relationships/tags" Target="../tags/tag624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623.xml"/><Relationship Id="rId9" Type="http://schemas.openxmlformats.org/officeDocument/2006/relationships/tags" Target="../tags/tag628.xml"/></Relationships>
</file>

<file path=ppt/slideLayouts/_rels/slideLayout70.xml.rels><?xml version="1.0" encoding="UTF-8" standalone="yes"?>
<Relationships xmlns="http://schemas.openxmlformats.org/package/2006/relationships"><Relationship Id="rId8" Type="http://schemas.openxmlformats.org/officeDocument/2006/relationships/tags" Target="../tags/tag636.xml"/><Relationship Id="rId3" Type="http://schemas.openxmlformats.org/officeDocument/2006/relationships/tags" Target="../tags/tag631.xml"/><Relationship Id="rId7" Type="http://schemas.openxmlformats.org/officeDocument/2006/relationships/tags" Target="../tags/tag635.xml"/><Relationship Id="rId2" Type="http://schemas.openxmlformats.org/officeDocument/2006/relationships/tags" Target="../tags/tag630.xml"/><Relationship Id="rId1" Type="http://schemas.openxmlformats.org/officeDocument/2006/relationships/tags" Target="../tags/tag629.xml"/><Relationship Id="rId6" Type="http://schemas.openxmlformats.org/officeDocument/2006/relationships/tags" Target="../tags/tag634.xml"/><Relationship Id="rId11" Type="http://schemas.openxmlformats.org/officeDocument/2006/relationships/slideMaster" Target="../slideMasters/slideMaster2.xml"/><Relationship Id="rId5" Type="http://schemas.openxmlformats.org/officeDocument/2006/relationships/tags" Target="../tags/tag633.xml"/><Relationship Id="rId10" Type="http://schemas.openxmlformats.org/officeDocument/2006/relationships/tags" Target="../tags/tag638.xml"/><Relationship Id="rId4" Type="http://schemas.openxmlformats.org/officeDocument/2006/relationships/tags" Target="../tags/tag632.xml"/><Relationship Id="rId9" Type="http://schemas.openxmlformats.org/officeDocument/2006/relationships/tags" Target="../tags/tag637.xml"/></Relationships>
</file>

<file path=ppt/slideLayouts/_rels/slideLayout71.xml.rels><?xml version="1.0" encoding="UTF-8" standalone="yes"?>
<Relationships xmlns="http://schemas.openxmlformats.org/package/2006/relationships"><Relationship Id="rId8" Type="http://schemas.openxmlformats.org/officeDocument/2006/relationships/tags" Target="../tags/tag646.xml"/><Relationship Id="rId13" Type="http://schemas.openxmlformats.org/officeDocument/2006/relationships/slideMaster" Target="../slideMasters/slideMaster2.xml"/><Relationship Id="rId3" Type="http://schemas.openxmlformats.org/officeDocument/2006/relationships/tags" Target="../tags/tag641.xml"/><Relationship Id="rId7" Type="http://schemas.openxmlformats.org/officeDocument/2006/relationships/tags" Target="../tags/tag645.xml"/><Relationship Id="rId12" Type="http://schemas.openxmlformats.org/officeDocument/2006/relationships/tags" Target="../tags/tag650.xml"/><Relationship Id="rId2" Type="http://schemas.openxmlformats.org/officeDocument/2006/relationships/tags" Target="../tags/tag640.xml"/><Relationship Id="rId1" Type="http://schemas.openxmlformats.org/officeDocument/2006/relationships/tags" Target="../tags/tag639.xml"/><Relationship Id="rId6" Type="http://schemas.openxmlformats.org/officeDocument/2006/relationships/tags" Target="../tags/tag644.xml"/><Relationship Id="rId11" Type="http://schemas.openxmlformats.org/officeDocument/2006/relationships/tags" Target="../tags/tag649.xml"/><Relationship Id="rId5" Type="http://schemas.openxmlformats.org/officeDocument/2006/relationships/tags" Target="../tags/tag643.xml"/><Relationship Id="rId10" Type="http://schemas.openxmlformats.org/officeDocument/2006/relationships/tags" Target="../tags/tag648.xml"/><Relationship Id="rId4" Type="http://schemas.openxmlformats.org/officeDocument/2006/relationships/tags" Target="../tags/tag642.xml"/><Relationship Id="rId9" Type="http://schemas.openxmlformats.org/officeDocument/2006/relationships/tags" Target="../tags/tag647.xml"/></Relationships>
</file>

<file path=ppt/slideLayouts/_rels/slideLayout72.xml.rels><?xml version="1.0" encoding="UTF-8" standalone="yes"?>
<Relationships xmlns="http://schemas.openxmlformats.org/package/2006/relationships"><Relationship Id="rId8" Type="http://schemas.openxmlformats.org/officeDocument/2006/relationships/tags" Target="../tags/tag658.xml"/><Relationship Id="rId13" Type="http://schemas.openxmlformats.org/officeDocument/2006/relationships/tags" Target="../tags/tag663.xml"/><Relationship Id="rId3" Type="http://schemas.openxmlformats.org/officeDocument/2006/relationships/tags" Target="../tags/tag653.xml"/><Relationship Id="rId7" Type="http://schemas.openxmlformats.org/officeDocument/2006/relationships/tags" Target="../tags/tag657.xml"/><Relationship Id="rId12" Type="http://schemas.openxmlformats.org/officeDocument/2006/relationships/tags" Target="../tags/tag662.xml"/><Relationship Id="rId17" Type="http://schemas.openxmlformats.org/officeDocument/2006/relationships/slideMaster" Target="../slideMasters/slideMaster2.xml"/><Relationship Id="rId2" Type="http://schemas.openxmlformats.org/officeDocument/2006/relationships/tags" Target="../tags/tag652.xml"/><Relationship Id="rId16" Type="http://schemas.openxmlformats.org/officeDocument/2006/relationships/tags" Target="../tags/tag666.xml"/><Relationship Id="rId1" Type="http://schemas.openxmlformats.org/officeDocument/2006/relationships/tags" Target="../tags/tag651.xml"/><Relationship Id="rId6" Type="http://schemas.openxmlformats.org/officeDocument/2006/relationships/tags" Target="../tags/tag656.xml"/><Relationship Id="rId11" Type="http://schemas.openxmlformats.org/officeDocument/2006/relationships/tags" Target="../tags/tag661.xml"/><Relationship Id="rId5" Type="http://schemas.openxmlformats.org/officeDocument/2006/relationships/tags" Target="../tags/tag655.xml"/><Relationship Id="rId15" Type="http://schemas.openxmlformats.org/officeDocument/2006/relationships/tags" Target="../tags/tag665.xml"/><Relationship Id="rId10" Type="http://schemas.openxmlformats.org/officeDocument/2006/relationships/tags" Target="../tags/tag660.xml"/><Relationship Id="rId4" Type="http://schemas.openxmlformats.org/officeDocument/2006/relationships/tags" Target="../tags/tag654.xml"/><Relationship Id="rId9" Type="http://schemas.openxmlformats.org/officeDocument/2006/relationships/tags" Target="../tags/tag659.xml"/><Relationship Id="rId14" Type="http://schemas.openxmlformats.org/officeDocument/2006/relationships/tags" Target="../tags/tag664.xml"/></Relationships>
</file>

<file path=ppt/slideLayouts/_rels/slideLayout73.xml.rels><?xml version="1.0" encoding="UTF-8" standalone="yes"?>
<Relationships xmlns="http://schemas.openxmlformats.org/package/2006/relationships"><Relationship Id="rId8" Type="http://schemas.openxmlformats.org/officeDocument/2006/relationships/tags" Target="../tags/tag674.xml"/><Relationship Id="rId13" Type="http://schemas.openxmlformats.org/officeDocument/2006/relationships/tags" Target="../tags/tag679.xml"/><Relationship Id="rId3" Type="http://schemas.openxmlformats.org/officeDocument/2006/relationships/tags" Target="../tags/tag669.xml"/><Relationship Id="rId7" Type="http://schemas.openxmlformats.org/officeDocument/2006/relationships/tags" Target="../tags/tag673.xml"/><Relationship Id="rId12" Type="http://schemas.openxmlformats.org/officeDocument/2006/relationships/tags" Target="../tags/tag678.xml"/><Relationship Id="rId2" Type="http://schemas.openxmlformats.org/officeDocument/2006/relationships/tags" Target="../tags/tag668.xml"/><Relationship Id="rId1" Type="http://schemas.openxmlformats.org/officeDocument/2006/relationships/tags" Target="../tags/tag667.xml"/><Relationship Id="rId6" Type="http://schemas.openxmlformats.org/officeDocument/2006/relationships/tags" Target="../tags/tag672.xml"/><Relationship Id="rId11" Type="http://schemas.openxmlformats.org/officeDocument/2006/relationships/tags" Target="../tags/tag677.xml"/><Relationship Id="rId5" Type="http://schemas.openxmlformats.org/officeDocument/2006/relationships/tags" Target="../tags/tag671.xml"/><Relationship Id="rId15" Type="http://schemas.openxmlformats.org/officeDocument/2006/relationships/slideMaster" Target="../slideMasters/slideMaster2.xml"/><Relationship Id="rId10" Type="http://schemas.openxmlformats.org/officeDocument/2006/relationships/tags" Target="../tags/tag676.xml"/><Relationship Id="rId4" Type="http://schemas.openxmlformats.org/officeDocument/2006/relationships/tags" Target="../tags/tag670.xml"/><Relationship Id="rId9" Type="http://schemas.openxmlformats.org/officeDocument/2006/relationships/tags" Target="../tags/tag675.xml"/><Relationship Id="rId14" Type="http://schemas.openxmlformats.org/officeDocument/2006/relationships/tags" Target="../tags/tag680.xml"/></Relationships>
</file>

<file path=ppt/slideLayouts/_rels/slideLayout74.xml.rels><?xml version="1.0" encoding="UTF-8" standalone="yes"?>
<Relationships xmlns="http://schemas.openxmlformats.org/package/2006/relationships"><Relationship Id="rId8" Type="http://schemas.openxmlformats.org/officeDocument/2006/relationships/tags" Target="../tags/tag688.xml"/><Relationship Id="rId13" Type="http://schemas.openxmlformats.org/officeDocument/2006/relationships/slideMaster" Target="../slideMasters/slideMaster2.xml"/><Relationship Id="rId3" Type="http://schemas.openxmlformats.org/officeDocument/2006/relationships/tags" Target="../tags/tag683.xml"/><Relationship Id="rId7" Type="http://schemas.openxmlformats.org/officeDocument/2006/relationships/tags" Target="../tags/tag687.xml"/><Relationship Id="rId12" Type="http://schemas.openxmlformats.org/officeDocument/2006/relationships/tags" Target="../tags/tag692.xml"/><Relationship Id="rId2" Type="http://schemas.openxmlformats.org/officeDocument/2006/relationships/tags" Target="../tags/tag682.xml"/><Relationship Id="rId1" Type="http://schemas.openxmlformats.org/officeDocument/2006/relationships/tags" Target="../tags/tag681.xml"/><Relationship Id="rId6" Type="http://schemas.openxmlformats.org/officeDocument/2006/relationships/tags" Target="../tags/tag686.xml"/><Relationship Id="rId11" Type="http://schemas.openxmlformats.org/officeDocument/2006/relationships/tags" Target="../tags/tag691.xml"/><Relationship Id="rId5" Type="http://schemas.openxmlformats.org/officeDocument/2006/relationships/tags" Target="../tags/tag685.xml"/><Relationship Id="rId10" Type="http://schemas.openxmlformats.org/officeDocument/2006/relationships/tags" Target="../tags/tag690.xml"/><Relationship Id="rId4" Type="http://schemas.openxmlformats.org/officeDocument/2006/relationships/tags" Target="../tags/tag684.xml"/><Relationship Id="rId9" Type="http://schemas.openxmlformats.org/officeDocument/2006/relationships/tags" Target="../tags/tag689.xml"/></Relationships>
</file>

<file path=ppt/slideLayouts/_rels/slideLayout75.xml.rels><?xml version="1.0" encoding="UTF-8" standalone="yes"?>
<Relationships xmlns="http://schemas.openxmlformats.org/package/2006/relationships"><Relationship Id="rId8" Type="http://schemas.openxmlformats.org/officeDocument/2006/relationships/tags" Target="../tags/tag700.xml"/><Relationship Id="rId13" Type="http://schemas.openxmlformats.org/officeDocument/2006/relationships/slideMaster" Target="../slideMasters/slideMaster2.xml"/><Relationship Id="rId3" Type="http://schemas.openxmlformats.org/officeDocument/2006/relationships/tags" Target="../tags/tag695.xml"/><Relationship Id="rId7" Type="http://schemas.openxmlformats.org/officeDocument/2006/relationships/tags" Target="../tags/tag699.xml"/><Relationship Id="rId12" Type="http://schemas.openxmlformats.org/officeDocument/2006/relationships/tags" Target="../tags/tag704.xml"/><Relationship Id="rId2" Type="http://schemas.openxmlformats.org/officeDocument/2006/relationships/tags" Target="../tags/tag694.xml"/><Relationship Id="rId1" Type="http://schemas.openxmlformats.org/officeDocument/2006/relationships/tags" Target="../tags/tag693.xml"/><Relationship Id="rId6" Type="http://schemas.openxmlformats.org/officeDocument/2006/relationships/tags" Target="../tags/tag698.xml"/><Relationship Id="rId11" Type="http://schemas.openxmlformats.org/officeDocument/2006/relationships/tags" Target="../tags/tag703.xml"/><Relationship Id="rId5" Type="http://schemas.openxmlformats.org/officeDocument/2006/relationships/tags" Target="../tags/tag697.xml"/><Relationship Id="rId10" Type="http://schemas.openxmlformats.org/officeDocument/2006/relationships/tags" Target="../tags/tag702.xml"/><Relationship Id="rId4" Type="http://schemas.openxmlformats.org/officeDocument/2006/relationships/tags" Target="../tags/tag696.xml"/><Relationship Id="rId9" Type="http://schemas.openxmlformats.org/officeDocument/2006/relationships/tags" Target="../tags/tag701.xml"/></Relationships>
</file>

<file path=ppt/slideLayouts/_rels/slideLayout76.xml.rels><?xml version="1.0" encoding="UTF-8" standalone="yes"?>
<Relationships xmlns="http://schemas.openxmlformats.org/package/2006/relationships"><Relationship Id="rId8" Type="http://schemas.openxmlformats.org/officeDocument/2006/relationships/tags" Target="../tags/tag712.xml"/><Relationship Id="rId13" Type="http://schemas.openxmlformats.org/officeDocument/2006/relationships/slideMaster" Target="../slideMasters/slideMaster2.xml"/><Relationship Id="rId3" Type="http://schemas.openxmlformats.org/officeDocument/2006/relationships/tags" Target="../tags/tag707.xml"/><Relationship Id="rId7" Type="http://schemas.openxmlformats.org/officeDocument/2006/relationships/tags" Target="../tags/tag711.xml"/><Relationship Id="rId12" Type="http://schemas.openxmlformats.org/officeDocument/2006/relationships/tags" Target="../tags/tag716.xml"/><Relationship Id="rId2" Type="http://schemas.openxmlformats.org/officeDocument/2006/relationships/tags" Target="../tags/tag706.xml"/><Relationship Id="rId1" Type="http://schemas.openxmlformats.org/officeDocument/2006/relationships/tags" Target="../tags/tag705.xml"/><Relationship Id="rId6" Type="http://schemas.openxmlformats.org/officeDocument/2006/relationships/tags" Target="../tags/tag710.xml"/><Relationship Id="rId11" Type="http://schemas.openxmlformats.org/officeDocument/2006/relationships/tags" Target="../tags/tag715.xml"/><Relationship Id="rId5" Type="http://schemas.openxmlformats.org/officeDocument/2006/relationships/tags" Target="../tags/tag709.xml"/><Relationship Id="rId10" Type="http://schemas.openxmlformats.org/officeDocument/2006/relationships/tags" Target="../tags/tag714.xml"/><Relationship Id="rId4" Type="http://schemas.openxmlformats.org/officeDocument/2006/relationships/tags" Target="../tags/tag708.xml"/><Relationship Id="rId9" Type="http://schemas.openxmlformats.org/officeDocument/2006/relationships/tags" Target="../tags/tag713.xml"/></Relationships>
</file>

<file path=ppt/slideLayouts/_rels/slideLayout77.xml.rels><?xml version="1.0" encoding="UTF-8" standalone="yes"?>
<Relationships xmlns="http://schemas.openxmlformats.org/package/2006/relationships"><Relationship Id="rId8" Type="http://schemas.openxmlformats.org/officeDocument/2006/relationships/tags" Target="../tags/tag724.xml"/><Relationship Id="rId13" Type="http://schemas.openxmlformats.org/officeDocument/2006/relationships/tags" Target="../tags/tag729.xml"/><Relationship Id="rId3" Type="http://schemas.openxmlformats.org/officeDocument/2006/relationships/tags" Target="../tags/tag719.xml"/><Relationship Id="rId7" Type="http://schemas.openxmlformats.org/officeDocument/2006/relationships/tags" Target="../tags/tag723.xml"/><Relationship Id="rId12" Type="http://schemas.openxmlformats.org/officeDocument/2006/relationships/tags" Target="../tags/tag728.xml"/><Relationship Id="rId2" Type="http://schemas.openxmlformats.org/officeDocument/2006/relationships/tags" Target="../tags/tag718.xml"/><Relationship Id="rId16" Type="http://schemas.openxmlformats.org/officeDocument/2006/relationships/slideMaster" Target="../slideMasters/slideMaster2.xml"/><Relationship Id="rId1" Type="http://schemas.openxmlformats.org/officeDocument/2006/relationships/tags" Target="../tags/tag717.xml"/><Relationship Id="rId6" Type="http://schemas.openxmlformats.org/officeDocument/2006/relationships/tags" Target="../tags/tag722.xml"/><Relationship Id="rId11" Type="http://schemas.openxmlformats.org/officeDocument/2006/relationships/tags" Target="../tags/tag727.xml"/><Relationship Id="rId5" Type="http://schemas.openxmlformats.org/officeDocument/2006/relationships/tags" Target="../tags/tag721.xml"/><Relationship Id="rId15" Type="http://schemas.openxmlformats.org/officeDocument/2006/relationships/tags" Target="../tags/tag731.xml"/><Relationship Id="rId10" Type="http://schemas.openxmlformats.org/officeDocument/2006/relationships/tags" Target="../tags/tag726.xml"/><Relationship Id="rId4" Type="http://schemas.openxmlformats.org/officeDocument/2006/relationships/tags" Target="../tags/tag720.xml"/><Relationship Id="rId9" Type="http://schemas.openxmlformats.org/officeDocument/2006/relationships/tags" Target="../tags/tag725.xml"/><Relationship Id="rId14" Type="http://schemas.openxmlformats.org/officeDocument/2006/relationships/tags" Target="../tags/tag730.xml"/></Relationships>
</file>

<file path=ppt/slideLayouts/_rels/slideLayout78.xml.rels><?xml version="1.0" encoding="UTF-8" standalone="yes"?>
<Relationships xmlns="http://schemas.openxmlformats.org/package/2006/relationships"><Relationship Id="rId8" Type="http://schemas.openxmlformats.org/officeDocument/2006/relationships/tags" Target="../tags/tag739.xml"/><Relationship Id="rId13" Type="http://schemas.openxmlformats.org/officeDocument/2006/relationships/tags" Target="../tags/tag744.xml"/><Relationship Id="rId3" Type="http://schemas.openxmlformats.org/officeDocument/2006/relationships/tags" Target="../tags/tag734.xml"/><Relationship Id="rId7" Type="http://schemas.openxmlformats.org/officeDocument/2006/relationships/tags" Target="../tags/tag738.xml"/><Relationship Id="rId12" Type="http://schemas.openxmlformats.org/officeDocument/2006/relationships/tags" Target="../tags/tag743.xml"/><Relationship Id="rId2" Type="http://schemas.openxmlformats.org/officeDocument/2006/relationships/tags" Target="../tags/tag733.xml"/><Relationship Id="rId1" Type="http://schemas.openxmlformats.org/officeDocument/2006/relationships/tags" Target="../tags/tag732.xml"/><Relationship Id="rId6" Type="http://schemas.openxmlformats.org/officeDocument/2006/relationships/tags" Target="../tags/tag737.xml"/><Relationship Id="rId11" Type="http://schemas.openxmlformats.org/officeDocument/2006/relationships/tags" Target="../tags/tag742.xml"/><Relationship Id="rId5" Type="http://schemas.openxmlformats.org/officeDocument/2006/relationships/tags" Target="../tags/tag736.xml"/><Relationship Id="rId10" Type="http://schemas.openxmlformats.org/officeDocument/2006/relationships/tags" Target="../tags/tag741.xml"/><Relationship Id="rId4" Type="http://schemas.openxmlformats.org/officeDocument/2006/relationships/tags" Target="../tags/tag735.xml"/><Relationship Id="rId9" Type="http://schemas.openxmlformats.org/officeDocument/2006/relationships/tags" Target="../tags/tag740.xml"/><Relationship Id="rId14" Type="http://schemas.openxmlformats.org/officeDocument/2006/relationships/slideMaster" Target="../slideMasters/slideMaster2.xml"/></Relationships>
</file>

<file path=ppt/slideLayouts/_rels/slideLayout79.xml.rels><?xml version="1.0" encoding="UTF-8" standalone="yes"?>
<Relationships xmlns="http://schemas.openxmlformats.org/package/2006/relationships"><Relationship Id="rId8" Type="http://schemas.openxmlformats.org/officeDocument/2006/relationships/tags" Target="../tags/tag752.xml"/><Relationship Id="rId13" Type="http://schemas.openxmlformats.org/officeDocument/2006/relationships/tags" Target="../tags/tag757.xml"/><Relationship Id="rId3" Type="http://schemas.openxmlformats.org/officeDocument/2006/relationships/tags" Target="../tags/tag747.xml"/><Relationship Id="rId7" Type="http://schemas.openxmlformats.org/officeDocument/2006/relationships/tags" Target="../tags/tag751.xml"/><Relationship Id="rId12" Type="http://schemas.openxmlformats.org/officeDocument/2006/relationships/tags" Target="../tags/tag756.xml"/><Relationship Id="rId2" Type="http://schemas.openxmlformats.org/officeDocument/2006/relationships/tags" Target="../tags/tag746.xml"/><Relationship Id="rId1" Type="http://schemas.openxmlformats.org/officeDocument/2006/relationships/tags" Target="../tags/tag745.xml"/><Relationship Id="rId6" Type="http://schemas.openxmlformats.org/officeDocument/2006/relationships/tags" Target="../tags/tag750.xml"/><Relationship Id="rId11" Type="http://schemas.openxmlformats.org/officeDocument/2006/relationships/tags" Target="../tags/tag755.xml"/><Relationship Id="rId5" Type="http://schemas.openxmlformats.org/officeDocument/2006/relationships/tags" Target="../tags/tag749.xml"/><Relationship Id="rId15" Type="http://schemas.openxmlformats.org/officeDocument/2006/relationships/slideMaster" Target="../slideMasters/slideMaster2.xml"/><Relationship Id="rId10" Type="http://schemas.openxmlformats.org/officeDocument/2006/relationships/tags" Target="../tags/tag754.xml"/><Relationship Id="rId4" Type="http://schemas.openxmlformats.org/officeDocument/2006/relationships/tags" Target="../tags/tag748.xml"/><Relationship Id="rId9" Type="http://schemas.openxmlformats.org/officeDocument/2006/relationships/tags" Target="../tags/tag753.xml"/><Relationship Id="rId14" Type="http://schemas.openxmlformats.org/officeDocument/2006/relationships/tags" Target="../tags/tag758.xml"/></Relationships>
</file>

<file path=ppt/slideLayouts/_rels/slideLayout80.xml.rels><?xml version="1.0" encoding="UTF-8" standalone="yes"?>
<Relationships xmlns="http://schemas.openxmlformats.org/package/2006/relationships"><Relationship Id="rId8" Type="http://schemas.openxmlformats.org/officeDocument/2006/relationships/tags" Target="../tags/tag766.xml"/><Relationship Id="rId13" Type="http://schemas.openxmlformats.org/officeDocument/2006/relationships/tags" Target="../tags/tag771.xml"/><Relationship Id="rId18" Type="http://schemas.openxmlformats.org/officeDocument/2006/relationships/tags" Target="../tags/tag776.xml"/><Relationship Id="rId3" Type="http://schemas.openxmlformats.org/officeDocument/2006/relationships/tags" Target="../tags/tag761.xml"/><Relationship Id="rId21" Type="http://schemas.openxmlformats.org/officeDocument/2006/relationships/slideMaster" Target="../slideMasters/slideMaster2.xml"/><Relationship Id="rId7" Type="http://schemas.openxmlformats.org/officeDocument/2006/relationships/tags" Target="../tags/tag765.xml"/><Relationship Id="rId12" Type="http://schemas.openxmlformats.org/officeDocument/2006/relationships/tags" Target="../tags/tag770.xml"/><Relationship Id="rId17" Type="http://schemas.openxmlformats.org/officeDocument/2006/relationships/tags" Target="../tags/tag775.xml"/><Relationship Id="rId2" Type="http://schemas.openxmlformats.org/officeDocument/2006/relationships/tags" Target="../tags/tag760.xml"/><Relationship Id="rId16" Type="http://schemas.openxmlformats.org/officeDocument/2006/relationships/tags" Target="../tags/tag774.xml"/><Relationship Id="rId20" Type="http://schemas.openxmlformats.org/officeDocument/2006/relationships/tags" Target="../tags/tag778.xml"/><Relationship Id="rId1" Type="http://schemas.openxmlformats.org/officeDocument/2006/relationships/tags" Target="../tags/tag759.xml"/><Relationship Id="rId6" Type="http://schemas.openxmlformats.org/officeDocument/2006/relationships/tags" Target="../tags/tag764.xml"/><Relationship Id="rId11" Type="http://schemas.openxmlformats.org/officeDocument/2006/relationships/tags" Target="../tags/tag769.xml"/><Relationship Id="rId5" Type="http://schemas.openxmlformats.org/officeDocument/2006/relationships/tags" Target="../tags/tag763.xml"/><Relationship Id="rId15" Type="http://schemas.openxmlformats.org/officeDocument/2006/relationships/tags" Target="../tags/tag773.xml"/><Relationship Id="rId10" Type="http://schemas.openxmlformats.org/officeDocument/2006/relationships/tags" Target="../tags/tag768.xml"/><Relationship Id="rId19" Type="http://schemas.openxmlformats.org/officeDocument/2006/relationships/tags" Target="../tags/tag777.xml"/><Relationship Id="rId4" Type="http://schemas.openxmlformats.org/officeDocument/2006/relationships/tags" Target="../tags/tag762.xml"/><Relationship Id="rId9" Type="http://schemas.openxmlformats.org/officeDocument/2006/relationships/tags" Target="../tags/tag767.xml"/><Relationship Id="rId14" Type="http://schemas.openxmlformats.org/officeDocument/2006/relationships/tags" Target="../tags/tag772.xml"/></Relationships>
</file>

<file path=ppt/slideLayouts/_rels/slideLayout8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780.xml"/><Relationship Id="rId1" Type="http://schemas.openxmlformats.org/officeDocument/2006/relationships/tags" Target="../tags/tag779.xml"/><Relationship Id="rId4" Type="http://schemas.openxmlformats.org/officeDocument/2006/relationships/hyperlink" Target="http://www.1ppt.com/moban/" TargetMode="External"/></Relationships>
</file>

<file path=ppt/slideLayouts/_rels/slideLayout82.xml.rels><?xml version="1.0" encoding="UTF-8" standalone="yes"?>
<Relationships xmlns="http://schemas.openxmlformats.org/package/2006/relationships"><Relationship Id="rId8" Type="http://schemas.openxmlformats.org/officeDocument/2006/relationships/tags" Target="../tags/tag788.xml"/><Relationship Id="rId3" Type="http://schemas.openxmlformats.org/officeDocument/2006/relationships/tags" Target="../tags/tag783.xml"/><Relationship Id="rId7" Type="http://schemas.openxmlformats.org/officeDocument/2006/relationships/tags" Target="../tags/tag787.xml"/><Relationship Id="rId12" Type="http://schemas.openxmlformats.org/officeDocument/2006/relationships/slideMaster" Target="../slideMasters/slideMaster2.xml"/><Relationship Id="rId2" Type="http://schemas.openxmlformats.org/officeDocument/2006/relationships/tags" Target="../tags/tag782.xml"/><Relationship Id="rId1" Type="http://schemas.openxmlformats.org/officeDocument/2006/relationships/tags" Target="../tags/tag781.xml"/><Relationship Id="rId6" Type="http://schemas.openxmlformats.org/officeDocument/2006/relationships/tags" Target="../tags/tag786.xml"/><Relationship Id="rId11" Type="http://schemas.openxmlformats.org/officeDocument/2006/relationships/tags" Target="../tags/tag791.xml"/><Relationship Id="rId5" Type="http://schemas.openxmlformats.org/officeDocument/2006/relationships/tags" Target="../tags/tag785.xml"/><Relationship Id="rId10" Type="http://schemas.openxmlformats.org/officeDocument/2006/relationships/tags" Target="../tags/tag790.xml"/><Relationship Id="rId4" Type="http://schemas.openxmlformats.org/officeDocument/2006/relationships/tags" Target="../tags/tag784.xml"/><Relationship Id="rId9" Type="http://schemas.openxmlformats.org/officeDocument/2006/relationships/tags" Target="../tags/tag789.xml"/></Relationships>
</file>

<file path=ppt/slideLayouts/_rels/slideLayout83.xml.rels><?xml version="1.0" encoding="UTF-8" standalone="yes"?>
<Relationships xmlns="http://schemas.openxmlformats.org/package/2006/relationships"><Relationship Id="rId8" Type="http://schemas.openxmlformats.org/officeDocument/2006/relationships/tags" Target="../tags/tag799.xml"/><Relationship Id="rId3" Type="http://schemas.openxmlformats.org/officeDocument/2006/relationships/tags" Target="../tags/tag794.xml"/><Relationship Id="rId7" Type="http://schemas.openxmlformats.org/officeDocument/2006/relationships/tags" Target="../tags/tag798.xml"/><Relationship Id="rId12" Type="http://schemas.openxmlformats.org/officeDocument/2006/relationships/slideMaster" Target="../slideMasters/slideMaster2.xml"/><Relationship Id="rId2" Type="http://schemas.openxmlformats.org/officeDocument/2006/relationships/tags" Target="../tags/tag793.xml"/><Relationship Id="rId1" Type="http://schemas.openxmlformats.org/officeDocument/2006/relationships/tags" Target="../tags/tag792.xml"/><Relationship Id="rId6" Type="http://schemas.openxmlformats.org/officeDocument/2006/relationships/tags" Target="../tags/tag797.xml"/><Relationship Id="rId11" Type="http://schemas.openxmlformats.org/officeDocument/2006/relationships/tags" Target="../tags/tag802.xml"/><Relationship Id="rId5" Type="http://schemas.openxmlformats.org/officeDocument/2006/relationships/tags" Target="../tags/tag796.xml"/><Relationship Id="rId10" Type="http://schemas.openxmlformats.org/officeDocument/2006/relationships/tags" Target="../tags/tag801.xml"/><Relationship Id="rId4" Type="http://schemas.openxmlformats.org/officeDocument/2006/relationships/tags" Target="../tags/tag795.xml"/><Relationship Id="rId9" Type="http://schemas.openxmlformats.org/officeDocument/2006/relationships/tags" Target="../tags/tag800.xml"/></Relationships>
</file>

<file path=ppt/slideLayouts/_rels/slideLayout84.xml.rels><?xml version="1.0" encoding="UTF-8" standalone="yes"?>
<Relationships xmlns="http://schemas.openxmlformats.org/package/2006/relationships"><Relationship Id="rId8" Type="http://schemas.openxmlformats.org/officeDocument/2006/relationships/tags" Target="../tags/tag810.xml"/><Relationship Id="rId3" Type="http://schemas.openxmlformats.org/officeDocument/2006/relationships/tags" Target="../tags/tag805.xml"/><Relationship Id="rId7" Type="http://schemas.openxmlformats.org/officeDocument/2006/relationships/tags" Target="../tags/tag809.xml"/><Relationship Id="rId2" Type="http://schemas.openxmlformats.org/officeDocument/2006/relationships/tags" Target="../tags/tag804.xml"/><Relationship Id="rId1" Type="http://schemas.openxmlformats.org/officeDocument/2006/relationships/tags" Target="../tags/tag803.xml"/><Relationship Id="rId6" Type="http://schemas.openxmlformats.org/officeDocument/2006/relationships/tags" Target="../tags/tag808.xml"/><Relationship Id="rId5" Type="http://schemas.openxmlformats.org/officeDocument/2006/relationships/tags" Target="../tags/tag807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806.xml"/><Relationship Id="rId9" Type="http://schemas.openxmlformats.org/officeDocument/2006/relationships/tags" Target="../tags/tag811.xml"/></Relationships>
</file>

<file path=ppt/slideLayouts/_rels/slideLayout85.xml.rels><?xml version="1.0" encoding="UTF-8" standalone="yes"?>
<Relationships xmlns="http://schemas.openxmlformats.org/package/2006/relationships"><Relationship Id="rId8" Type="http://schemas.openxmlformats.org/officeDocument/2006/relationships/tags" Target="../tags/tag819.xml"/><Relationship Id="rId13" Type="http://schemas.openxmlformats.org/officeDocument/2006/relationships/slideMaster" Target="../slideMasters/slideMaster2.xml"/><Relationship Id="rId3" Type="http://schemas.openxmlformats.org/officeDocument/2006/relationships/tags" Target="../tags/tag814.xml"/><Relationship Id="rId7" Type="http://schemas.openxmlformats.org/officeDocument/2006/relationships/tags" Target="../tags/tag818.xml"/><Relationship Id="rId12" Type="http://schemas.openxmlformats.org/officeDocument/2006/relationships/tags" Target="../tags/tag823.xml"/><Relationship Id="rId2" Type="http://schemas.openxmlformats.org/officeDocument/2006/relationships/tags" Target="../tags/tag813.xml"/><Relationship Id="rId1" Type="http://schemas.openxmlformats.org/officeDocument/2006/relationships/tags" Target="../tags/tag812.xml"/><Relationship Id="rId6" Type="http://schemas.openxmlformats.org/officeDocument/2006/relationships/tags" Target="../tags/tag817.xml"/><Relationship Id="rId11" Type="http://schemas.openxmlformats.org/officeDocument/2006/relationships/tags" Target="../tags/tag822.xml"/><Relationship Id="rId5" Type="http://schemas.openxmlformats.org/officeDocument/2006/relationships/tags" Target="../tags/tag816.xml"/><Relationship Id="rId10" Type="http://schemas.openxmlformats.org/officeDocument/2006/relationships/tags" Target="../tags/tag821.xml"/><Relationship Id="rId4" Type="http://schemas.openxmlformats.org/officeDocument/2006/relationships/tags" Target="../tags/tag815.xml"/><Relationship Id="rId9" Type="http://schemas.openxmlformats.org/officeDocument/2006/relationships/tags" Target="../tags/tag820.xml"/></Relationships>
</file>

<file path=ppt/slideLayouts/_rels/slideLayout86.xml.rels><?xml version="1.0" encoding="UTF-8" standalone="yes"?>
<Relationships xmlns="http://schemas.openxmlformats.org/package/2006/relationships"><Relationship Id="rId8" Type="http://schemas.openxmlformats.org/officeDocument/2006/relationships/tags" Target="../tags/tag831.xml"/><Relationship Id="rId13" Type="http://schemas.openxmlformats.org/officeDocument/2006/relationships/slideMaster" Target="../slideMasters/slideMaster2.xml"/><Relationship Id="rId3" Type="http://schemas.openxmlformats.org/officeDocument/2006/relationships/tags" Target="../tags/tag826.xml"/><Relationship Id="rId7" Type="http://schemas.openxmlformats.org/officeDocument/2006/relationships/tags" Target="../tags/tag830.xml"/><Relationship Id="rId12" Type="http://schemas.openxmlformats.org/officeDocument/2006/relationships/tags" Target="../tags/tag835.xml"/><Relationship Id="rId2" Type="http://schemas.openxmlformats.org/officeDocument/2006/relationships/tags" Target="../tags/tag825.xml"/><Relationship Id="rId1" Type="http://schemas.openxmlformats.org/officeDocument/2006/relationships/tags" Target="../tags/tag824.xml"/><Relationship Id="rId6" Type="http://schemas.openxmlformats.org/officeDocument/2006/relationships/tags" Target="../tags/tag829.xml"/><Relationship Id="rId11" Type="http://schemas.openxmlformats.org/officeDocument/2006/relationships/tags" Target="../tags/tag834.xml"/><Relationship Id="rId5" Type="http://schemas.openxmlformats.org/officeDocument/2006/relationships/tags" Target="../tags/tag828.xml"/><Relationship Id="rId10" Type="http://schemas.openxmlformats.org/officeDocument/2006/relationships/tags" Target="../tags/tag833.xml"/><Relationship Id="rId4" Type="http://schemas.openxmlformats.org/officeDocument/2006/relationships/tags" Target="../tags/tag827.xml"/><Relationship Id="rId9" Type="http://schemas.openxmlformats.org/officeDocument/2006/relationships/tags" Target="../tags/tag832.xml"/></Relationships>
</file>

<file path=ppt/slideLayouts/_rels/slideLayout87.xml.rels><?xml version="1.0" encoding="UTF-8" standalone="yes"?>
<Relationships xmlns="http://schemas.openxmlformats.org/package/2006/relationships"><Relationship Id="rId8" Type="http://schemas.openxmlformats.org/officeDocument/2006/relationships/tags" Target="../tags/tag843.xml"/><Relationship Id="rId3" Type="http://schemas.openxmlformats.org/officeDocument/2006/relationships/tags" Target="../tags/tag838.xml"/><Relationship Id="rId7" Type="http://schemas.openxmlformats.org/officeDocument/2006/relationships/tags" Target="../tags/tag842.xml"/><Relationship Id="rId12" Type="http://schemas.openxmlformats.org/officeDocument/2006/relationships/slideMaster" Target="../slideMasters/slideMaster2.xml"/><Relationship Id="rId2" Type="http://schemas.openxmlformats.org/officeDocument/2006/relationships/tags" Target="../tags/tag837.xml"/><Relationship Id="rId1" Type="http://schemas.openxmlformats.org/officeDocument/2006/relationships/tags" Target="../tags/tag836.xml"/><Relationship Id="rId6" Type="http://schemas.openxmlformats.org/officeDocument/2006/relationships/tags" Target="../tags/tag841.xml"/><Relationship Id="rId11" Type="http://schemas.openxmlformats.org/officeDocument/2006/relationships/tags" Target="../tags/tag846.xml"/><Relationship Id="rId5" Type="http://schemas.openxmlformats.org/officeDocument/2006/relationships/tags" Target="../tags/tag840.xml"/><Relationship Id="rId10" Type="http://schemas.openxmlformats.org/officeDocument/2006/relationships/tags" Target="../tags/tag845.xml"/><Relationship Id="rId4" Type="http://schemas.openxmlformats.org/officeDocument/2006/relationships/tags" Target="../tags/tag839.xml"/><Relationship Id="rId9" Type="http://schemas.openxmlformats.org/officeDocument/2006/relationships/tags" Target="../tags/tag844.xml"/></Relationships>
</file>

<file path=ppt/slideLayouts/_rels/slideLayout88.xml.rels><?xml version="1.0" encoding="UTF-8" standalone="yes"?>
<Relationships xmlns="http://schemas.openxmlformats.org/package/2006/relationships"><Relationship Id="rId8" Type="http://schemas.openxmlformats.org/officeDocument/2006/relationships/tags" Target="../tags/tag854.xml"/><Relationship Id="rId13" Type="http://schemas.openxmlformats.org/officeDocument/2006/relationships/tags" Target="../tags/tag859.xml"/><Relationship Id="rId18" Type="http://schemas.openxmlformats.org/officeDocument/2006/relationships/tags" Target="../tags/tag864.xml"/><Relationship Id="rId3" Type="http://schemas.openxmlformats.org/officeDocument/2006/relationships/tags" Target="../tags/tag849.xml"/><Relationship Id="rId7" Type="http://schemas.openxmlformats.org/officeDocument/2006/relationships/tags" Target="../tags/tag853.xml"/><Relationship Id="rId12" Type="http://schemas.openxmlformats.org/officeDocument/2006/relationships/tags" Target="../tags/tag858.xml"/><Relationship Id="rId17" Type="http://schemas.openxmlformats.org/officeDocument/2006/relationships/tags" Target="../tags/tag863.xml"/><Relationship Id="rId2" Type="http://schemas.openxmlformats.org/officeDocument/2006/relationships/tags" Target="../tags/tag848.xml"/><Relationship Id="rId16" Type="http://schemas.openxmlformats.org/officeDocument/2006/relationships/tags" Target="../tags/tag862.xml"/><Relationship Id="rId1" Type="http://schemas.openxmlformats.org/officeDocument/2006/relationships/tags" Target="../tags/tag847.xml"/><Relationship Id="rId6" Type="http://schemas.openxmlformats.org/officeDocument/2006/relationships/tags" Target="../tags/tag852.xml"/><Relationship Id="rId11" Type="http://schemas.openxmlformats.org/officeDocument/2006/relationships/tags" Target="../tags/tag857.xml"/><Relationship Id="rId5" Type="http://schemas.openxmlformats.org/officeDocument/2006/relationships/tags" Target="../tags/tag851.xml"/><Relationship Id="rId15" Type="http://schemas.openxmlformats.org/officeDocument/2006/relationships/tags" Target="../tags/tag861.xml"/><Relationship Id="rId10" Type="http://schemas.openxmlformats.org/officeDocument/2006/relationships/tags" Target="../tags/tag856.xml"/><Relationship Id="rId19" Type="http://schemas.openxmlformats.org/officeDocument/2006/relationships/slideMaster" Target="../slideMasters/slideMaster2.xml"/><Relationship Id="rId4" Type="http://schemas.openxmlformats.org/officeDocument/2006/relationships/tags" Target="../tags/tag850.xml"/><Relationship Id="rId9" Type="http://schemas.openxmlformats.org/officeDocument/2006/relationships/tags" Target="../tags/tag855.xml"/><Relationship Id="rId14" Type="http://schemas.openxmlformats.org/officeDocument/2006/relationships/tags" Target="../tags/tag860.xml"/></Relationships>
</file>

<file path=ppt/slideLayouts/_rels/slideLayout89.xml.rels><?xml version="1.0" encoding="UTF-8" standalone="yes"?>
<Relationships xmlns="http://schemas.openxmlformats.org/package/2006/relationships"><Relationship Id="rId8" Type="http://schemas.openxmlformats.org/officeDocument/2006/relationships/tags" Target="../tags/tag872.xml"/><Relationship Id="rId3" Type="http://schemas.openxmlformats.org/officeDocument/2006/relationships/tags" Target="../tags/tag867.xml"/><Relationship Id="rId7" Type="http://schemas.openxmlformats.org/officeDocument/2006/relationships/tags" Target="../tags/tag871.xml"/><Relationship Id="rId2" Type="http://schemas.openxmlformats.org/officeDocument/2006/relationships/tags" Target="../tags/tag866.xml"/><Relationship Id="rId1" Type="http://schemas.openxmlformats.org/officeDocument/2006/relationships/tags" Target="../tags/tag865.xml"/><Relationship Id="rId6" Type="http://schemas.openxmlformats.org/officeDocument/2006/relationships/tags" Target="../tags/tag870.xml"/><Relationship Id="rId5" Type="http://schemas.openxmlformats.org/officeDocument/2006/relationships/tags" Target="../tags/tag869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868.xml"/><Relationship Id="rId9" Type="http://schemas.openxmlformats.org/officeDocument/2006/relationships/tags" Target="../tags/tag873.xml"/></Relationships>
</file>

<file path=ppt/slideLayouts/_rels/slideLayout90.xml.rels><?xml version="1.0" encoding="UTF-8" standalone="yes"?>
<Relationships xmlns="http://schemas.openxmlformats.org/package/2006/relationships"><Relationship Id="rId8" Type="http://schemas.openxmlformats.org/officeDocument/2006/relationships/tags" Target="../tags/tag881.xml"/><Relationship Id="rId3" Type="http://schemas.openxmlformats.org/officeDocument/2006/relationships/tags" Target="../tags/tag876.xml"/><Relationship Id="rId7" Type="http://schemas.openxmlformats.org/officeDocument/2006/relationships/tags" Target="../tags/tag880.xml"/><Relationship Id="rId2" Type="http://schemas.openxmlformats.org/officeDocument/2006/relationships/tags" Target="../tags/tag875.xml"/><Relationship Id="rId1" Type="http://schemas.openxmlformats.org/officeDocument/2006/relationships/tags" Target="../tags/tag874.xml"/><Relationship Id="rId6" Type="http://schemas.openxmlformats.org/officeDocument/2006/relationships/tags" Target="../tags/tag879.xml"/><Relationship Id="rId5" Type="http://schemas.openxmlformats.org/officeDocument/2006/relationships/tags" Target="../tags/tag878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877.xml"/><Relationship Id="rId9" Type="http://schemas.openxmlformats.org/officeDocument/2006/relationships/tags" Target="../tags/tag882.xml"/></Relationships>
</file>

<file path=ppt/slideLayouts/_rels/slideLayout91.xml.rels><?xml version="1.0" encoding="UTF-8" standalone="yes"?>
<Relationships xmlns="http://schemas.openxmlformats.org/package/2006/relationships"><Relationship Id="rId8" Type="http://schemas.openxmlformats.org/officeDocument/2006/relationships/tags" Target="../tags/tag890.xml"/><Relationship Id="rId3" Type="http://schemas.openxmlformats.org/officeDocument/2006/relationships/tags" Target="../tags/tag885.xml"/><Relationship Id="rId7" Type="http://schemas.openxmlformats.org/officeDocument/2006/relationships/tags" Target="../tags/tag889.xml"/><Relationship Id="rId2" Type="http://schemas.openxmlformats.org/officeDocument/2006/relationships/tags" Target="../tags/tag884.xml"/><Relationship Id="rId1" Type="http://schemas.openxmlformats.org/officeDocument/2006/relationships/tags" Target="../tags/tag883.xml"/><Relationship Id="rId6" Type="http://schemas.openxmlformats.org/officeDocument/2006/relationships/tags" Target="../tags/tag888.xml"/><Relationship Id="rId5" Type="http://schemas.openxmlformats.org/officeDocument/2006/relationships/tags" Target="../tags/tag887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886.xml"/><Relationship Id="rId9" Type="http://schemas.openxmlformats.org/officeDocument/2006/relationships/tags" Target="../tags/tag891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2021-12-27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2021-12-27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2021-12-27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2021-12-27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2021-12-27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2021-12-27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2021-12-27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2021-12-27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2021-12-27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2021-12-27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2021-12-27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2021-12-27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2021-12-27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524000" y="1122363"/>
            <a:ext cx="9144000" cy="2387601"/>
          </a:xfrm>
          <a:prstGeom prst="rect">
            <a:avLst/>
          </a:prstGeom>
        </p:spPr>
        <p:txBody>
          <a:bodyPr anchor="b"/>
          <a:lstStyle>
            <a:lvl1pPr algn="ctr">
              <a:defRPr sz="5400"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160">
                <a:ea typeface="宋体" panose="02010600030101010101" pitchFamily="2" charset="-122"/>
              </a:defRPr>
            </a:lvl1pPr>
            <a:lvl2pPr marL="411480" indent="0" algn="ctr">
              <a:buNone/>
              <a:defRPr sz="1800"/>
            </a:lvl2pPr>
            <a:lvl3pPr marL="822960" indent="0" algn="ctr">
              <a:buNone/>
              <a:defRPr sz="1620"/>
            </a:lvl3pPr>
            <a:lvl4pPr marL="1234440" indent="0" algn="ctr">
              <a:buNone/>
              <a:defRPr sz="1440"/>
            </a:lvl4pPr>
            <a:lvl5pPr marL="1646555" indent="0" algn="ctr">
              <a:buNone/>
              <a:defRPr sz="1440"/>
            </a:lvl5pPr>
            <a:lvl6pPr marL="2058035" indent="0" algn="ctr">
              <a:buNone/>
              <a:defRPr sz="1440"/>
            </a:lvl6pPr>
            <a:lvl7pPr marL="2469515" indent="0" algn="ctr">
              <a:buNone/>
              <a:defRPr sz="1440"/>
            </a:lvl7pPr>
            <a:lvl8pPr marL="2880995" indent="0" algn="ctr">
              <a:buNone/>
              <a:defRPr sz="1440"/>
            </a:lvl8pPr>
            <a:lvl9pPr marL="3292475" indent="0" algn="ctr">
              <a:buNone/>
              <a:defRPr sz="1440"/>
            </a:lvl9pPr>
          </a:lstStyle>
          <a:p>
            <a:r>
              <a:rPr lang="zh-CN" altLang="en-US"/>
              <a:t>单击此处编辑母版副标题样式</a:t>
            </a:r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lank with Footer &amp;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4404618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97ECB15-F748-C140-A5C3-CF0090C943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44232"/>
      </p:ext>
    </p:extLst>
  </p:cSld>
  <p:clrMapOvr>
    <a:masterClrMapping/>
  </p:clrMapOvr>
  <p:transition/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posal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7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8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9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64" name="Picture Placeholder 2"/>
          <p:cNvSpPr>
            <a:spLocks noGrp="1"/>
          </p:cNvSpPr>
          <p:nvPr>
            <p:ph type="pic" sz="quarter" idx="16"/>
            <p:custDataLst>
              <p:tags r:id="rId6"/>
            </p:custDataLst>
          </p:nvPr>
        </p:nvSpPr>
        <p:spPr>
          <a:xfrm>
            <a:off x="3667385" y="1792924"/>
            <a:ext cx="4863967" cy="276078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1502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rending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icture Placeholder 2"/>
          <p:cNvSpPr>
            <a:spLocks noGrp="1"/>
          </p:cNvSpPr>
          <p:nvPr>
            <p:ph type="pic" sz="quarter" idx="16"/>
            <p:custDataLst>
              <p:tags r:id="rId1"/>
            </p:custDataLst>
          </p:nvPr>
        </p:nvSpPr>
        <p:spPr>
          <a:xfrm>
            <a:off x="0" y="0"/>
            <a:ext cx="12192000" cy="34290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2" name="Round Diagonal Corner Rectangle 11"/>
          <p:cNvSpPr/>
          <p:nvPr userDrawn="1">
            <p:custDataLst>
              <p:tags r:id="rId2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3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4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5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7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8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9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6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</p:spTree>
    <p:extLst>
      <p:ext uri="{BB962C8B-B14F-4D97-AF65-F5344CB8AC3E}">
        <p14:creationId xmlns:p14="http://schemas.microsoft.com/office/powerpoint/2010/main" val="4153198363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rending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icture Placeholder 2"/>
          <p:cNvSpPr>
            <a:spLocks noGrp="1"/>
          </p:cNvSpPr>
          <p:nvPr>
            <p:ph type="pic" sz="quarter" idx="16"/>
            <p:custDataLst>
              <p:tags r:id="rId1"/>
            </p:custDataLst>
          </p:nvPr>
        </p:nvSpPr>
        <p:spPr>
          <a:xfrm>
            <a:off x="1400671" y="1841951"/>
            <a:ext cx="6970329" cy="5025476"/>
          </a:xfrm>
          <a:prstGeom prst="parallelogram">
            <a:avLst>
              <a:gd name="adj" fmla="val 46530"/>
            </a:avLst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2" name="Round Diagonal Corner Rectangle 11"/>
          <p:cNvSpPr/>
          <p:nvPr userDrawn="1">
            <p:custDataLst>
              <p:tags r:id="rId2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3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4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5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7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8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9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6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</p:spTree>
    <p:extLst>
      <p:ext uri="{BB962C8B-B14F-4D97-AF65-F5344CB8AC3E}">
        <p14:creationId xmlns:p14="http://schemas.microsoft.com/office/powerpoint/2010/main" val="2816995747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rending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7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8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9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  <p:custDataLst>
              <p:tags r:id="rId6"/>
            </p:custDataLst>
          </p:nvPr>
        </p:nvSpPr>
        <p:spPr>
          <a:xfrm>
            <a:off x="-18854" y="1704855"/>
            <a:ext cx="5552388" cy="2611303"/>
          </a:xfrm>
          <a:custGeom>
            <a:avLst/>
            <a:gdLst>
              <a:gd name="connsiteX0" fmla="*/ 0 w 5552388"/>
              <a:gd name="connsiteY0" fmla="*/ 2611303 h 2611303"/>
              <a:gd name="connsiteX1" fmla="*/ 0 w 5552388"/>
              <a:gd name="connsiteY1" fmla="*/ 0 h 2611303"/>
              <a:gd name="connsiteX2" fmla="*/ 5552388 w 5552388"/>
              <a:gd name="connsiteY2" fmla="*/ 0 h 2611303"/>
              <a:gd name="connsiteX3" fmla="*/ 5552388 w 5552388"/>
              <a:gd name="connsiteY3" fmla="*/ 2611303 h 2611303"/>
              <a:gd name="connsiteX4" fmla="*/ 0 w 5552388"/>
              <a:gd name="connsiteY4" fmla="*/ 2611303 h 2611303"/>
              <a:gd name="connsiteX0-1" fmla="*/ 0 w 5552388"/>
              <a:gd name="connsiteY0-2" fmla="*/ 2611303 h 2611303"/>
              <a:gd name="connsiteX1-3" fmla="*/ 0 w 5552388"/>
              <a:gd name="connsiteY1-4" fmla="*/ 0 h 2611303"/>
              <a:gd name="connsiteX2-5" fmla="*/ 4637988 w 5552388"/>
              <a:gd name="connsiteY2-6" fmla="*/ 0 h 2611303"/>
              <a:gd name="connsiteX3-7" fmla="*/ 5552388 w 5552388"/>
              <a:gd name="connsiteY3-8" fmla="*/ 2611303 h 2611303"/>
              <a:gd name="connsiteX4-9" fmla="*/ 0 w 5552388"/>
              <a:gd name="connsiteY4-10" fmla="*/ 2611303 h 2611303"/>
              <a:gd name="connsiteX0-11" fmla="*/ 0 w 5552388"/>
              <a:gd name="connsiteY0-12" fmla="*/ 2611303 h 2611303"/>
              <a:gd name="connsiteX1-13" fmla="*/ 0 w 5552388"/>
              <a:gd name="connsiteY1-14" fmla="*/ 0 h 2611303"/>
              <a:gd name="connsiteX2-15" fmla="*/ 3930978 w 5552388"/>
              <a:gd name="connsiteY2-16" fmla="*/ 1397 h 2611303"/>
              <a:gd name="connsiteX3-17" fmla="*/ 4637988 w 5552388"/>
              <a:gd name="connsiteY3-18" fmla="*/ 0 h 2611303"/>
              <a:gd name="connsiteX4-19" fmla="*/ 5552388 w 5552388"/>
              <a:gd name="connsiteY4-20" fmla="*/ 2611303 h 2611303"/>
              <a:gd name="connsiteX5" fmla="*/ 0 w 5552388"/>
              <a:gd name="connsiteY5" fmla="*/ 2611303 h 2611303"/>
              <a:gd name="connsiteX0-21" fmla="*/ 0 w 5552388"/>
              <a:gd name="connsiteY0-22" fmla="*/ 2611303 h 2611303"/>
              <a:gd name="connsiteX1-23" fmla="*/ 0 w 5552388"/>
              <a:gd name="connsiteY1-24" fmla="*/ 0 h 2611303"/>
              <a:gd name="connsiteX2-25" fmla="*/ 3930978 w 5552388"/>
              <a:gd name="connsiteY2-26" fmla="*/ 1397 h 2611303"/>
              <a:gd name="connsiteX3-27" fmla="*/ 4807671 w 5552388"/>
              <a:gd name="connsiteY3-28" fmla="*/ 518474 h 2611303"/>
              <a:gd name="connsiteX4-29" fmla="*/ 5552388 w 5552388"/>
              <a:gd name="connsiteY4-30" fmla="*/ 2611303 h 2611303"/>
              <a:gd name="connsiteX5-31" fmla="*/ 0 w 5552388"/>
              <a:gd name="connsiteY5-32" fmla="*/ 2611303 h 2611303"/>
              <a:gd name="connsiteX0-33" fmla="*/ 0 w 5552388"/>
              <a:gd name="connsiteY0-34" fmla="*/ 2611303 h 2611303"/>
              <a:gd name="connsiteX1-35" fmla="*/ 0 w 5552388"/>
              <a:gd name="connsiteY1-36" fmla="*/ 0 h 2611303"/>
              <a:gd name="connsiteX2-37" fmla="*/ 3930978 w 5552388"/>
              <a:gd name="connsiteY2-38" fmla="*/ 1397 h 2611303"/>
              <a:gd name="connsiteX3-39" fmla="*/ 4807671 w 5552388"/>
              <a:gd name="connsiteY3-40" fmla="*/ 518474 h 2611303"/>
              <a:gd name="connsiteX4-41" fmla="*/ 5552388 w 5552388"/>
              <a:gd name="connsiteY4-42" fmla="*/ 2611303 h 2611303"/>
              <a:gd name="connsiteX5-43" fmla="*/ 0 w 5552388"/>
              <a:gd name="connsiteY5-44" fmla="*/ 2611303 h 2611303"/>
              <a:gd name="connsiteX0-45" fmla="*/ 0 w 5552388"/>
              <a:gd name="connsiteY0-46" fmla="*/ 2611303 h 2611303"/>
              <a:gd name="connsiteX1-47" fmla="*/ 0 w 5552388"/>
              <a:gd name="connsiteY1-48" fmla="*/ 0 h 2611303"/>
              <a:gd name="connsiteX2-49" fmla="*/ 3930978 w 5552388"/>
              <a:gd name="connsiteY2-50" fmla="*/ 1397 h 2611303"/>
              <a:gd name="connsiteX3-51" fmla="*/ 4807671 w 5552388"/>
              <a:gd name="connsiteY3-52" fmla="*/ 518474 h 2611303"/>
              <a:gd name="connsiteX4-53" fmla="*/ 5552388 w 5552388"/>
              <a:gd name="connsiteY4-54" fmla="*/ 2611303 h 2611303"/>
              <a:gd name="connsiteX5-55" fmla="*/ 0 w 5552388"/>
              <a:gd name="connsiteY5-56" fmla="*/ 2611303 h 2611303"/>
              <a:gd name="connsiteX0-57" fmla="*/ 0 w 5552388"/>
              <a:gd name="connsiteY0-58" fmla="*/ 2611303 h 2611303"/>
              <a:gd name="connsiteX1-59" fmla="*/ 0 w 5552388"/>
              <a:gd name="connsiteY1-60" fmla="*/ 0 h 2611303"/>
              <a:gd name="connsiteX2-61" fmla="*/ 3930978 w 5552388"/>
              <a:gd name="connsiteY2-62" fmla="*/ 1397 h 2611303"/>
              <a:gd name="connsiteX3-63" fmla="*/ 4807671 w 5552388"/>
              <a:gd name="connsiteY3-64" fmla="*/ 518474 h 2611303"/>
              <a:gd name="connsiteX4-65" fmla="*/ 5552388 w 5552388"/>
              <a:gd name="connsiteY4-66" fmla="*/ 2611303 h 2611303"/>
              <a:gd name="connsiteX5-67" fmla="*/ 0 w 5552388"/>
              <a:gd name="connsiteY5-68" fmla="*/ 2611303 h 261130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31" y="connsiteY5-32"/>
              </a:cxn>
            </a:cxnLst>
            <a:rect l="l" t="t" r="r" b="b"/>
            <a:pathLst>
              <a:path w="5552388" h="2611303">
                <a:moveTo>
                  <a:pt x="0" y="2611303"/>
                </a:moveTo>
                <a:lnTo>
                  <a:pt x="0" y="0"/>
                </a:lnTo>
                <a:lnTo>
                  <a:pt x="3930978" y="1397"/>
                </a:lnTo>
                <a:cubicBezTo>
                  <a:pt x="4468306" y="-5353"/>
                  <a:pt x="4685123" y="204712"/>
                  <a:pt x="4807671" y="518474"/>
                </a:cubicBezTo>
                <a:lnTo>
                  <a:pt x="5552388" y="2611303"/>
                </a:lnTo>
                <a:lnTo>
                  <a:pt x="0" y="2611303"/>
                </a:lnTo>
                <a:close/>
              </a:path>
            </a:pathLst>
          </a:cu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310468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eal Est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10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1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2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11"/>
            <p:custDataLst>
              <p:tags r:id="rId6"/>
            </p:custDataLst>
          </p:nvPr>
        </p:nvSpPr>
        <p:spPr>
          <a:xfrm>
            <a:off x="4109815" y="2130992"/>
            <a:ext cx="1426024" cy="1426024"/>
          </a:xfrm>
          <a:prstGeom prst="wedgeEllipseCallout">
            <a:avLst>
              <a:gd name="adj1" fmla="val -2879"/>
              <a:gd name="adj2" fmla="val 63141"/>
            </a:avLst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2"/>
            <p:custDataLst>
              <p:tags r:id="rId7"/>
            </p:custDataLst>
          </p:nvPr>
        </p:nvSpPr>
        <p:spPr>
          <a:xfrm>
            <a:off x="6088638" y="2043271"/>
            <a:ext cx="1601466" cy="1601466"/>
          </a:xfrm>
          <a:prstGeom prst="wedgeEllipseCallout">
            <a:avLst>
              <a:gd name="adj1" fmla="val -2879"/>
              <a:gd name="adj2" fmla="val 63141"/>
            </a:avLst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3"/>
            <p:custDataLst>
              <p:tags r:id="rId8"/>
            </p:custDataLst>
          </p:nvPr>
        </p:nvSpPr>
        <p:spPr>
          <a:xfrm>
            <a:off x="8352191" y="2212848"/>
            <a:ext cx="1262312" cy="1262312"/>
          </a:xfrm>
          <a:prstGeom prst="wedgeEllipseCallout">
            <a:avLst>
              <a:gd name="adj1" fmla="val -2879"/>
              <a:gd name="adj2" fmla="val 63141"/>
            </a:avLst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4"/>
            <p:custDataLst>
              <p:tags r:id="rId9"/>
            </p:custDataLst>
          </p:nvPr>
        </p:nvSpPr>
        <p:spPr>
          <a:xfrm>
            <a:off x="10336879" y="2130992"/>
            <a:ext cx="1426024" cy="1426024"/>
          </a:xfrm>
          <a:prstGeom prst="wedgeEllipseCallout">
            <a:avLst>
              <a:gd name="adj1" fmla="val -2879"/>
              <a:gd name="adj2" fmla="val 63141"/>
            </a:avLst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342043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eal Estat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10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1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2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11"/>
            <p:custDataLst>
              <p:tags r:id="rId6"/>
            </p:custDataLst>
          </p:nvPr>
        </p:nvSpPr>
        <p:spPr>
          <a:xfrm>
            <a:off x="2473039" y="2130992"/>
            <a:ext cx="1426024" cy="1426024"/>
          </a:xfrm>
          <a:prstGeom prst="wedgeEllipseCallout">
            <a:avLst>
              <a:gd name="adj1" fmla="val -2879"/>
              <a:gd name="adj2" fmla="val 63141"/>
            </a:avLst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2"/>
            <p:custDataLst>
              <p:tags r:id="rId7"/>
            </p:custDataLst>
          </p:nvPr>
        </p:nvSpPr>
        <p:spPr>
          <a:xfrm>
            <a:off x="4451862" y="2043271"/>
            <a:ext cx="1601466" cy="1601466"/>
          </a:xfrm>
          <a:prstGeom prst="wedgeEllipseCallout">
            <a:avLst>
              <a:gd name="adj1" fmla="val -2879"/>
              <a:gd name="adj2" fmla="val 63141"/>
            </a:avLst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3"/>
            <p:custDataLst>
              <p:tags r:id="rId8"/>
            </p:custDataLst>
          </p:nvPr>
        </p:nvSpPr>
        <p:spPr>
          <a:xfrm>
            <a:off x="6715415" y="2212848"/>
            <a:ext cx="1262312" cy="1262312"/>
          </a:xfrm>
          <a:prstGeom prst="wedgeEllipseCallout">
            <a:avLst>
              <a:gd name="adj1" fmla="val -2879"/>
              <a:gd name="adj2" fmla="val 63141"/>
            </a:avLst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4"/>
            <p:custDataLst>
              <p:tags r:id="rId9"/>
            </p:custDataLst>
          </p:nvPr>
        </p:nvSpPr>
        <p:spPr>
          <a:xfrm>
            <a:off x="8700103" y="2130992"/>
            <a:ext cx="1426024" cy="1426024"/>
          </a:xfrm>
          <a:prstGeom prst="wedgeEllipseCallout">
            <a:avLst>
              <a:gd name="adj1" fmla="val -2879"/>
              <a:gd name="adj2" fmla="val 63141"/>
            </a:avLst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230877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eal Estat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9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0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1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11"/>
            <p:custDataLst>
              <p:tags r:id="rId6"/>
            </p:custDataLst>
          </p:nvPr>
        </p:nvSpPr>
        <p:spPr>
          <a:xfrm>
            <a:off x="1805527" y="2130992"/>
            <a:ext cx="1426024" cy="1426024"/>
          </a:xfrm>
          <a:prstGeom prst="wedgeEllipseCallout">
            <a:avLst>
              <a:gd name="adj1" fmla="val -2879"/>
              <a:gd name="adj2" fmla="val 63141"/>
            </a:avLst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2"/>
            <p:custDataLst>
              <p:tags r:id="rId7"/>
            </p:custDataLst>
          </p:nvPr>
        </p:nvSpPr>
        <p:spPr>
          <a:xfrm>
            <a:off x="3784350" y="2043271"/>
            <a:ext cx="1601466" cy="1601466"/>
          </a:xfrm>
          <a:prstGeom prst="wedgeEllipseCallout">
            <a:avLst>
              <a:gd name="adj1" fmla="val -2879"/>
              <a:gd name="adj2" fmla="val 63141"/>
            </a:avLst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3"/>
            <p:custDataLst>
              <p:tags r:id="rId8"/>
            </p:custDataLst>
          </p:nvPr>
        </p:nvSpPr>
        <p:spPr>
          <a:xfrm>
            <a:off x="6047903" y="2212848"/>
            <a:ext cx="1262312" cy="1262312"/>
          </a:xfrm>
          <a:prstGeom prst="wedgeEllipseCallout">
            <a:avLst>
              <a:gd name="adj1" fmla="val -2879"/>
              <a:gd name="adj2" fmla="val 63141"/>
            </a:avLst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253539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eal Estat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7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8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9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6"/>
            <p:custDataLst>
              <p:tags r:id="rId6"/>
            </p:custDataLst>
          </p:nvPr>
        </p:nvSpPr>
        <p:spPr>
          <a:xfrm>
            <a:off x="593889" y="1489435"/>
            <a:ext cx="3780148" cy="538741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619000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eal Estat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7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8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9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6"/>
            <p:custDataLst>
              <p:tags r:id="rId6"/>
            </p:custDataLst>
          </p:nvPr>
        </p:nvSpPr>
        <p:spPr>
          <a:xfrm>
            <a:off x="0" y="1707211"/>
            <a:ext cx="12192000" cy="270313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191829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eal Estat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2"/>
          <p:cNvSpPr>
            <a:spLocks noGrp="1"/>
          </p:cNvSpPr>
          <p:nvPr>
            <p:ph type="pic" sz="quarter" idx="11"/>
            <p:custDataLst>
              <p:tags r:id="rId1"/>
            </p:custDataLst>
          </p:nvPr>
        </p:nvSpPr>
        <p:spPr>
          <a:xfrm>
            <a:off x="1775852" y="1522778"/>
            <a:ext cx="4851150" cy="4851150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2" name="Round Diagonal Corner Rectangle 11"/>
          <p:cNvSpPr/>
          <p:nvPr userDrawn="1">
            <p:custDataLst>
              <p:tags r:id="rId2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3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4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5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7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8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9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6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</p:spTree>
    <p:extLst>
      <p:ext uri="{BB962C8B-B14F-4D97-AF65-F5344CB8AC3E}">
        <p14:creationId xmlns:p14="http://schemas.microsoft.com/office/powerpoint/2010/main" val="572384893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eal Estat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9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0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1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6"/>
            <p:custDataLst>
              <p:tags r:id="rId6"/>
            </p:custDataLst>
          </p:nvPr>
        </p:nvSpPr>
        <p:spPr>
          <a:xfrm>
            <a:off x="1241816" y="4761884"/>
            <a:ext cx="2588223" cy="1582353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7" name="Picture Placeholder 2"/>
          <p:cNvSpPr>
            <a:spLocks noGrp="1"/>
          </p:cNvSpPr>
          <p:nvPr>
            <p:ph type="pic" sz="quarter" idx="17"/>
            <p:custDataLst>
              <p:tags r:id="rId7"/>
            </p:custDataLst>
          </p:nvPr>
        </p:nvSpPr>
        <p:spPr>
          <a:xfrm>
            <a:off x="4780526" y="4761884"/>
            <a:ext cx="2588223" cy="1582353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18"/>
            <p:custDataLst>
              <p:tags r:id="rId8"/>
            </p:custDataLst>
          </p:nvPr>
        </p:nvSpPr>
        <p:spPr>
          <a:xfrm>
            <a:off x="8231313" y="4761884"/>
            <a:ext cx="2588223" cy="1582353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444132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eal Estat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12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3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4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6"/>
            <p:custDataLst>
              <p:tags r:id="rId6"/>
            </p:custDataLst>
          </p:nvPr>
        </p:nvSpPr>
        <p:spPr>
          <a:xfrm>
            <a:off x="862553" y="1838227"/>
            <a:ext cx="2917598" cy="1941920"/>
          </a:xfrm>
          <a:prstGeom prst="round2DiagRect">
            <a:avLst>
              <a:gd name="adj1" fmla="val 50000"/>
              <a:gd name="adj2" fmla="val 0"/>
            </a:avLst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17"/>
            <p:custDataLst>
              <p:tags r:id="rId7"/>
            </p:custDataLst>
          </p:nvPr>
        </p:nvSpPr>
        <p:spPr>
          <a:xfrm>
            <a:off x="4067666" y="1838227"/>
            <a:ext cx="2917598" cy="1941920"/>
          </a:xfrm>
          <a:prstGeom prst="round2DiagRect">
            <a:avLst>
              <a:gd name="adj1" fmla="val 0"/>
              <a:gd name="adj2" fmla="val 50000"/>
            </a:avLst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18"/>
            <p:custDataLst>
              <p:tags r:id="rId8"/>
            </p:custDataLst>
          </p:nvPr>
        </p:nvSpPr>
        <p:spPr>
          <a:xfrm>
            <a:off x="8224884" y="1838227"/>
            <a:ext cx="2917598" cy="1941920"/>
          </a:xfrm>
          <a:prstGeom prst="round2DiagRect">
            <a:avLst>
              <a:gd name="adj1" fmla="val 50000"/>
              <a:gd name="adj2" fmla="val 0"/>
            </a:avLst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6" name="Picture Placeholder 2"/>
          <p:cNvSpPr>
            <a:spLocks noGrp="1"/>
          </p:cNvSpPr>
          <p:nvPr>
            <p:ph type="pic" sz="quarter" idx="19"/>
            <p:custDataLst>
              <p:tags r:id="rId9"/>
            </p:custDataLst>
          </p:nvPr>
        </p:nvSpPr>
        <p:spPr>
          <a:xfrm>
            <a:off x="4067666" y="4091312"/>
            <a:ext cx="2917598" cy="1941920"/>
          </a:xfrm>
          <a:prstGeom prst="round2DiagRect">
            <a:avLst>
              <a:gd name="adj1" fmla="val 50000"/>
              <a:gd name="adj2" fmla="val 0"/>
            </a:avLst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20"/>
            <p:custDataLst>
              <p:tags r:id="rId10"/>
            </p:custDataLst>
          </p:nvPr>
        </p:nvSpPr>
        <p:spPr>
          <a:xfrm>
            <a:off x="8224884" y="4091312"/>
            <a:ext cx="2917598" cy="1941920"/>
          </a:xfrm>
          <a:prstGeom prst="round2DiagRect">
            <a:avLst>
              <a:gd name="adj1" fmla="val 0"/>
              <a:gd name="adj2" fmla="val 50000"/>
            </a:avLst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8" name="Picture Placeholder 2"/>
          <p:cNvSpPr>
            <a:spLocks noGrp="1"/>
          </p:cNvSpPr>
          <p:nvPr>
            <p:ph type="pic" sz="quarter" idx="21"/>
            <p:custDataLst>
              <p:tags r:id="rId11"/>
            </p:custDataLst>
          </p:nvPr>
        </p:nvSpPr>
        <p:spPr>
          <a:xfrm>
            <a:off x="862552" y="4091312"/>
            <a:ext cx="2917598" cy="1941920"/>
          </a:xfrm>
          <a:prstGeom prst="round2DiagRect">
            <a:avLst>
              <a:gd name="adj1" fmla="val 0"/>
              <a:gd name="adj2" fmla="val 50000"/>
            </a:avLst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992501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eal Estat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12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3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4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37" name="Picture Placeholder 2"/>
          <p:cNvSpPr>
            <a:spLocks noGrp="1"/>
          </p:cNvSpPr>
          <p:nvPr>
            <p:ph type="pic" sz="quarter" idx="11"/>
            <p:custDataLst>
              <p:tags r:id="rId6"/>
            </p:custDataLst>
          </p:nvPr>
        </p:nvSpPr>
        <p:spPr>
          <a:xfrm>
            <a:off x="1008670" y="1886299"/>
            <a:ext cx="2223787" cy="2223787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40" name="Picture Placeholder 2"/>
          <p:cNvSpPr>
            <a:spLocks noGrp="1"/>
          </p:cNvSpPr>
          <p:nvPr>
            <p:ph type="pic" sz="quarter" idx="22"/>
            <p:custDataLst>
              <p:tags r:id="rId7"/>
            </p:custDataLst>
          </p:nvPr>
        </p:nvSpPr>
        <p:spPr>
          <a:xfrm>
            <a:off x="3516199" y="1886299"/>
            <a:ext cx="2223787" cy="2223787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42" name="Picture Placeholder 2"/>
          <p:cNvSpPr>
            <a:spLocks noGrp="1"/>
          </p:cNvSpPr>
          <p:nvPr>
            <p:ph type="pic" sz="quarter" idx="24"/>
            <p:custDataLst>
              <p:tags r:id="rId8"/>
            </p:custDataLst>
          </p:nvPr>
        </p:nvSpPr>
        <p:spPr>
          <a:xfrm>
            <a:off x="6032446" y="1886299"/>
            <a:ext cx="2223787" cy="2223787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44" name="Picture Placeholder 2"/>
          <p:cNvSpPr>
            <a:spLocks noGrp="1"/>
          </p:cNvSpPr>
          <p:nvPr>
            <p:ph type="pic" sz="quarter" idx="25"/>
            <p:custDataLst>
              <p:tags r:id="rId9"/>
            </p:custDataLst>
          </p:nvPr>
        </p:nvSpPr>
        <p:spPr>
          <a:xfrm>
            <a:off x="2266793" y="3969623"/>
            <a:ext cx="2223787" cy="2223787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45" name="Picture Placeholder 2"/>
          <p:cNvSpPr>
            <a:spLocks noGrp="1"/>
          </p:cNvSpPr>
          <p:nvPr>
            <p:ph type="pic" sz="quarter" idx="26"/>
            <p:custDataLst>
              <p:tags r:id="rId10"/>
            </p:custDataLst>
          </p:nvPr>
        </p:nvSpPr>
        <p:spPr>
          <a:xfrm>
            <a:off x="4774322" y="3969623"/>
            <a:ext cx="2223787" cy="2223787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46" name="Picture Placeholder 2"/>
          <p:cNvSpPr>
            <a:spLocks noGrp="1"/>
          </p:cNvSpPr>
          <p:nvPr>
            <p:ph type="pic" sz="quarter" idx="27"/>
            <p:custDataLst>
              <p:tags r:id="rId11"/>
            </p:custDataLst>
          </p:nvPr>
        </p:nvSpPr>
        <p:spPr>
          <a:xfrm>
            <a:off x="7290569" y="3969623"/>
            <a:ext cx="2223787" cy="2223787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642455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ocial Medi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7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8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9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6"/>
            <p:custDataLst>
              <p:tags r:id="rId6"/>
            </p:custDataLst>
          </p:nvPr>
        </p:nvSpPr>
        <p:spPr>
          <a:xfrm>
            <a:off x="0" y="1988289"/>
            <a:ext cx="12192000" cy="219030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801493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ocial Medi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7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8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9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6"/>
            <p:custDataLst>
              <p:tags r:id="rId6"/>
            </p:custDataLst>
          </p:nvPr>
        </p:nvSpPr>
        <p:spPr>
          <a:xfrm>
            <a:off x="0" y="0"/>
            <a:ext cx="6251945" cy="68580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74867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7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8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9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6"/>
            <p:custDataLst>
              <p:tags r:id="rId6"/>
            </p:custDataLst>
          </p:nvPr>
        </p:nvSpPr>
        <p:spPr>
          <a:xfrm>
            <a:off x="531876" y="489098"/>
            <a:ext cx="3689250" cy="587980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549364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9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0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1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17"/>
            <p:custDataLst>
              <p:tags r:id="rId6"/>
            </p:custDataLst>
          </p:nvPr>
        </p:nvSpPr>
        <p:spPr>
          <a:xfrm>
            <a:off x="1471135" y="1961864"/>
            <a:ext cx="2934274" cy="2934272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8"/>
            <p:custDataLst>
              <p:tags r:id="rId7"/>
            </p:custDataLst>
          </p:nvPr>
        </p:nvSpPr>
        <p:spPr>
          <a:xfrm>
            <a:off x="4628863" y="1961864"/>
            <a:ext cx="2934274" cy="2934272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9"/>
            <p:custDataLst>
              <p:tags r:id="rId8"/>
            </p:custDataLst>
          </p:nvPr>
        </p:nvSpPr>
        <p:spPr>
          <a:xfrm>
            <a:off x="7786591" y="1961864"/>
            <a:ext cx="2934274" cy="2934272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542044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7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8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9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6"/>
            <p:custDataLst>
              <p:tags r:id="rId6"/>
            </p:custDataLst>
          </p:nvPr>
        </p:nvSpPr>
        <p:spPr>
          <a:xfrm>
            <a:off x="531876" y="489098"/>
            <a:ext cx="11151314" cy="587980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520501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9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0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1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6"/>
            <p:custDataLst>
              <p:tags r:id="rId6"/>
            </p:custDataLst>
          </p:nvPr>
        </p:nvSpPr>
        <p:spPr>
          <a:xfrm>
            <a:off x="531876" y="489098"/>
            <a:ext cx="6885432" cy="293990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7"/>
            <p:custDataLst>
              <p:tags r:id="rId7"/>
            </p:custDataLst>
          </p:nvPr>
        </p:nvSpPr>
        <p:spPr>
          <a:xfrm>
            <a:off x="531876" y="3429000"/>
            <a:ext cx="3442716" cy="293990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8"/>
            <p:custDataLst>
              <p:tags r:id="rId8"/>
            </p:custDataLst>
          </p:nvPr>
        </p:nvSpPr>
        <p:spPr>
          <a:xfrm>
            <a:off x="3974592" y="3429000"/>
            <a:ext cx="3442716" cy="293990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483165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12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3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4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8"/>
            <p:custDataLst>
              <p:tags r:id="rId6"/>
            </p:custDataLst>
          </p:nvPr>
        </p:nvSpPr>
        <p:spPr>
          <a:xfrm>
            <a:off x="531876" y="3429000"/>
            <a:ext cx="3698748" cy="293990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9"/>
            <p:custDataLst>
              <p:tags r:id="rId7"/>
            </p:custDataLst>
          </p:nvPr>
        </p:nvSpPr>
        <p:spPr>
          <a:xfrm>
            <a:off x="531876" y="489098"/>
            <a:ext cx="3698748" cy="293990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20"/>
            <p:custDataLst>
              <p:tags r:id="rId8"/>
            </p:custDataLst>
          </p:nvPr>
        </p:nvSpPr>
        <p:spPr>
          <a:xfrm>
            <a:off x="4230624" y="3429000"/>
            <a:ext cx="3698748" cy="293990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8" name="Picture Placeholder 2"/>
          <p:cNvSpPr>
            <a:spLocks noGrp="1"/>
          </p:cNvSpPr>
          <p:nvPr>
            <p:ph type="pic" sz="quarter" idx="21"/>
            <p:custDataLst>
              <p:tags r:id="rId9"/>
            </p:custDataLst>
          </p:nvPr>
        </p:nvSpPr>
        <p:spPr>
          <a:xfrm>
            <a:off x="4230624" y="489098"/>
            <a:ext cx="3698748" cy="293990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9" name="Picture Placeholder 2"/>
          <p:cNvSpPr>
            <a:spLocks noGrp="1"/>
          </p:cNvSpPr>
          <p:nvPr>
            <p:ph type="pic" sz="quarter" idx="22"/>
            <p:custDataLst>
              <p:tags r:id="rId10"/>
            </p:custDataLst>
          </p:nvPr>
        </p:nvSpPr>
        <p:spPr>
          <a:xfrm>
            <a:off x="7923716" y="3429000"/>
            <a:ext cx="3698748" cy="293990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31" name="Picture Placeholder 2"/>
          <p:cNvSpPr>
            <a:spLocks noGrp="1"/>
          </p:cNvSpPr>
          <p:nvPr>
            <p:ph type="pic" sz="quarter" idx="23"/>
            <p:custDataLst>
              <p:tags r:id="rId11"/>
            </p:custDataLst>
          </p:nvPr>
        </p:nvSpPr>
        <p:spPr>
          <a:xfrm>
            <a:off x="7923716" y="489098"/>
            <a:ext cx="3698748" cy="293990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841019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7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8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9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8"/>
            <p:custDataLst>
              <p:tags r:id="rId6"/>
            </p:custDataLst>
          </p:nvPr>
        </p:nvSpPr>
        <p:spPr>
          <a:xfrm>
            <a:off x="531876" y="489098"/>
            <a:ext cx="8012386" cy="587980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6806051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11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2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3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8"/>
            <p:custDataLst>
              <p:tags r:id="rId6"/>
            </p:custDataLst>
          </p:nvPr>
        </p:nvSpPr>
        <p:spPr>
          <a:xfrm>
            <a:off x="531876" y="489098"/>
            <a:ext cx="2052828" cy="201026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9"/>
            <p:custDataLst>
              <p:tags r:id="rId7"/>
            </p:custDataLst>
          </p:nvPr>
        </p:nvSpPr>
        <p:spPr>
          <a:xfrm>
            <a:off x="2800731" y="489098"/>
            <a:ext cx="2052828" cy="201026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7" name="Picture Placeholder 2"/>
          <p:cNvSpPr>
            <a:spLocks noGrp="1"/>
          </p:cNvSpPr>
          <p:nvPr>
            <p:ph type="pic" sz="quarter" idx="20"/>
            <p:custDataLst>
              <p:tags r:id="rId8"/>
            </p:custDataLst>
          </p:nvPr>
        </p:nvSpPr>
        <p:spPr>
          <a:xfrm>
            <a:off x="5069586" y="489098"/>
            <a:ext cx="2052828" cy="201026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21"/>
            <p:custDataLst>
              <p:tags r:id="rId9"/>
            </p:custDataLst>
          </p:nvPr>
        </p:nvSpPr>
        <p:spPr>
          <a:xfrm>
            <a:off x="7338441" y="489098"/>
            <a:ext cx="2052828" cy="201026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22"/>
            <p:custDataLst>
              <p:tags r:id="rId10"/>
            </p:custDataLst>
          </p:nvPr>
        </p:nvSpPr>
        <p:spPr>
          <a:xfrm>
            <a:off x="9607296" y="489098"/>
            <a:ext cx="2052828" cy="201026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5289250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13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4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5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8"/>
            <p:custDataLst>
              <p:tags r:id="rId6"/>
            </p:custDataLst>
          </p:nvPr>
        </p:nvSpPr>
        <p:spPr>
          <a:xfrm>
            <a:off x="531876" y="489098"/>
            <a:ext cx="2052828" cy="201026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9"/>
            <p:custDataLst>
              <p:tags r:id="rId7"/>
            </p:custDataLst>
          </p:nvPr>
        </p:nvSpPr>
        <p:spPr>
          <a:xfrm>
            <a:off x="2800731" y="489098"/>
            <a:ext cx="2052828" cy="201026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7" name="Picture Placeholder 2"/>
          <p:cNvSpPr>
            <a:spLocks noGrp="1"/>
          </p:cNvSpPr>
          <p:nvPr>
            <p:ph type="pic" sz="quarter" idx="20"/>
            <p:custDataLst>
              <p:tags r:id="rId8"/>
            </p:custDataLst>
          </p:nvPr>
        </p:nvSpPr>
        <p:spPr>
          <a:xfrm>
            <a:off x="5069586" y="489098"/>
            <a:ext cx="2052828" cy="201026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21"/>
            <p:custDataLst>
              <p:tags r:id="rId9"/>
            </p:custDataLst>
          </p:nvPr>
        </p:nvSpPr>
        <p:spPr>
          <a:xfrm>
            <a:off x="7338441" y="489098"/>
            <a:ext cx="2052828" cy="201026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22"/>
            <p:custDataLst>
              <p:tags r:id="rId10"/>
            </p:custDataLst>
          </p:nvPr>
        </p:nvSpPr>
        <p:spPr>
          <a:xfrm>
            <a:off x="9607296" y="489098"/>
            <a:ext cx="2052828" cy="201026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23"/>
            <p:custDataLst>
              <p:tags r:id="rId11"/>
            </p:custDataLst>
          </p:nvPr>
        </p:nvSpPr>
        <p:spPr>
          <a:xfrm>
            <a:off x="531877" y="2781194"/>
            <a:ext cx="5455538" cy="355864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24"/>
            <p:custDataLst>
              <p:tags r:id="rId12"/>
            </p:custDataLst>
          </p:nvPr>
        </p:nvSpPr>
        <p:spPr>
          <a:xfrm>
            <a:off x="6203442" y="2781194"/>
            <a:ext cx="5456682" cy="355864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985983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8 -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12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3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4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23"/>
            <p:custDataLst>
              <p:tags r:id="rId6"/>
            </p:custDataLst>
          </p:nvPr>
        </p:nvSpPr>
        <p:spPr>
          <a:xfrm rot="21344880">
            <a:off x="4395362" y="1953112"/>
            <a:ext cx="1798920" cy="127223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24"/>
            <p:custDataLst>
              <p:tags r:id="rId7"/>
            </p:custDataLst>
          </p:nvPr>
        </p:nvSpPr>
        <p:spPr>
          <a:xfrm rot="172580">
            <a:off x="5765503" y="833630"/>
            <a:ext cx="1508605" cy="241916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6" name="Picture Placeholder 2"/>
          <p:cNvSpPr>
            <a:spLocks noGrp="1"/>
          </p:cNvSpPr>
          <p:nvPr>
            <p:ph type="pic" sz="quarter" idx="25"/>
            <p:custDataLst>
              <p:tags r:id="rId8"/>
            </p:custDataLst>
          </p:nvPr>
        </p:nvSpPr>
        <p:spPr>
          <a:xfrm rot="431303">
            <a:off x="7116844" y="1841763"/>
            <a:ext cx="1287506" cy="145900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26"/>
            <p:custDataLst>
              <p:tags r:id="rId9"/>
            </p:custDataLst>
          </p:nvPr>
        </p:nvSpPr>
        <p:spPr>
          <a:xfrm rot="248482">
            <a:off x="4396601" y="3720276"/>
            <a:ext cx="1372890" cy="132661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8" name="Picture Placeholder 2"/>
          <p:cNvSpPr>
            <a:spLocks noGrp="1"/>
          </p:cNvSpPr>
          <p:nvPr>
            <p:ph type="pic" sz="quarter" idx="27"/>
            <p:custDataLst>
              <p:tags r:id="rId10"/>
            </p:custDataLst>
          </p:nvPr>
        </p:nvSpPr>
        <p:spPr>
          <a:xfrm rot="21379708">
            <a:off x="6950379" y="3687992"/>
            <a:ext cx="1428371" cy="115458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9" name="Picture Placeholder 2"/>
          <p:cNvSpPr>
            <a:spLocks noGrp="1"/>
          </p:cNvSpPr>
          <p:nvPr>
            <p:ph type="pic" sz="quarter" idx="28"/>
            <p:custDataLst>
              <p:tags r:id="rId11"/>
            </p:custDataLst>
          </p:nvPr>
        </p:nvSpPr>
        <p:spPr>
          <a:xfrm rot="21105374">
            <a:off x="5694615" y="3637404"/>
            <a:ext cx="1506564" cy="2117703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839305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10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1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2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23"/>
            <p:custDataLst>
              <p:tags r:id="rId6"/>
            </p:custDataLst>
          </p:nvPr>
        </p:nvSpPr>
        <p:spPr>
          <a:xfrm>
            <a:off x="3035807" y="3535680"/>
            <a:ext cx="2951607" cy="280416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24"/>
            <p:custDataLst>
              <p:tags r:id="rId7"/>
            </p:custDataLst>
          </p:nvPr>
        </p:nvSpPr>
        <p:spPr>
          <a:xfrm>
            <a:off x="6203442" y="3535680"/>
            <a:ext cx="5456682" cy="280416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25"/>
            <p:custDataLst>
              <p:tags r:id="rId8"/>
            </p:custDataLst>
          </p:nvPr>
        </p:nvSpPr>
        <p:spPr>
          <a:xfrm>
            <a:off x="3035807" y="487680"/>
            <a:ext cx="2951607" cy="280416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26"/>
            <p:custDataLst>
              <p:tags r:id="rId9"/>
            </p:custDataLst>
          </p:nvPr>
        </p:nvSpPr>
        <p:spPr>
          <a:xfrm>
            <a:off x="6203442" y="487680"/>
            <a:ext cx="5456682" cy="280416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726594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9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0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1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24"/>
            <p:custDataLst>
              <p:tags r:id="rId6"/>
            </p:custDataLst>
          </p:nvPr>
        </p:nvSpPr>
        <p:spPr>
          <a:xfrm>
            <a:off x="3728466" y="3535680"/>
            <a:ext cx="5456682" cy="280416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25"/>
            <p:custDataLst>
              <p:tags r:id="rId7"/>
            </p:custDataLst>
          </p:nvPr>
        </p:nvSpPr>
        <p:spPr>
          <a:xfrm>
            <a:off x="560831" y="487680"/>
            <a:ext cx="2951607" cy="585216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26"/>
            <p:custDataLst>
              <p:tags r:id="rId8"/>
            </p:custDataLst>
          </p:nvPr>
        </p:nvSpPr>
        <p:spPr>
          <a:xfrm>
            <a:off x="3728466" y="487680"/>
            <a:ext cx="5456682" cy="280416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4340759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11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2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3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25"/>
            <p:custDataLst>
              <p:tags r:id="rId6"/>
            </p:custDataLst>
          </p:nvPr>
        </p:nvSpPr>
        <p:spPr>
          <a:xfrm>
            <a:off x="560831" y="3429000"/>
            <a:ext cx="2951607" cy="29108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26"/>
            <p:custDataLst>
              <p:tags r:id="rId7"/>
            </p:custDataLst>
          </p:nvPr>
        </p:nvSpPr>
        <p:spPr>
          <a:xfrm>
            <a:off x="560831" y="518160"/>
            <a:ext cx="2951607" cy="29108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27"/>
            <p:custDataLst>
              <p:tags r:id="rId8"/>
            </p:custDataLst>
          </p:nvPr>
        </p:nvSpPr>
        <p:spPr>
          <a:xfrm>
            <a:off x="3512438" y="3429000"/>
            <a:ext cx="2951607" cy="29108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28"/>
            <p:custDataLst>
              <p:tags r:id="rId9"/>
            </p:custDataLst>
          </p:nvPr>
        </p:nvSpPr>
        <p:spPr>
          <a:xfrm>
            <a:off x="3512438" y="518160"/>
            <a:ext cx="2951607" cy="29108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30"/>
            <p:custDataLst>
              <p:tags r:id="rId10"/>
            </p:custDataLst>
          </p:nvPr>
        </p:nvSpPr>
        <p:spPr>
          <a:xfrm>
            <a:off x="6464045" y="518160"/>
            <a:ext cx="5158419" cy="582168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951057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14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5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6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26"/>
            <p:custDataLst>
              <p:tags r:id="rId6"/>
            </p:custDataLst>
          </p:nvPr>
        </p:nvSpPr>
        <p:spPr>
          <a:xfrm>
            <a:off x="560832" y="518160"/>
            <a:ext cx="2767584" cy="200558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28"/>
            <p:custDataLst>
              <p:tags r:id="rId7"/>
            </p:custDataLst>
          </p:nvPr>
        </p:nvSpPr>
        <p:spPr>
          <a:xfrm>
            <a:off x="560832" y="2523744"/>
            <a:ext cx="2767584" cy="200558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29"/>
            <p:custDataLst>
              <p:tags r:id="rId8"/>
            </p:custDataLst>
          </p:nvPr>
        </p:nvSpPr>
        <p:spPr>
          <a:xfrm>
            <a:off x="3328416" y="518160"/>
            <a:ext cx="2767584" cy="200558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8" name="Picture Placeholder 2"/>
          <p:cNvSpPr>
            <a:spLocks noGrp="1"/>
          </p:cNvSpPr>
          <p:nvPr>
            <p:ph type="pic" sz="quarter" idx="30"/>
            <p:custDataLst>
              <p:tags r:id="rId9"/>
            </p:custDataLst>
          </p:nvPr>
        </p:nvSpPr>
        <p:spPr>
          <a:xfrm>
            <a:off x="3328416" y="2523744"/>
            <a:ext cx="2767584" cy="200558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9" name="Picture Placeholder 2"/>
          <p:cNvSpPr>
            <a:spLocks noGrp="1"/>
          </p:cNvSpPr>
          <p:nvPr>
            <p:ph type="pic" sz="quarter" idx="31"/>
            <p:custDataLst>
              <p:tags r:id="rId10"/>
            </p:custDataLst>
          </p:nvPr>
        </p:nvSpPr>
        <p:spPr>
          <a:xfrm>
            <a:off x="6096000" y="518160"/>
            <a:ext cx="2767584" cy="200558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31" name="Picture Placeholder 2"/>
          <p:cNvSpPr>
            <a:spLocks noGrp="1"/>
          </p:cNvSpPr>
          <p:nvPr>
            <p:ph type="pic" sz="quarter" idx="32"/>
            <p:custDataLst>
              <p:tags r:id="rId11"/>
            </p:custDataLst>
          </p:nvPr>
        </p:nvSpPr>
        <p:spPr>
          <a:xfrm>
            <a:off x="6096000" y="2523744"/>
            <a:ext cx="2767584" cy="200558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32" name="Picture Placeholder 2"/>
          <p:cNvSpPr>
            <a:spLocks noGrp="1"/>
          </p:cNvSpPr>
          <p:nvPr>
            <p:ph type="pic" sz="quarter" idx="33"/>
            <p:custDataLst>
              <p:tags r:id="rId12"/>
            </p:custDataLst>
          </p:nvPr>
        </p:nvSpPr>
        <p:spPr>
          <a:xfrm>
            <a:off x="8863584" y="518160"/>
            <a:ext cx="2767584" cy="200558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35" name="Picture Placeholder 2"/>
          <p:cNvSpPr>
            <a:spLocks noGrp="1"/>
          </p:cNvSpPr>
          <p:nvPr>
            <p:ph type="pic" sz="quarter" idx="34"/>
            <p:custDataLst>
              <p:tags r:id="rId13"/>
            </p:custDataLst>
          </p:nvPr>
        </p:nvSpPr>
        <p:spPr>
          <a:xfrm>
            <a:off x="8863584" y="2523744"/>
            <a:ext cx="2767584" cy="200558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455712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9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0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1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25"/>
            <p:custDataLst>
              <p:tags r:id="rId6"/>
            </p:custDataLst>
          </p:nvPr>
        </p:nvSpPr>
        <p:spPr>
          <a:xfrm>
            <a:off x="560831" y="487680"/>
            <a:ext cx="2951607" cy="585216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26"/>
            <p:custDataLst>
              <p:tags r:id="rId7"/>
            </p:custDataLst>
          </p:nvPr>
        </p:nvSpPr>
        <p:spPr>
          <a:xfrm>
            <a:off x="3512438" y="487680"/>
            <a:ext cx="2951607" cy="585216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27"/>
            <p:custDataLst>
              <p:tags r:id="rId8"/>
            </p:custDataLst>
          </p:nvPr>
        </p:nvSpPr>
        <p:spPr>
          <a:xfrm>
            <a:off x="6464045" y="487680"/>
            <a:ext cx="5166339" cy="376732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435649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7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8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9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27"/>
            <p:custDataLst>
              <p:tags r:id="rId6"/>
            </p:custDataLst>
          </p:nvPr>
        </p:nvSpPr>
        <p:spPr>
          <a:xfrm>
            <a:off x="560831" y="487680"/>
            <a:ext cx="11069553" cy="376732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298902"/>
      </p:ext>
    </p:extLst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7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8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9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17"/>
            <p:custDataLst>
              <p:tags r:id="rId6"/>
            </p:custDataLst>
          </p:nvPr>
        </p:nvSpPr>
        <p:spPr>
          <a:xfrm>
            <a:off x="1292352" y="1027178"/>
            <a:ext cx="4803648" cy="4803644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62196"/>
      </p:ext>
    </p:extLst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9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0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1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17"/>
            <p:custDataLst>
              <p:tags r:id="rId6"/>
            </p:custDataLst>
          </p:nvPr>
        </p:nvSpPr>
        <p:spPr>
          <a:xfrm>
            <a:off x="524256" y="545594"/>
            <a:ext cx="5791200" cy="5791196"/>
          </a:xfrm>
          <a:prstGeom prst="teardrop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26"/>
            <p:custDataLst>
              <p:tags r:id="rId7"/>
            </p:custDataLst>
          </p:nvPr>
        </p:nvSpPr>
        <p:spPr>
          <a:xfrm>
            <a:off x="6705600" y="545594"/>
            <a:ext cx="2231136" cy="220979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27"/>
            <p:custDataLst>
              <p:tags r:id="rId8"/>
            </p:custDataLst>
          </p:nvPr>
        </p:nvSpPr>
        <p:spPr>
          <a:xfrm>
            <a:off x="9326880" y="545594"/>
            <a:ext cx="2231136" cy="220979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625703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9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0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1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27"/>
            <p:custDataLst>
              <p:tags r:id="rId6"/>
            </p:custDataLst>
          </p:nvPr>
        </p:nvSpPr>
        <p:spPr>
          <a:xfrm>
            <a:off x="560831" y="3429000"/>
            <a:ext cx="11069553" cy="29108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28"/>
            <p:custDataLst>
              <p:tags r:id="rId7"/>
            </p:custDataLst>
          </p:nvPr>
        </p:nvSpPr>
        <p:spPr>
          <a:xfrm>
            <a:off x="8544262" y="545594"/>
            <a:ext cx="3078202" cy="288340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29"/>
            <p:custDataLst>
              <p:tags r:id="rId8"/>
            </p:custDataLst>
          </p:nvPr>
        </p:nvSpPr>
        <p:spPr>
          <a:xfrm>
            <a:off x="5470332" y="545594"/>
            <a:ext cx="3078202" cy="288340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229516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9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0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1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28"/>
            <p:custDataLst>
              <p:tags r:id="rId6"/>
            </p:custDataLst>
          </p:nvPr>
        </p:nvSpPr>
        <p:spPr>
          <a:xfrm>
            <a:off x="8278947" y="1865376"/>
            <a:ext cx="3343517" cy="317678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7" name="Picture Placeholder 2"/>
          <p:cNvSpPr>
            <a:spLocks noGrp="1"/>
          </p:cNvSpPr>
          <p:nvPr>
            <p:ph type="pic" sz="quarter" idx="29"/>
            <p:custDataLst>
              <p:tags r:id="rId7"/>
            </p:custDataLst>
          </p:nvPr>
        </p:nvSpPr>
        <p:spPr>
          <a:xfrm>
            <a:off x="4424241" y="1865376"/>
            <a:ext cx="3343517" cy="317678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31"/>
            <p:custDataLst>
              <p:tags r:id="rId8"/>
            </p:custDataLst>
          </p:nvPr>
        </p:nvSpPr>
        <p:spPr>
          <a:xfrm>
            <a:off x="569535" y="1865376"/>
            <a:ext cx="3343517" cy="317678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230083"/>
      </p:ext>
    </p:extLst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9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0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1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28"/>
            <p:custDataLst>
              <p:tags r:id="rId6"/>
            </p:custDataLst>
          </p:nvPr>
        </p:nvSpPr>
        <p:spPr>
          <a:xfrm>
            <a:off x="7144513" y="646176"/>
            <a:ext cx="4477952" cy="439598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7" name="Picture Placeholder 2"/>
          <p:cNvSpPr>
            <a:spLocks noGrp="1"/>
          </p:cNvSpPr>
          <p:nvPr>
            <p:ph type="pic" sz="quarter" idx="29"/>
            <p:custDataLst>
              <p:tags r:id="rId7"/>
            </p:custDataLst>
          </p:nvPr>
        </p:nvSpPr>
        <p:spPr>
          <a:xfrm>
            <a:off x="4424241" y="1865376"/>
            <a:ext cx="2720271" cy="449884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31"/>
            <p:custDataLst>
              <p:tags r:id="rId8"/>
            </p:custDataLst>
          </p:nvPr>
        </p:nvSpPr>
        <p:spPr>
          <a:xfrm>
            <a:off x="569535" y="1865376"/>
            <a:ext cx="3854706" cy="317678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125079"/>
      </p:ext>
    </p:extLst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16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7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8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28"/>
            <p:custDataLst>
              <p:tags r:id="rId6"/>
            </p:custDataLst>
          </p:nvPr>
        </p:nvSpPr>
        <p:spPr>
          <a:xfrm>
            <a:off x="7144513" y="3429000"/>
            <a:ext cx="4477952" cy="293522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7" name="Picture Placeholder 2"/>
          <p:cNvSpPr>
            <a:spLocks noGrp="1"/>
          </p:cNvSpPr>
          <p:nvPr>
            <p:ph type="pic" sz="quarter" idx="29"/>
            <p:custDataLst>
              <p:tags r:id="rId7"/>
            </p:custDataLst>
          </p:nvPr>
        </p:nvSpPr>
        <p:spPr>
          <a:xfrm>
            <a:off x="4424241" y="646176"/>
            <a:ext cx="2720271" cy="39014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31"/>
            <p:custDataLst>
              <p:tags r:id="rId8"/>
            </p:custDataLst>
          </p:nvPr>
        </p:nvSpPr>
        <p:spPr>
          <a:xfrm>
            <a:off x="569535" y="1865376"/>
            <a:ext cx="1881057" cy="18288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32"/>
            <p:custDataLst>
              <p:tags r:id="rId9"/>
            </p:custDataLst>
          </p:nvPr>
        </p:nvSpPr>
        <p:spPr>
          <a:xfrm>
            <a:off x="569535" y="3694176"/>
            <a:ext cx="3854706" cy="267004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33"/>
            <p:custDataLst>
              <p:tags r:id="rId10"/>
            </p:custDataLst>
          </p:nvPr>
        </p:nvSpPr>
        <p:spPr>
          <a:xfrm>
            <a:off x="2450592" y="1865376"/>
            <a:ext cx="1973648" cy="18288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34"/>
            <p:custDataLst>
              <p:tags r:id="rId11"/>
            </p:custDataLst>
          </p:nvPr>
        </p:nvSpPr>
        <p:spPr>
          <a:xfrm>
            <a:off x="4424241" y="4547616"/>
            <a:ext cx="2720271" cy="181660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35"/>
            <p:custDataLst>
              <p:tags r:id="rId12"/>
            </p:custDataLst>
          </p:nvPr>
        </p:nvSpPr>
        <p:spPr>
          <a:xfrm>
            <a:off x="8973313" y="646176"/>
            <a:ext cx="2649152" cy="278282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36"/>
            <p:custDataLst>
              <p:tags r:id="rId13"/>
            </p:custDataLst>
          </p:nvPr>
        </p:nvSpPr>
        <p:spPr>
          <a:xfrm>
            <a:off x="7145090" y="1865376"/>
            <a:ext cx="1828222" cy="156362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37"/>
            <p:custDataLst>
              <p:tags r:id="rId14"/>
            </p:custDataLst>
          </p:nvPr>
        </p:nvSpPr>
        <p:spPr>
          <a:xfrm>
            <a:off x="569536" y="646176"/>
            <a:ext cx="3854128" cy="12192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9" name="Picture Placeholder 2"/>
          <p:cNvSpPr>
            <a:spLocks noGrp="1"/>
          </p:cNvSpPr>
          <p:nvPr>
            <p:ph type="pic" sz="quarter" idx="38"/>
            <p:custDataLst>
              <p:tags r:id="rId15"/>
            </p:custDataLst>
          </p:nvPr>
        </p:nvSpPr>
        <p:spPr>
          <a:xfrm>
            <a:off x="7145090" y="646176"/>
            <a:ext cx="1828222" cy="12192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003741"/>
      </p:ext>
    </p:extLst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10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1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2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28"/>
            <p:custDataLst>
              <p:tags r:id="rId6"/>
            </p:custDataLst>
          </p:nvPr>
        </p:nvSpPr>
        <p:spPr>
          <a:xfrm>
            <a:off x="7144513" y="3429000"/>
            <a:ext cx="4477952" cy="293522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7" name="Picture Placeholder 2"/>
          <p:cNvSpPr>
            <a:spLocks noGrp="1"/>
          </p:cNvSpPr>
          <p:nvPr>
            <p:ph type="pic" sz="quarter" idx="29"/>
            <p:custDataLst>
              <p:tags r:id="rId7"/>
            </p:custDataLst>
          </p:nvPr>
        </p:nvSpPr>
        <p:spPr>
          <a:xfrm>
            <a:off x="4424241" y="646176"/>
            <a:ext cx="2720271" cy="39014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35"/>
            <p:custDataLst>
              <p:tags r:id="rId8"/>
            </p:custDataLst>
          </p:nvPr>
        </p:nvSpPr>
        <p:spPr>
          <a:xfrm>
            <a:off x="7144512" y="646176"/>
            <a:ext cx="4477953" cy="278282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37"/>
            <p:custDataLst>
              <p:tags r:id="rId9"/>
            </p:custDataLst>
          </p:nvPr>
        </p:nvSpPr>
        <p:spPr>
          <a:xfrm>
            <a:off x="569536" y="646176"/>
            <a:ext cx="3854128" cy="39014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519424"/>
      </p:ext>
    </p:extLst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11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2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3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32"/>
            <p:custDataLst>
              <p:tags r:id="rId6"/>
            </p:custDataLst>
          </p:nvPr>
        </p:nvSpPr>
        <p:spPr>
          <a:xfrm>
            <a:off x="569535" y="474555"/>
            <a:ext cx="3685473" cy="295444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33"/>
            <p:custDataLst>
              <p:tags r:id="rId7"/>
            </p:custDataLst>
          </p:nvPr>
        </p:nvSpPr>
        <p:spPr>
          <a:xfrm>
            <a:off x="4253263" y="474555"/>
            <a:ext cx="3685473" cy="295444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34"/>
            <p:custDataLst>
              <p:tags r:id="rId8"/>
            </p:custDataLst>
          </p:nvPr>
        </p:nvSpPr>
        <p:spPr>
          <a:xfrm>
            <a:off x="7936991" y="474555"/>
            <a:ext cx="3685473" cy="295444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6" name="Picture Placeholder 2"/>
          <p:cNvSpPr>
            <a:spLocks noGrp="1"/>
          </p:cNvSpPr>
          <p:nvPr>
            <p:ph type="pic" sz="quarter" idx="35"/>
            <p:custDataLst>
              <p:tags r:id="rId9"/>
            </p:custDataLst>
          </p:nvPr>
        </p:nvSpPr>
        <p:spPr>
          <a:xfrm>
            <a:off x="569535" y="3429000"/>
            <a:ext cx="7367456" cy="295444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8" name="Picture Placeholder 2"/>
          <p:cNvSpPr>
            <a:spLocks noGrp="1"/>
          </p:cNvSpPr>
          <p:nvPr>
            <p:ph type="pic" sz="quarter" idx="37"/>
            <p:custDataLst>
              <p:tags r:id="rId10"/>
            </p:custDataLst>
          </p:nvPr>
        </p:nvSpPr>
        <p:spPr>
          <a:xfrm>
            <a:off x="7936991" y="3429000"/>
            <a:ext cx="3685473" cy="295444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199515"/>
      </p:ext>
    </p:extLst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8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9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0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26" name="Picture Placeholder 2"/>
          <p:cNvSpPr>
            <a:spLocks noGrp="1"/>
          </p:cNvSpPr>
          <p:nvPr>
            <p:ph type="pic" sz="quarter" idx="35"/>
            <p:custDataLst>
              <p:tags r:id="rId6"/>
            </p:custDataLst>
          </p:nvPr>
        </p:nvSpPr>
        <p:spPr>
          <a:xfrm>
            <a:off x="569535" y="474556"/>
            <a:ext cx="5526465" cy="590889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36"/>
            <p:custDataLst>
              <p:tags r:id="rId7"/>
            </p:custDataLst>
          </p:nvPr>
        </p:nvSpPr>
        <p:spPr>
          <a:xfrm>
            <a:off x="6095999" y="474556"/>
            <a:ext cx="5526465" cy="590889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197078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8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9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0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36"/>
            <p:custDataLst>
              <p:tags r:id="rId6"/>
            </p:custDataLst>
          </p:nvPr>
        </p:nvSpPr>
        <p:spPr>
          <a:xfrm>
            <a:off x="6315456" y="474556"/>
            <a:ext cx="5307008" cy="409744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37"/>
            <p:custDataLst>
              <p:tags r:id="rId7"/>
            </p:custDataLst>
          </p:nvPr>
        </p:nvSpPr>
        <p:spPr>
          <a:xfrm>
            <a:off x="573024" y="474556"/>
            <a:ext cx="5307008" cy="409744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549248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10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1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2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37"/>
            <p:custDataLst>
              <p:tags r:id="rId6"/>
            </p:custDataLst>
          </p:nvPr>
        </p:nvSpPr>
        <p:spPr>
          <a:xfrm>
            <a:off x="0" y="0"/>
            <a:ext cx="8544262" cy="68580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38"/>
            <p:custDataLst>
              <p:tags r:id="rId7"/>
            </p:custDataLst>
          </p:nvPr>
        </p:nvSpPr>
        <p:spPr>
          <a:xfrm>
            <a:off x="9026464" y="2596896"/>
            <a:ext cx="2516066" cy="166420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39"/>
            <p:custDataLst>
              <p:tags r:id="rId8"/>
            </p:custDataLst>
          </p:nvPr>
        </p:nvSpPr>
        <p:spPr>
          <a:xfrm>
            <a:off x="9026464" y="4709818"/>
            <a:ext cx="2516066" cy="166420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40"/>
            <p:custDataLst>
              <p:tags r:id="rId9"/>
            </p:custDataLst>
          </p:nvPr>
        </p:nvSpPr>
        <p:spPr>
          <a:xfrm>
            <a:off x="9026464" y="483974"/>
            <a:ext cx="2516066" cy="166420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5390319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7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8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9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37"/>
            <p:custDataLst>
              <p:tags r:id="rId6"/>
            </p:custDataLst>
          </p:nvPr>
        </p:nvSpPr>
        <p:spPr>
          <a:xfrm>
            <a:off x="0" y="2267712"/>
            <a:ext cx="12192000" cy="459028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176807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8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9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0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37"/>
            <p:custDataLst>
              <p:tags r:id="rId6"/>
            </p:custDataLst>
          </p:nvPr>
        </p:nvSpPr>
        <p:spPr>
          <a:xfrm>
            <a:off x="3145536" y="2267712"/>
            <a:ext cx="9046464" cy="380390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38"/>
            <p:custDataLst>
              <p:tags r:id="rId7"/>
            </p:custDataLst>
          </p:nvPr>
        </p:nvSpPr>
        <p:spPr>
          <a:xfrm>
            <a:off x="0" y="2267712"/>
            <a:ext cx="3145536" cy="380390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3804593"/>
      </p:ext>
    </p:extLst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7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8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9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37"/>
            <p:custDataLst>
              <p:tags r:id="rId6"/>
            </p:custDataLst>
          </p:nvPr>
        </p:nvSpPr>
        <p:spPr>
          <a:xfrm>
            <a:off x="0" y="780288"/>
            <a:ext cx="6925056" cy="530352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859075"/>
      </p:ext>
    </p:extLst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7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8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9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37"/>
            <p:custDataLst>
              <p:tags r:id="rId6"/>
            </p:custDataLst>
          </p:nvPr>
        </p:nvSpPr>
        <p:spPr>
          <a:xfrm>
            <a:off x="2414016" y="1569720"/>
            <a:ext cx="3681984" cy="371856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043455"/>
      </p:ext>
    </p:extLst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reative &amp; Photography 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9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0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1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37"/>
            <p:custDataLst>
              <p:tags r:id="rId6"/>
            </p:custDataLst>
          </p:nvPr>
        </p:nvSpPr>
        <p:spPr>
          <a:xfrm>
            <a:off x="890016" y="731520"/>
            <a:ext cx="2767584" cy="269748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38"/>
            <p:custDataLst>
              <p:tags r:id="rId7"/>
            </p:custDataLst>
          </p:nvPr>
        </p:nvSpPr>
        <p:spPr>
          <a:xfrm>
            <a:off x="3657600" y="731520"/>
            <a:ext cx="2767584" cy="269748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39"/>
            <p:custDataLst>
              <p:tags r:id="rId8"/>
            </p:custDataLst>
          </p:nvPr>
        </p:nvSpPr>
        <p:spPr>
          <a:xfrm>
            <a:off x="890016" y="3429000"/>
            <a:ext cx="2767584" cy="269748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679748"/>
      </p:ext>
    </p:extLst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usiness Survey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8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9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0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37"/>
            <p:custDataLst>
              <p:tags r:id="rId6"/>
            </p:custDataLst>
          </p:nvPr>
        </p:nvSpPr>
        <p:spPr>
          <a:xfrm>
            <a:off x="730527" y="3429000"/>
            <a:ext cx="2767584" cy="269748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38"/>
            <p:custDataLst>
              <p:tags r:id="rId7"/>
            </p:custDataLst>
          </p:nvPr>
        </p:nvSpPr>
        <p:spPr>
          <a:xfrm>
            <a:off x="3498111" y="3429000"/>
            <a:ext cx="2767584" cy="269748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102693"/>
      </p:ext>
    </p:extLst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usiness Survey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7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8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9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37"/>
            <p:custDataLst>
              <p:tags r:id="rId6"/>
            </p:custDataLst>
          </p:nvPr>
        </p:nvSpPr>
        <p:spPr>
          <a:xfrm>
            <a:off x="0" y="1478656"/>
            <a:ext cx="12192000" cy="2646777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513766"/>
      </p:ext>
    </p:extLst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-Commer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8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9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0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37"/>
            <p:custDataLst>
              <p:tags r:id="rId6"/>
            </p:custDataLst>
          </p:nvPr>
        </p:nvSpPr>
        <p:spPr>
          <a:xfrm>
            <a:off x="873760" y="1996440"/>
            <a:ext cx="2865120" cy="286512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38"/>
            <p:custDataLst>
              <p:tags r:id="rId7"/>
            </p:custDataLst>
          </p:nvPr>
        </p:nvSpPr>
        <p:spPr>
          <a:xfrm>
            <a:off x="3891280" y="3429000"/>
            <a:ext cx="1869440" cy="18694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272830"/>
      </p:ext>
    </p:extLst>
  </p:cSld>
  <p:clrMapOvr>
    <a:masterClrMapping/>
  </p:clrMapOvr>
  <p:transition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-Commerc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7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8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9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37"/>
            <p:custDataLst>
              <p:tags r:id="rId6"/>
            </p:custDataLst>
          </p:nvPr>
        </p:nvSpPr>
        <p:spPr>
          <a:xfrm>
            <a:off x="0" y="2916936"/>
            <a:ext cx="8284464" cy="183794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065033"/>
      </p:ext>
    </p:extLst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-Commerc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2"/>
          <p:cNvSpPr>
            <a:spLocks noGrp="1"/>
          </p:cNvSpPr>
          <p:nvPr>
            <p:ph type="pic" sz="quarter" idx="37"/>
            <p:custDataLst>
              <p:tags r:id="rId1"/>
            </p:custDataLst>
          </p:nvPr>
        </p:nvSpPr>
        <p:spPr>
          <a:xfrm>
            <a:off x="-11312" y="4892511"/>
            <a:ext cx="12203311" cy="196548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2" name="Round Diagonal Corner Rectangle 11"/>
          <p:cNvSpPr/>
          <p:nvPr userDrawn="1">
            <p:custDataLst>
              <p:tags r:id="rId2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3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4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5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7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8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9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6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</p:spTree>
    <p:extLst>
      <p:ext uri="{BB962C8B-B14F-4D97-AF65-F5344CB8AC3E}">
        <p14:creationId xmlns:p14="http://schemas.microsoft.com/office/powerpoint/2010/main" val="2080467327"/>
      </p:ext>
    </p:extLst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ducts Catalog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2"/>
          <p:cNvSpPr>
            <a:spLocks noGrp="1"/>
          </p:cNvSpPr>
          <p:nvPr>
            <p:ph type="pic" sz="quarter" idx="37"/>
            <p:custDataLst>
              <p:tags r:id="rId1"/>
            </p:custDataLst>
          </p:nvPr>
        </p:nvSpPr>
        <p:spPr>
          <a:xfrm>
            <a:off x="-11312" y="1819373"/>
            <a:ext cx="12203311" cy="150828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2" name="Round Diagonal Corner Rectangle 11"/>
          <p:cNvSpPr/>
          <p:nvPr userDrawn="1">
            <p:custDataLst>
              <p:tags r:id="rId2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3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4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5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7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8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9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6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</p:spTree>
    <p:extLst>
      <p:ext uri="{BB962C8B-B14F-4D97-AF65-F5344CB8AC3E}">
        <p14:creationId xmlns:p14="http://schemas.microsoft.com/office/powerpoint/2010/main" val="418539436"/>
      </p:ext>
    </p:extLst>
  </p:cSld>
  <p:clrMapOvr>
    <a:masterClrMapping/>
  </p:clrMapOvr>
  <p:transition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ducts Catalog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2"/>
          <p:cNvSpPr>
            <a:spLocks noGrp="1"/>
          </p:cNvSpPr>
          <p:nvPr>
            <p:ph type="pic" sz="quarter" idx="37"/>
            <p:custDataLst>
              <p:tags r:id="rId1"/>
            </p:custDataLst>
          </p:nvPr>
        </p:nvSpPr>
        <p:spPr>
          <a:xfrm>
            <a:off x="1528400" y="1611983"/>
            <a:ext cx="3279270" cy="292231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2" name="Round Diagonal Corner Rectangle 11"/>
          <p:cNvSpPr/>
          <p:nvPr userDrawn="1">
            <p:custDataLst>
              <p:tags r:id="rId2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3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4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5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8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9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0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6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38"/>
            <p:custDataLst>
              <p:tags r:id="rId7"/>
            </p:custDataLst>
          </p:nvPr>
        </p:nvSpPr>
        <p:spPr>
          <a:xfrm>
            <a:off x="5091732" y="1611983"/>
            <a:ext cx="3279270" cy="292231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5447514"/>
      </p:ext>
    </p:extLst>
  </p:cSld>
  <p:clrMapOvr>
    <a:masterClrMapping/>
  </p:clrMapOvr>
  <p:transition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ducts Catalog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2"/>
          <p:cNvSpPr>
            <a:spLocks noGrp="1"/>
          </p:cNvSpPr>
          <p:nvPr>
            <p:ph type="pic" sz="quarter" idx="37"/>
            <p:custDataLst>
              <p:tags r:id="rId1"/>
            </p:custDataLst>
          </p:nvPr>
        </p:nvSpPr>
        <p:spPr>
          <a:xfrm>
            <a:off x="1358717" y="1508287"/>
            <a:ext cx="4118256" cy="354447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2" name="Round Diagonal Corner Rectangle 11"/>
          <p:cNvSpPr/>
          <p:nvPr userDrawn="1">
            <p:custDataLst>
              <p:tags r:id="rId2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3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4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5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10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1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2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6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38"/>
            <p:custDataLst>
              <p:tags r:id="rId7"/>
            </p:custDataLst>
          </p:nvPr>
        </p:nvSpPr>
        <p:spPr>
          <a:xfrm>
            <a:off x="6438507" y="5052766"/>
            <a:ext cx="1686141" cy="129147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7" name="Picture Placeholder 2"/>
          <p:cNvSpPr>
            <a:spLocks noGrp="1"/>
          </p:cNvSpPr>
          <p:nvPr>
            <p:ph type="pic" sz="quarter" idx="39"/>
            <p:custDataLst>
              <p:tags r:id="rId8"/>
            </p:custDataLst>
          </p:nvPr>
        </p:nvSpPr>
        <p:spPr>
          <a:xfrm>
            <a:off x="8124648" y="5052766"/>
            <a:ext cx="1686141" cy="129147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40"/>
            <p:custDataLst>
              <p:tags r:id="rId9"/>
            </p:custDataLst>
          </p:nvPr>
        </p:nvSpPr>
        <p:spPr>
          <a:xfrm>
            <a:off x="9810789" y="5052766"/>
            <a:ext cx="1686141" cy="129147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371081"/>
      </p:ext>
    </p:extLst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ducts Catalog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2"/>
          <p:cNvSpPr>
            <a:spLocks noGrp="1"/>
          </p:cNvSpPr>
          <p:nvPr>
            <p:ph type="pic" sz="quarter" idx="37"/>
            <p:custDataLst>
              <p:tags r:id="rId1"/>
            </p:custDataLst>
          </p:nvPr>
        </p:nvSpPr>
        <p:spPr>
          <a:xfrm>
            <a:off x="1217315" y="1508287"/>
            <a:ext cx="2204615" cy="189478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2" name="Round Diagonal Corner Rectangle 11"/>
          <p:cNvSpPr/>
          <p:nvPr userDrawn="1">
            <p:custDataLst>
              <p:tags r:id="rId2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3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4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5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14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5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6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6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38"/>
            <p:custDataLst>
              <p:tags r:id="rId7"/>
            </p:custDataLst>
          </p:nvPr>
        </p:nvSpPr>
        <p:spPr>
          <a:xfrm>
            <a:off x="1217315" y="3959258"/>
            <a:ext cx="2204615" cy="189478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39"/>
            <p:custDataLst>
              <p:tags r:id="rId8"/>
            </p:custDataLst>
          </p:nvPr>
        </p:nvSpPr>
        <p:spPr>
          <a:xfrm>
            <a:off x="3734272" y="1508287"/>
            <a:ext cx="2204615" cy="189478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40"/>
            <p:custDataLst>
              <p:tags r:id="rId9"/>
            </p:custDataLst>
          </p:nvPr>
        </p:nvSpPr>
        <p:spPr>
          <a:xfrm>
            <a:off x="3734272" y="3959258"/>
            <a:ext cx="2204615" cy="189478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41"/>
            <p:custDataLst>
              <p:tags r:id="rId10"/>
            </p:custDataLst>
          </p:nvPr>
        </p:nvSpPr>
        <p:spPr>
          <a:xfrm>
            <a:off x="6251229" y="1508287"/>
            <a:ext cx="2204615" cy="189478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42"/>
            <p:custDataLst>
              <p:tags r:id="rId11"/>
            </p:custDataLst>
          </p:nvPr>
        </p:nvSpPr>
        <p:spPr>
          <a:xfrm>
            <a:off x="6251229" y="3959258"/>
            <a:ext cx="2204615" cy="189478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43"/>
            <p:custDataLst>
              <p:tags r:id="rId12"/>
            </p:custDataLst>
          </p:nvPr>
        </p:nvSpPr>
        <p:spPr>
          <a:xfrm>
            <a:off x="8768186" y="1508287"/>
            <a:ext cx="2204615" cy="189478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44"/>
            <p:custDataLst>
              <p:tags r:id="rId13"/>
            </p:custDataLst>
          </p:nvPr>
        </p:nvSpPr>
        <p:spPr>
          <a:xfrm>
            <a:off x="8768186" y="3959258"/>
            <a:ext cx="2204615" cy="189478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142219"/>
      </p:ext>
    </p:extLst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ducts Catalog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12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3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4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39"/>
            <p:custDataLst>
              <p:tags r:id="rId6"/>
            </p:custDataLst>
          </p:nvPr>
        </p:nvSpPr>
        <p:spPr>
          <a:xfrm>
            <a:off x="3734272" y="1508287"/>
            <a:ext cx="2204615" cy="189478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40"/>
            <p:custDataLst>
              <p:tags r:id="rId7"/>
            </p:custDataLst>
          </p:nvPr>
        </p:nvSpPr>
        <p:spPr>
          <a:xfrm>
            <a:off x="3734272" y="3959258"/>
            <a:ext cx="2204615" cy="189478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41"/>
            <p:custDataLst>
              <p:tags r:id="rId8"/>
            </p:custDataLst>
          </p:nvPr>
        </p:nvSpPr>
        <p:spPr>
          <a:xfrm>
            <a:off x="6251229" y="1508287"/>
            <a:ext cx="2204615" cy="189478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42"/>
            <p:custDataLst>
              <p:tags r:id="rId9"/>
            </p:custDataLst>
          </p:nvPr>
        </p:nvSpPr>
        <p:spPr>
          <a:xfrm>
            <a:off x="6251229" y="3959258"/>
            <a:ext cx="2204615" cy="189478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43"/>
            <p:custDataLst>
              <p:tags r:id="rId10"/>
            </p:custDataLst>
          </p:nvPr>
        </p:nvSpPr>
        <p:spPr>
          <a:xfrm>
            <a:off x="8768186" y="1508287"/>
            <a:ext cx="2204615" cy="189478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44"/>
            <p:custDataLst>
              <p:tags r:id="rId11"/>
            </p:custDataLst>
          </p:nvPr>
        </p:nvSpPr>
        <p:spPr>
          <a:xfrm>
            <a:off x="8768186" y="3959258"/>
            <a:ext cx="2204615" cy="189478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963573"/>
      </p:ext>
    </p:extLst>
  </p:cSld>
  <p:clrMapOvr>
    <a:masterClrMapping/>
  </p:clrMapOvr>
  <p:transition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ducts Catalog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10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1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2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40"/>
            <p:custDataLst>
              <p:tags r:id="rId6"/>
            </p:custDataLst>
          </p:nvPr>
        </p:nvSpPr>
        <p:spPr>
          <a:xfrm>
            <a:off x="3734272" y="2733774"/>
            <a:ext cx="2204615" cy="2130457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42"/>
            <p:custDataLst>
              <p:tags r:id="rId7"/>
            </p:custDataLst>
          </p:nvPr>
        </p:nvSpPr>
        <p:spPr>
          <a:xfrm>
            <a:off x="6251229" y="2733774"/>
            <a:ext cx="2204615" cy="2130457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44"/>
            <p:custDataLst>
              <p:tags r:id="rId8"/>
            </p:custDataLst>
          </p:nvPr>
        </p:nvSpPr>
        <p:spPr>
          <a:xfrm>
            <a:off x="8768186" y="2733774"/>
            <a:ext cx="2204615" cy="2130457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45"/>
            <p:custDataLst>
              <p:tags r:id="rId9"/>
            </p:custDataLst>
          </p:nvPr>
        </p:nvSpPr>
        <p:spPr>
          <a:xfrm>
            <a:off x="1217315" y="2733774"/>
            <a:ext cx="2204615" cy="2130457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777613"/>
      </p:ext>
    </p:extLst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ducts Catalog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10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1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2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45"/>
            <p:custDataLst>
              <p:tags r:id="rId6"/>
            </p:custDataLst>
          </p:nvPr>
        </p:nvSpPr>
        <p:spPr>
          <a:xfrm>
            <a:off x="0" y="1923069"/>
            <a:ext cx="4883085" cy="493493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46"/>
            <p:custDataLst>
              <p:tags r:id="rId7"/>
            </p:custDataLst>
          </p:nvPr>
        </p:nvSpPr>
        <p:spPr>
          <a:xfrm>
            <a:off x="5703215" y="4006392"/>
            <a:ext cx="1894787" cy="157427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7" name="Picture Placeholder 2"/>
          <p:cNvSpPr>
            <a:spLocks noGrp="1"/>
          </p:cNvSpPr>
          <p:nvPr>
            <p:ph type="pic" sz="quarter" idx="47"/>
            <p:custDataLst>
              <p:tags r:id="rId8"/>
            </p:custDataLst>
          </p:nvPr>
        </p:nvSpPr>
        <p:spPr>
          <a:xfrm>
            <a:off x="7673417" y="4006392"/>
            <a:ext cx="1894787" cy="157427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48"/>
            <p:custDataLst>
              <p:tags r:id="rId9"/>
            </p:custDataLst>
          </p:nvPr>
        </p:nvSpPr>
        <p:spPr>
          <a:xfrm>
            <a:off x="9643619" y="4006392"/>
            <a:ext cx="1894787" cy="157427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018483"/>
      </p:ext>
    </p:extLst>
  </p:cSld>
  <p:clrMapOvr>
    <a:masterClrMapping/>
  </p:clrMapOvr>
  <p:transition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ducts Catalog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10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1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2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45"/>
            <p:custDataLst>
              <p:tags r:id="rId6"/>
            </p:custDataLst>
          </p:nvPr>
        </p:nvSpPr>
        <p:spPr>
          <a:xfrm>
            <a:off x="0" y="0"/>
            <a:ext cx="6096000" cy="685800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48"/>
            <p:custDataLst>
              <p:tags r:id="rId7"/>
            </p:custDataLst>
          </p:nvPr>
        </p:nvSpPr>
        <p:spPr>
          <a:xfrm>
            <a:off x="9294829" y="2507531"/>
            <a:ext cx="2247701" cy="18429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49"/>
            <p:custDataLst>
              <p:tags r:id="rId8"/>
            </p:custDataLst>
          </p:nvPr>
        </p:nvSpPr>
        <p:spPr>
          <a:xfrm>
            <a:off x="7047128" y="2507531"/>
            <a:ext cx="2247701" cy="18429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6" name="Picture Placeholder 2"/>
          <p:cNvSpPr>
            <a:spLocks noGrp="1"/>
          </p:cNvSpPr>
          <p:nvPr>
            <p:ph type="pic" sz="quarter" idx="50"/>
            <p:custDataLst>
              <p:tags r:id="rId9"/>
            </p:custDataLst>
          </p:nvPr>
        </p:nvSpPr>
        <p:spPr>
          <a:xfrm>
            <a:off x="4799427" y="2507531"/>
            <a:ext cx="2247701" cy="18429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1902497"/>
      </p:ext>
    </p:extLst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ducts Catalog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13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4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5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45"/>
            <p:custDataLst>
              <p:tags r:id="rId6"/>
            </p:custDataLst>
          </p:nvPr>
        </p:nvSpPr>
        <p:spPr>
          <a:xfrm>
            <a:off x="0" y="2507531"/>
            <a:ext cx="4799427" cy="368588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48"/>
            <p:custDataLst>
              <p:tags r:id="rId7"/>
            </p:custDataLst>
          </p:nvPr>
        </p:nvSpPr>
        <p:spPr>
          <a:xfrm>
            <a:off x="9294829" y="2507531"/>
            <a:ext cx="2247701" cy="18429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49"/>
            <p:custDataLst>
              <p:tags r:id="rId8"/>
            </p:custDataLst>
          </p:nvPr>
        </p:nvSpPr>
        <p:spPr>
          <a:xfrm>
            <a:off x="7047128" y="2507531"/>
            <a:ext cx="2247701" cy="18429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6" name="Picture Placeholder 2"/>
          <p:cNvSpPr>
            <a:spLocks noGrp="1"/>
          </p:cNvSpPr>
          <p:nvPr>
            <p:ph type="pic" sz="quarter" idx="50"/>
            <p:custDataLst>
              <p:tags r:id="rId9"/>
            </p:custDataLst>
          </p:nvPr>
        </p:nvSpPr>
        <p:spPr>
          <a:xfrm>
            <a:off x="4799427" y="2507531"/>
            <a:ext cx="2247701" cy="18429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51"/>
            <p:custDataLst>
              <p:tags r:id="rId10"/>
            </p:custDataLst>
          </p:nvPr>
        </p:nvSpPr>
        <p:spPr>
          <a:xfrm>
            <a:off x="9294829" y="4350471"/>
            <a:ext cx="2247701" cy="18429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52"/>
            <p:custDataLst>
              <p:tags r:id="rId11"/>
            </p:custDataLst>
          </p:nvPr>
        </p:nvSpPr>
        <p:spPr>
          <a:xfrm>
            <a:off x="7047128" y="4350471"/>
            <a:ext cx="2247701" cy="18429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7" name="Picture Placeholder 2"/>
          <p:cNvSpPr>
            <a:spLocks noGrp="1"/>
          </p:cNvSpPr>
          <p:nvPr>
            <p:ph type="pic" sz="quarter" idx="53"/>
            <p:custDataLst>
              <p:tags r:id="rId12"/>
            </p:custDataLst>
          </p:nvPr>
        </p:nvSpPr>
        <p:spPr>
          <a:xfrm>
            <a:off x="4799427" y="4350471"/>
            <a:ext cx="2247701" cy="18429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200869"/>
      </p:ext>
    </p:extLst>
  </p:cSld>
  <p:clrMapOvr>
    <a:masterClrMapping/>
  </p:clrMapOvr>
  <p:transition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ducts Catalog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11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2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3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26" name="Picture Placeholder 2"/>
          <p:cNvSpPr>
            <a:spLocks noGrp="1"/>
          </p:cNvSpPr>
          <p:nvPr>
            <p:ph type="pic" sz="quarter" idx="50"/>
            <p:custDataLst>
              <p:tags r:id="rId6"/>
            </p:custDataLst>
          </p:nvPr>
        </p:nvSpPr>
        <p:spPr>
          <a:xfrm>
            <a:off x="1211938" y="2724348"/>
            <a:ext cx="1866504" cy="209274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51"/>
            <p:custDataLst>
              <p:tags r:id="rId7"/>
            </p:custDataLst>
          </p:nvPr>
        </p:nvSpPr>
        <p:spPr>
          <a:xfrm>
            <a:off x="3180814" y="2724348"/>
            <a:ext cx="1866504" cy="209274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52"/>
            <p:custDataLst>
              <p:tags r:id="rId8"/>
            </p:custDataLst>
          </p:nvPr>
        </p:nvSpPr>
        <p:spPr>
          <a:xfrm>
            <a:off x="5149690" y="2724348"/>
            <a:ext cx="1866504" cy="209274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53"/>
            <p:custDataLst>
              <p:tags r:id="rId9"/>
            </p:custDataLst>
          </p:nvPr>
        </p:nvSpPr>
        <p:spPr>
          <a:xfrm>
            <a:off x="7118566" y="2724348"/>
            <a:ext cx="1866504" cy="209274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54"/>
            <p:custDataLst>
              <p:tags r:id="rId10"/>
            </p:custDataLst>
          </p:nvPr>
        </p:nvSpPr>
        <p:spPr>
          <a:xfrm>
            <a:off x="9087442" y="2724348"/>
            <a:ext cx="1866504" cy="209274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790670"/>
      </p:ext>
    </p:extLst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ducts Catalog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12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3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4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26" name="Picture Placeholder 2"/>
          <p:cNvSpPr>
            <a:spLocks noGrp="1"/>
          </p:cNvSpPr>
          <p:nvPr>
            <p:ph type="pic" sz="quarter" idx="50"/>
            <p:custDataLst>
              <p:tags r:id="rId6"/>
            </p:custDataLst>
          </p:nvPr>
        </p:nvSpPr>
        <p:spPr>
          <a:xfrm>
            <a:off x="3284650" y="1715680"/>
            <a:ext cx="7669296" cy="209274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51"/>
            <p:custDataLst>
              <p:tags r:id="rId7"/>
            </p:custDataLst>
          </p:nvPr>
        </p:nvSpPr>
        <p:spPr>
          <a:xfrm>
            <a:off x="1211938" y="3808429"/>
            <a:ext cx="2068590" cy="209274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52"/>
            <p:custDataLst>
              <p:tags r:id="rId8"/>
            </p:custDataLst>
          </p:nvPr>
        </p:nvSpPr>
        <p:spPr>
          <a:xfrm>
            <a:off x="3280528" y="3808429"/>
            <a:ext cx="3893270" cy="209274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7" name="Picture Placeholder 2"/>
          <p:cNvSpPr>
            <a:spLocks noGrp="1"/>
          </p:cNvSpPr>
          <p:nvPr>
            <p:ph type="pic" sz="quarter" idx="53"/>
            <p:custDataLst>
              <p:tags r:id="rId9"/>
            </p:custDataLst>
          </p:nvPr>
        </p:nvSpPr>
        <p:spPr>
          <a:xfrm>
            <a:off x="7173798" y="3808429"/>
            <a:ext cx="2068590" cy="209274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54"/>
            <p:custDataLst>
              <p:tags r:id="rId10"/>
            </p:custDataLst>
          </p:nvPr>
        </p:nvSpPr>
        <p:spPr>
          <a:xfrm>
            <a:off x="9242388" y="3808429"/>
            <a:ext cx="1715678" cy="209274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55"/>
            <p:custDataLst>
              <p:tags r:id="rId11"/>
            </p:custDataLst>
          </p:nvPr>
        </p:nvSpPr>
        <p:spPr>
          <a:xfrm>
            <a:off x="1217245" y="1715680"/>
            <a:ext cx="2059162" cy="209274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367123"/>
      </p:ext>
    </p:extLst>
  </p:cSld>
  <p:clrMapOvr>
    <a:masterClrMapping/>
  </p:clrMapOvr>
  <p:transition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ducts Catalog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18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9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20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54"/>
            <p:custDataLst>
              <p:tags r:id="rId6"/>
            </p:custDataLst>
          </p:nvPr>
        </p:nvSpPr>
        <p:spPr>
          <a:xfrm>
            <a:off x="6466899" y="2278929"/>
            <a:ext cx="1504169" cy="139752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55"/>
            <p:custDataLst>
              <p:tags r:id="rId7"/>
            </p:custDataLst>
          </p:nvPr>
        </p:nvSpPr>
        <p:spPr>
          <a:xfrm>
            <a:off x="8153649" y="2278929"/>
            <a:ext cx="1504169" cy="139752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56"/>
            <p:custDataLst>
              <p:tags r:id="rId8"/>
            </p:custDataLst>
          </p:nvPr>
        </p:nvSpPr>
        <p:spPr>
          <a:xfrm>
            <a:off x="9840399" y="2278929"/>
            <a:ext cx="1504169" cy="139752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57"/>
            <p:custDataLst>
              <p:tags r:id="rId9"/>
            </p:custDataLst>
          </p:nvPr>
        </p:nvSpPr>
        <p:spPr>
          <a:xfrm>
            <a:off x="6466899" y="4372942"/>
            <a:ext cx="1504169" cy="139752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58"/>
            <p:custDataLst>
              <p:tags r:id="rId10"/>
            </p:custDataLst>
          </p:nvPr>
        </p:nvSpPr>
        <p:spPr>
          <a:xfrm>
            <a:off x="8153649" y="4372942"/>
            <a:ext cx="1504169" cy="139752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59"/>
            <p:custDataLst>
              <p:tags r:id="rId11"/>
            </p:custDataLst>
          </p:nvPr>
        </p:nvSpPr>
        <p:spPr>
          <a:xfrm>
            <a:off x="9840399" y="4372942"/>
            <a:ext cx="1504169" cy="139752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60"/>
            <p:custDataLst>
              <p:tags r:id="rId12"/>
            </p:custDataLst>
          </p:nvPr>
        </p:nvSpPr>
        <p:spPr>
          <a:xfrm>
            <a:off x="888392" y="2278929"/>
            <a:ext cx="1504169" cy="139752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8" name="Picture Placeholder 2"/>
          <p:cNvSpPr>
            <a:spLocks noGrp="1"/>
          </p:cNvSpPr>
          <p:nvPr>
            <p:ph type="pic" sz="quarter" idx="61"/>
            <p:custDataLst>
              <p:tags r:id="rId13"/>
            </p:custDataLst>
          </p:nvPr>
        </p:nvSpPr>
        <p:spPr>
          <a:xfrm>
            <a:off x="2575142" y="2278929"/>
            <a:ext cx="1504169" cy="139752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9" name="Picture Placeholder 2"/>
          <p:cNvSpPr>
            <a:spLocks noGrp="1"/>
          </p:cNvSpPr>
          <p:nvPr>
            <p:ph type="pic" sz="quarter" idx="62"/>
            <p:custDataLst>
              <p:tags r:id="rId14"/>
            </p:custDataLst>
          </p:nvPr>
        </p:nvSpPr>
        <p:spPr>
          <a:xfrm>
            <a:off x="4261892" y="2278929"/>
            <a:ext cx="1504169" cy="139752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31" name="Picture Placeholder 2"/>
          <p:cNvSpPr>
            <a:spLocks noGrp="1"/>
          </p:cNvSpPr>
          <p:nvPr>
            <p:ph type="pic" sz="quarter" idx="63"/>
            <p:custDataLst>
              <p:tags r:id="rId15"/>
            </p:custDataLst>
          </p:nvPr>
        </p:nvSpPr>
        <p:spPr>
          <a:xfrm>
            <a:off x="888392" y="4372942"/>
            <a:ext cx="1504169" cy="139752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32" name="Picture Placeholder 2"/>
          <p:cNvSpPr>
            <a:spLocks noGrp="1"/>
          </p:cNvSpPr>
          <p:nvPr>
            <p:ph type="pic" sz="quarter" idx="64"/>
            <p:custDataLst>
              <p:tags r:id="rId16"/>
            </p:custDataLst>
          </p:nvPr>
        </p:nvSpPr>
        <p:spPr>
          <a:xfrm>
            <a:off x="2575142" y="4372942"/>
            <a:ext cx="1504169" cy="139752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35" name="Picture Placeholder 2"/>
          <p:cNvSpPr>
            <a:spLocks noGrp="1"/>
          </p:cNvSpPr>
          <p:nvPr>
            <p:ph type="pic" sz="quarter" idx="65"/>
            <p:custDataLst>
              <p:tags r:id="rId17"/>
            </p:custDataLst>
          </p:nvPr>
        </p:nvSpPr>
        <p:spPr>
          <a:xfrm>
            <a:off x="4261892" y="4372942"/>
            <a:ext cx="1504169" cy="139752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135074"/>
      </p:ext>
    </p:extLst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4" name="TextBox 3"/>
          <p:cNvSpPr txBox="1"/>
          <p:nvPr userDrawn="1">
            <p:custDataLst>
              <p:tags r:id="rId2"/>
            </p:custDataLst>
          </p:nvPr>
        </p:nvSpPr>
        <p:spPr>
          <a:xfrm>
            <a:off x="107505" y="6577469"/>
            <a:ext cx="1800200" cy="118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0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hlinkClick r:id="rId4"/>
              </a:rPr>
              <a:t>PPT</a:t>
            </a:r>
            <a:r>
              <a:rPr lang="zh-CN" altLang="en-US" sz="10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hlinkClick r:id="rId4"/>
              </a:rPr>
              <a:t>模板</a:t>
            </a:r>
            <a:r>
              <a:rPr lang="zh-CN" altLang="en-US" sz="10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10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http://www.1ppt.com/moban/</a:t>
            </a:r>
            <a:r>
              <a:rPr lang="zh-CN" altLang="en-US" sz="10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en-US" altLang="zh-CN" sz="10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5225594"/>
      </p:ext>
    </p:extLst>
  </p:cSld>
  <p:clrMapOvr>
    <a:masterClrMapping/>
  </p:clrMapOvr>
  <p:transition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ducts Catalog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9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0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1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60"/>
            <p:custDataLst>
              <p:tags r:id="rId6"/>
            </p:custDataLst>
          </p:nvPr>
        </p:nvSpPr>
        <p:spPr>
          <a:xfrm>
            <a:off x="539601" y="437979"/>
            <a:ext cx="2015064" cy="5943967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61"/>
            <p:custDataLst>
              <p:tags r:id="rId7"/>
            </p:custDataLst>
          </p:nvPr>
        </p:nvSpPr>
        <p:spPr>
          <a:xfrm>
            <a:off x="2632351" y="437979"/>
            <a:ext cx="2015064" cy="5943967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6" name="Picture Placeholder 2"/>
          <p:cNvSpPr>
            <a:spLocks noGrp="1"/>
          </p:cNvSpPr>
          <p:nvPr>
            <p:ph type="pic" sz="quarter" idx="62"/>
            <p:custDataLst>
              <p:tags r:id="rId8"/>
            </p:custDataLst>
          </p:nvPr>
        </p:nvSpPr>
        <p:spPr>
          <a:xfrm>
            <a:off x="4725101" y="437979"/>
            <a:ext cx="2015064" cy="5943967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753355"/>
      </p:ext>
    </p:extLst>
  </p:cSld>
  <p:clrMapOvr>
    <a:masterClrMapping/>
  </p:clrMapOvr>
  <p:transition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ports &amp; Fitnes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9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0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1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60"/>
            <p:custDataLst>
              <p:tags r:id="rId6"/>
            </p:custDataLst>
          </p:nvPr>
        </p:nvSpPr>
        <p:spPr>
          <a:xfrm>
            <a:off x="0" y="1595121"/>
            <a:ext cx="6014720" cy="351028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7" name="Picture Placeholder 2"/>
          <p:cNvSpPr>
            <a:spLocks noGrp="1"/>
          </p:cNvSpPr>
          <p:nvPr>
            <p:ph type="pic" sz="quarter" idx="61"/>
            <p:custDataLst>
              <p:tags r:id="rId7"/>
            </p:custDataLst>
          </p:nvPr>
        </p:nvSpPr>
        <p:spPr>
          <a:xfrm>
            <a:off x="6177280" y="1595121"/>
            <a:ext cx="1971040" cy="167639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62"/>
            <p:custDataLst>
              <p:tags r:id="rId8"/>
            </p:custDataLst>
          </p:nvPr>
        </p:nvSpPr>
        <p:spPr>
          <a:xfrm>
            <a:off x="6177280" y="3429001"/>
            <a:ext cx="1971040" cy="167639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853212"/>
      </p:ext>
    </p:extLst>
  </p:cSld>
  <p:clrMapOvr>
    <a:masterClrMapping/>
  </p:clrMapOvr>
  <p:transition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ports &amp; Fitnes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7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8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9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60"/>
            <p:custDataLst>
              <p:tags r:id="rId6"/>
            </p:custDataLst>
          </p:nvPr>
        </p:nvSpPr>
        <p:spPr>
          <a:xfrm>
            <a:off x="5638800" y="599440"/>
            <a:ext cx="6553200" cy="575056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343055"/>
      </p:ext>
    </p:extLst>
  </p:cSld>
  <p:clrMapOvr>
    <a:masterClrMapping/>
  </p:clrMapOvr>
  <p:transition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ods &amp; Restaura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10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1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2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17"/>
            <p:custDataLst>
              <p:tags r:id="rId6"/>
            </p:custDataLst>
          </p:nvPr>
        </p:nvSpPr>
        <p:spPr>
          <a:xfrm>
            <a:off x="1383792" y="1699769"/>
            <a:ext cx="1755648" cy="1755646"/>
          </a:xfrm>
          <a:prstGeom prst="teardrop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8"/>
            <p:custDataLst>
              <p:tags r:id="rId7"/>
            </p:custDataLst>
          </p:nvPr>
        </p:nvSpPr>
        <p:spPr>
          <a:xfrm>
            <a:off x="1383792" y="4087369"/>
            <a:ext cx="1755648" cy="1755646"/>
          </a:xfrm>
          <a:prstGeom prst="teardrop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9"/>
            <p:custDataLst>
              <p:tags r:id="rId8"/>
            </p:custDataLst>
          </p:nvPr>
        </p:nvSpPr>
        <p:spPr>
          <a:xfrm>
            <a:off x="6098032" y="1699769"/>
            <a:ext cx="1755648" cy="1755646"/>
          </a:xfrm>
          <a:prstGeom prst="teardrop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20"/>
            <p:custDataLst>
              <p:tags r:id="rId9"/>
            </p:custDataLst>
          </p:nvPr>
        </p:nvSpPr>
        <p:spPr>
          <a:xfrm>
            <a:off x="6098032" y="4087369"/>
            <a:ext cx="1755648" cy="1755646"/>
          </a:xfrm>
          <a:prstGeom prst="teardrop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097572"/>
      </p:ext>
    </p:extLst>
  </p:cSld>
  <p:clrMapOvr>
    <a:masterClrMapping/>
  </p:clrMapOvr>
  <p:transition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ods &amp; Restaura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10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1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2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17"/>
            <p:custDataLst>
              <p:tags r:id="rId6"/>
            </p:custDataLst>
          </p:nvPr>
        </p:nvSpPr>
        <p:spPr>
          <a:xfrm>
            <a:off x="1383792" y="1699769"/>
            <a:ext cx="3157728" cy="3157724"/>
          </a:xfrm>
          <a:prstGeom prst="teardrop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8"/>
            <p:custDataLst>
              <p:tags r:id="rId7"/>
            </p:custDataLst>
          </p:nvPr>
        </p:nvSpPr>
        <p:spPr>
          <a:xfrm>
            <a:off x="4167632" y="4328159"/>
            <a:ext cx="1725168" cy="1725166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9"/>
            <p:custDataLst>
              <p:tags r:id="rId8"/>
            </p:custDataLst>
          </p:nvPr>
        </p:nvSpPr>
        <p:spPr>
          <a:xfrm>
            <a:off x="6280912" y="4328159"/>
            <a:ext cx="1725168" cy="1725166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20"/>
            <p:custDataLst>
              <p:tags r:id="rId9"/>
            </p:custDataLst>
          </p:nvPr>
        </p:nvSpPr>
        <p:spPr>
          <a:xfrm>
            <a:off x="8394192" y="4328159"/>
            <a:ext cx="1725168" cy="1725166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160680"/>
      </p:ext>
    </p:extLst>
  </p:cSld>
  <p:clrMapOvr>
    <a:masterClrMapping/>
  </p:clrMapOvr>
  <p:transition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ods &amp; Restaura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9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0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1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20"/>
            <p:custDataLst>
              <p:tags r:id="rId6"/>
            </p:custDataLst>
          </p:nvPr>
        </p:nvSpPr>
        <p:spPr>
          <a:xfrm>
            <a:off x="4584192" y="1503679"/>
            <a:ext cx="2294128" cy="2294126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1"/>
            <p:custDataLst>
              <p:tags r:id="rId7"/>
            </p:custDataLst>
          </p:nvPr>
        </p:nvSpPr>
        <p:spPr>
          <a:xfrm>
            <a:off x="4584192" y="3921759"/>
            <a:ext cx="2294128" cy="2294126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2"/>
            <p:custDataLst>
              <p:tags r:id="rId8"/>
            </p:custDataLst>
          </p:nvPr>
        </p:nvSpPr>
        <p:spPr>
          <a:xfrm>
            <a:off x="7032752" y="3921759"/>
            <a:ext cx="2294128" cy="2294126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889668"/>
      </p:ext>
    </p:extLst>
  </p:cSld>
  <p:clrMapOvr>
    <a:masterClrMapping/>
  </p:clrMapOvr>
  <p:transition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ods &amp; Restaura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16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17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18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60"/>
            <p:custDataLst>
              <p:tags r:id="rId6"/>
            </p:custDataLst>
          </p:nvPr>
        </p:nvSpPr>
        <p:spPr>
          <a:xfrm>
            <a:off x="888391" y="2085889"/>
            <a:ext cx="2195049" cy="237943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7" name="Picture Placeholder 2"/>
          <p:cNvSpPr>
            <a:spLocks noGrp="1"/>
          </p:cNvSpPr>
          <p:nvPr>
            <p:ph type="pic" sz="quarter" idx="61"/>
            <p:custDataLst>
              <p:tags r:id="rId7"/>
            </p:custDataLst>
          </p:nvPr>
        </p:nvSpPr>
        <p:spPr>
          <a:xfrm>
            <a:off x="3169920" y="2085889"/>
            <a:ext cx="1224351" cy="115007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62"/>
            <p:custDataLst>
              <p:tags r:id="rId8"/>
            </p:custDataLst>
          </p:nvPr>
        </p:nvSpPr>
        <p:spPr>
          <a:xfrm>
            <a:off x="4480750" y="2085889"/>
            <a:ext cx="1224351" cy="115007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64"/>
            <p:custDataLst>
              <p:tags r:id="rId9"/>
            </p:custDataLst>
          </p:nvPr>
        </p:nvSpPr>
        <p:spPr>
          <a:xfrm>
            <a:off x="3169920" y="3315249"/>
            <a:ext cx="1224351" cy="115007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65"/>
            <p:custDataLst>
              <p:tags r:id="rId10"/>
            </p:custDataLst>
          </p:nvPr>
        </p:nvSpPr>
        <p:spPr>
          <a:xfrm>
            <a:off x="4480750" y="3315249"/>
            <a:ext cx="1224351" cy="115007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29" name="Picture Placeholder 2"/>
          <p:cNvSpPr>
            <a:spLocks noGrp="1"/>
          </p:cNvSpPr>
          <p:nvPr>
            <p:ph type="pic" sz="quarter" idx="66"/>
            <p:custDataLst>
              <p:tags r:id="rId11"/>
            </p:custDataLst>
          </p:nvPr>
        </p:nvSpPr>
        <p:spPr>
          <a:xfrm>
            <a:off x="6486551" y="2085889"/>
            <a:ext cx="2195049" cy="237943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31" name="Picture Placeholder 2"/>
          <p:cNvSpPr>
            <a:spLocks noGrp="1"/>
          </p:cNvSpPr>
          <p:nvPr>
            <p:ph type="pic" sz="quarter" idx="67"/>
            <p:custDataLst>
              <p:tags r:id="rId12"/>
            </p:custDataLst>
          </p:nvPr>
        </p:nvSpPr>
        <p:spPr>
          <a:xfrm>
            <a:off x="8768080" y="2085889"/>
            <a:ext cx="1224351" cy="115007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32" name="Picture Placeholder 2"/>
          <p:cNvSpPr>
            <a:spLocks noGrp="1"/>
          </p:cNvSpPr>
          <p:nvPr>
            <p:ph type="pic" sz="quarter" idx="68"/>
            <p:custDataLst>
              <p:tags r:id="rId13"/>
            </p:custDataLst>
          </p:nvPr>
        </p:nvSpPr>
        <p:spPr>
          <a:xfrm>
            <a:off x="10078910" y="2085889"/>
            <a:ext cx="1224351" cy="115007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35" name="Picture Placeholder 2"/>
          <p:cNvSpPr>
            <a:spLocks noGrp="1"/>
          </p:cNvSpPr>
          <p:nvPr>
            <p:ph type="pic" sz="quarter" idx="69"/>
            <p:custDataLst>
              <p:tags r:id="rId14"/>
            </p:custDataLst>
          </p:nvPr>
        </p:nvSpPr>
        <p:spPr>
          <a:xfrm>
            <a:off x="8768080" y="3315249"/>
            <a:ext cx="1224351" cy="115007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  <p:sp>
        <p:nvSpPr>
          <p:cNvPr id="36" name="Picture Placeholder 2"/>
          <p:cNvSpPr>
            <a:spLocks noGrp="1"/>
          </p:cNvSpPr>
          <p:nvPr>
            <p:ph type="pic" sz="quarter" idx="70"/>
            <p:custDataLst>
              <p:tags r:id="rId15"/>
            </p:custDataLst>
          </p:nvPr>
        </p:nvSpPr>
        <p:spPr>
          <a:xfrm>
            <a:off x="10078910" y="3315249"/>
            <a:ext cx="1224351" cy="115007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71701"/>
      </p:ext>
    </p:extLst>
  </p:cSld>
  <p:clrMapOvr>
    <a:masterClrMapping/>
  </p:clrMapOvr>
  <p:transition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ods &amp; Restaura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7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8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9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0"/>
            <p:custDataLst>
              <p:tags r:id="rId6"/>
            </p:custDataLst>
          </p:nvPr>
        </p:nvSpPr>
        <p:spPr>
          <a:xfrm>
            <a:off x="4892040" y="2573666"/>
            <a:ext cx="2545080" cy="2545078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860332"/>
      </p:ext>
    </p:extLst>
  </p:cSld>
  <p:clrMapOvr>
    <a:masterClrMapping/>
  </p:clrMapOvr>
  <p:transition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ods &amp; Restaura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7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8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9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60"/>
            <p:custDataLst>
              <p:tags r:id="rId6"/>
            </p:custDataLst>
          </p:nvPr>
        </p:nvSpPr>
        <p:spPr>
          <a:xfrm>
            <a:off x="619760" y="599440"/>
            <a:ext cx="5476240" cy="567944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405384"/>
      </p:ext>
    </p:extLst>
  </p:cSld>
  <p:clrMapOvr>
    <a:masterClrMapping/>
  </p:clrMapOvr>
  <p:transition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 Peo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Diagonal Corner Rectangle 11"/>
          <p:cNvSpPr/>
          <p:nvPr userDrawn="1">
            <p:custDataLst>
              <p:tags r:id="rId1"/>
            </p:custDataLst>
          </p:nvPr>
        </p:nvSpPr>
        <p:spPr>
          <a:xfrm>
            <a:off x="11683190" y="150969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 Diagonal Corner Rectangle 12"/>
          <p:cNvSpPr/>
          <p:nvPr userDrawn="1">
            <p:custDataLst>
              <p:tags r:id="rId2"/>
            </p:custDataLst>
          </p:nvPr>
        </p:nvSpPr>
        <p:spPr>
          <a:xfrm>
            <a:off x="11665322" y="128915"/>
            <a:ext cx="356410" cy="287010"/>
          </a:xfrm>
          <a:prstGeom prst="round2DiagRect">
            <a:avLst>
              <a:gd name="adj1" fmla="val 32340"/>
              <a:gd name="adj2" fmla="val 0"/>
            </a:avLst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Slide Number Placeholder 5"/>
          <p:cNvSpPr txBox="1"/>
          <p:nvPr userDrawn="1">
            <p:custDataLst>
              <p:tags r:id="rId3"/>
            </p:custDataLst>
          </p:nvPr>
        </p:nvSpPr>
        <p:spPr>
          <a:xfrm>
            <a:off x="11622464" y="173194"/>
            <a:ext cx="436674" cy="1919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97ECB15-F748-C140-A5C3-CF0090C943BA}" type="slidenum">
              <a:rPr lang="en-US" sz="800" b="0" i="0" smtClean="0">
                <a:solidFill>
                  <a:srgbClr val="FEFEFE"/>
                </a:solidFill>
                <a:latin typeface="Montserrat" charset="0"/>
                <a:ea typeface="Montserrat" charset="0"/>
                <a:cs typeface="Montserrat" charset="0"/>
              </a:rPr>
              <a:t>‹#›</a:t>
            </a:fld>
            <a:endParaRPr lang="en-US" sz="800" b="0" i="0">
              <a:solidFill>
                <a:srgbClr val="FEFEFE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grpSp>
        <p:nvGrpSpPr>
          <p:cNvPr id="39" name="Group 38"/>
          <p:cNvGrpSpPr/>
          <p:nvPr userDrawn="1">
            <p:custDataLst>
              <p:tags r:id="rId4"/>
            </p:custDataLst>
          </p:nvPr>
        </p:nvGrpSpPr>
        <p:grpSpPr>
          <a:xfrm>
            <a:off x="11630384" y="6542411"/>
            <a:ext cx="390166" cy="171788"/>
            <a:chOff x="11125576" y="6251575"/>
            <a:chExt cx="288549" cy="117476"/>
          </a:xfrm>
        </p:grpSpPr>
        <p:sp>
          <p:nvSpPr>
            <p:cNvPr id="33" name="Chevron 32">
              <a:hlinkClick r:id="" action="ppaction://hlinkshowjump?jump=nextslide" tooltip="Next Slide"/>
            </p:cNvPr>
            <p:cNvSpPr/>
            <p:nvPr userDrawn="1">
              <p:custDataLst>
                <p:tags r:id="rId7"/>
              </p:custDataLst>
            </p:nvPr>
          </p:nvSpPr>
          <p:spPr>
            <a:xfrm>
              <a:off x="11321095" y="6251575"/>
              <a:ext cx="93030" cy="117476"/>
            </a:xfrm>
            <a:prstGeom prst="chevron">
              <a:avLst>
                <a:gd name="adj" fmla="val 66337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4" name="Chevron 33">
              <a:hlinkClick r:id="" action="ppaction://hlinkshowjump?jump=previousslide" tooltip="Previous Slide"/>
            </p:cNvPr>
            <p:cNvSpPr/>
            <p:nvPr userDrawn="1">
              <p:custDataLst>
                <p:tags r:id="rId8"/>
              </p:custDataLst>
            </p:nvPr>
          </p:nvSpPr>
          <p:spPr>
            <a:xfrm rot="10800000">
              <a:off x="11125576" y="6251575"/>
              <a:ext cx="93030" cy="117476"/>
            </a:xfrm>
            <a:prstGeom prst="chevron">
              <a:avLst>
                <a:gd name="adj" fmla="val 64003"/>
              </a:avLst>
            </a:prstGeom>
            <a:solidFill>
              <a:schemeClr val="bg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38" name="Straight Connector 37"/>
            <p:cNvCxnSpPr/>
            <p:nvPr userDrawn="1">
              <p:custDataLst>
                <p:tags r:id="rId9"/>
              </p:custDataLst>
            </p:nvPr>
          </p:nvCxnSpPr>
          <p:spPr>
            <a:xfrm flipH="1" flipV="1">
              <a:off x="11268075" y="6251575"/>
              <a:ext cx="0" cy="117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42"/>
          <p:cNvSpPr>
            <a:spLocks noGrp="1"/>
          </p:cNvSpPr>
          <p:nvPr userDrawn="1">
            <p:ph type="body" sz="quarter" idx="10" hasCustomPrompt="1"/>
            <p:custDataLst>
              <p:tags r:id="rId5"/>
            </p:custDataLst>
          </p:nvPr>
        </p:nvSpPr>
        <p:spPr>
          <a:xfrm>
            <a:off x="8544262" y="6514090"/>
            <a:ext cx="2998268" cy="2038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1pPr>
            <a:lvl2pPr marL="4572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2pPr>
            <a:lvl3pPr marL="9144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3pPr>
            <a:lvl4pPr marL="13716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4pPr>
            <a:lvl5pPr marL="1828800" indent="0" algn="r">
              <a:buNone/>
              <a:defRPr sz="800" b="0" i="0">
                <a:solidFill>
                  <a:schemeClr val="bg2"/>
                </a:solidFill>
                <a:latin typeface="Montserrat Light" charset="0"/>
                <a:ea typeface="Montserrat Light" charset="0"/>
                <a:cs typeface="Montserrat Light" charset="0"/>
              </a:defRPr>
            </a:lvl5pPr>
          </a:lstStyle>
          <a:p>
            <a:pPr lvl="0"/>
            <a:r>
              <a:rPr lang="en-US"/>
              <a:t>Click to edit Master text styles for your custom footer</a:t>
            </a:r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60"/>
            <p:custDataLst>
              <p:tags r:id="rId6"/>
            </p:custDataLst>
          </p:nvPr>
        </p:nvSpPr>
        <p:spPr>
          <a:xfrm>
            <a:off x="3380179" y="0"/>
            <a:ext cx="5476240" cy="68580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870568"/>
      </p:ext>
    </p:extLst>
  </p:cSld>
  <p:clrMapOvr>
    <a:masterClrMapping/>
  </p:clrMapOvr>
  <p:transition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1153654"/>
      </p:ext>
    </p:extLst>
  </p:cSld>
  <p:clrMapOvr>
    <a:masterClrMapping/>
  </p:clrMapOvr>
  <p:transition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lank with Footer &amp;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1335932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21" Type="http://schemas.openxmlformats.org/officeDocument/2006/relationships/tags" Target="../tags/tag5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ags" Target="../tags/tag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tags" Target="../tags/tag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42.xml"/><Relationship Id="rId21" Type="http://schemas.openxmlformats.org/officeDocument/2006/relationships/slideLayout" Target="../slideLayouts/slideLayout37.xml"/><Relationship Id="rId42" Type="http://schemas.openxmlformats.org/officeDocument/2006/relationships/slideLayout" Target="../slideLayouts/slideLayout58.xml"/><Relationship Id="rId47" Type="http://schemas.openxmlformats.org/officeDocument/2006/relationships/slideLayout" Target="../slideLayouts/slideLayout63.xml"/><Relationship Id="rId63" Type="http://schemas.openxmlformats.org/officeDocument/2006/relationships/slideLayout" Target="../slideLayouts/slideLayout79.xml"/><Relationship Id="rId68" Type="http://schemas.openxmlformats.org/officeDocument/2006/relationships/slideLayout" Target="../slideLayouts/slideLayout84.xml"/><Relationship Id="rId1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27.xml"/><Relationship Id="rId24" Type="http://schemas.openxmlformats.org/officeDocument/2006/relationships/slideLayout" Target="../slideLayouts/slideLayout40.xml"/><Relationship Id="rId32" Type="http://schemas.openxmlformats.org/officeDocument/2006/relationships/slideLayout" Target="../slideLayouts/slideLayout48.xml"/><Relationship Id="rId37" Type="http://schemas.openxmlformats.org/officeDocument/2006/relationships/slideLayout" Target="../slideLayouts/slideLayout53.xml"/><Relationship Id="rId40" Type="http://schemas.openxmlformats.org/officeDocument/2006/relationships/slideLayout" Target="../slideLayouts/slideLayout56.xml"/><Relationship Id="rId45" Type="http://schemas.openxmlformats.org/officeDocument/2006/relationships/slideLayout" Target="../slideLayouts/slideLayout61.xml"/><Relationship Id="rId53" Type="http://schemas.openxmlformats.org/officeDocument/2006/relationships/slideLayout" Target="../slideLayouts/slideLayout69.xml"/><Relationship Id="rId58" Type="http://schemas.openxmlformats.org/officeDocument/2006/relationships/slideLayout" Target="../slideLayouts/slideLayout74.xml"/><Relationship Id="rId66" Type="http://schemas.openxmlformats.org/officeDocument/2006/relationships/slideLayout" Target="../slideLayouts/slideLayout82.xml"/><Relationship Id="rId74" Type="http://schemas.openxmlformats.org/officeDocument/2006/relationships/slideLayout" Target="../slideLayouts/slideLayout90.xml"/><Relationship Id="rId5" Type="http://schemas.openxmlformats.org/officeDocument/2006/relationships/slideLayout" Target="../slideLayouts/slideLayout21.xml"/><Relationship Id="rId61" Type="http://schemas.openxmlformats.org/officeDocument/2006/relationships/slideLayout" Target="../slideLayouts/slideLayout77.xml"/><Relationship Id="rId19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0.xml"/><Relationship Id="rId22" Type="http://schemas.openxmlformats.org/officeDocument/2006/relationships/slideLayout" Target="../slideLayouts/slideLayout38.xml"/><Relationship Id="rId27" Type="http://schemas.openxmlformats.org/officeDocument/2006/relationships/slideLayout" Target="../slideLayouts/slideLayout43.xml"/><Relationship Id="rId30" Type="http://schemas.openxmlformats.org/officeDocument/2006/relationships/slideLayout" Target="../slideLayouts/slideLayout46.xml"/><Relationship Id="rId35" Type="http://schemas.openxmlformats.org/officeDocument/2006/relationships/slideLayout" Target="../slideLayouts/slideLayout51.xml"/><Relationship Id="rId43" Type="http://schemas.openxmlformats.org/officeDocument/2006/relationships/slideLayout" Target="../slideLayouts/slideLayout59.xml"/><Relationship Id="rId48" Type="http://schemas.openxmlformats.org/officeDocument/2006/relationships/slideLayout" Target="../slideLayouts/slideLayout64.xml"/><Relationship Id="rId56" Type="http://schemas.openxmlformats.org/officeDocument/2006/relationships/slideLayout" Target="../slideLayouts/slideLayout72.xml"/><Relationship Id="rId64" Type="http://schemas.openxmlformats.org/officeDocument/2006/relationships/slideLayout" Target="../slideLayouts/slideLayout80.xml"/><Relationship Id="rId69" Type="http://schemas.openxmlformats.org/officeDocument/2006/relationships/slideLayout" Target="../slideLayouts/slideLayout85.xml"/><Relationship Id="rId77" Type="http://schemas.openxmlformats.org/officeDocument/2006/relationships/slideLayout" Target="../slideLayouts/slideLayout93.xml"/><Relationship Id="rId8" Type="http://schemas.openxmlformats.org/officeDocument/2006/relationships/slideLayout" Target="../slideLayouts/slideLayout24.xml"/><Relationship Id="rId51" Type="http://schemas.openxmlformats.org/officeDocument/2006/relationships/slideLayout" Target="../slideLayouts/slideLayout67.xml"/><Relationship Id="rId72" Type="http://schemas.openxmlformats.org/officeDocument/2006/relationships/slideLayout" Target="../slideLayouts/slideLayout88.xml"/><Relationship Id="rId3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8.xml"/><Relationship Id="rId17" Type="http://schemas.openxmlformats.org/officeDocument/2006/relationships/slideLayout" Target="../slideLayouts/slideLayout33.xml"/><Relationship Id="rId25" Type="http://schemas.openxmlformats.org/officeDocument/2006/relationships/slideLayout" Target="../slideLayouts/slideLayout41.xml"/><Relationship Id="rId33" Type="http://schemas.openxmlformats.org/officeDocument/2006/relationships/slideLayout" Target="../slideLayouts/slideLayout49.xml"/><Relationship Id="rId38" Type="http://schemas.openxmlformats.org/officeDocument/2006/relationships/slideLayout" Target="../slideLayouts/slideLayout54.xml"/><Relationship Id="rId46" Type="http://schemas.openxmlformats.org/officeDocument/2006/relationships/slideLayout" Target="../slideLayouts/slideLayout62.xml"/><Relationship Id="rId59" Type="http://schemas.openxmlformats.org/officeDocument/2006/relationships/slideLayout" Target="../slideLayouts/slideLayout75.xml"/><Relationship Id="rId67" Type="http://schemas.openxmlformats.org/officeDocument/2006/relationships/slideLayout" Target="../slideLayouts/slideLayout83.xml"/><Relationship Id="rId20" Type="http://schemas.openxmlformats.org/officeDocument/2006/relationships/slideLayout" Target="../slideLayouts/slideLayout36.xml"/><Relationship Id="rId41" Type="http://schemas.openxmlformats.org/officeDocument/2006/relationships/slideLayout" Target="../slideLayouts/slideLayout57.xml"/><Relationship Id="rId54" Type="http://schemas.openxmlformats.org/officeDocument/2006/relationships/slideLayout" Target="../slideLayouts/slideLayout70.xml"/><Relationship Id="rId62" Type="http://schemas.openxmlformats.org/officeDocument/2006/relationships/slideLayout" Target="../slideLayouts/slideLayout78.xml"/><Relationship Id="rId70" Type="http://schemas.openxmlformats.org/officeDocument/2006/relationships/slideLayout" Target="../slideLayouts/slideLayout86.xml"/><Relationship Id="rId75" Type="http://schemas.openxmlformats.org/officeDocument/2006/relationships/slideLayout" Target="../slideLayouts/slideLayout91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1.xml"/><Relationship Id="rId23" Type="http://schemas.openxmlformats.org/officeDocument/2006/relationships/slideLayout" Target="../slideLayouts/slideLayout39.xml"/><Relationship Id="rId28" Type="http://schemas.openxmlformats.org/officeDocument/2006/relationships/slideLayout" Target="../slideLayouts/slideLayout44.xml"/><Relationship Id="rId36" Type="http://schemas.openxmlformats.org/officeDocument/2006/relationships/slideLayout" Target="../slideLayouts/slideLayout52.xml"/><Relationship Id="rId49" Type="http://schemas.openxmlformats.org/officeDocument/2006/relationships/slideLayout" Target="../slideLayouts/slideLayout65.xml"/><Relationship Id="rId57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26.xml"/><Relationship Id="rId31" Type="http://schemas.openxmlformats.org/officeDocument/2006/relationships/slideLayout" Target="../slideLayouts/slideLayout47.xml"/><Relationship Id="rId44" Type="http://schemas.openxmlformats.org/officeDocument/2006/relationships/slideLayout" Target="../slideLayouts/slideLayout60.xml"/><Relationship Id="rId52" Type="http://schemas.openxmlformats.org/officeDocument/2006/relationships/slideLayout" Target="../slideLayouts/slideLayout68.xml"/><Relationship Id="rId60" Type="http://schemas.openxmlformats.org/officeDocument/2006/relationships/slideLayout" Target="../slideLayouts/slideLayout76.xml"/><Relationship Id="rId65" Type="http://schemas.openxmlformats.org/officeDocument/2006/relationships/slideLayout" Target="../slideLayouts/slideLayout81.xml"/><Relationship Id="rId73" Type="http://schemas.openxmlformats.org/officeDocument/2006/relationships/slideLayout" Target="../slideLayouts/slideLayout89.xml"/><Relationship Id="rId78" Type="http://schemas.openxmlformats.org/officeDocument/2006/relationships/theme" Target="../theme/theme2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29.xml"/><Relationship Id="rId18" Type="http://schemas.openxmlformats.org/officeDocument/2006/relationships/slideLayout" Target="../slideLayouts/slideLayout34.xml"/><Relationship Id="rId39" Type="http://schemas.openxmlformats.org/officeDocument/2006/relationships/slideLayout" Target="../slideLayouts/slideLayout55.xml"/><Relationship Id="rId34" Type="http://schemas.openxmlformats.org/officeDocument/2006/relationships/slideLayout" Target="../slideLayouts/slideLayout50.xml"/><Relationship Id="rId50" Type="http://schemas.openxmlformats.org/officeDocument/2006/relationships/slideLayout" Target="../slideLayouts/slideLayout66.xml"/><Relationship Id="rId55" Type="http://schemas.openxmlformats.org/officeDocument/2006/relationships/slideLayout" Target="../slideLayouts/slideLayout71.xml"/><Relationship Id="rId76" Type="http://schemas.openxmlformats.org/officeDocument/2006/relationships/slideLayout" Target="../slideLayouts/slideLayout92.xml"/><Relationship Id="rId7" Type="http://schemas.openxmlformats.org/officeDocument/2006/relationships/slideLayout" Target="../slideLayouts/slideLayout23.xml"/><Relationship Id="rId71" Type="http://schemas.openxmlformats.org/officeDocument/2006/relationships/slideLayout" Target="../slideLayouts/slideLayout87.xml"/><Relationship Id="rId2" Type="http://schemas.openxmlformats.org/officeDocument/2006/relationships/slideLayout" Target="../slideLayouts/slideLayout18.xml"/><Relationship Id="rId29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宋体" panose="02010600030101010101" pitchFamily="2" charset="-122"/>
            </a:endParaRPr>
          </a:p>
        </p:txBody>
      </p:sp>
      <p:grpSp>
        <p:nvGrpSpPr>
          <p:cNvPr id="3" name="组合 2"/>
          <p:cNvGrpSpPr/>
          <p:nvPr userDrawn="1">
            <p:custDataLst>
              <p:tags r:id="rId19"/>
            </p:custDataLst>
          </p:nvPr>
        </p:nvGrpSpPr>
        <p:grpSpPr>
          <a:xfrm>
            <a:off x="10319620" y="107506"/>
            <a:ext cx="1807331" cy="497988"/>
            <a:chOff x="468128" y="370735"/>
            <a:chExt cx="1135204" cy="341359"/>
          </a:xfrm>
        </p:grpSpPr>
        <p:pic>
          <p:nvPicPr>
            <p:cNvPr id="4" name="图片 3"/>
            <p:cNvPicPr>
              <a:picLocks noChangeAspect="1"/>
            </p:cNvPicPr>
            <p:nvPr userDrawn="1">
              <p:custDataLst>
                <p:tags r:id="rId20"/>
              </p:custDataLst>
            </p:nvPr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670" y="370735"/>
              <a:ext cx="490406" cy="177473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 userDrawn="1">
              <p:custDataLst>
                <p:tags r:id="rId21"/>
              </p:custDataLst>
            </p:nvPr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8128" y="558194"/>
              <a:ext cx="1135204" cy="153900"/>
            </a:xfrm>
            <a:prstGeom prst="rect">
              <a:avLst/>
            </a:prstGeom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4" r:id="rId15"/>
    <p:sldLayoutId id="2147483743" r:id="rId16"/>
  </p:sldLayoutIdLst>
  <p:transition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0230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  <p:sldLayoutId id="2147483682" r:id="rId17"/>
    <p:sldLayoutId id="2147483683" r:id="rId18"/>
    <p:sldLayoutId id="2147483684" r:id="rId19"/>
    <p:sldLayoutId id="2147483685" r:id="rId20"/>
    <p:sldLayoutId id="2147483686" r:id="rId21"/>
    <p:sldLayoutId id="2147483687" r:id="rId22"/>
    <p:sldLayoutId id="2147483688" r:id="rId23"/>
    <p:sldLayoutId id="2147483689" r:id="rId24"/>
    <p:sldLayoutId id="2147483690" r:id="rId25"/>
    <p:sldLayoutId id="2147483691" r:id="rId26"/>
    <p:sldLayoutId id="2147483692" r:id="rId27"/>
    <p:sldLayoutId id="2147483693" r:id="rId28"/>
    <p:sldLayoutId id="2147483694" r:id="rId29"/>
    <p:sldLayoutId id="2147483695" r:id="rId30"/>
    <p:sldLayoutId id="2147483696" r:id="rId31"/>
    <p:sldLayoutId id="2147483697" r:id="rId32"/>
    <p:sldLayoutId id="2147483698" r:id="rId33"/>
    <p:sldLayoutId id="2147483699" r:id="rId34"/>
    <p:sldLayoutId id="2147483700" r:id="rId35"/>
    <p:sldLayoutId id="2147483701" r:id="rId36"/>
    <p:sldLayoutId id="2147483702" r:id="rId37"/>
    <p:sldLayoutId id="2147483703" r:id="rId38"/>
    <p:sldLayoutId id="2147483704" r:id="rId39"/>
    <p:sldLayoutId id="2147483705" r:id="rId40"/>
    <p:sldLayoutId id="2147483706" r:id="rId41"/>
    <p:sldLayoutId id="2147483707" r:id="rId42"/>
    <p:sldLayoutId id="2147483708" r:id="rId43"/>
    <p:sldLayoutId id="2147483709" r:id="rId44"/>
    <p:sldLayoutId id="2147483710" r:id="rId45"/>
    <p:sldLayoutId id="2147483711" r:id="rId46"/>
    <p:sldLayoutId id="2147483712" r:id="rId47"/>
    <p:sldLayoutId id="2147483713" r:id="rId48"/>
    <p:sldLayoutId id="2147483714" r:id="rId49"/>
    <p:sldLayoutId id="2147483715" r:id="rId50"/>
    <p:sldLayoutId id="2147483716" r:id="rId51"/>
    <p:sldLayoutId id="2147483717" r:id="rId52"/>
    <p:sldLayoutId id="2147483718" r:id="rId53"/>
    <p:sldLayoutId id="2147483719" r:id="rId54"/>
    <p:sldLayoutId id="2147483720" r:id="rId55"/>
    <p:sldLayoutId id="2147483721" r:id="rId56"/>
    <p:sldLayoutId id="2147483722" r:id="rId57"/>
    <p:sldLayoutId id="2147483723" r:id="rId58"/>
    <p:sldLayoutId id="2147483724" r:id="rId59"/>
    <p:sldLayoutId id="2147483725" r:id="rId60"/>
    <p:sldLayoutId id="2147483726" r:id="rId61"/>
    <p:sldLayoutId id="2147483727" r:id="rId62"/>
    <p:sldLayoutId id="2147483728" r:id="rId63"/>
    <p:sldLayoutId id="2147483729" r:id="rId64"/>
    <p:sldLayoutId id="2147483730" r:id="rId65"/>
    <p:sldLayoutId id="2147483731" r:id="rId66"/>
    <p:sldLayoutId id="2147483732" r:id="rId67"/>
    <p:sldLayoutId id="2147483733" r:id="rId68"/>
    <p:sldLayoutId id="2147483734" r:id="rId69"/>
    <p:sldLayoutId id="2147483735" r:id="rId70"/>
    <p:sldLayoutId id="2147483736" r:id="rId71"/>
    <p:sldLayoutId id="2147483737" r:id="rId72"/>
    <p:sldLayoutId id="2147483738" r:id="rId73"/>
    <p:sldLayoutId id="2147483739" r:id="rId74"/>
    <p:sldLayoutId id="2147483740" r:id="rId75"/>
    <p:sldLayoutId id="2147483742" r:id="rId76"/>
    <p:sldLayoutId id="2147483744" r:id="rId77"/>
  </p:sldLayoutIdLst>
  <p:transition/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ctr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tags" Target="../tags/tag910.xml"/><Relationship Id="rId18" Type="http://schemas.openxmlformats.org/officeDocument/2006/relationships/tags" Target="../tags/tag915.xml"/><Relationship Id="rId26" Type="http://schemas.openxmlformats.org/officeDocument/2006/relationships/tags" Target="../tags/tag923.xml"/><Relationship Id="rId39" Type="http://schemas.openxmlformats.org/officeDocument/2006/relationships/tags" Target="../tags/tag936.xml"/><Relationship Id="rId21" Type="http://schemas.openxmlformats.org/officeDocument/2006/relationships/tags" Target="../tags/tag918.xml"/><Relationship Id="rId34" Type="http://schemas.openxmlformats.org/officeDocument/2006/relationships/tags" Target="../tags/tag931.xml"/><Relationship Id="rId42" Type="http://schemas.openxmlformats.org/officeDocument/2006/relationships/tags" Target="../tags/tag939.xml"/><Relationship Id="rId47" Type="http://schemas.openxmlformats.org/officeDocument/2006/relationships/tags" Target="../tags/tag944.xml"/><Relationship Id="rId50" Type="http://schemas.openxmlformats.org/officeDocument/2006/relationships/slideLayout" Target="../slideLayouts/slideLayout92.xml"/><Relationship Id="rId7" Type="http://schemas.openxmlformats.org/officeDocument/2006/relationships/tags" Target="../tags/tag904.xml"/><Relationship Id="rId2" Type="http://schemas.openxmlformats.org/officeDocument/2006/relationships/tags" Target="../tags/tag899.xml"/><Relationship Id="rId16" Type="http://schemas.openxmlformats.org/officeDocument/2006/relationships/tags" Target="../tags/tag913.xml"/><Relationship Id="rId29" Type="http://schemas.openxmlformats.org/officeDocument/2006/relationships/tags" Target="../tags/tag926.xml"/><Relationship Id="rId11" Type="http://schemas.openxmlformats.org/officeDocument/2006/relationships/tags" Target="../tags/tag908.xml"/><Relationship Id="rId24" Type="http://schemas.openxmlformats.org/officeDocument/2006/relationships/tags" Target="../tags/tag921.xml"/><Relationship Id="rId32" Type="http://schemas.openxmlformats.org/officeDocument/2006/relationships/tags" Target="../tags/tag929.xml"/><Relationship Id="rId37" Type="http://schemas.openxmlformats.org/officeDocument/2006/relationships/tags" Target="../tags/tag934.xml"/><Relationship Id="rId40" Type="http://schemas.openxmlformats.org/officeDocument/2006/relationships/tags" Target="../tags/tag937.xml"/><Relationship Id="rId45" Type="http://schemas.openxmlformats.org/officeDocument/2006/relationships/tags" Target="../tags/tag942.xml"/><Relationship Id="rId5" Type="http://schemas.openxmlformats.org/officeDocument/2006/relationships/tags" Target="../tags/tag902.xml"/><Relationship Id="rId15" Type="http://schemas.openxmlformats.org/officeDocument/2006/relationships/tags" Target="../tags/tag912.xml"/><Relationship Id="rId23" Type="http://schemas.openxmlformats.org/officeDocument/2006/relationships/tags" Target="../tags/tag920.xml"/><Relationship Id="rId28" Type="http://schemas.openxmlformats.org/officeDocument/2006/relationships/tags" Target="../tags/tag925.xml"/><Relationship Id="rId36" Type="http://schemas.openxmlformats.org/officeDocument/2006/relationships/tags" Target="../tags/tag933.xml"/><Relationship Id="rId49" Type="http://schemas.openxmlformats.org/officeDocument/2006/relationships/tags" Target="../tags/tag946.xml"/><Relationship Id="rId10" Type="http://schemas.openxmlformats.org/officeDocument/2006/relationships/tags" Target="../tags/tag907.xml"/><Relationship Id="rId19" Type="http://schemas.openxmlformats.org/officeDocument/2006/relationships/tags" Target="../tags/tag916.xml"/><Relationship Id="rId31" Type="http://schemas.openxmlformats.org/officeDocument/2006/relationships/tags" Target="../tags/tag928.xml"/><Relationship Id="rId44" Type="http://schemas.openxmlformats.org/officeDocument/2006/relationships/tags" Target="../tags/tag941.xml"/><Relationship Id="rId4" Type="http://schemas.openxmlformats.org/officeDocument/2006/relationships/tags" Target="../tags/tag901.xml"/><Relationship Id="rId9" Type="http://schemas.openxmlformats.org/officeDocument/2006/relationships/tags" Target="../tags/tag906.xml"/><Relationship Id="rId14" Type="http://schemas.openxmlformats.org/officeDocument/2006/relationships/tags" Target="../tags/tag911.xml"/><Relationship Id="rId22" Type="http://schemas.openxmlformats.org/officeDocument/2006/relationships/tags" Target="../tags/tag919.xml"/><Relationship Id="rId27" Type="http://schemas.openxmlformats.org/officeDocument/2006/relationships/tags" Target="../tags/tag924.xml"/><Relationship Id="rId30" Type="http://schemas.openxmlformats.org/officeDocument/2006/relationships/tags" Target="../tags/tag927.xml"/><Relationship Id="rId35" Type="http://schemas.openxmlformats.org/officeDocument/2006/relationships/tags" Target="../tags/tag932.xml"/><Relationship Id="rId43" Type="http://schemas.openxmlformats.org/officeDocument/2006/relationships/tags" Target="../tags/tag940.xml"/><Relationship Id="rId48" Type="http://schemas.openxmlformats.org/officeDocument/2006/relationships/tags" Target="../tags/tag945.xml"/><Relationship Id="rId8" Type="http://schemas.openxmlformats.org/officeDocument/2006/relationships/tags" Target="../tags/tag905.xml"/><Relationship Id="rId51" Type="http://schemas.openxmlformats.org/officeDocument/2006/relationships/notesSlide" Target="../notesSlides/notesSlide1.xml"/><Relationship Id="rId3" Type="http://schemas.openxmlformats.org/officeDocument/2006/relationships/tags" Target="../tags/tag900.xml"/><Relationship Id="rId12" Type="http://schemas.openxmlformats.org/officeDocument/2006/relationships/tags" Target="../tags/tag909.xml"/><Relationship Id="rId17" Type="http://schemas.openxmlformats.org/officeDocument/2006/relationships/tags" Target="../tags/tag914.xml"/><Relationship Id="rId25" Type="http://schemas.openxmlformats.org/officeDocument/2006/relationships/tags" Target="../tags/tag922.xml"/><Relationship Id="rId33" Type="http://schemas.openxmlformats.org/officeDocument/2006/relationships/tags" Target="../tags/tag930.xml"/><Relationship Id="rId38" Type="http://schemas.openxmlformats.org/officeDocument/2006/relationships/tags" Target="../tags/tag935.xml"/><Relationship Id="rId46" Type="http://schemas.openxmlformats.org/officeDocument/2006/relationships/tags" Target="../tags/tag943.xml"/><Relationship Id="rId20" Type="http://schemas.openxmlformats.org/officeDocument/2006/relationships/tags" Target="../tags/tag917.xml"/><Relationship Id="rId41" Type="http://schemas.openxmlformats.org/officeDocument/2006/relationships/tags" Target="../tags/tag938.xml"/><Relationship Id="rId1" Type="http://schemas.openxmlformats.org/officeDocument/2006/relationships/tags" Target="../tags/tag898.xml"/><Relationship Id="rId6" Type="http://schemas.openxmlformats.org/officeDocument/2006/relationships/tags" Target="../tags/tag90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59.xml"/><Relationship Id="rId13" Type="http://schemas.openxmlformats.org/officeDocument/2006/relationships/tags" Target="../tags/tag964.xml"/><Relationship Id="rId18" Type="http://schemas.openxmlformats.org/officeDocument/2006/relationships/image" Target="../media/image3.png"/><Relationship Id="rId3" Type="http://schemas.openxmlformats.org/officeDocument/2006/relationships/tags" Target="../tags/tag954.xml"/><Relationship Id="rId7" Type="http://schemas.openxmlformats.org/officeDocument/2006/relationships/tags" Target="../tags/tag958.xml"/><Relationship Id="rId12" Type="http://schemas.openxmlformats.org/officeDocument/2006/relationships/tags" Target="../tags/tag963.xml"/><Relationship Id="rId17" Type="http://schemas.openxmlformats.org/officeDocument/2006/relationships/tags" Target="../tags/tag953.xml"/><Relationship Id="rId2" Type="http://schemas.openxmlformats.org/officeDocument/2006/relationships/tags" Target="../tags/tag953.xml"/><Relationship Id="rId16" Type="http://schemas.openxmlformats.org/officeDocument/2006/relationships/slideLayout" Target="../slideLayouts/slideLayout92.xml"/><Relationship Id="rId20" Type="http://schemas.openxmlformats.org/officeDocument/2006/relationships/image" Target="../media/image4.png"/><Relationship Id="rId1" Type="http://schemas.openxmlformats.org/officeDocument/2006/relationships/tags" Target="../tags/tag952.xml"/><Relationship Id="rId6" Type="http://schemas.openxmlformats.org/officeDocument/2006/relationships/tags" Target="../tags/tag957.xml"/><Relationship Id="rId11" Type="http://schemas.openxmlformats.org/officeDocument/2006/relationships/tags" Target="../tags/tag962.xml"/><Relationship Id="rId5" Type="http://schemas.openxmlformats.org/officeDocument/2006/relationships/tags" Target="../tags/tag956.xml"/><Relationship Id="rId15" Type="http://schemas.openxmlformats.org/officeDocument/2006/relationships/tags" Target="../tags/tag966.xml"/><Relationship Id="rId10" Type="http://schemas.openxmlformats.org/officeDocument/2006/relationships/tags" Target="../tags/tag961.xml"/><Relationship Id="rId19" Type="http://schemas.openxmlformats.org/officeDocument/2006/relationships/tags" Target="../tags/tag955.xml"/><Relationship Id="rId4" Type="http://schemas.openxmlformats.org/officeDocument/2006/relationships/tags" Target="../tags/tag955.xml"/><Relationship Id="rId9" Type="http://schemas.openxmlformats.org/officeDocument/2006/relationships/tags" Target="../tags/tag960.xml"/><Relationship Id="rId14" Type="http://schemas.openxmlformats.org/officeDocument/2006/relationships/tags" Target="../tags/tag96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974.xml"/><Relationship Id="rId13" Type="http://schemas.openxmlformats.org/officeDocument/2006/relationships/tags" Target="../tags/tag979.xml"/><Relationship Id="rId18" Type="http://schemas.openxmlformats.org/officeDocument/2006/relationships/tags" Target="../tags/tag968.xml"/><Relationship Id="rId3" Type="http://schemas.openxmlformats.org/officeDocument/2006/relationships/tags" Target="../tags/tag969.xml"/><Relationship Id="rId21" Type="http://schemas.openxmlformats.org/officeDocument/2006/relationships/image" Target="../media/image6.png"/><Relationship Id="rId7" Type="http://schemas.openxmlformats.org/officeDocument/2006/relationships/tags" Target="../tags/tag973.xml"/><Relationship Id="rId12" Type="http://schemas.openxmlformats.org/officeDocument/2006/relationships/tags" Target="../tags/tag978.xml"/><Relationship Id="rId17" Type="http://schemas.openxmlformats.org/officeDocument/2006/relationships/slideLayout" Target="../slideLayouts/slideLayout92.xml"/><Relationship Id="rId2" Type="http://schemas.openxmlformats.org/officeDocument/2006/relationships/tags" Target="../tags/tag968.xml"/><Relationship Id="rId16" Type="http://schemas.openxmlformats.org/officeDocument/2006/relationships/tags" Target="../tags/tag982.xml"/><Relationship Id="rId20" Type="http://schemas.openxmlformats.org/officeDocument/2006/relationships/tags" Target="../tags/tag969.xml"/><Relationship Id="rId1" Type="http://schemas.openxmlformats.org/officeDocument/2006/relationships/tags" Target="../tags/tag967.xml"/><Relationship Id="rId6" Type="http://schemas.openxmlformats.org/officeDocument/2006/relationships/tags" Target="../tags/tag972.xml"/><Relationship Id="rId11" Type="http://schemas.openxmlformats.org/officeDocument/2006/relationships/tags" Target="../tags/tag977.xml"/><Relationship Id="rId5" Type="http://schemas.openxmlformats.org/officeDocument/2006/relationships/tags" Target="../tags/tag971.xml"/><Relationship Id="rId15" Type="http://schemas.openxmlformats.org/officeDocument/2006/relationships/tags" Target="../tags/tag981.xml"/><Relationship Id="rId10" Type="http://schemas.openxmlformats.org/officeDocument/2006/relationships/tags" Target="../tags/tag976.xml"/><Relationship Id="rId19" Type="http://schemas.openxmlformats.org/officeDocument/2006/relationships/image" Target="../media/image5.png"/><Relationship Id="rId4" Type="http://schemas.openxmlformats.org/officeDocument/2006/relationships/tags" Target="../tags/tag970.xml"/><Relationship Id="rId9" Type="http://schemas.openxmlformats.org/officeDocument/2006/relationships/tags" Target="../tags/tag975.xml"/><Relationship Id="rId14" Type="http://schemas.openxmlformats.org/officeDocument/2006/relationships/tags" Target="../tags/tag980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990.xml"/><Relationship Id="rId13" Type="http://schemas.openxmlformats.org/officeDocument/2006/relationships/tags" Target="../tags/tag995.xml"/><Relationship Id="rId18" Type="http://schemas.openxmlformats.org/officeDocument/2006/relationships/tags" Target="../tags/tag1000.xml"/><Relationship Id="rId26" Type="http://schemas.openxmlformats.org/officeDocument/2006/relationships/tags" Target="../tags/tag1152.xml"/><Relationship Id="rId3" Type="http://schemas.openxmlformats.org/officeDocument/2006/relationships/tags" Target="../tags/tag985.xml"/><Relationship Id="rId21" Type="http://schemas.openxmlformats.org/officeDocument/2006/relationships/image" Target="../media/image7.png"/><Relationship Id="rId7" Type="http://schemas.openxmlformats.org/officeDocument/2006/relationships/tags" Target="../tags/tag989.xml"/><Relationship Id="rId12" Type="http://schemas.openxmlformats.org/officeDocument/2006/relationships/tags" Target="../tags/tag994.xml"/><Relationship Id="rId17" Type="http://schemas.openxmlformats.org/officeDocument/2006/relationships/tags" Target="../tags/tag999.xml"/><Relationship Id="rId25" Type="http://schemas.openxmlformats.org/officeDocument/2006/relationships/image" Target="../media/image9.png"/><Relationship Id="rId2" Type="http://schemas.openxmlformats.org/officeDocument/2006/relationships/tags" Target="../tags/tag984.xml"/><Relationship Id="rId16" Type="http://schemas.openxmlformats.org/officeDocument/2006/relationships/tags" Target="../tags/tag998.xml"/><Relationship Id="rId20" Type="http://schemas.openxmlformats.org/officeDocument/2006/relationships/tags" Target="../tags/tag1145.xml"/><Relationship Id="rId1" Type="http://schemas.openxmlformats.org/officeDocument/2006/relationships/tags" Target="../tags/tag983.xml"/><Relationship Id="rId6" Type="http://schemas.openxmlformats.org/officeDocument/2006/relationships/tags" Target="../tags/tag988.xml"/><Relationship Id="rId11" Type="http://schemas.openxmlformats.org/officeDocument/2006/relationships/tags" Target="../tags/tag993.xml"/><Relationship Id="rId24" Type="http://schemas.openxmlformats.org/officeDocument/2006/relationships/tags" Target="../tags/tag1150.xml"/><Relationship Id="rId5" Type="http://schemas.openxmlformats.org/officeDocument/2006/relationships/tags" Target="../tags/tag987.xml"/><Relationship Id="rId15" Type="http://schemas.openxmlformats.org/officeDocument/2006/relationships/tags" Target="../tags/tag997.xml"/><Relationship Id="rId23" Type="http://schemas.openxmlformats.org/officeDocument/2006/relationships/image" Target="../media/image8.png"/><Relationship Id="rId10" Type="http://schemas.openxmlformats.org/officeDocument/2006/relationships/tags" Target="../tags/tag992.xml"/><Relationship Id="rId19" Type="http://schemas.openxmlformats.org/officeDocument/2006/relationships/slideLayout" Target="../slideLayouts/slideLayout92.xml"/><Relationship Id="rId4" Type="http://schemas.openxmlformats.org/officeDocument/2006/relationships/tags" Target="../tags/tag986.xml"/><Relationship Id="rId9" Type="http://schemas.openxmlformats.org/officeDocument/2006/relationships/tags" Target="../tags/tag991.xml"/><Relationship Id="rId14" Type="http://schemas.openxmlformats.org/officeDocument/2006/relationships/tags" Target="../tags/tag996.xml"/><Relationship Id="rId22" Type="http://schemas.openxmlformats.org/officeDocument/2006/relationships/tags" Target="../tags/tag1148.xml"/><Relationship Id="rId27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1003.xml"/><Relationship Id="rId3" Type="http://schemas.openxmlformats.org/officeDocument/2006/relationships/tags" Target="../tags/tag1003.xml"/><Relationship Id="rId7" Type="http://schemas.openxmlformats.org/officeDocument/2006/relationships/image" Target="../media/image11.png"/><Relationship Id="rId2" Type="http://schemas.openxmlformats.org/officeDocument/2006/relationships/tags" Target="../tags/tag1002.xml"/><Relationship Id="rId1" Type="http://schemas.openxmlformats.org/officeDocument/2006/relationships/tags" Target="../tags/tag1001.xml"/><Relationship Id="rId6" Type="http://schemas.openxmlformats.org/officeDocument/2006/relationships/tags" Target="../tags/tag1002.xml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93.xml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3" Type="http://schemas.openxmlformats.org/officeDocument/2006/relationships/tags" Target="../tags/tag1011.xml"/><Relationship Id="rId7" Type="http://schemas.openxmlformats.org/officeDocument/2006/relationships/tags" Target="../tags/tag1015.xml"/><Relationship Id="rId12" Type="http://schemas.openxmlformats.org/officeDocument/2006/relationships/image" Target="../media/image14.png"/><Relationship Id="rId2" Type="http://schemas.openxmlformats.org/officeDocument/2006/relationships/tags" Target="../tags/tag1010.xml"/><Relationship Id="rId1" Type="http://schemas.openxmlformats.org/officeDocument/2006/relationships/tags" Target="../tags/tag1009.xml"/><Relationship Id="rId6" Type="http://schemas.openxmlformats.org/officeDocument/2006/relationships/tags" Target="../tags/tag1014.xml"/><Relationship Id="rId11" Type="http://schemas.openxmlformats.org/officeDocument/2006/relationships/tags" Target="../tags/tag1015.xml"/><Relationship Id="rId5" Type="http://schemas.openxmlformats.org/officeDocument/2006/relationships/tags" Target="../tags/tag1013.xml"/><Relationship Id="rId10" Type="http://schemas.openxmlformats.org/officeDocument/2006/relationships/image" Target="../media/image13.png"/><Relationship Id="rId4" Type="http://schemas.openxmlformats.org/officeDocument/2006/relationships/tags" Target="../tags/tag1012.xml"/><Relationship Id="rId9" Type="http://schemas.openxmlformats.org/officeDocument/2006/relationships/tags" Target="../tags/tag101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1023.xml"/><Relationship Id="rId13" Type="http://schemas.openxmlformats.org/officeDocument/2006/relationships/tags" Target="../tags/tag1023.xml"/><Relationship Id="rId3" Type="http://schemas.openxmlformats.org/officeDocument/2006/relationships/tags" Target="../tags/tag1018.xml"/><Relationship Id="rId7" Type="http://schemas.openxmlformats.org/officeDocument/2006/relationships/tags" Target="../tags/tag1022.xml"/><Relationship Id="rId12" Type="http://schemas.openxmlformats.org/officeDocument/2006/relationships/image" Target="../media/image15.png"/><Relationship Id="rId2" Type="http://schemas.openxmlformats.org/officeDocument/2006/relationships/tags" Target="../tags/tag1017.xml"/><Relationship Id="rId1" Type="http://schemas.openxmlformats.org/officeDocument/2006/relationships/tags" Target="../tags/tag1016.xml"/><Relationship Id="rId6" Type="http://schemas.openxmlformats.org/officeDocument/2006/relationships/tags" Target="../tags/tag1021.xml"/><Relationship Id="rId11" Type="http://schemas.openxmlformats.org/officeDocument/2006/relationships/tags" Target="../tags/tag1018.xml"/><Relationship Id="rId5" Type="http://schemas.openxmlformats.org/officeDocument/2006/relationships/tags" Target="../tags/tag1020.xml"/><Relationship Id="rId10" Type="http://schemas.openxmlformats.org/officeDocument/2006/relationships/slideLayout" Target="../slideLayouts/slideLayout92.xml"/><Relationship Id="rId4" Type="http://schemas.openxmlformats.org/officeDocument/2006/relationships/tags" Target="../tags/tag1019.xml"/><Relationship Id="rId9" Type="http://schemas.openxmlformats.org/officeDocument/2006/relationships/tags" Target="../tags/tag1024.xml"/><Relationship Id="rId1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3.xml"/><Relationship Id="rId7" Type="http://schemas.openxmlformats.org/officeDocument/2006/relationships/image" Target="../media/image18.png"/><Relationship Id="rId2" Type="http://schemas.openxmlformats.org/officeDocument/2006/relationships/tags" Target="../tags/tag1026.xml"/><Relationship Id="rId1" Type="http://schemas.openxmlformats.org/officeDocument/2006/relationships/tags" Target="../tags/tag1025.xml"/><Relationship Id="rId6" Type="http://schemas.openxmlformats.org/officeDocument/2006/relationships/tags" Target="../tags/tag1026.xml"/><Relationship Id="rId5" Type="http://schemas.openxmlformats.org/officeDocument/2006/relationships/image" Target="../media/image17.png"/><Relationship Id="rId4" Type="http://schemas.openxmlformats.org/officeDocument/2006/relationships/tags" Target="../tags/tag102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1034.xml"/><Relationship Id="rId13" Type="http://schemas.openxmlformats.org/officeDocument/2006/relationships/tags" Target="../tags/tag1039.xml"/><Relationship Id="rId18" Type="http://schemas.openxmlformats.org/officeDocument/2006/relationships/tags" Target="../tags/tag1029.xml"/><Relationship Id="rId3" Type="http://schemas.openxmlformats.org/officeDocument/2006/relationships/tags" Target="../tags/tag1029.xml"/><Relationship Id="rId7" Type="http://schemas.openxmlformats.org/officeDocument/2006/relationships/tags" Target="../tags/tag1033.xml"/><Relationship Id="rId12" Type="http://schemas.openxmlformats.org/officeDocument/2006/relationships/tags" Target="../tags/tag1038.xml"/><Relationship Id="rId17" Type="http://schemas.openxmlformats.org/officeDocument/2006/relationships/image" Target="../media/image19.png"/><Relationship Id="rId2" Type="http://schemas.openxmlformats.org/officeDocument/2006/relationships/tags" Target="../tags/tag1028.xml"/><Relationship Id="rId16" Type="http://schemas.openxmlformats.org/officeDocument/2006/relationships/tags" Target="../tags/tag1027.xml"/><Relationship Id="rId1" Type="http://schemas.openxmlformats.org/officeDocument/2006/relationships/tags" Target="../tags/tag1027.xml"/><Relationship Id="rId6" Type="http://schemas.openxmlformats.org/officeDocument/2006/relationships/tags" Target="../tags/tag1032.xml"/><Relationship Id="rId11" Type="http://schemas.openxmlformats.org/officeDocument/2006/relationships/tags" Target="../tags/tag1037.xml"/><Relationship Id="rId5" Type="http://schemas.openxmlformats.org/officeDocument/2006/relationships/tags" Target="../tags/tag1031.xml"/><Relationship Id="rId15" Type="http://schemas.openxmlformats.org/officeDocument/2006/relationships/slideLayout" Target="../slideLayouts/slideLayout93.xml"/><Relationship Id="rId10" Type="http://schemas.openxmlformats.org/officeDocument/2006/relationships/tags" Target="../tags/tag1036.xml"/><Relationship Id="rId19" Type="http://schemas.openxmlformats.org/officeDocument/2006/relationships/image" Target="../media/image20.png"/><Relationship Id="rId4" Type="http://schemas.openxmlformats.org/officeDocument/2006/relationships/tags" Target="../tags/tag1030.xml"/><Relationship Id="rId9" Type="http://schemas.openxmlformats.org/officeDocument/2006/relationships/tags" Target="../tags/tag1035.xml"/><Relationship Id="rId14" Type="http://schemas.openxmlformats.org/officeDocument/2006/relationships/tags" Target="../tags/tag104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1048.xml"/><Relationship Id="rId13" Type="http://schemas.openxmlformats.org/officeDocument/2006/relationships/tags" Target="../tags/tag1053.xml"/><Relationship Id="rId18" Type="http://schemas.openxmlformats.org/officeDocument/2006/relationships/image" Target="../media/image21.png"/><Relationship Id="rId3" Type="http://schemas.openxmlformats.org/officeDocument/2006/relationships/tags" Target="../tags/tag1043.xml"/><Relationship Id="rId7" Type="http://schemas.openxmlformats.org/officeDocument/2006/relationships/tags" Target="../tags/tag1047.xml"/><Relationship Id="rId12" Type="http://schemas.openxmlformats.org/officeDocument/2006/relationships/tags" Target="../tags/tag1052.xml"/><Relationship Id="rId17" Type="http://schemas.openxmlformats.org/officeDocument/2006/relationships/tags" Target="../tags/tag1041.xml"/><Relationship Id="rId2" Type="http://schemas.openxmlformats.org/officeDocument/2006/relationships/tags" Target="../tags/tag1042.xml"/><Relationship Id="rId16" Type="http://schemas.openxmlformats.org/officeDocument/2006/relationships/slideLayout" Target="../slideLayouts/slideLayout93.xml"/><Relationship Id="rId20" Type="http://schemas.openxmlformats.org/officeDocument/2006/relationships/image" Target="../media/image22.png"/><Relationship Id="rId1" Type="http://schemas.openxmlformats.org/officeDocument/2006/relationships/tags" Target="../tags/tag1041.xml"/><Relationship Id="rId6" Type="http://schemas.openxmlformats.org/officeDocument/2006/relationships/tags" Target="../tags/tag1046.xml"/><Relationship Id="rId11" Type="http://schemas.openxmlformats.org/officeDocument/2006/relationships/tags" Target="../tags/tag1051.xml"/><Relationship Id="rId5" Type="http://schemas.openxmlformats.org/officeDocument/2006/relationships/tags" Target="../tags/tag1045.xml"/><Relationship Id="rId15" Type="http://schemas.openxmlformats.org/officeDocument/2006/relationships/tags" Target="../tags/tag1055.xml"/><Relationship Id="rId10" Type="http://schemas.openxmlformats.org/officeDocument/2006/relationships/tags" Target="../tags/tag1050.xml"/><Relationship Id="rId19" Type="http://schemas.openxmlformats.org/officeDocument/2006/relationships/tags" Target="../tags/tag1044.xml"/><Relationship Id="rId4" Type="http://schemas.openxmlformats.org/officeDocument/2006/relationships/tags" Target="../tags/tag1044.xml"/><Relationship Id="rId9" Type="http://schemas.openxmlformats.org/officeDocument/2006/relationships/tags" Target="../tags/tag1049.xml"/><Relationship Id="rId14" Type="http://schemas.openxmlformats.org/officeDocument/2006/relationships/tags" Target="../tags/tag105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1063.xml"/><Relationship Id="rId13" Type="http://schemas.openxmlformats.org/officeDocument/2006/relationships/tags" Target="../tags/tag1068.xml"/><Relationship Id="rId18" Type="http://schemas.openxmlformats.org/officeDocument/2006/relationships/tags" Target="../tags/tag1056.xml"/><Relationship Id="rId3" Type="http://schemas.openxmlformats.org/officeDocument/2006/relationships/tags" Target="../tags/tag1058.xml"/><Relationship Id="rId21" Type="http://schemas.openxmlformats.org/officeDocument/2006/relationships/image" Target="../media/image24.png"/><Relationship Id="rId7" Type="http://schemas.openxmlformats.org/officeDocument/2006/relationships/tags" Target="../tags/tag1062.xml"/><Relationship Id="rId12" Type="http://schemas.openxmlformats.org/officeDocument/2006/relationships/tags" Target="../tags/tag1067.xml"/><Relationship Id="rId17" Type="http://schemas.openxmlformats.org/officeDocument/2006/relationships/slideLayout" Target="../slideLayouts/slideLayout93.xml"/><Relationship Id="rId2" Type="http://schemas.openxmlformats.org/officeDocument/2006/relationships/tags" Target="../tags/tag1057.xml"/><Relationship Id="rId16" Type="http://schemas.openxmlformats.org/officeDocument/2006/relationships/tags" Target="../tags/tag1071.xml"/><Relationship Id="rId20" Type="http://schemas.openxmlformats.org/officeDocument/2006/relationships/tags" Target="../tags/tag1059.xml"/><Relationship Id="rId1" Type="http://schemas.openxmlformats.org/officeDocument/2006/relationships/tags" Target="../tags/tag1056.xml"/><Relationship Id="rId6" Type="http://schemas.openxmlformats.org/officeDocument/2006/relationships/tags" Target="../tags/tag1061.xml"/><Relationship Id="rId11" Type="http://schemas.openxmlformats.org/officeDocument/2006/relationships/tags" Target="../tags/tag1066.xml"/><Relationship Id="rId5" Type="http://schemas.openxmlformats.org/officeDocument/2006/relationships/tags" Target="../tags/tag1060.xml"/><Relationship Id="rId15" Type="http://schemas.openxmlformats.org/officeDocument/2006/relationships/tags" Target="../tags/tag1070.xml"/><Relationship Id="rId23" Type="http://schemas.openxmlformats.org/officeDocument/2006/relationships/image" Target="../media/image25.png"/><Relationship Id="rId10" Type="http://schemas.openxmlformats.org/officeDocument/2006/relationships/tags" Target="../tags/tag1065.xml"/><Relationship Id="rId19" Type="http://schemas.openxmlformats.org/officeDocument/2006/relationships/image" Target="../media/image23.png"/><Relationship Id="rId4" Type="http://schemas.openxmlformats.org/officeDocument/2006/relationships/tags" Target="../tags/tag1059.xml"/><Relationship Id="rId9" Type="http://schemas.openxmlformats.org/officeDocument/2006/relationships/tags" Target="../tags/tag1064.xml"/><Relationship Id="rId14" Type="http://schemas.openxmlformats.org/officeDocument/2006/relationships/tags" Target="../tags/tag1069.xml"/><Relationship Id="rId22" Type="http://schemas.openxmlformats.org/officeDocument/2006/relationships/tags" Target="../tags/tag1060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1079.xml"/><Relationship Id="rId13" Type="http://schemas.openxmlformats.org/officeDocument/2006/relationships/tags" Target="../tags/tag1084.xml"/><Relationship Id="rId18" Type="http://schemas.openxmlformats.org/officeDocument/2006/relationships/image" Target="../media/image250.png"/><Relationship Id="rId3" Type="http://schemas.openxmlformats.org/officeDocument/2006/relationships/tags" Target="../tags/tag1074.xml"/><Relationship Id="rId7" Type="http://schemas.openxmlformats.org/officeDocument/2006/relationships/tags" Target="../tags/tag1078.xml"/><Relationship Id="rId12" Type="http://schemas.openxmlformats.org/officeDocument/2006/relationships/tags" Target="../tags/tag1083.xml"/><Relationship Id="rId17" Type="http://schemas.openxmlformats.org/officeDocument/2006/relationships/tags" Target="../tags/tag1072.xml"/><Relationship Id="rId2" Type="http://schemas.openxmlformats.org/officeDocument/2006/relationships/tags" Target="../tags/tag1073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6.png"/><Relationship Id="rId1" Type="http://schemas.openxmlformats.org/officeDocument/2006/relationships/tags" Target="../tags/tag1072.xml"/><Relationship Id="rId6" Type="http://schemas.openxmlformats.org/officeDocument/2006/relationships/tags" Target="../tags/tag1077.xml"/><Relationship Id="rId11" Type="http://schemas.openxmlformats.org/officeDocument/2006/relationships/tags" Target="../tags/tag1082.xml"/><Relationship Id="rId5" Type="http://schemas.openxmlformats.org/officeDocument/2006/relationships/tags" Target="../tags/tag1076.xml"/><Relationship Id="rId15" Type="http://schemas.openxmlformats.org/officeDocument/2006/relationships/tags" Target="../tags/tag1086.xml"/><Relationship Id="rId10" Type="http://schemas.openxmlformats.org/officeDocument/2006/relationships/tags" Target="../tags/tag1081.xml"/><Relationship Id="rId19" Type="http://schemas.openxmlformats.org/officeDocument/2006/relationships/tags" Target="../tags/tag1075.xml"/><Relationship Id="rId4" Type="http://schemas.openxmlformats.org/officeDocument/2006/relationships/tags" Target="../tags/tag1075.xml"/><Relationship Id="rId9" Type="http://schemas.openxmlformats.org/officeDocument/2006/relationships/tags" Target="../tags/tag1080.xml"/><Relationship Id="rId14" Type="http://schemas.openxmlformats.org/officeDocument/2006/relationships/tags" Target="../tags/tag108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1094.xml"/><Relationship Id="rId13" Type="http://schemas.openxmlformats.org/officeDocument/2006/relationships/tags" Target="../tags/tag1099.xml"/><Relationship Id="rId18" Type="http://schemas.openxmlformats.org/officeDocument/2006/relationships/image" Target="../media/image27.png"/><Relationship Id="rId3" Type="http://schemas.openxmlformats.org/officeDocument/2006/relationships/tags" Target="../tags/tag1089.xml"/><Relationship Id="rId7" Type="http://schemas.openxmlformats.org/officeDocument/2006/relationships/tags" Target="../tags/tag1093.xml"/><Relationship Id="rId12" Type="http://schemas.openxmlformats.org/officeDocument/2006/relationships/tags" Target="../tags/tag1098.xml"/><Relationship Id="rId17" Type="http://schemas.openxmlformats.org/officeDocument/2006/relationships/tags" Target="../tags/tag1087.xml"/><Relationship Id="rId2" Type="http://schemas.openxmlformats.org/officeDocument/2006/relationships/tags" Target="../tags/tag1088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8.png"/><Relationship Id="rId1" Type="http://schemas.openxmlformats.org/officeDocument/2006/relationships/tags" Target="../tags/tag1087.xml"/><Relationship Id="rId6" Type="http://schemas.openxmlformats.org/officeDocument/2006/relationships/tags" Target="../tags/tag1092.xml"/><Relationship Id="rId11" Type="http://schemas.openxmlformats.org/officeDocument/2006/relationships/tags" Target="../tags/tag1097.xml"/><Relationship Id="rId5" Type="http://schemas.openxmlformats.org/officeDocument/2006/relationships/tags" Target="../tags/tag1091.xml"/><Relationship Id="rId15" Type="http://schemas.openxmlformats.org/officeDocument/2006/relationships/tags" Target="../tags/tag1101.xml"/><Relationship Id="rId10" Type="http://schemas.openxmlformats.org/officeDocument/2006/relationships/tags" Target="../tags/tag1096.xml"/><Relationship Id="rId19" Type="http://schemas.openxmlformats.org/officeDocument/2006/relationships/tags" Target="../tags/tag1090.xml"/><Relationship Id="rId4" Type="http://schemas.openxmlformats.org/officeDocument/2006/relationships/tags" Target="../tags/tag1090.xml"/><Relationship Id="rId9" Type="http://schemas.openxmlformats.org/officeDocument/2006/relationships/tags" Target="../tags/tag1095.xml"/><Relationship Id="rId14" Type="http://schemas.openxmlformats.org/officeDocument/2006/relationships/tags" Target="../tags/tag1100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1104.xml"/><Relationship Id="rId3" Type="http://schemas.openxmlformats.org/officeDocument/2006/relationships/tags" Target="../tags/tag1104.xml"/><Relationship Id="rId7" Type="http://schemas.openxmlformats.org/officeDocument/2006/relationships/image" Target="../media/image29.png"/><Relationship Id="rId2" Type="http://schemas.openxmlformats.org/officeDocument/2006/relationships/tags" Target="../tags/tag1103.xml"/><Relationship Id="rId1" Type="http://schemas.openxmlformats.org/officeDocument/2006/relationships/tags" Target="../tags/tag1102.xml"/><Relationship Id="rId6" Type="http://schemas.openxmlformats.org/officeDocument/2006/relationships/tags" Target="../tags/tag1103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6.xml"/><Relationship Id="rId9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96" name="组合 2295"/>
          <p:cNvGrpSpPr/>
          <p:nvPr>
            <p:custDataLst>
              <p:tags r:id="rId1"/>
            </p:custDataLst>
          </p:nvPr>
        </p:nvGrpSpPr>
        <p:grpSpPr>
          <a:xfrm>
            <a:off x="8400256" y="-213313"/>
            <a:ext cx="1090069" cy="3100177"/>
            <a:chOff x="693612" y="-428263"/>
            <a:chExt cx="1045159" cy="2972458"/>
          </a:xfrm>
        </p:grpSpPr>
        <p:grpSp>
          <p:nvGrpSpPr>
            <p:cNvPr id="2242" name="组合 2241"/>
            <p:cNvGrpSpPr/>
            <p:nvPr>
              <p:custDataLst>
                <p:tags r:id="rId39"/>
              </p:custDataLst>
            </p:nvPr>
          </p:nvGrpSpPr>
          <p:grpSpPr>
            <a:xfrm>
              <a:off x="693612" y="1462555"/>
              <a:ext cx="1045159" cy="1081640"/>
              <a:chOff x="-5944343" y="-364331"/>
              <a:chExt cx="1819275" cy="1882776"/>
            </a:xfrm>
          </p:grpSpPr>
          <p:sp>
            <p:nvSpPr>
              <p:cNvPr id="15" name="Freeform 264"/>
              <p:cNvSpPr/>
              <p:nvPr>
                <p:custDataLst>
                  <p:tags r:id="rId41"/>
                </p:custDataLst>
              </p:nvPr>
            </p:nvSpPr>
            <p:spPr bwMode="auto">
              <a:xfrm>
                <a:off x="-5544293" y="-364331"/>
                <a:ext cx="1041400" cy="1514475"/>
              </a:xfrm>
              <a:custGeom>
                <a:avLst/>
                <a:gdLst>
                  <a:gd name="T0" fmla="*/ 302 w 328"/>
                  <a:gd name="T1" fmla="*/ 223 h 476"/>
                  <a:gd name="T2" fmla="*/ 240 w 328"/>
                  <a:gd name="T3" fmla="*/ 167 h 476"/>
                  <a:gd name="T4" fmla="*/ 240 w 328"/>
                  <a:gd name="T5" fmla="*/ 38 h 476"/>
                  <a:gd name="T6" fmla="*/ 237 w 328"/>
                  <a:gd name="T7" fmla="*/ 31 h 476"/>
                  <a:gd name="T8" fmla="*/ 166 w 328"/>
                  <a:gd name="T9" fmla="*/ 0 h 476"/>
                  <a:gd name="T10" fmla="*/ 89 w 328"/>
                  <a:gd name="T11" fmla="*/ 30 h 476"/>
                  <a:gd name="T12" fmla="*/ 86 w 328"/>
                  <a:gd name="T13" fmla="*/ 38 h 476"/>
                  <a:gd name="T14" fmla="*/ 85 w 328"/>
                  <a:gd name="T15" fmla="*/ 168 h 476"/>
                  <a:gd name="T16" fmla="*/ 26 w 328"/>
                  <a:gd name="T17" fmla="*/ 224 h 476"/>
                  <a:gd name="T18" fmla="*/ 0 w 328"/>
                  <a:gd name="T19" fmla="*/ 312 h 476"/>
                  <a:gd name="T20" fmla="*/ 164 w 328"/>
                  <a:gd name="T21" fmla="*/ 476 h 476"/>
                  <a:gd name="T22" fmla="*/ 328 w 328"/>
                  <a:gd name="T23" fmla="*/ 312 h 476"/>
                  <a:gd name="T24" fmla="*/ 302 w 328"/>
                  <a:gd name="T25" fmla="*/ 223 h 4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6">
                    <a:moveTo>
                      <a:pt x="302" y="223"/>
                    </a:moveTo>
                    <a:cubicBezTo>
                      <a:pt x="286" y="199"/>
                      <a:pt x="265" y="180"/>
                      <a:pt x="240" y="167"/>
                    </a:cubicBezTo>
                    <a:cubicBezTo>
                      <a:pt x="240" y="166"/>
                      <a:pt x="240" y="38"/>
                      <a:pt x="240" y="38"/>
                    </a:cubicBezTo>
                    <a:cubicBezTo>
                      <a:pt x="240" y="35"/>
                      <a:pt x="239" y="33"/>
                      <a:pt x="237" y="31"/>
                    </a:cubicBezTo>
                    <a:cubicBezTo>
                      <a:pt x="236" y="30"/>
                      <a:pt x="211" y="0"/>
                      <a:pt x="166" y="0"/>
                    </a:cubicBezTo>
                    <a:cubicBezTo>
                      <a:pt x="121" y="0"/>
                      <a:pt x="90" y="29"/>
                      <a:pt x="89" y="30"/>
                    </a:cubicBezTo>
                    <a:cubicBezTo>
                      <a:pt x="87" y="32"/>
                      <a:pt x="86" y="35"/>
                      <a:pt x="86" y="38"/>
                    </a:cubicBezTo>
                    <a:cubicBezTo>
                      <a:pt x="86" y="38"/>
                      <a:pt x="86" y="167"/>
                      <a:pt x="85" y="168"/>
                    </a:cubicBezTo>
                    <a:cubicBezTo>
                      <a:pt x="61" y="182"/>
                      <a:pt x="41" y="201"/>
                      <a:pt x="26" y="224"/>
                    </a:cubicBezTo>
                    <a:cubicBezTo>
                      <a:pt x="9" y="250"/>
                      <a:pt x="0" y="281"/>
                      <a:pt x="0" y="312"/>
                    </a:cubicBezTo>
                    <a:cubicBezTo>
                      <a:pt x="0" y="402"/>
                      <a:pt x="74" y="476"/>
                      <a:pt x="164" y="476"/>
                    </a:cubicBezTo>
                    <a:cubicBezTo>
                      <a:pt x="255" y="476"/>
                      <a:pt x="328" y="402"/>
                      <a:pt x="328" y="312"/>
                    </a:cubicBezTo>
                    <a:cubicBezTo>
                      <a:pt x="328" y="280"/>
                      <a:pt x="319" y="249"/>
                      <a:pt x="302" y="223"/>
                    </a:cubicBezTo>
                    <a:close/>
                  </a:path>
                </a:pathLst>
              </a:custGeom>
              <a:solidFill>
                <a:srgbClr val="594D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16" name="Freeform 265"/>
              <p:cNvSpPr>
                <a:spLocks noEditPoints="1"/>
              </p:cNvSpPr>
              <p:nvPr>
                <p:custDataLst>
                  <p:tags r:id="rId42"/>
                </p:custDataLst>
              </p:nvPr>
            </p:nvSpPr>
            <p:spPr bwMode="auto">
              <a:xfrm>
                <a:off x="-5544293" y="-364331"/>
                <a:ext cx="1038225" cy="1514475"/>
              </a:xfrm>
              <a:custGeom>
                <a:avLst/>
                <a:gdLst>
                  <a:gd name="T0" fmla="*/ 327 w 327"/>
                  <a:gd name="T1" fmla="*/ 312 h 476"/>
                  <a:gd name="T2" fmla="*/ 239 w 327"/>
                  <a:gd name="T3" fmla="*/ 167 h 476"/>
                  <a:gd name="T4" fmla="*/ 237 w 327"/>
                  <a:gd name="T5" fmla="*/ 31 h 476"/>
                  <a:gd name="T6" fmla="*/ 88 w 327"/>
                  <a:gd name="T7" fmla="*/ 30 h 476"/>
                  <a:gd name="T8" fmla="*/ 84 w 327"/>
                  <a:gd name="T9" fmla="*/ 168 h 476"/>
                  <a:gd name="T10" fmla="*/ 0 w 327"/>
                  <a:gd name="T11" fmla="*/ 312 h 476"/>
                  <a:gd name="T12" fmla="*/ 106 w 327"/>
                  <a:gd name="T13" fmla="*/ 56 h 476"/>
                  <a:gd name="T14" fmla="*/ 218 w 327"/>
                  <a:gd name="T15" fmla="*/ 100 h 476"/>
                  <a:gd name="T16" fmla="*/ 106 w 327"/>
                  <a:gd name="T17" fmla="*/ 56 h 476"/>
                  <a:gd name="T18" fmla="*/ 218 w 327"/>
                  <a:gd name="T19" fmla="*/ 121 h 476"/>
                  <a:gd name="T20" fmla="*/ 218 w 327"/>
                  <a:gd name="T21" fmla="*/ 141 h 476"/>
                  <a:gd name="T22" fmla="*/ 106 w 327"/>
                  <a:gd name="T23" fmla="*/ 101 h 476"/>
                  <a:gd name="T24" fmla="*/ 158 w 327"/>
                  <a:gd name="T25" fmla="*/ 307 h 476"/>
                  <a:gd name="T26" fmla="*/ 137 w 327"/>
                  <a:gd name="T27" fmla="*/ 299 h 476"/>
                  <a:gd name="T28" fmla="*/ 145 w 327"/>
                  <a:gd name="T29" fmla="*/ 149 h 476"/>
                  <a:gd name="T30" fmla="*/ 171 w 327"/>
                  <a:gd name="T31" fmla="*/ 170 h 476"/>
                  <a:gd name="T32" fmla="*/ 162 w 327"/>
                  <a:gd name="T33" fmla="*/ 304 h 476"/>
                  <a:gd name="T34" fmla="*/ 158 w 327"/>
                  <a:gd name="T35" fmla="*/ 342 h 476"/>
                  <a:gd name="T36" fmla="*/ 158 w 327"/>
                  <a:gd name="T37" fmla="*/ 324 h 476"/>
                  <a:gd name="T38" fmla="*/ 101 w 327"/>
                  <a:gd name="T39" fmla="*/ 183 h 476"/>
                  <a:gd name="T40" fmla="*/ 106 w 327"/>
                  <a:gd name="T41" fmla="*/ 143 h 476"/>
                  <a:gd name="T42" fmla="*/ 135 w 327"/>
                  <a:gd name="T43" fmla="*/ 170 h 476"/>
                  <a:gd name="T44" fmla="*/ 108 w 327"/>
                  <a:gd name="T45" fmla="*/ 307 h 476"/>
                  <a:gd name="T46" fmla="*/ 103 w 327"/>
                  <a:gd name="T47" fmla="*/ 351 h 476"/>
                  <a:gd name="T48" fmla="*/ 134 w 327"/>
                  <a:gd name="T49" fmla="*/ 314 h 476"/>
                  <a:gd name="T50" fmla="*/ 140 w 327"/>
                  <a:gd name="T51" fmla="*/ 335 h 476"/>
                  <a:gd name="T52" fmla="*/ 176 w 327"/>
                  <a:gd name="T53" fmla="*/ 335 h 476"/>
                  <a:gd name="T54" fmla="*/ 181 w 327"/>
                  <a:gd name="T55" fmla="*/ 314 h 476"/>
                  <a:gd name="T56" fmla="*/ 212 w 327"/>
                  <a:gd name="T57" fmla="*/ 351 h 476"/>
                  <a:gd name="T58" fmla="*/ 207 w 327"/>
                  <a:gd name="T59" fmla="*/ 307 h 476"/>
                  <a:gd name="T60" fmla="*/ 180 w 327"/>
                  <a:gd name="T61" fmla="*/ 170 h 476"/>
                  <a:gd name="T62" fmla="*/ 218 w 327"/>
                  <a:gd name="T63" fmla="*/ 162 h 476"/>
                  <a:gd name="T64" fmla="*/ 224 w 327"/>
                  <a:gd name="T65" fmla="*/ 182 h 476"/>
                  <a:gd name="T66" fmla="*/ 163 w 327"/>
                  <a:gd name="T67" fmla="*/ 455 h 476"/>
                  <a:gd name="T68" fmla="*/ 101 w 327"/>
                  <a:gd name="T69" fmla="*/ 183 h 476"/>
                  <a:gd name="T70" fmla="*/ 119 w 327"/>
                  <a:gd name="T71" fmla="*/ 331 h 476"/>
                  <a:gd name="T72" fmla="*/ 106 w 327"/>
                  <a:gd name="T73" fmla="*/ 333 h 476"/>
                  <a:gd name="T74" fmla="*/ 124 w 327"/>
                  <a:gd name="T75" fmla="*/ 315 h 476"/>
                  <a:gd name="T76" fmla="*/ 203 w 327"/>
                  <a:gd name="T77" fmla="*/ 320 h 476"/>
                  <a:gd name="T78" fmla="*/ 208 w 327"/>
                  <a:gd name="T79" fmla="*/ 337 h 476"/>
                  <a:gd name="T80" fmla="*/ 191 w 327"/>
                  <a:gd name="T81" fmla="*/ 315 h 4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7" h="476">
                    <a:moveTo>
                      <a:pt x="163" y="476"/>
                    </a:moveTo>
                    <a:cubicBezTo>
                      <a:pt x="254" y="476"/>
                      <a:pt x="327" y="402"/>
                      <a:pt x="327" y="312"/>
                    </a:cubicBezTo>
                    <a:cubicBezTo>
                      <a:pt x="327" y="280"/>
                      <a:pt x="318" y="249"/>
                      <a:pt x="301" y="223"/>
                    </a:cubicBezTo>
                    <a:cubicBezTo>
                      <a:pt x="285" y="199"/>
                      <a:pt x="264" y="180"/>
                      <a:pt x="239" y="167"/>
                    </a:cubicBezTo>
                    <a:cubicBezTo>
                      <a:pt x="239" y="166"/>
                      <a:pt x="239" y="38"/>
                      <a:pt x="239" y="38"/>
                    </a:cubicBezTo>
                    <a:cubicBezTo>
                      <a:pt x="239" y="35"/>
                      <a:pt x="238" y="33"/>
                      <a:pt x="237" y="31"/>
                    </a:cubicBezTo>
                    <a:cubicBezTo>
                      <a:pt x="235" y="30"/>
                      <a:pt x="210" y="0"/>
                      <a:pt x="165" y="0"/>
                    </a:cubicBezTo>
                    <a:cubicBezTo>
                      <a:pt x="120" y="0"/>
                      <a:pt x="89" y="29"/>
                      <a:pt x="88" y="30"/>
                    </a:cubicBezTo>
                    <a:cubicBezTo>
                      <a:pt x="86" y="32"/>
                      <a:pt x="85" y="35"/>
                      <a:pt x="85" y="38"/>
                    </a:cubicBezTo>
                    <a:cubicBezTo>
                      <a:pt x="85" y="38"/>
                      <a:pt x="85" y="167"/>
                      <a:pt x="84" y="168"/>
                    </a:cubicBezTo>
                    <a:cubicBezTo>
                      <a:pt x="60" y="182"/>
                      <a:pt x="40" y="201"/>
                      <a:pt x="25" y="224"/>
                    </a:cubicBezTo>
                    <a:cubicBezTo>
                      <a:pt x="8" y="250"/>
                      <a:pt x="0" y="281"/>
                      <a:pt x="0" y="312"/>
                    </a:cubicBezTo>
                    <a:cubicBezTo>
                      <a:pt x="0" y="402"/>
                      <a:pt x="73" y="476"/>
                      <a:pt x="163" y="476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100"/>
                      <a:pt x="218" y="100"/>
                      <a:pt x="218" y="100"/>
                    </a:cubicBezTo>
                    <a:cubicBezTo>
                      <a:pt x="106" y="80"/>
                      <a:pt x="106" y="80"/>
                      <a:pt x="106" y="80"/>
                    </a:cubicBezTo>
                    <a:lnTo>
                      <a:pt x="106" y="56"/>
                    </a:lnTo>
                    <a:close/>
                    <a:moveTo>
                      <a:pt x="106" y="101"/>
                    </a:moveTo>
                    <a:cubicBezTo>
                      <a:pt x="218" y="121"/>
                      <a:pt x="218" y="121"/>
                      <a:pt x="218" y="121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1"/>
                      <a:pt x="218" y="141"/>
                      <a:pt x="218" y="141"/>
                    </a:cubicBezTo>
                    <a:cubicBezTo>
                      <a:pt x="106" y="122"/>
                      <a:pt x="106" y="122"/>
                      <a:pt x="106" y="122"/>
                    </a:cubicBezTo>
                    <a:lnTo>
                      <a:pt x="106" y="101"/>
                    </a:lnTo>
                    <a:close/>
                    <a:moveTo>
                      <a:pt x="162" y="304"/>
                    </a:moveTo>
                    <a:cubicBezTo>
                      <a:pt x="160" y="305"/>
                      <a:pt x="159" y="306"/>
                      <a:pt x="158" y="307"/>
                    </a:cubicBezTo>
                    <a:cubicBezTo>
                      <a:pt x="156" y="306"/>
                      <a:pt x="155" y="305"/>
                      <a:pt x="154" y="304"/>
                    </a:cubicBezTo>
                    <a:cubicBezTo>
                      <a:pt x="149" y="302"/>
                      <a:pt x="143" y="300"/>
                      <a:pt x="137" y="299"/>
                    </a:cubicBezTo>
                    <a:cubicBezTo>
                      <a:pt x="142" y="264"/>
                      <a:pt x="144" y="204"/>
                      <a:pt x="145" y="170"/>
                    </a:cubicBezTo>
                    <a:cubicBezTo>
                      <a:pt x="145" y="161"/>
                      <a:pt x="145" y="153"/>
                      <a:pt x="145" y="149"/>
                    </a:cubicBezTo>
                    <a:cubicBezTo>
                      <a:pt x="170" y="154"/>
                      <a:pt x="170" y="154"/>
                      <a:pt x="170" y="154"/>
                    </a:cubicBezTo>
                    <a:cubicBezTo>
                      <a:pt x="170" y="158"/>
                      <a:pt x="171" y="163"/>
                      <a:pt x="171" y="170"/>
                    </a:cubicBezTo>
                    <a:cubicBezTo>
                      <a:pt x="171" y="204"/>
                      <a:pt x="174" y="264"/>
                      <a:pt x="179" y="299"/>
                    </a:cubicBezTo>
                    <a:cubicBezTo>
                      <a:pt x="173" y="300"/>
                      <a:pt x="167" y="302"/>
                      <a:pt x="162" y="304"/>
                    </a:cubicBezTo>
                    <a:close/>
                    <a:moveTo>
                      <a:pt x="166" y="334"/>
                    </a:moveTo>
                    <a:cubicBezTo>
                      <a:pt x="166" y="337"/>
                      <a:pt x="161" y="342"/>
                      <a:pt x="158" y="342"/>
                    </a:cubicBezTo>
                    <a:cubicBezTo>
                      <a:pt x="154" y="342"/>
                      <a:pt x="149" y="337"/>
                      <a:pt x="149" y="334"/>
                    </a:cubicBezTo>
                    <a:cubicBezTo>
                      <a:pt x="149" y="332"/>
                      <a:pt x="151" y="328"/>
                      <a:pt x="158" y="324"/>
                    </a:cubicBezTo>
                    <a:cubicBezTo>
                      <a:pt x="164" y="328"/>
                      <a:pt x="167" y="332"/>
                      <a:pt x="166" y="334"/>
                    </a:cubicBezTo>
                    <a:close/>
                    <a:moveTo>
                      <a:pt x="101" y="183"/>
                    </a:moveTo>
                    <a:cubicBezTo>
                      <a:pt x="106" y="180"/>
                      <a:pt x="106" y="180"/>
                      <a:pt x="106" y="180"/>
                    </a:cubicBezTo>
                    <a:cubicBezTo>
                      <a:pt x="106" y="143"/>
                      <a:pt x="106" y="143"/>
                      <a:pt x="106" y="143"/>
                    </a:cubicBezTo>
                    <a:cubicBezTo>
                      <a:pt x="136" y="148"/>
                      <a:pt x="136" y="148"/>
                      <a:pt x="136" y="148"/>
                    </a:cubicBezTo>
                    <a:cubicBezTo>
                      <a:pt x="136" y="153"/>
                      <a:pt x="135" y="161"/>
                      <a:pt x="135" y="170"/>
                    </a:cubicBezTo>
                    <a:cubicBezTo>
                      <a:pt x="134" y="207"/>
                      <a:pt x="132" y="268"/>
                      <a:pt x="127" y="299"/>
                    </a:cubicBezTo>
                    <a:cubicBezTo>
                      <a:pt x="120" y="299"/>
                      <a:pt x="113" y="302"/>
                      <a:pt x="108" y="307"/>
                    </a:cubicBezTo>
                    <a:cubicBezTo>
                      <a:pt x="102" y="312"/>
                      <a:pt x="98" y="320"/>
                      <a:pt x="97" y="329"/>
                    </a:cubicBezTo>
                    <a:cubicBezTo>
                      <a:pt x="95" y="338"/>
                      <a:pt x="98" y="346"/>
                      <a:pt x="103" y="351"/>
                    </a:cubicBezTo>
                    <a:cubicBezTo>
                      <a:pt x="108" y="356"/>
                      <a:pt x="117" y="356"/>
                      <a:pt x="125" y="341"/>
                    </a:cubicBezTo>
                    <a:cubicBezTo>
                      <a:pt x="129" y="335"/>
                      <a:pt x="132" y="326"/>
                      <a:pt x="134" y="314"/>
                    </a:cubicBezTo>
                    <a:cubicBezTo>
                      <a:pt x="138" y="314"/>
                      <a:pt x="142" y="315"/>
                      <a:pt x="146" y="317"/>
                    </a:cubicBezTo>
                    <a:cubicBezTo>
                      <a:pt x="140" y="324"/>
                      <a:pt x="139" y="332"/>
                      <a:pt x="140" y="335"/>
                    </a:cubicBezTo>
                    <a:cubicBezTo>
                      <a:pt x="140" y="346"/>
                      <a:pt x="148" y="358"/>
                      <a:pt x="158" y="358"/>
                    </a:cubicBezTo>
                    <a:cubicBezTo>
                      <a:pt x="167" y="358"/>
                      <a:pt x="175" y="346"/>
                      <a:pt x="176" y="335"/>
                    </a:cubicBezTo>
                    <a:cubicBezTo>
                      <a:pt x="176" y="332"/>
                      <a:pt x="175" y="324"/>
                      <a:pt x="170" y="317"/>
                    </a:cubicBezTo>
                    <a:cubicBezTo>
                      <a:pt x="173" y="315"/>
                      <a:pt x="177" y="314"/>
                      <a:pt x="181" y="314"/>
                    </a:cubicBezTo>
                    <a:cubicBezTo>
                      <a:pt x="184" y="326"/>
                      <a:pt x="186" y="335"/>
                      <a:pt x="190" y="341"/>
                    </a:cubicBezTo>
                    <a:cubicBezTo>
                      <a:pt x="198" y="356"/>
                      <a:pt x="207" y="356"/>
                      <a:pt x="212" y="351"/>
                    </a:cubicBezTo>
                    <a:cubicBezTo>
                      <a:pt x="217" y="346"/>
                      <a:pt x="220" y="338"/>
                      <a:pt x="218" y="329"/>
                    </a:cubicBezTo>
                    <a:cubicBezTo>
                      <a:pt x="217" y="320"/>
                      <a:pt x="213" y="312"/>
                      <a:pt x="207" y="307"/>
                    </a:cubicBezTo>
                    <a:cubicBezTo>
                      <a:pt x="202" y="302"/>
                      <a:pt x="195" y="299"/>
                      <a:pt x="188" y="299"/>
                    </a:cubicBezTo>
                    <a:cubicBezTo>
                      <a:pt x="184" y="268"/>
                      <a:pt x="181" y="207"/>
                      <a:pt x="180" y="170"/>
                    </a:cubicBezTo>
                    <a:cubicBezTo>
                      <a:pt x="180" y="165"/>
                      <a:pt x="180" y="160"/>
                      <a:pt x="180" y="155"/>
                    </a:cubicBezTo>
                    <a:cubicBezTo>
                      <a:pt x="218" y="162"/>
                      <a:pt x="218" y="162"/>
                      <a:pt x="218" y="162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2"/>
                      <a:pt x="224" y="182"/>
                      <a:pt x="224" y="182"/>
                    </a:cubicBezTo>
                    <a:cubicBezTo>
                      <a:pt x="274" y="206"/>
                      <a:pt x="307" y="257"/>
                      <a:pt x="307" y="312"/>
                    </a:cubicBezTo>
                    <a:cubicBezTo>
                      <a:pt x="307" y="391"/>
                      <a:pt x="242" y="455"/>
                      <a:pt x="163" y="455"/>
                    </a:cubicBezTo>
                    <a:cubicBezTo>
                      <a:pt x="84" y="455"/>
                      <a:pt x="20" y="391"/>
                      <a:pt x="20" y="312"/>
                    </a:cubicBezTo>
                    <a:cubicBezTo>
                      <a:pt x="20" y="257"/>
                      <a:pt x="51" y="208"/>
                      <a:pt x="101" y="183"/>
                    </a:cubicBezTo>
                    <a:close/>
                    <a:moveTo>
                      <a:pt x="124" y="315"/>
                    </a:moveTo>
                    <a:cubicBezTo>
                      <a:pt x="122" y="321"/>
                      <a:pt x="121" y="327"/>
                      <a:pt x="119" y="331"/>
                    </a:cubicBezTo>
                    <a:cubicBezTo>
                      <a:pt x="114" y="339"/>
                      <a:pt x="110" y="339"/>
                      <a:pt x="107" y="337"/>
                    </a:cubicBezTo>
                    <a:cubicBezTo>
                      <a:pt x="106" y="336"/>
                      <a:pt x="106" y="335"/>
                      <a:pt x="106" y="333"/>
                    </a:cubicBezTo>
                    <a:cubicBezTo>
                      <a:pt x="107" y="328"/>
                      <a:pt x="109" y="323"/>
                      <a:pt x="112" y="320"/>
                    </a:cubicBezTo>
                    <a:cubicBezTo>
                      <a:pt x="116" y="317"/>
                      <a:pt x="120" y="315"/>
                      <a:pt x="124" y="315"/>
                    </a:cubicBezTo>
                    <a:close/>
                    <a:moveTo>
                      <a:pt x="191" y="315"/>
                    </a:moveTo>
                    <a:cubicBezTo>
                      <a:pt x="196" y="315"/>
                      <a:pt x="199" y="317"/>
                      <a:pt x="203" y="320"/>
                    </a:cubicBezTo>
                    <a:cubicBezTo>
                      <a:pt x="206" y="323"/>
                      <a:pt x="209" y="328"/>
                      <a:pt x="209" y="333"/>
                    </a:cubicBezTo>
                    <a:cubicBezTo>
                      <a:pt x="210" y="335"/>
                      <a:pt x="209" y="336"/>
                      <a:pt x="208" y="337"/>
                    </a:cubicBezTo>
                    <a:cubicBezTo>
                      <a:pt x="206" y="339"/>
                      <a:pt x="201" y="339"/>
                      <a:pt x="197" y="331"/>
                    </a:cubicBezTo>
                    <a:cubicBezTo>
                      <a:pt x="195" y="327"/>
                      <a:pt x="193" y="321"/>
                      <a:pt x="191" y="315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17" name="Freeform 266"/>
              <p:cNvSpPr/>
              <p:nvPr>
                <p:custDataLst>
                  <p:tags r:id="rId43"/>
                </p:custDataLst>
              </p:nvPr>
            </p:nvSpPr>
            <p:spPr bwMode="auto">
              <a:xfrm>
                <a:off x="-4423518" y="672307"/>
                <a:ext cx="298450" cy="76200"/>
              </a:xfrm>
              <a:custGeom>
                <a:avLst/>
                <a:gdLst>
                  <a:gd name="T0" fmla="*/ 0 w 94"/>
                  <a:gd name="T1" fmla="*/ 12 h 24"/>
                  <a:gd name="T2" fmla="*/ 13 w 94"/>
                  <a:gd name="T3" fmla="*/ 24 h 24"/>
                  <a:gd name="T4" fmla="*/ 82 w 94"/>
                  <a:gd name="T5" fmla="*/ 24 h 24"/>
                  <a:gd name="T6" fmla="*/ 94 w 94"/>
                  <a:gd name="T7" fmla="*/ 12 h 24"/>
                  <a:gd name="T8" fmla="*/ 82 w 94"/>
                  <a:gd name="T9" fmla="*/ 0 h 24"/>
                  <a:gd name="T10" fmla="*/ 13 w 94"/>
                  <a:gd name="T11" fmla="*/ 0 h 24"/>
                  <a:gd name="T12" fmla="*/ 0 w 94"/>
                  <a:gd name="T13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0" y="12"/>
                    </a:moveTo>
                    <a:cubicBezTo>
                      <a:pt x="0" y="19"/>
                      <a:pt x="6" y="24"/>
                      <a:pt x="13" y="24"/>
                    </a:cubicBezTo>
                    <a:cubicBezTo>
                      <a:pt x="82" y="24"/>
                      <a:pt x="82" y="24"/>
                      <a:pt x="82" y="24"/>
                    </a:cubicBezTo>
                    <a:cubicBezTo>
                      <a:pt x="89" y="24"/>
                      <a:pt x="94" y="19"/>
                      <a:pt x="94" y="12"/>
                    </a:cubicBezTo>
                    <a:cubicBezTo>
                      <a:pt x="94" y="5"/>
                      <a:pt x="89" y="0"/>
                      <a:pt x="82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18" name="Freeform 267"/>
              <p:cNvSpPr/>
              <p:nvPr>
                <p:custDataLst>
                  <p:tags r:id="rId44"/>
                </p:custDataLst>
              </p:nvPr>
            </p:nvSpPr>
            <p:spPr bwMode="auto">
              <a:xfrm>
                <a:off x="-5115668" y="1226345"/>
                <a:ext cx="79375" cy="292100"/>
              </a:xfrm>
              <a:custGeom>
                <a:avLst/>
                <a:gdLst>
                  <a:gd name="T0" fmla="*/ 12 w 25"/>
                  <a:gd name="T1" fmla="*/ 0 h 92"/>
                  <a:gd name="T2" fmla="*/ 0 w 25"/>
                  <a:gd name="T3" fmla="*/ 12 h 92"/>
                  <a:gd name="T4" fmla="*/ 0 w 25"/>
                  <a:gd name="T5" fmla="*/ 79 h 92"/>
                  <a:gd name="T6" fmla="*/ 12 w 25"/>
                  <a:gd name="T7" fmla="*/ 92 h 92"/>
                  <a:gd name="T8" fmla="*/ 25 w 25"/>
                  <a:gd name="T9" fmla="*/ 79 h 92"/>
                  <a:gd name="T10" fmla="*/ 25 w 25"/>
                  <a:gd name="T11" fmla="*/ 12 h 92"/>
                  <a:gd name="T12" fmla="*/ 12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2" y="0"/>
                    </a:moveTo>
                    <a:cubicBezTo>
                      <a:pt x="5" y="0"/>
                      <a:pt x="0" y="5"/>
                      <a:pt x="0" y="12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5" y="92"/>
                      <a:pt x="12" y="92"/>
                    </a:cubicBezTo>
                    <a:cubicBezTo>
                      <a:pt x="19" y="92"/>
                      <a:pt x="25" y="86"/>
                      <a:pt x="25" y="79"/>
                    </a:cubicBezTo>
                    <a:cubicBezTo>
                      <a:pt x="25" y="12"/>
                      <a:pt x="25" y="12"/>
                      <a:pt x="25" y="12"/>
                    </a:cubicBezTo>
                    <a:cubicBezTo>
                      <a:pt x="25" y="5"/>
                      <a:pt x="19" y="0"/>
                      <a:pt x="12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19" name="Freeform 268"/>
              <p:cNvSpPr/>
              <p:nvPr>
                <p:custDataLst>
                  <p:tags r:id="rId45"/>
                </p:custDataLst>
              </p:nvPr>
            </p:nvSpPr>
            <p:spPr bwMode="auto">
              <a:xfrm>
                <a:off x="-5944343" y="634207"/>
                <a:ext cx="298450" cy="79375"/>
              </a:xfrm>
              <a:custGeom>
                <a:avLst/>
                <a:gdLst>
                  <a:gd name="T0" fmla="*/ 13 w 94"/>
                  <a:gd name="T1" fmla="*/ 25 h 25"/>
                  <a:gd name="T2" fmla="*/ 82 w 94"/>
                  <a:gd name="T3" fmla="*/ 25 h 25"/>
                  <a:gd name="T4" fmla="*/ 94 w 94"/>
                  <a:gd name="T5" fmla="*/ 13 h 25"/>
                  <a:gd name="T6" fmla="*/ 82 w 94"/>
                  <a:gd name="T7" fmla="*/ 0 h 25"/>
                  <a:gd name="T8" fmla="*/ 13 w 94"/>
                  <a:gd name="T9" fmla="*/ 0 h 25"/>
                  <a:gd name="T10" fmla="*/ 0 w 94"/>
                  <a:gd name="T11" fmla="*/ 13 h 25"/>
                  <a:gd name="T12" fmla="*/ 13 w 94"/>
                  <a:gd name="T13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13" y="25"/>
                    </a:moveTo>
                    <a:cubicBezTo>
                      <a:pt x="82" y="25"/>
                      <a:pt x="82" y="25"/>
                      <a:pt x="82" y="25"/>
                    </a:cubicBezTo>
                    <a:cubicBezTo>
                      <a:pt x="89" y="25"/>
                      <a:pt x="94" y="20"/>
                      <a:pt x="94" y="13"/>
                    </a:cubicBezTo>
                    <a:cubicBezTo>
                      <a:pt x="94" y="6"/>
                      <a:pt x="89" y="0"/>
                      <a:pt x="82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20"/>
                      <a:pt x="6" y="25"/>
                      <a:pt x="13" y="25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0" name="Freeform 269"/>
              <p:cNvSpPr/>
              <p:nvPr>
                <p:custDataLst>
                  <p:tags r:id="rId46"/>
                </p:custDataLst>
              </p:nvPr>
            </p:nvSpPr>
            <p:spPr bwMode="auto">
              <a:xfrm>
                <a:off x="-5769718" y="43657"/>
                <a:ext cx="263525" cy="212725"/>
              </a:xfrm>
              <a:custGeom>
                <a:avLst/>
                <a:gdLst>
                  <a:gd name="T0" fmla="*/ 6 w 83"/>
                  <a:gd name="T1" fmla="*/ 22 h 67"/>
                  <a:gd name="T2" fmla="*/ 61 w 83"/>
                  <a:gd name="T3" fmla="*/ 63 h 67"/>
                  <a:gd name="T4" fmla="*/ 79 w 83"/>
                  <a:gd name="T5" fmla="*/ 60 h 67"/>
                  <a:gd name="T6" fmla="*/ 76 w 83"/>
                  <a:gd name="T7" fmla="*/ 43 h 67"/>
                  <a:gd name="T8" fmla="*/ 22 w 83"/>
                  <a:gd name="T9" fmla="*/ 2 h 67"/>
                  <a:gd name="T10" fmla="*/ 14 w 83"/>
                  <a:gd name="T11" fmla="*/ 0 h 67"/>
                  <a:gd name="T12" fmla="*/ 4 w 83"/>
                  <a:gd name="T13" fmla="*/ 5 h 67"/>
                  <a:gd name="T14" fmla="*/ 6 w 83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67">
                    <a:moveTo>
                      <a:pt x="6" y="22"/>
                    </a:moveTo>
                    <a:cubicBezTo>
                      <a:pt x="61" y="63"/>
                      <a:pt x="61" y="63"/>
                      <a:pt x="61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3" y="55"/>
                      <a:pt x="82" y="47"/>
                      <a:pt x="76" y="43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19" y="1"/>
                      <a:pt x="17" y="0"/>
                      <a:pt x="14" y="0"/>
                    </a:cubicBezTo>
                    <a:cubicBezTo>
                      <a:pt x="10" y="0"/>
                      <a:pt x="6" y="2"/>
                      <a:pt x="4" y="5"/>
                    </a:cubicBezTo>
                    <a:cubicBezTo>
                      <a:pt x="0" y="10"/>
                      <a:pt x="1" y="18"/>
                      <a:pt x="6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1" name="Freeform 270"/>
              <p:cNvSpPr/>
              <p:nvPr>
                <p:custDataLst>
                  <p:tags r:id="rId47"/>
                </p:custDataLst>
              </p:nvPr>
            </p:nvSpPr>
            <p:spPr bwMode="auto">
              <a:xfrm>
                <a:off x="-4553693" y="43657"/>
                <a:ext cx="263525" cy="212725"/>
              </a:xfrm>
              <a:custGeom>
                <a:avLst/>
                <a:gdLst>
                  <a:gd name="T0" fmla="*/ 22 w 83"/>
                  <a:gd name="T1" fmla="*/ 63 h 67"/>
                  <a:gd name="T2" fmla="*/ 77 w 83"/>
                  <a:gd name="T3" fmla="*/ 22 h 67"/>
                  <a:gd name="T4" fmla="*/ 79 w 83"/>
                  <a:gd name="T5" fmla="*/ 5 h 67"/>
                  <a:gd name="T6" fmla="*/ 69 w 83"/>
                  <a:gd name="T7" fmla="*/ 0 h 67"/>
                  <a:gd name="T8" fmla="*/ 61 w 83"/>
                  <a:gd name="T9" fmla="*/ 2 h 67"/>
                  <a:gd name="T10" fmla="*/ 7 w 83"/>
                  <a:gd name="T11" fmla="*/ 43 h 67"/>
                  <a:gd name="T12" fmla="*/ 4 w 83"/>
                  <a:gd name="T13" fmla="*/ 60 h 67"/>
                  <a:gd name="T14" fmla="*/ 22 w 83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2" y="18"/>
                      <a:pt x="83" y="10"/>
                      <a:pt x="79" y="5"/>
                    </a:cubicBezTo>
                    <a:cubicBezTo>
                      <a:pt x="76" y="2"/>
                      <a:pt x="73" y="0"/>
                      <a:pt x="69" y="0"/>
                    </a:cubicBezTo>
                    <a:cubicBezTo>
                      <a:pt x="66" y="0"/>
                      <a:pt x="64" y="1"/>
                      <a:pt x="61" y="2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4" y="60"/>
                    </a:cubicBezTo>
                    <a:cubicBezTo>
                      <a:pt x="8" y="66"/>
                      <a:pt x="16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2" name="Freeform 271"/>
              <p:cNvSpPr/>
              <p:nvPr>
                <p:custDataLst>
                  <p:tags r:id="rId48"/>
                </p:custDataLst>
              </p:nvPr>
            </p:nvSpPr>
            <p:spPr bwMode="auto">
              <a:xfrm>
                <a:off x="-5718918" y="1099345"/>
                <a:ext cx="241300" cy="234950"/>
              </a:xfrm>
              <a:custGeom>
                <a:avLst/>
                <a:gdLst>
                  <a:gd name="T0" fmla="*/ 62 w 76"/>
                  <a:gd name="T1" fmla="*/ 0 h 74"/>
                  <a:gd name="T2" fmla="*/ 53 w 76"/>
                  <a:gd name="T3" fmla="*/ 4 h 74"/>
                  <a:gd name="T4" fmla="*/ 5 w 76"/>
                  <a:gd name="T5" fmla="*/ 51 h 74"/>
                  <a:gd name="T6" fmla="*/ 5 w 76"/>
                  <a:gd name="T7" fmla="*/ 69 h 74"/>
                  <a:gd name="T8" fmla="*/ 23 w 76"/>
                  <a:gd name="T9" fmla="*/ 69 h 74"/>
                  <a:gd name="T10" fmla="*/ 71 w 76"/>
                  <a:gd name="T11" fmla="*/ 22 h 74"/>
                  <a:gd name="T12" fmla="*/ 71 w 76"/>
                  <a:gd name="T13" fmla="*/ 4 h 74"/>
                  <a:gd name="T14" fmla="*/ 62 w 76"/>
                  <a:gd name="T15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6" h="74">
                    <a:moveTo>
                      <a:pt x="62" y="0"/>
                    </a:moveTo>
                    <a:cubicBezTo>
                      <a:pt x="59" y="0"/>
                      <a:pt x="56" y="2"/>
                      <a:pt x="53" y="4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6"/>
                      <a:pt x="0" y="64"/>
                      <a:pt x="5" y="69"/>
                    </a:cubicBezTo>
                    <a:cubicBezTo>
                      <a:pt x="10" y="74"/>
                      <a:pt x="18" y="74"/>
                      <a:pt x="23" y="69"/>
                    </a:cubicBezTo>
                    <a:cubicBezTo>
                      <a:pt x="71" y="22"/>
                      <a:pt x="71" y="22"/>
                      <a:pt x="71" y="22"/>
                    </a:cubicBezTo>
                    <a:cubicBezTo>
                      <a:pt x="76" y="17"/>
                      <a:pt x="76" y="9"/>
                      <a:pt x="71" y="4"/>
                    </a:cubicBezTo>
                    <a:cubicBezTo>
                      <a:pt x="69" y="2"/>
                      <a:pt x="66" y="0"/>
                      <a:pt x="62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3" name="Freeform 272"/>
              <p:cNvSpPr/>
              <p:nvPr>
                <p:custDataLst>
                  <p:tags r:id="rId49"/>
                </p:custDataLst>
              </p:nvPr>
            </p:nvSpPr>
            <p:spPr bwMode="auto">
              <a:xfrm>
                <a:off x="-4607668" y="1099345"/>
                <a:ext cx="241300" cy="234950"/>
              </a:xfrm>
              <a:custGeom>
                <a:avLst/>
                <a:gdLst>
                  <a:gd name="T0" fmla="*/ 23 w 76"/>
                  <a:gd name="T1" fmla="*/ 4 h 74"/>
                  <a:gd name="T2" fmla="*/ 14 w 76"/>
                  <a:gd name="T3" fmla="*/ 0 h 74"/>
                  <a:gd name="T4" fmla="*/ 5 w 76"/>
                  <a:gd name="T5" fmla="*/ 4 h 74"/>
                  <a:gd name="T6" fmla="*/ 5 w 76"/>
                  <a:gd name="T7" fmla="*/ 22 h 74"/>
                  <a:gd name="T8" fmla="*/ 53 w 76"/>
                  <a:gd name="T9" fmla="*/ 69 h 74"/>
                  <a:gd name="T10" fmla="*/ 71 w 76"/>
                  <a:gd name="T11" fmla="*/ 69 h 74"/>
                  <a:gd name="T12" fmla="*/ 71 w 76"/>
                  <a:gd name="T13" fmla="*/ 51 h 74"/>
                  <a:gd name="T14" fmla="*/ 23 w 76"/>
                  <a:gd name="T15" fmla="*/ 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6" h="74">
                    <a:moveTo>
                      <a:pt x="23" y="4"/>
                    </a:moveTo>
                    <a:cubicBezTo>
                      <a:pt x="20" y="2"/>
                      <a:pt x="17" y="0"/>
                      <a:pt x="14" y="0"/>
                    </a:cubicBezTo>
                    <a:cubicBezTo>
                      <a:pt x="10" y="0"/>
                      <a:pt x="7" y="2"/>
                      <a:pt x="5" y="4"/>
                    </a:cubicBezTo>
                    <a:cubicBezTo>
                      <a:pt x="0" y="9"/>
                      <a:pt x="0" y="17"/>
                      <a:pt x="5" y="22"/>
                    </a:cubicBezTo>
                    <a:cubicBezTo>
                      <a:pt x="53" y="69"/>
                      <a:pt x="53" y="69"/>
                      <a:pt x="53" y="69"/>
                    </a:cubicBezTo>
                    <a:cubicBezTo>
                      <a:pt x="58" y="74"/>
                      <a:pt x="66" y="74"/>
                      <a:pt x="71" y="69"/>
                    </a:cubicBezTo>
                    <a:cubicBezTo>
                      <a:pt x="76" y="64"/>
                      <a:pt x="76" y="56"/>
                      <a:pt x="71" y="51"/>
                    </a:cubicBezTo>
                    <a:lnTo>
                      <a:pt x="23" y="4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</p:grpSp>
        <p:cxnSp>
          <p:nvCxnSpPr>
            <p:cNvPr id="2258" name="直接连接符 2257"/>
            <p:cNvCxnSpPr/>
            <p:nvPr>
              <p:custDataLst>
                <p:tags r:id="rId40"/>
              </p:custDataLst>
            </p:nvPr>
          </p:nvCxnSpPr>
          <p:spPr>
            <a:xfrm flipH="1" flipV="1">
              <a:off x="1222576" y="-428263"/>
              <a:ext cx="0" cy="1890817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98" name="组合 2297"/>
          <p:cNvGrpSpPr/>
          <p:nvPr>
            <p:custDataLst>
              <p:tags r:id="rId2"/>
            </p:custDataLst>
          </p:nvPr>
        </p:nvGrpSpPr>
        <p:grpSpPr>
          <a:xfrm>
            <a:off x="9231121" y="-140327"/>
            <a:ext cx="1192769" cy="5266457"/>
            <a:chOff x="1775252" y="-770914"/>
            <a:chExt cx="1045160" cy="4614718"/>
          </a:xfrm>
        </p:grpSpPr>
        <p:grpSp>
          <p:nvGrpSpPr>
            <p:cNvPr id="2243" name="组合 2242"/>
            <p:cNvGrpSpPr/>
            <p:nvPr>
              <p:custDataLst>
                <p:tags r:id="rId28"/>
              </p:custDataLst>
            </p:nvPr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24" name="Freeform 273"/>
              <p:cNvSpPr/>
              <p:nvPr>
                <p:custDataLst>
                  <p:tags r:id="rId30"/>
                </p:custDataLst>
              </p:nvPr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E54B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5" name="Freeform 274"/>
              <p:cNvSpPr>
                <a:spLocks noEditPoints="1"/>
              </p:cNvSpPr>
              <p:nvPr>
                <p:custDataLst>
                  <p:tags r:id="rId31"/>
                </p:custDataLst>
              </p:nvPr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6" name="Freeform 275"/>
              <p:cNvSpPr/>
              <p:nvPr>
                <p:custDataLst>
                  <p:tags r:id="rId32"/>
                </p:custDataLst>
              </p:nvPr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7" name="Freeform 276"/>
              <p:cNvSpPr/>
              <p:nvPr>
                <p:custDataLst>
                  <p:tags r:id="rId33"/>
                </p:custDataLst>
              </p:nvPr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8" name="Freeform 277"/>
              <p:cNvSpPr/>
              <p:nvPr>
                <p:custDataLst>
                  <p:tags r:id="rId34"/>
                </p:custDataLst>
              </p:nvPr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9" name="Freeform 278"/>
              <p:cNvSpPr/>
              <p:nvPr>
                <p:custDataLst>
                  <p:tags r:id="rId35"/>
                </p:custDataLst>
              </p:nvPr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30" name="Freeform 279"/>
              <p:cNvSpPr/>
              <p:nvPr>
                <p:custDataLst>
                  <p:tags r:id="rId36"/>
                </p:custDataLst>
              </p:nvPr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31" name="Freeform 280"/>
              <p:cNvSpPr/>
              <p:nvPr>
                <p:custDataLst>
                  <p:tags r:id="rId37"/>
                </p:custDataLst>
              </p:nvPr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240" name="Freeform 281"/>
              <p:cNvSpPr/>
              <p:nvPr>
                <p:custDataLst>
                  <p:tags r:id="rId38"/>
                </p:custDataLst>
              </p:nvPr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</p:grpSp>
        <p:cxnSp>
          <p:nvCxnSpPr>
            <p:cNvPr id="170" name="直接连接符 169"/>
            <p:cNvCxnSpPr/>
            <p:nvPr>
              <p:custDataLst>
                <p:tags r:id="rId29"/>
              </p:custDataLst>
            </p:nvPr>
          </p:nvCxnSpPr>
          <p:spPr>
            <a:xfrm flipH="1" flipV="1">
              <a:off x="2295726" y="-770914"/>
              <a:ext cx="0" cy="3598721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99" name="组合 2298"/>
          <p:cNvGrpSpPr/>
          <p:nvPr>
            <p:custDataLst>
              <p:tags r:id="rId3"/>
            </p:custDataLst>
          </p:nvPr>
        </p:nvGrpSpPr>
        <p:grpSpPr>
          <a:xfrm>
            <a:off x="10207798" y="-140327"/>
            <a:ext cx="1094887" cy="3644089"/>
            <a:chOff x="2856892" y="-501184"/>
            <a:chExt cx="1045159" cy="3478582"/>
          </a:xfrm>
        </p:grpSpPr>
        <p:grpSp>
          <p:nvGrpSpPr>
            <p:cNvPr id="2244" name="组合 2243"/>
            <p:cNvGrpSpPr/>
            <p:nvPr>
              <p:custDataLst>
                <p:tags r:id="rId17"/>
              </p:custDataLst>
            </p:nvPr>
          </p:nvGrpSpPr>
          <p:grpSpPr>
            <a:xfrm>
              <a:off x="2856892" y="1897582"/>
              <a:ext cx="1045159" cy="1079816"/>
              <a:chOff x="-2178792" y="392907"/>
              <a:chExt cx="1819275" cy="1879600"/>
            </a:xfrm>
          </p:grpSpPr>
          <p:sp>
            <p:nvSpPr>
              <p:cNvPr id="5" name="Freeform 254"/>
              <p:cNvSpPr/>
              <p:nvPr>
                <p:custDataLst>
                  <p:tags r:id="rId19"/>
                </p:custDataLst>
              </p:nvPr>
            </p:nvSpPr>
            <p:spPr bwMode="auto">
              <a:xfrm>
                <a:off x="-1778742" y="392907"/>
                <a:ext cx="1041400" cy="1511300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lose/>
                  </a:path>
                </a:pathLst>
              </a:custGeom>
              <a:solidFill>
                <a:srgbClr val="9DD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6" name="Freeform 255"/>
              <p:cNvSpPr>
                <a:spLocks noEditPoints="1"/>
              </p:cNvSpPr>
              <p:nvPr>
                <p:custDataLst>
                  <p:tags r:id="rId20"/>
                </p:custDataLst>
              </p:nvPr>
            </p:nvSpPr>
            <p:spPr bwMode="auto">
              <a:xfrm>
                <a:off x="-1781917" y="392907"/>
                <a:ext cx="1041400" cy="1511300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9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6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3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2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9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1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2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5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40" y="165"/>
                      <a:pt x="240" y="37"/>
                      <a:pt x="240" y="37"/>
                    </a:cubicBezTo>
                    <a:cubicBezTo>
                      <a:pt x="240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9" y="30"/>
                    </a:cubicBezTo>
                    <a:cubicBezTo>
                      <a:pt x="87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1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3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6" y="304"/>
                      <a:pt x="154" y="303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6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3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2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8" y="298"/>
                    </a:cubicBezTo>
                    <a:cubicBezTo>
                      <a:pt x="121" y="298"/>
                      <a:pt x="114" y="301"/>
                      <a:pt x="109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3" y="315"/>
                      <a:pt x="146" y="316"/>
                    </a:cubicBezTo>
                    <a:cubicBezTo>
                      <a:pt x="141" y="323"/>
                      <a:pt x="140" y="331"/>
                      <a:pt x="140" y="335"/>
                    </a:cubicBezTo>
                    <a:cubicBezTo>
                      <a:pt x="141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9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4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1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9" y="179"/>
                      <a:pt x="219" y="179"/>
                      <a:pt x="219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2"/>
                    </a:cubicBezTo>
                    <a:close/>
                    <a:moveTo>
                      <a:pt x="125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5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5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10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7" name="Freeform 256"/>
              <p:cNvSpPr/>
              <p:nvPr>
                <p:custDataLst>
                  <p:tags r:id="rId21"/>
                </p:custDataLst>
              </p:nvPr>
            </p:nvSpPr>
            <p:spPr bwMode="auto">
              <a:xfrm>
                <a:off x="-657967" y="1426370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8" name="Freeform 257"/>
              <p:cNvSpPr/>
              <p:nvPr>
                <p:custDataLst>
                  <p:tags r:id="rId22"/>
                </p:custDataLst>
              </p:nvPr>
            </p:nvSpPr>
            <p:spPr bwMode="auto">
              <a:xfrm>
                <a:off x="-1353292" y="1980407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9" name="Freeform 258"/>
              <p:cNvSpPr/>
              <p:nvPr>
                <p:custDataLst>
                  <p:tags r:id="rId23"/>
                </p:custDataLst>
              </p:nvPr>
            </p:nvSpPr>
            <p:spPr bwMode="auto">
              <a:xfrm>
                <a:off x="-2178792" y="1391445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10" name="Freeform 259"/>
              <p:cNvSpPr/>
              <p:nvPr>
                <p:custDataLst>
                  <p:tags r:id="rId24"/>
                </p:custDataLst>
              </p:nvPr>
            </p:nvSpPr>
            <p:spPr bwMode="auto">
              <a:xfrm>
                <a:off x="-2007342" y="797720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5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3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5" y="5"/>
                    </a:cubicBezTo>
                    <a:cubicBezTo>
                      <a:pt x="0" y="10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11" name="Freeform 260"/>
              <p:cNvSpPr/>
              <p:nvPr>
                <p:custDataLst>
                  <p:tags r:id="rId25"/>
                </p:custDataLst>
              </p:nvPr>
            </p:nvSpPr>
            <p:spPr bwMode="auto">
              <a:xfrm>
                <a:off x="-791317" y="797720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0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2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12" name="Freeform 261"/>
              <p:cNvSpPr/>
              <p:nvPr>
                <p:custDataLst>
                  <p:tags r:id="rId26"/>
                </p:custDataLst>
              </p:nvPr>
            </p:nvSpPr>
            <p:spPr bwMode="auto">
              <a:xfrm>
                <a:off x="-1956542" y="1856582"/>
                <a:ext cx="244475" cy="231775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13" name="Freeform 262"/>
              <p:cNvSpPr/>
              <p:nvPr>
                <p:custDataLst>
                  <p:tags r:id="rId27"/>
                </p:custDataLst>
              </p:nvPr>
            </p:nvSpPr>
            <p:spPr bwMode="auto">
              <a:xfrm>
                <a:off x="-845292" y="1856582"/>
                <a:ext cx="244475" cy="231775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</p:grpSp>
        <p:cxnSp>
          <p:nvCxnSpPr>
            <p:cNvPr id="172" name="直接连接符 171"/>
            <p:cNvCxnSpPr/>
            <p:nvPr>
              <p:custDataLst>
                <p:tags r:id="rId18"/>
              </p:custDataLst>
            </p:nvPr>
          </p:nvCxnSpPr>
          <p:spPr>
            <a:xfrm flipH="1" flipV="1">
              <a:off x="3385856" y="-501184"/>
              <a:ext cx="0" cy="2496673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组合 52"/>
          <p:cNvGrpSpPr/>
          <p:nvPr>
            <p:custDataLst>
              <p:tags r:id="rId4"/>
            </p:custDataLst>
          </p:nvPr>
        </p:nvGrpSpPr>
        <p:grpSpPr>
          <a:xfrm>
            <a:off x="7362059" y="-209358"/>
            <a:ext cx="1170628" cy="4457297"/>
            <a:chOff x="1775252" y="-135764"/>
            <a:chExt cx="1045160" cy="3979568"/>
          </a:xfrm>
        </p:grpSpPr>
        <p:grpSp>
          <p:nvGrpSpPr>
            <p:cNvPr id="54" name="组合 53"/>
            <p:cNvGrpSpPr/>
            <p:nvPr>
              <p:custDataLst>
                <p:tags r:id="rId6"/>
              </p:custDataLst>
            </p:nvPr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56" name="Freeform 273"/>
              <p:cNvSpPr/>
              <p:nvPr>
                <p:custDataLst>
                  <p:tags r:id="rId8"/>
                </p:custDataLst>
              </p:nvPr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57" name="Freeform 274"/>
              <p:cNvSpPr>
                <a:spLocks noEditPoints="1"/>
              </p:cNvSpPr>
              <p:nvPr>
                <p:custDataLst>
                  <p:tags r:id="rId9"/>
                </p:custDataLst>
              </p:nvPr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58" name="Freeform 275"/>
              <p:cNvSpPr/>
              <p:nvPr>
                <p:custDataLst>
                  <p:tags r:id="rId10"/>
                </p:custDataLst>
              </p:nvPr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59" name="Freeform 276"/>
              <p:cNvSpPr/>
              <p:nvPr>
                <p:custDataLst>
                  <p:tags r:id="rId11"/>
                </p:custDataLst>
              </p:nvPr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60" name="Freeform 277"/>
              <p:cNvSpPr/>
              <p:nvPr>
                <p:custDataLst>
                  <p:tags r:id="rId12"/>
                </p:custDataLst>
              </p:nvPr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61" name="Freeform 278"/>
              <p:cNvSpPr/>
              <p:nvPr>
                <p:custDataLst>
                  <p:tags r:id="rId13"/>
                </p:custDataLst>
              </p:nvPr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62" name="Freeform 279"/>
              <p:cNvSpPr/>
              <p:nvPr>
                <p:custDataLst>
                  <p:tags r:id="rId14"/>
                </p:custDataLst>
              </p:nvPr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63" name="Freeform 280"/>
              <p:cNvSpPr/>
              <p:nvPr>
                <p:custDataLst>
                  <p:tags r:id="rId15"/>
                </p:custDataLst>
              </p:nvPr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64" name="Freeform 281"/>
              <p:cNvSpPr/>
              <p:nvPr>
                <p:custDataLst>
                  <p:tags r:id="rId16"/>
                </p:custDataLst>
              </p:nvPr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</p:grpSp>
        <p:cxnSp>
          <p:nvCxnSpPr>
            <p:cNvPr id="55" name="直接连接符 54"/>
            <p:cNvCxnSpPr/>
            <p:nvPr>
              <p:custDataLst>
                <p:tags r:id="rId7"/>
              </p:custDataLst>
            </p:nvPr>
          </p:nvCxnSpPr>
          <p:spPr>
            <a:xfrm flipV="1">
              <a:off x="2295726" y="-135764"/>
              <a:ext cx="8489" cy="2963571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矩形 51">
            <a:extLst>
              <a:ext uri="{FF2B5EF4-FFF2-40B4-BE49-F238E27FC236}">
                <a16:creationId xmlns:a16="http://schemas.microsoft.com/office/drawing/2014/main" id="{399559BD-B255-4063-8C3D-2531F1633D48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398474" y="2388661"/>
            <a:ext cx="7192995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00" cap="none" spc="0" normalizeH="0" baseline="0" noProof="0">
                <a:ln>
                  <a:noFill/>
                </a:ln>
                <a:solidFill>
                  <a:srgbClr val="594D7B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微软雅黑" panose="020B0503020204020204" charset="-122"/>
              </a:rPr>
              <a:t>5.5.1 </a:t>
            </a:r>
            <a:r>
              <a:rPr lang="zh-CN" altLang="en-US" sz="3200" b="1" kern="100" noProof="0">
                <a:solidFill>
                  <a:srgbClr val="594D7B"/>
                </a:solidFill>
                <a:latin typeface="仿宋" panose="02010609060101010101" pitchFamily="49" charset="-122"/>
                <a:ea typeface="仿宋" panose="02010609060101010101" pitchFamily="49" charset="-122"/>
                <a:cs typeface="微软雅黑" panose="020B0503020204020204" charset="-122"/>
              </a:rPr>
              <a:t>二倍角的正弦、余弦、正切公式</a:t>
            </a:r>
            <a:endParaRPr kumimoji="0" lang="zh-CN" altLang="zh-CN" sz="3200" b="0" i="0" u="none" strike="noStrike" kern="100" cap="none" spc="0" normalizeH="0" baseline="0" noProof="0">
              <a:ln>
                <a:noFill/>
              </a:ln>
              <a:solidFill>
                <a:srgbClr val="594D7B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4="http://schemas.microsoft.com/office/powerpoint/2010/main" xmlns:p159="http://schemas.microsoft.com/office/powerpoint/2015/09/main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" fill="hold"/>
                                        <p:tgtEl>
                                          <p:spTgt spid="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" fill="hold"/>
                                        <p:tgtEl>
                                          <p:spTgt spid="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600" fill="hold"/>
                                        <p:tgtEl>
                                          <p:spTgt spid="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" fill="hold"/>
                                        <p:tgtEl>
                                          <p:spTgt spid="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600" fill="hold"/>
                                        <p:tgtEl>
                                          <p:spTgt spid="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600" fill="hold"/>
                                        <p:tgtEl>
                                          <p:spTgt spid="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6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6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  <p:cond evt="onBegin" delay="0">
                          <p:tn val="26"/>
                        </p:cond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27A08C53-E751-4701-8A84-1250D4C72E31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377018" y="-36625"/>
            <a:ext cx="629517" cy="1073043"/>
            <a:chOff x="1775252" y="2062276"/>
            <a:chExt cx="1045160" cy="1781528"/>
          </a:xfrm>
          <a:solidFill>
            <a:schemeClr val="accent5">
              <a:lumMod val="75000"/>
            </a:schemeClr>
          </a:solidFill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id="{A7ADE67E-5D2F-4245-A08C-0813EF5E7FBA}"/>
                </a:ext>
              </a:extLst>
            </p:cNvPr>
            <p:cNvGrpSpPr/>
            <p:nvPr>
              <p:custDataLst>
                <p:tags r:id="rId5"/>
              </p:custDataLst>
            </p:nvPr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  <a:grpFill/>
          </p:grpSpPr>
          <p:sp>
            <p:nvSpPr>
              <p:cNvPr id="5" name="Freeform 273">
                <a:extLst>
                  <a:ext uri="{FF2B5EF4-FFF2-40B4-BE49-F238E27FC236}">
                    <a16:creationId xmlns:a16="http://schemas.microsoft.com/office/drawing/2014/main" id="{D6D64090-91FC-475C-960D-D5E22DB557FC}"/>
                  </a:ext>
                </a:extLst>
              </p:cNvPr>
              <p:cNvSpPr/>
              <p:nvPr>
                <p:custDataLst>
                  <p:tags r:id="rId7"/>
                </p:custDataLst>
              </p:nvPr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grpFill/>
              <a:ln w="9525">
                <a:solidFill>
                  <a:schemeClr val="tx2">
                    <a:lumMod val="75000"/>
                  </a:schemeClr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ea typeface="宋体" panose="02010600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6" name="Freeform 274">
                <a:extLst>
                  <a:ext uri="{FF2B5EF4-FFF2-40B4-BE49-F238E27FC236}">
                    <a16:creationId xmlns:a16="http://schemas.microsoft.com/office/drawing/2014/main" id="{8133A69E-73D8-4D70-A26D-280B3048304F}"/>
                  </a:ext>
                </a:extLst>
              </p:cNvPr>
              <p:cNvSpPr>
                <a:spLocks noEditPoints="1"/>
              </p:cNvSpPr>
              <p:nvPr>
                <p:custDataLst>
                  <p:tags r:id="rId8"/>
                </p:custDataLst>
              </p:nvPr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grpFill/>
              <a:ln w="9525">
                <a:solidFill>
                  <a:schemeClr val="tx2">
                    <a:lumMod val="75000"/>
                  </a:schemeClr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ea typeface="宋体" panose="02010600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7" name="Freeform 275">
                <a:extLst>
                  <a:ext uri="{FF2B5EF4-FFF2-40B4-BE49-F238E27FC236}">
                    <a16:creationId xmlns:a16="http://schemas.microsoft.com/office/drawing/2014/main" id="{AB4A6C44-18BB-4484-A1E7-8CAC82AC8E19}"/>
                  </a:ext>
                </a:extLst>
              </p:cNvPr>
              <p:cNvSpPr/>
              <p:nvPr>
                <p:custDataLst>
                  <p:tags r:id="rId9"/>
                </p:custDataLst>
              </p:nvPr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grpFill/>
              <a:ln w="9525">
                <a:solidFill>
                  <a:schemeClr val="tx2">
                    <a:lumMod val="75000"/>
                  </a:schemeClr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ea typeface="宋体" panose="02010600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8" name="Freeform 276">
                <a:extLst>
                  <a:ext uri="{FF2B5EF4-FFF2-40B4-BE49-F238E27FC236}">
                    <a16:creationId xmlns:a16="http://schemas.microsoft.com/office/drawing/2014/main" id="{3314F019-905C-4030-BC74-D96205C98BE9}"/>
                  </a:ext>
                </a:extLst>
              </p:cNvPr>
              <p:cNvSpPr/>
              <p:nvPr>
                <p:custDataLst>
                  <p:tags r:id="rId10"/>
                </p:custDataLst>
              </p:nvPr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tx2">
                    <a:lumMod val="75000"/>
                  </a:schemeClr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ea typeface="宋体" panose="02010600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9" name="Freeform 277">
                <a:extLst>
                  <a:ext uri="{FF2B5EF4-FFF2-40B4-BE49-F238E27FC236}">
                    <a16:creationId xmlns:a16="http://schemas.microsoft.com/office/drawing/2014/main" id="{7F0424E2-89C6-4350-BCED-15433FF35D4E}"/>
                  </a:ext>
                </a:extLst>
              </p:cNvPr>
              <p:cNvSpPr/>
              <p:nvPr>
                <p:custDataLst>
                  <p:tags r:id="rId11"/>
                </p:custDataLst>
              </p:nvPr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grpFill/>
              <a:ln w="9525">
                <a:solidFill>
                  <a:schemeClr val="tx2">
                    <a:lumMod val="75000"/>
                  </a:schemeClr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ea typeface="宋体" panose="02010600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0" name="Freeform 278">
                <a:extLst>
                  <a:ext uri="{FF2B5EF4-FFF2-40B4-BE49-F238E27FC236}">
                    <a16:creationId xmlns:a16="http://schemas.microsoft.com/office/drawing/2014/main" id="{F9DE331B-88D7-4F19-A102-7AB587BDDA9F}"/>
                  </a:ext>
                </a:extLst>
              </p:cNvPr>
              <p:cNvSpPr/>
              <p:nvPr>
                <p:custDataLst>
                  <p:tags r:id="rId12"/>
                </p:custDataLst>
              </p:nvPr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grpFill/>
              <a:ln w="9525">
                <a:solidFill>
                  <a:schemeClr val="tx2">
                    <a:lumMod val="75000"/>
                  </a:schemeClr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ea typeface="宋体" panose="02010600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1" name="Freeform 279">
                <a:extLst>
                  <a:ext uri="{FF2B5EF4-FFF2-40B4-BE49-F238E27FC236}">
                    <a16:creationId xmlns:a16="http://schemas.microsoft.com/office/drawing/2014/main" id="{1A8625B8-AEA9-46B8-B47C-56CEFB2EE1A1}"/>
                  </a:ext>
                </a:extLst>
              </p:cNvPr>
              <p:cNvSpPr/>
              <p:nvPr>
                <p:custDataLst>
                  <p:tags r:id="rId13"/>
                </p:custDataLst>
              </p:nvPr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grpFill/>
              <a:ln w="9525">
                <a:solidFill>
                  <a:schemeClr val="tx2">
                    <a:lumMod val="75000"/>
                  </a:schemeClr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ea typeface="宋体" panose="02010600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2" name="Freeform 280">
                <a:extLst>
                  <a:ext uri="{FF2B5EF4-FFF2-40B4-BE49-F238E27FC236}">
                    <a16:creationId xmlns:a16="http://schemas.microsoft.com/office/drawing/2014/main" id="{C85BB0BC-C8BD-46AB-98C3-2189C425E5FB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tx2">
                    <a:lumMod val="75000"/>
                  </a:schemeClr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ea typeface="宋体" panose="02010600030101010101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3" name="Freeform 281">
                <a:extLst>
                  <a:ext uri="{FF2B5EF4-FFF2-40B4-BE49-F238E27FC236}">
                    <a16:creationId xmlns:a16="http://schemas.microsoft.com/office/drawing/2014/main" id="{71200D2F-4BED-4FAC-81D3-45DE22B41A96}"/>
                  </a:ext>
                </a:extLst>
              </p:cNvPr>
              <p:cNvSpPr/>
              <p:nvPr>
                <p:custDataLst>
                  <p:tags r:id="rId15"/>
                </p:custDataLst>
              </p:nvPr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grpFill/>
              <a:ln w="9525">
                <a:solidFill>
                  <a:schemeClr val="tx2">
                    <a:lumMod val="75000"/>
                  </a:schemeClr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ea typeface="宋体" panose="02010600030101010101" pitchFamily="2" charset="-122"/>
                  <a:cs typeface="+mn-ea"/>
                  <a:sym typeface="+mn-lt"/>
                </a:endParaRPr>
              </a:p>
            </p:txBody>
          </p:sp>
        </p:grpSp>
        <p:cxnSp>
          <p:nvCxnSpPr>
            <p:cNvPr id="4" name="直接连接符 3">
              <a:extLst>
                <a:ext uri="{FF2B5EF4-FFF2-40B4-BE49-F238E27FC236}">
                  <a16:creationId xmlns:a16="http://schemas.microsoft.com/office/drawing/2014/main" id="{376C7C7F-69F4-4499-A0D4-3691B57C8351}"/>
                </a:ext>
              </a:extLst>
            </p:cNvPr>
            <p:cNvCxnSpPr/>
            <p:nvPr>
              <p:custDataLst>
                <p:tags r:id="rId6"/>
              </p:custDataLst>
            </p:nvPr>
          </p:nvCxnSpPr>
          <p:spPr>
            <a:xfrm flipH="1" flipV="1">
              <a:off x="2295727" y="2062276"/>
              <a:ext cx="0" cy="765534"/>
            </a:xfrm>
            <a:prstGeom prst="line">
              <a:avLst/>
            </a:prstGeom>
            <a:grpFill/>
            <a:ln w="127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3" name="矩形: 剪去单角 82">
                <a:extLst>
                  <a:ext uri="{FF2B5EF4-FFF2-40B4-BE49-F238E27FC236}">
                    <a16:creationId xmlns:a16="http://schemas.microsoft.com/office/drawing/2014/main" id="{9104BE9F-6427-4288-A9E3-D38FC3643477}"/>
                  </a:ext>
                </a:extLst>
              </p:cNvPr>
              <p:cNvSpPr/>
              <p:nvPr>
                <p:custDataLst>
                  <p:tags r:id="rId2"/>
                </p:custDataLst>
              </p:nvPr>
            </p:nvSpPr>
            <p:spPr>
              <a:xfrm>
                <a:off x="1547935" y="5617043"/>
                <a:ext cx="9294692" cy="955064"/>
              </a:xfrm>
              <a:prstGeom prst="snip1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zh-CN" altLang="en-US" sz="2400" dirty="0">
                    <a:solidFill>
                      <a:schemeClr val="tx1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由以上公式，你能推导出</a:t>
                </a:r>
                <a14:m>
                  <m:oMath xmlns:m="http://schemas.openxmlformats.org/officeDocument/2006/math"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𝑠𝑖𝑛</m:t>
                    </m:r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2</m:t>
                    </m:r>
                    <m:r>
                      <a:rPr lang="zh-CN" alt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𝛼</m:t>
                    </m:r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,</m:t>
                    </m:r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𝑐𝑜𝑠</m:t>
                    </m:r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2</m:t>
                    </m:r>
                    <m:r>
                      <a:rPr lang="zh-CN" alt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𝛼</m:t>
                    </m:r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,</m:t>
                    </m:r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𝑡𝑎𝑛</m:t>
                    </m:r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2</m:t>
                    </m:r>
                    <m:r>
                      <a:rPr lang="zh-CN" alt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𝛼</m:t>
                    </m:r>
                    <m:r>
                      <a:rPr lang="zh-CN" alt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吗</m:t>
                    </m:r>
                  </m:oMath>
                </a14:m>
                <a:r>
                  <a:rPr lang="zh-CN" altLang="en-US" sz="2400" dirty="0">
                    <a:solidFill>
                      <a:schemeClr val="tx1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？</a:t>
                </a:r>
              </a:p>
            </p:txBody>
          </p:sp>
        </mc:Choice>
        <mc:Fallback xmlns="">
          <p:sp>
            <p:nvSpPr>
              <p:cNvPr id="83" name="矩形: 剪去单角 82">
                <a:extLst>
                  <a:ext uri="{FF2B5EF4-FFF2-40B4-BE49-F238E27FC236}">
                    <a16:creationId xmlns:a16="http://schemas.microsoft.com/office/drawing/2014/main" id="{9104BE9F-6427-4288-A9E3-D38FC364347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17"/>
                </p:custDataLst>
              </p:nvPr>
            </p:nvSpPr>
            <p:spPr>
              <a:xfrm>
                <a:off x="1547935" y="5617043"/>
                <a:ext cx="9294692" cy="955064"/>
              </a:xfrm>
              <a:prstGeom prst="snip1Rect">
                <a:avLst/>
              </a:prstGeom>
              <a:blipFill>
                <a:blip r:embed="rId18"/>
                <a:stretch>
                  <a:fillRect l="-98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4" name="笑脸 83">
            <a:extLst>
              <a:ext uri="{FF2B5EF4-FFF2-40B4-BE49-F238E27FC236}">
                <a16:creationId xmlns:a16="http://schemas.microsoft.com/office/drawing/2014/main" id="{DB710935-7704-46D5-9E8A-4A4810F2AC64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377018" y="4998272"/>
            <a:ext cx="526246" cy="522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文本框 17">
                <a:extLst>
                  <a:ext uri="{FF2B5EF4-FFF2-40B4-BE49-F238E27FC236}">
                    <a16:creationId xmlns:a16="http://schemas.microsoft.com/office/drawing/2014/main" id="{AAE42985-A4D4-44C3-ACDC-AD6F5EB8D3F8}"/>
                  </a:ext>
                </a:extLst>
              </p:cNvPr>
              <p:cNvSpPr txBox="1"/>
              <p:nvPr>
                <p:custDataLst>
                  <p:tags r:id="rId4"/>
                </p:custDataLst>
              </p:nvPr>
            </p:nvSpPr>
            <p:spPr>
              <a:xfrm>
                <a:off x="118767" y="0"/>
                <a:ext cx="9737124" cy="68780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800" b="1" i="1" smtClean="0">
                          <a:latin typeface="Cambria Math" panose="02040503050406030204" pitchFamily="18" charset="0"/>
                        </a:rPr>
                        <m:t>𝒄𝒐𝒔</m:t>
                      </m:r>
                      <m:r>
                        <a:rPr lang="en-US" altLang="zh-CN" sz="2800" b="1" i="1" smtClean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  <m:r>
                            <a:rPr lang="zh-CN" altLang="en-US" sz="2800" b="1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d>
                      <m:r>
                        <a:rPr lang="en-US" altLang="zh-CN" sz="2800" b="1" i="1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func>
                      <m:r>
                        <a:rPr lang="en-US" altLang="zh-CN" sz="2800" b="1" i="1">
                          <a:latin typeface="Cambria Math" panose="02040503050406030204" pitchFamily="18" charset="0"/>
                        </a:rPr>
                        <m:t>+</m:t>
                      </m:r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𝒔𝒊𝒏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𝒔𝒊𝒏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func>
                    </m:oMath>
                  </m:oMathPara>
                </a14:m>
                <a:endParaRPr lang="zh-CN" altLang="zh-CN" sz="2800" dirty="0"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800" b="1" i="1">
                          <a:latin typeface="Cambria Math" panose="02040503050406030204" pitchFamily="18" charset="0"/>
                        </a:rPr>
                        <m:t>𝒄𝒐𝒔</m:t>
                      </m:r>
                      <m:r>
                        <a:rPr lang="en-US" altLang="zh-CN" sz="2800" b="1" i="1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d>
                      <m:r>
                        <a:rPr lang="en-US" altLang="zh-CN" sz="2800" b="1" i="1">
                          <a:latin typeface="Cambria Math" panose="02040503050406030204" pitchFamily="18" charset="0"/>
                        </a:rPr>
                        <m:t>==</m:t>
                      </m:r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func>
                      <m:r>
                        <a:rPr lang="zh-CN" altLang="en-US" sz="2800" b="1" i="1">
                          <a:latin typeface="Cambria Math" panose="02040503050406030204" pitchFamily="18" charset="0"/>
                        </a:rPr>
                        <m:t>−</m:t>
                      </m:r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𝒔𝒊𝒏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𝒔𝒊𝒏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func>
                    </m:oMath>
                  </m:oMathPara>
                </a14:m>
                <a:endParaRPr lang="zh-CN" altLang="zh-CN" sz="2800" dirty="0"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800" b="1" i="1">
                          <a:latin typeface="Cambria Math" panose="02040503050406030204" pitchFamily="18" charset="0"/>
                        </a:rPr>
                        <m:t>𝒔𝒊𝒏</m:t>
                      </m:r>
                      <m:d>
                        <m:d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d>
                      <m:r>
                        <a:rPr lang="en-US" altLang="zh-CN" sz="2800" b="1" i="1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 smtClean="0">
                              <a:latin typeface="Cambria Math" panose="02040503050406030204" pitchFamily="18" charset="0"/>
                            </a:rPr>
                            <m:t>𝒔𝒊𝒏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func>
                      <m:r>
                        <a:rPr lang="en-US" altLang="zh-CN" sz="2800" b="1" i="1">
                          <a:latin typeface="Cambria Math" panose="02040503050406030204" pitchFamily="18" charset="0"/>
                        </a:rPr>
                        <m:t>+</m:t>
                      </m:r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𝒔𝒊𝒏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func>
                    </m:oMath>
                  </m:oMathPara>
                </a14:m>
                <a:endParaRPr lang="zh-CN" altLang="zh-CN" sz="2800" dirty="0"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800" b="1" i="1">
                          <a:latin typeface="Cambria Math" panose="02040503050406030204" pitchFamily="18" charset="0"/>
                        </a:rPr>
                        <m:t>𝒔𝒊𝒏</m:t>
                      </m:r>
                      <m:d>
                        <m:d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  <m:r>
                            <a:rPr lang="zh-CN" altLang="en-US" sz="2800" b="1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d>
                      <m:r>
                        <a:rPr lang="en-US" altLang="zh-CN" sz="2800" b="1" i="1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𝒔𝒊𝒏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func>
                      <m:r>
                        <a:rPr lang="zh-CN" altLang="en-US" sz="2800" b="1" i="1">
                          <a:latin typeface="Cambria Math" panose="02040503050406030204" pitchFamily="18" charset="0"/>
                        </a:rPr>
                        <m:t>−</m:t>
                      </m:r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𝒔𝒊𝒏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func>
                    </m:oMath>
                  </m:oMathPara>
                </a14:m>
                <a:endParaRPr lang="zh-CN" altLang="zh-CN" sz="2800" dirty="0"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28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2800" b="0" i="0" smtClean="0">
                        <a:latin typeface="Cambria Math" panose="02040503050406030204" pitchFamily="18" charset="0"/>
                      </a:rPr>
                      <m:t>                                   </m:t>
                    </m:r>
                    <m:r>
                      <a:rPr lang="en-US" altLang="zh-CN" sz="2800" b="1" i="1">
                        <a:latin typeface="Cambria Math" panose="02040503050406030204" pitchFamily="18" charset="0"/>
                      </a:rPr>
                      <m:t>𝒕𝒂𝒏</m:t>
                    </m:r>
                    <m:d>
                      <m:dPr>
                        <m:ctrlPr>
                          <a:rPr lang="zh-CN" altLang="zh-CN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𝜶</m:t>
                        </m:r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𝜷</m:t>
                        </m:r>
                      </m:e>
                    </m:d>
                    <m:r>
                      <a:rPr lang="en-US" altLang="zh-CN" sz="2800" b="1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unc>
                          <m:funcPr>
                            <m:ctrlPr>
                              <a:rPr lang="zh-CN" altLang="zh-CN" sz="2800" b="1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𝒕𝒂𝒏</m:t>
                            </m:r>
                          </m:fName>
                          <m: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𝜶</m:t>
                            </m:r>
                          </m:e>
                        </m:func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+</m:t>
                        </m:r>
                        <m:func>
                          <m:funcPr>
                            <m:ctrlPr>
                              <a:rPr lang="zh-CN" altLang="zh-CN" sz="2800" b="1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𝒕𝒂𝒏</m:t>
                            </m:r>
                          </m:fName>
                          <m: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𝜷</m:t>
                            </m:r>
                          </m:e>
                        </m:func>
                      </m:num>
                      <m:den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zh-CN" altLang="en-US" sz="2800" b="1" i="1">
                            <a:latin typeface="Cambria Math" panose="02040503050406030204" pitchFamily="18" charset="0"/>
                          </a:rPr>
                          <m:t>−</m:t>
                        </m:r>
                        <m:func>
                          <m:funcPr>
                            <m:ctrlPr>
                              <a:rPr lang="zh-CN" altLang="zh-CN" sz="2800" b="1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𝒕𝒂𝒏</m:t>
                            </m:r>
                          </m:fName>
                          <m: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𝜶</m:t>
                            </m:r>
                          </m:e>
                        </m:func>
                        <m:func>
                          <m:funcPr>
                            <m:ctrlPr>
                              <a:rPr lang="zh-CN" altLang="zh-CN" sz="2800" b="1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𝒕𝒂𝒏</m:t>
                            </m:r>
                          </m:fName>
                          <m: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𝜷</m:t>
                            </m:r>
                          </m:e>
                        </m:func>
                      </m:den>
                    </m:f>
                  </m:oMath>
                </a14:m>
                <a:endParaRPr lang="zh-CN" altLang="zh-CN" sz="2800" dirty="0"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2800" b="1" dirty="0"/>
                  <a:t>                                       </a:t>
                </a:r>
                <a14:m>
                  <m:oMath xmlns:m="http://schemas.openxmlformats.org/officeDocument/2006/math">
                    <m:r>
                      <a:rPr lang="en-US" altLang="zh-CN" sz="2800" b="1" i="1">
                        <a:latin typeface="Cambria Math" panose="02040503050406030204" pitchFamily="18" charset="0"/>
                      </a:rPr>
                      <m:t>𝒕𝒂𝒏</m:t>
                    </m:r>
                    <m:d>
                      <m:dPr>
                        <m:ctrlPr>
                          <a:rPr lang="zh-CN" altLang="zh-CN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𝜶</m:t>
                        </m:r>
                        <m:r>
                          <a:rPr lang="en-US" altLang="zh-CN" sz="2800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𝜷</m:t>
                        </m:r>
                      </m:e>
                    </m:d>
                    <m:r>
                      <a:rPr lang="en-US" altLang="zh-CN" sz="2800" b="1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unc>
                          <m:funcPr>
                            <m:ctrlPr>
                              <a:rPr lang="zh-CN" altLang="zh-CN" sz="2800" b="1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𝒕𝒂𝒏</m:t>
                            </m:r>
                          </m:fName>
                          <m: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𝜶</m:t>
                            </m:r>
                          </m:e>
                        </m:func>
                        <m:r>
                          <a:rPr lang="zh-CN" altLang="en-US" sz="2800" b="1" i="1">
                            <a:latin typeface="Cambria Math" panose="02040503050406030204" pitchFamily="18" charset="0"/>
                          </a:rPr>
                          <m:t>−</m:t>
                        </m:r>
                        <m:func>
                          <m:funcPr>
                            <m:ctrlPr>
                              <a:rPr lang="zh-CN" altLang="zh-CN" sz="2800" b="1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𝒕𝒂𝒏</m:t>
                            </m:r>
                          </m:fName>
                          <m: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𝜷</m:t>
                            </m:r>
                          </m:e>
                        </m:func>
                      </m:num>
                      <m:den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+</m:t>
                        </m:r>
                        <m:func>
                          <m:funcPr>
                            <m:ctrlPr>
                              <a:rPr lang="zh-CN" altLang="zh-CN" sz="2800" b="1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𝒕𝒂𝒏</m:t>
                            </m:r>
                          </m:fName>
                          <m: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𝜶</m:t>
                            </m:r>
                          </m:e>
                        </m:func>
                        <m:func>
                          <m:funcPr>
                            <m:ctrlPr>
                              <a:rPr lang="zh-CN" altLang="zh-CN" sz="2800" b="1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𝒕𝒂𝒏</m:t>
                            </m:r>
                          </m:fName>
                          <m: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𝜷</m:t>
                            </m:r>
                          </m:e>
                        </m:func>
                      </m:den>
                    </m:f>
                  </m:oMath>
                </a14:m>
                <a:endParaRPr lang="en-US" altLang="zh-CN" sz="2800" dirty="0">
                  <a:solidFill>
                    <a:schemeClr val="accent2">
                      <a:lumMod val="7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endParaRPr lang="en-US" altLang="zh-CN" sz="2800" dirty="0">
                  <a:solidFill>
                    <a:schemeClr val="accent2">
                      <a:lumMod val="7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endParaRPr lang="en-US" altLang="zh-CN" sz="2800" dirty="0">
                  <a:solidFill>
                    <a:schemeClr val="accent2">
                      <a:lumMod val="7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endParaRPr lang="zh-CN" altLang="en-US" sz="2800" dirty="0">
                  <a:solidFill>
                    <a:schemeClr val="accent2">
                      <a:lumMod val="7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</p:txBody>
          </p:sp>
        </mc:Choice>
        <mc:Fallback xmlns="">
          <p:sp>
            <p:nvSpPr>
              <p:cNvPr id="18" name="文本框 17">
                <a:extLst>
                  <a:ext uri="{FF2B5EF4-FFF2-40B4-BE49-F238E27FC236}">
                    <a16:creationId xmlns:a16="http://schemas.microsoft.com/office/drawing/2014/main" id="{AAE42985-A4D4-44C3-ACDC-AD6F5EB8D3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19"/>
                </p:custDataLst>
              </p:nvPr>
            </p:nvSpPr>
            <p:spPr>
              <a:xfrm>
                <a:off x="118767" y="0"/>
                <a:ext cx="9737124" cy="6878037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9624377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  <p:cond evt="onBegin" delay="0">
                          <p:tn val="15"/>
                        </p:cond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  <p:bldP spid="8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0E2C6845-A93D-42EB-8106-23EFEFF6AD34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165824" y="-27666"/>
            <a:ext cx="629517" cy="1073043"/>
            <a:chOff x="1775252" y="2062276"/>
            <a:chExt cx="1045160" cy="1781528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id="{A802A8E9-3E6E-428A-9A02-4A7D6B70A7F7}"/>
                </a:ext>
              </a:extLst>
            </p:cNvPr>
            <p:cNvGrpSpPr/>
            <p:nvPr>
              <p:custDataLst>
                <p:tags r:id="rId6"/>
              </p:custDataLst>
            </p:nvPr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5" name="Freeform 273">
                <a:extLst>
                  <a:ext uri="{FF2B5EF4-FFF2-40B4-BE49-F238E27FC236}">
                    <a16:creationId xmlns:a16="http://schemas.microsoft.com/office/drawing/2014/main" id="{FE243850-ADAB-48AF-9E9A-E07A38986F3F}"/>
                  </a:ext>
                </a:extLst>
              </p:cNvPr>
              <p:cNvSpPr/>
              <p:nvPr>
                <p:custDataLst>
                  <p:tags r:id="rId8"/>
                </p:custDataLst>
              </p:nvPr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6" name="Freeform 274">
                <a:extLst>
                  <a:ext uri="{FF2B5EF4-FFF2-40B4-BE49-F238E27FC236}">
                    <a16:creationId xmlns:a16="http://schemas.microsoft.com/office/drawing/2014/main" id="{24388286-88D4-4E30-B8B6-BCF368CC63D6}"/>
                  </a:ext>
                </a:extLst>
              </p:cNvPr>
              <p:cNvSpPr>
                <a:spLocks noEditPoints="1"/>
              </p:cNvSpPr>
              <p:nvPr>
                <p:custDataLst>
                  <p:tags r:id="rId9"/>
                </p:custDataLst>
              </p:nvPr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7" name="Freeform 275">
                <a:extLst>
                  <a:ext uri="{FF2B5EF4-FFF2-40B4-BE49-F238E27FC236}">
                    <a16:creationId xmlns:a16="http://schemas.microsoft.com/office/drawing/2014/main" id="{AB21041A-EE01-4F25-B882-6871D4D194C9}"/>
                  </a:ext>
                </a:extLst>
              </p:cNvPr>
              <p:cNvSpPr/>
              <p:nvPr>
                <p:custDataLst>
                  <p:tags r:id="rId10"/>
                </p:custDataLst>
              </p:nvPr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8" name="Freeform 276">
                <a:extLst>
                  <a:ext uri="{FF2B5EF4-FFF2-40B4-BE49-F238E27FC236}">
                    <a16:creationId xmlns:a16="http://schemas.microsoft.com/office/drawing/2014/main" id="{BC56324A-0783-4CC5-9E31-8F998091309F}"/>
                  </a:ext>
                </a:extLst>
              </p:cNvPr>
              <p:cNvSpPr/>
              <p:nvPr>
                <p:custDataLst>
                  <p:tags r:id="rId11"/>
                </p:custDataLst>
              </p:nvPr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9" name="Freeform 277">
                <a:extLst>
                  <a:ext uri="{FF2B5EF4-FFF2-40B4-BE49-F238E27FC236}">
                    <a16:creationId xmlns:a16="http://schemas.microsoft.com/office/drawing/2014/main" id="{12533D60-B297-4B1B-BEAC-03928838D38D}"/>
                  </a:ext>
                </a:extLst>
              </p:cNvPr>
              <p:cNvSpPr/>
              <p:nvPr>
                <p:custDataLst>
                  <p:tags r:id="rId12"/>
                </p:custDataLst>
              </p:nvPr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10" name="Freeform 278">
                <a:extLst>
                  <a:ext uri="{FF2B5EF4-FFF2-40B4-BE49-F238E27FC236}">
                    <a16:creationId xmlns:a16="http://schemas.microsoft.com/office/drawing/2014/main" id="{81B25C12-9954-4FDA-9D53-A852136D7E99}"/>
                  </a:ext>
                </a:extLst>
              </p:cNvPr>
              <p:cNvSpPr/>
              <p:nvPr>
                <p:custDataLst>
                  <p:tags r:id="rId13"/>
                </p:custDataLst>
              </p:nvPr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11" name="Freeform 279">
                <a:extLst>
                  <a:ext uri="{FF2B5EF4-FFF2-40B4-BE49-F238E27FC236}">
                    <a16:creationId xmlns:a16="http://schemas.microsoft.com/office/drawing/2014/main" id="{45A4688C-F913-4BE8-99AC-FD603BA5644B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12" name="Freeform 280">
                <a:extLst>
                  <a:ext uri="{FF2B5EF4-FFF2-40B4-BE49-F238E27FC236}">
                    <a16:creationId xmlns:a16="http://schemas.microsoft.com/office/drawing/2014/main" id="{FBD0A6E9-D48F-455D-90BB-38B0710CB9DE}"/>
                  </a:ext>
                </a:extLst>
              </p:cNvPr>
              <p:cNvSpPr/>
              <p:nvPr>
                <p:custDataLst>
                  <p:tags r:id="rId15"/>
                </p:custDataLst>
              </p:nvPr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13" name="Freeform 281">
                <a:extLst>
                  <a:ext uri="{FF2B5EF4-FFF2-40B4-BE49-F238E27FC236}">
                    <a16:creationId xmlns:a16="http://schemas.microsoft.com/office/drawing/2014/main" id="{4AD4B497-0AFD-4B8C-84F4-8527C55BD9EB}"/>
                  </a:ext>
                </a:extLst>
              </p:cNvPr>
              <p:cNvSpPr/>
              <p:nvPr>
                <p:custDataLst>
                  <p:tags r:id="rId16"/>
                </p:custDataLst>
              </p:nvPr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</p:grpSp>
        <p:cxnSp>
          <p:nvCxnSpPr>
            <p:cNvPr id="4" name="直接连接符 3">
              <a:extLst>
                <a:ext uri="{FF2B5EF4-FFF2-40B4-BE49-F238E27FC236}">
                  <a16:creationId xmlns:a16="http://schemas.microsoft.com/office/drawing/2014/main" id="{2062ADD4-E806-4279-A526-59F4CE914CBE}"/>
                </a:ext>
              </a:extLst>
            </p:cNvPr>
            <p:cNvCxnSpPr/>
            <p:nvPr>
              <p:custDataLst>
                <p:tags r:id="rId7"/>
              </p:custDataLst>
            </p:nvPr>
          </p:nvCxnSpPr>
          <p:spPr>
            <a:xfrm flipH="1"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文本框 30">
                <a:extLst>
                  <a:ext uri="{FF2B5EF4-FFF2-40B4-BE49-F238E27FC236}">
                    <a16:creationId xmlns:a16="http://schemas.microsoft.com/office/drawing/2014/main" id="{42C917C5-BD28-4734-AE40-B4BF8430E13B}"/>
                  </a:ext>
                </a:extLst>
              </p:cNvPr>
              <p:cNvSpPr txBox="1"/>
              <p:nvPr>
                <p:custDataLst>
                  <p:tags r:id="rId2"/>
                </p:custDataLst>
              </p:nvPr>
            </p:nvSpPr>
            <p:spPr>
              <a:xfrm>
                <a:off x="165824" y="779510"/>
                <a:ext cx="10805536" cy="8661923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>
                <a:spAutoFit/>
              </a:bodyPr>
              <a:lstStyle/>
              <a:p>
                <a:pPr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3600" b="1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𝒔𝒊𝒏</m:t>
                      </m:r>
                      <m:r>
                        <a:rPr lang="en-US" altLang="zh-CN" sz="3600" b="1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𝟐</m:t>
                      </m:r>
                      <m:r>
                        <a:rPr lang="zh-CN" altLang="en-US" sz="3600" b="1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𝜶</m:t>
                      </m:r>
                      <m:r>
                        <a:rPr lang="en-US" altLang="zh-CN" sz="3600" b="1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=</m:t>
                      </m:r>
                      <m:r>
                        <a:rPr lang="en-US" altLang="zh-CN" sz="3600" b="1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𝒔𝒊𝒏</m:t>
                      </m:r>
                      <m:d>
                        <m:dPr>
                          <m:ctrlPr>
                            <a:rPr lang="en-US" altLang="zh-CN" sz="36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</m:ctrlPr>
                        </m:dPr>
                        <m:e>
                          <m:r>
                            <a:rPr lang="zh-CN" altLang="en-US" sz="36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𝜶</m:t>
                          </m:r>
                          <m:r>
                            <a:rPr lang="en-US" altLang="zh-CN" sz="36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+</m:t>
                          </m:r>
                          <m:r>
                            <a:rPr lang="zh-CN" altLang="en-US" sz="3600" b="1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𝜶</m:t>
                          </m:r>
                        </m:e>
                      </m:d>
                      <m:r>
                        <a:rPr lang="en-US" altLang="zh-CN" sz="3600" b="1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=</m:t>
                      </m:r>
                      <m:r>
                        <a:rPr lang="en-US" altLang="zh-CN" sz="3600" b="1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𝒔𝒊𝒏</m:t>
                      </m:r>
                      <m:r>
                        <a:rPr lang="zh-CN" altLang="en-US" sz="3600" b="1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𝜶</m:t>
                      </m:r>
                      <m:r>
                        <a:rPr lang="en-US" altLang="zh-CN" sz="3600" b="1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𝒄𝒐𝒔</m:t>
                      </m:r>
                      <m:r>
                        <a:rPr lang="zh-CN" altLang="en-US" sz="3600" b="1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𝜶</m:t>
                      </m:r>
                      <m:r>
                        <a:rPr lang="en-US" altLang="zh-CN" sz="3600" b="1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+</m:t>
                      </m:r>
                      <m:r>
                        <a:rPr lang="en-US" altLang="zh-CN" sz="3600" b="1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𝒄𝒐𝒔</m:t>
                      </m:r>
                      <m:r>
                        <a:rPr lang="zh-CN" altLang="en-US" sz="3600" b="1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𝜶</m:t>
                      </m:r>
                      <m:r>
                        <a:rPr lang="en-US" altLang="zh-CN" sz="3600" b="1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𝒔𝒊𝒏</m:t>
                      </m:r>
                      <m:r>
                        <a:rPr lang="zh-CN" altLang="en-US" sz="3600" b="1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𝜶</m:t>
                      </m:r>
                      <m:r>
                        <a:rPr lang="en-US" altLang="zh-CN" sz="3600" b="1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  </m:t>
                      </m:r>
                      <m:r>
                        <a:rPr lang="en-US" altLang="zh-CN" sz="3600" b="1" i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=</m:t>
                      </m:r>
                      <m:r>
                        <a:rPr lang="en-US" altLang="zh-CN" sz="3600" b="1" i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𝟐</m:t>
                      </m:r>
                      <m:r>
                        <a:rPr lang="en-US" altLang="zh-CN" sz="3600" b="1" i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𝒔𝒊𝒏</m:t>
                      </m:r>
                      <m:r>
                        <a:rPr lang="zh-CN" altLang="en-US" sz="3600" b="1" i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𝜶</m:t>
                      </m:r>
                      <m:r>
                        <a:rPr lang="en-US" altLang="zh-CN" sz="3600" b="1" i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𝒄𝒐𝒔</m:t>
                      </m:r>
                      <m:r>
                        <a:rPr lang="zh-CN" altLang="en-US" sz="3600" b="1" i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𝜶</m:t>
                      </m:r>
                    </m:oMath>
                  </m:oMathPara>
                </a14:m>
                <a:endParaRPr lang="en-US" altLang="zh-CN" sz="3600" b="1" dirty="0">
                  <a:solidFill>
                    <a:schemeClr val="accent1">
                      <a:lumMod val="50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  <a:cs typeface="+mn-ea"/>
                  <a:sym typeface="+mn-lt"/>
                </a:endParaRP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3600" b="1" i="1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𝒄𝒐𝒔</m:t>
                      </m:r>
                      <m:r>
                        <a:rPr lang="en-US" altLang="zh-CN" sz="36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𝟐</m:t>
                      </m:r>
                      <m:r>
                        <a:rPr lang="zh-CN" altLang="en-US" sz="36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𝜶</m:t>
                      </m:r>
                      <m:r>
                        <a:rPr lang="en-US" altLang="zh-CN" sz="36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=</m:t>
                      </m:r>
                      <m:r>
                        <a:rPr lang="en-US" altLang="zh-CN" sz="3600" b="1" i="1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𝒄𝒐𝒔</m:t>
                      </m:r>
                      <m:d>
                        <m:dPr>
                          <m:ctrlPr>
                            <a:rPr lang="en-US" altLang="zh-CN" sz="36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</m:ctrlPr>
                        </m:dPr>
                        <m:e>
                          <m:r>
                            <a:rPr lang="zh-CN" altLang="en-US" sz="36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𝜶</m:t>
                          </m:r>
                          <m:r>
                            <a:rPr lang="en-US" altLang="zh-CN" sz="36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+</m:t>
                          </m:r>
                          <m:r>
                            <a:rPr lang="zh-CN" altLang="en-US" sz="36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𝜶</m:t>
                          </m:r>
                        </m:e>
                      </m:d>
                      <m:r>
                        <a:rPr lang="en-US" altLang="zh-CN" sz="36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=</m:t>
                      </m:r>
                      <m:r>
                        <a:rPr lang="en-US" altLang="zh-CN" sz="3600" b="1" i="1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𝒄𝒐𝒔</m:t>
                      </m:r>
                      <m:r>
                        <a:rPr lang="zh-CN" altLang="en-US" sz="36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𝜶</m:t>
                      </m:r>
                      <m:r>
                        <a:rPr lang="en-US" altLang="zh-CN" sz="3600" b="1" i="1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 </m:t>
                      </m:r>
                      <m:r>
                        <a:rPr lang="en-US" altLang="zh-CN" sz="36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𝒄𝒐𝒔</m:t>
                      </m:r>
                      <m:r>
                        <a:rPr lang="zh-CN" altLang="en-US" sz="36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𝜶</m:t>
                      </m:r>
                      <m:r>
                        <a:rPr lang="en-US" altLang="zh-CN" sz="3600" b="1" i="1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−</m:t>
                      </m:r>
                      <m:r>
                        <a:rPr lang="en-US" altLang="zh-CN" sz="3600" b="1" i="1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𝒔𝒊𝒏</m:t>
                      </m:r>
                      <m:r>
                        <a:rPr lang="zh-CN" altLang="en-US" sz="36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𝜶</m:t>
                      </m:r>
                      <m:r>
                        <a:rPr lang="en-US" altLang="zh-CN" sz="3600" b="1" i="1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 </m:t>
                      </m:r>
                      <m:r>
                        <a:rPr lang="en-US" altLang="zh-CN" sz="36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𝒔𝒊𝒏</m:t>
                      </m:r>
                      <m:r>
                        <a:rPr lang="zh-CN" altLang="en-US" sz="36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𝜶</m:t>
                      </m:r>
                      <m:r>
                        <a:rPr lang="en-US" altLang="zh-CN" sz="36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=</m:t>
                      </m:r>
                      <m:r>
                        <a:rPr lang="en-US" altLang="zh-CN" sz="36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𝒄𝒐𝒔</m:t>
                      </m:r>
                      <m:r>
                        <a:rPr lang="en-US" altLang="zh-CN" sz="3600" b="1" i="1" baseline="3000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𝟐</m:t>
                      </m:r>
                      <m:r>
                        <a:rPr lang="zh-CN" altLang="en-US" sz="36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𝜶</m:t>
                      </m:r>
                      <m:r>
                        <a:rPr lang="en-US" altLang="zh-CN" sz="3600" b="1" i="1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−</m:t>
                      </m:r>
                      <m:r>
                        <a:rPr lang="en-US" altLang="zh-CN" sz="3600" b="1" i="1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𝒔𝒊𝒏</m:t>
                      </m:r>
                      <m:r>
                        <a:rPr lang="en-US" altLang="zh-CN" sz="3600" b="1" i="1" baseline="3000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𝟐</m:t>
                      </m:r>
                      <m:r>
                        <a:rPr lang="zh-CN" altLang="en-US" sz="36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𝜶</m:t>
                      </m:r>
                    </m:oMath>
                  </m:oMathPara>
                </a14:m>
                <a:endParaRPr lang="en-US" altLang="zh-CN" sz="3600" b="1" i="1" baseline="30000" dirty="0">
                  <a:solidFill>
                    <a:schemeClr val="accent3">
                      <a:lumMod val="75000"/>
                    </a:schemeClr>
                  </a:solidFill>
                  <a:latin typeface="Cambria Math" panose="02040503050406030204" pitchFamily="18" charset="0"/>
                  <a:ea typeface="仿宋" panose="02010609060101010101" pitchFamily="49" charset="-122"/>
                  <a:cs typeface="+mn-ea"/>
                  <a:sym typeface="+mn-lt"/>
                </a:endParaRP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3600" b="1" i="1" smtClean="0">
                          <a:solidFill>
                            <a:srgbClr val="F09510"/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𝒕𝒂𝒏</m:t>
                      </m:r>
                      <m:r>
                        <a:rPr lang="en-US" altLang="zh-CN" sz="3600" b="1" i="1">
                          <a:solidFill>
                            <a:srgbClr val="F09510"/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𝟐</m:t>
                      </m:r>
                      <m:r>
                        <a:rPr lang="zh-CN" altLang="en-US" sz="3600" b="1" i="1">
                          <a:solidFill>
                            <a:srgbClr val="F09510"/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𝜶</m:t>
                      </m:r>
                      <m:r>
                        <a:rPr lang="en-US" altLang="zh-CN" sz="3600" b="1" i="1">
                          <a:solidFill>
                            <a:srgbClr val="F09510"/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=</m:t>
                      </m:r>
                      <m:r>
                        <a:rPr lang="en-US" altLang="zh-CN" sz="3600" b="1" i="1" smtClean="0">
                          <a:solidFill>
                            <a:srgbClr val="F09510"/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𝒕𝒂𝒏</m:t>
                      </m:r>
                      <m:d>
                        <m:dPr>
                          <m:ctrlPr>
                            <a:rPr lang="en-US" altLang="zh-CN" sz="3600" b="1" i="1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</m:ctrlPr>
                        </m:dPr>
                        <m:e>
                          <m:r>
                            <a:rPr lang="zh-CN" altLang="en-US" sz="3600" b="1" i="1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𝜶</m:t>
                          </m:r>
                          <m:r>
                            <a:rPr lang="en-US" altLang="zh-CN" sz="3600" b="1" i="1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+</m:t>
                          </m:r>
                          <m:r>
                            <a:rPr lang="zh-CN" altLang="en-US" sz="3600" b="1" i="1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𝜶</m:t>
                          </m:r>
                        </m:e>
                      </m:d>
                      <m:r>
                        <a:rPr lang="en-US" altLang="zh-CN" sz="3600" b="1" i="1">
                          <a:solidFill>
                            <a:srgbClr val="F09510"/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=</m:t>
                      </m:r>
                      <m:f>
                        <m:fPr>
                          <m:ctrlPr>
                            <a:rPr lang="en-US" altLang="zh-CN" sz="3600" b="1" i="1" smtClean="0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</m:ctrlPr>
                        </m:fPr>
                        <m:num>
                          <m:r>
                            <a:rPr lang="en-US" altLang="zh-CN" sz="3600" b="1" i="1" smtClean="0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𝒕𝒂𝒏</m:t>
                          </m:r>
                          <m:r>
                            <a:rPr lang="zh-CN" altLang="en-US" sz="3600" b="1" i="1" smtClean="0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𝜶</m:t>
                          </m:r>
                          <m:r>
                            <a:rPr lang="en-US" altLang="zh-CN" sz="3600" b="1" i="1" smtClean="0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+</m:t>
                          </m:r>
                          <m:r>
                            <a:rPr lang="en-US" altLang="zh-CN" sz="3600" b="1" i="1" smtClean="0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𝒕𝒂𝒏</m:t>
                          </m:r>
                          <m:r>
                            <a:rPr lang="zh-CN" altLang="en-US" sz="3600" b="1" i="1" smtClean="0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𝜶</m:t>
                          </m:r>
                        </m:num>
                        <m:den>
                          <m:r>
                            <a:rPr lang="en-US" altLang="zh-CN" sz="3600" b="1" i="1" smtClean="0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𝟏</m:t>
                          </m:r>
                          <m:r>
                            <a:rPr lang="en-US" altLang="zh-CN" sz="3600" b="1" i="1" smtClean="0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−</m:t>
                          </m:r>
                          <m:r>
                            <a:rPr lang="en-US" altLang="zh-CN" sz="3600" b="1" i="1" smtClean="0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𝒕𝒂𝒏</m:t>
                          </m:r>
                          <m:r>
                            <a:rPr lang="zh-CN" altLang="en-US" sz="3600" b="1" i="1" smtClean="0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𝜶</m:t>
                          </m:r>
                          <m:r>
                            <a:rPr lang="en-US" altLang="zh-CN" sz="3600" b="1" i="1" smtClean="0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 </m:t>
                          </m:r>
                          <m:r>
                            <a:rPr lang="en-US" altLang="zh-CN" sz="3600" b="1" i="1" smtClean="0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𝒕𝒂𝒏</m:t>
                          </m:r>
                          <m:r>
                            <a:rPr lang="zh-CN" altLang="en-US" sz="3600" b="1" i="1" smtClean="0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𝜶</m:t>
                          </m:r>
                        </m:den>
                      </m:f>
                      <m:r>
                        <a:rPr lang="en-US" altLang="zh-CN" sz="3600" b="1" i="1">
                          <a:solidFill>
                            <a:srgbClr val="F09510"/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=</m:t>
                      </m:r>
                      <m:f>
                        <m:fPr>
                          <m:ctrlPr>
                            <a:rPr lang="en-US" altLang="zh-CN" sz="3600" b="1" i="1" smtClean="0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</m:ctrlPr>
                        </m:fPr>
                        <m:num>
                          <m:r>
                            <a:rPr lang="en-US" altLang="zh-CN" sz="3600" b="1" i="1" smtClean="0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𝟐</m:t>
                          </m:r>
                          <m:r>
                            <a:rPr lang="en-US" altLang="zh-CN" sz="3600" b="1" i="1" smtClean="0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𝒕𝒂𝒏</m:t>
                          </m:r>
                          <m:r>
                            <a:rPr lang="zh-CN" altLang="en-US" sz="3600" b="1" i="1" smtClean="0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𝜶</m:t>
                          </m:r>
                        </m:num>
                        <m:den>
                          <m:r>
                            <a:rPr lang="en-US" altLang="zh-CN" sz="3600" b="1" i="1" smtClean="0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𝟏</m:t>
                          </m:r>
                          <m:r>
                            <a:rPr lang="en-US" altLang="zh-CN" sz="3600" b="1" i="1" smtClean="0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−</m:t>
                          </m:r>
                          <m:r>
                            <a:rPr lang="zh-CN" altLang="en-US" sz="3600" b="1" i="1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𝒕𝒂𝒏</m:t>
                          </m:r>
                          <m:r>
                            <a:rPr lang="en-US" altLang="zh-CN" sz="3600" b="1" i="1" baseline="30000" smtClean="0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𝟐</m:t>
                          </m:r>
                          <m:r>
                            <a:rPr lang="zh-CN" altLang="en-US" sz="3600" b="1" i="1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𝜶</m:t>
                          </m:r>
                        </m:den>
                      </m:f>
                    </m:oMath>
                  </m:oMathPara>
                </a14:m>
                <a:endParaRPr lang="en-US" altLang="zh-CN" sz="3600" b="1" dirty="0">
                  <a:solidFill>
                    <a:schemeClr val="accent3">
                      <a:lumMod val="7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  <a:cs typeface="+mn-ea"/>
                  <a:sym typeface="+mn-lt"/>
                </a:endParaRPr>
              </a:p>
              <a:p>
                <a:pPr>
                  <a:lnSpc>
                    <a:spcPct val="150000"/>
                  </a:lnSpc>
                </a:pPr>
                <a:endParaRPr lang="en-US" altLang="zh-CN" sz="3600" b="1" dirty="0">
                  <a:solidFill>
                    <a:schemeClr val="accent1">
                      <a:lumMod val="50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  <a:cs typeface="+mn-ea"/>
                  <a:sym typeface="+mn-lt"/>
                </a:endParaRPr>
              </a:p>
              <a:p>
                <a:pPr>
                  <a:lnSpc>
                    <a:spcPct val="150000"/>
                  </a:lnSpc>
                </a:pPr>
                <a:endParaRPr lang="en-US" altLang="zh-CN" sz="3600" b="1" dirty="0">
                  <a:solidFill>
                    <a:schemeClr val="accent1">
                      <a:lumMod val="50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  <a:cs typeface="+mn-ea"/>
                  <a:sym typeface="+mn-lt"/>
                </a:endParaRPr>
              </a:p>
              <a:p>
                <a:pPr lvl="0">
                  <a:lnSpc>
                    <a:spcPct val="150000"/>
                  </a:lnSpc>
                  <a:defRPr/>
                </a:pPr>
                <a:endParaRPr lang="en-US" altLang="zh-CN" sz="3600" b="1" dirty="0">
                  <a:solidFill>
                    <a:schemeClr val="accent1">
                      <a:lumMod val="50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  <a:cs typeface="+mn-ea"/>
                  <a:sym typeface="+mn-lt"/>
                </a:endParaRPr>
              </a:p>
              <a:p>
                <a:pPr lvl="0">
                  <a:lnSpc>
                    <a:spcPct val="150000"/>
                  </a:lnSpc>
                  <a:defRPr/>
                </a:pPr>
                <a:endParaRPr lang="en-US" altLang="zh-CN" sz="3600" b="1" noProof="0" dirty="0">
                  <a:solidFill>
                    <a:schemeClr val="accent1">
                      <a:lumMod val="50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  <a:cs typeface="+mn-ea"/>
                  <a:sym typeface="+mn-lt"/>
                </a:endParaRPr>
              </a:p>
            </p:txBody>
          </p:sp>
        </mc:Choice>
        <mc:Fallback xmlns="">
          <p:sp>
            <p:nvSpPr>
              <p:cNvPr id="31" name="文本框 30">
                <a:extLst>
                  <a:ext uri="{FF2B5EF4-FFF2-40B4-BE49-F238E27FC236}">
                    <a16:creationId xmlns:a16="http://schemas.microsoft.com/office/drawing/2014/main" id="{42C917C5-BD28-4734-AE40-B4BF8430E13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18"/>
                </p:custDataLst>
              </p:nvPr>
            </p:nvSpPr>
            <p:spPr>
              <a:xfrm>
                <a:off x="165824" y="779510"/>
                <a:ext cx="10805536" cy="8661923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7B3CBB09-58CA-4CF2-8BAC-D96615140F87}"/>
                  </a:ext>
                </a:extLst>
              </p:cNvPr>
              <p:cNvSpPr txBox="1"/>
              <p:nvPr>
                <p:custDataLst>
                  <p:tags r:id="rId3"/>
                </p:custDataLst>
              </p:nvPr>
            </p:nvSpPr>
            <p:spPr>
              <a:xfrm>
                <a:off x="838568" y="62349"/>
                <a:ext cx="6744493" cy="584775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>
                <a:spAutoFit/>
              </a:bodyPr>
              <a:lstStyle/>
              <a:p>
                <a:pPr lvl="0">
                  <a:defRPr/>
                </a:pPr>
                <a:r>
                  <a:rPr lang="zh-CN" altLang="en-US" sz="3200" noProof="0" dirty="0">
                    <a:solidFill>
                      <a:schemeClr val="accent6">
                        <a:lumMod val="50000"/>
                      </a:schemeClr>
                    </a:solidFill>
                    <a:latin typeface="楷体" panose="02010609060101010101" pitchFamily="49" charset="-122"/>
                    <a:ea typeface="楷体" panose="02010609060101010101" pitchFamily="49" charset="-122"/>
                    <a:cs typeface="+mn-ea"/>
                    <a:sym typeface="+mn-lt"/>
                  </a:rPr>
                  <a:t>探究：</a:t>
                </a:r>
                <a:r>
                  <a:rPr lang="zh-CN" altLang="zh-CN" sz="240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探究</a:t>
                </a:r>
                <a14:m>
                  <m:oMath xmlns:m="http://schemas.openxmlformats.org/officeDocument/2006/math"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楷体" pitchFamily="49" charset="-122"/>
                      </a:rPr>
                      <m:t>𝑠𝑖𝑛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楷体" pitchFamily="49" charset="-122"/>
                      </a:rPr>
                      <m:t>2</m:t>
                    </m:r>
                    <m:r>
                      <a:rPr lang="zh-CN" altLang="en-US" sz="2400" b="0" i="1" smtClean="0">
                        <a:latin typeface="Cambria Math" panose="02040503050406030204" pitchFamily="18" charset="0"/>
                        <a:ea typeface="楷体" pitchFamily="49" charset="-122"/>
                      </a:rPr>
                      <m:t>𝛼</m:t>
                    </m:r>
                    <m:r>
                      <a:rPr lang="zh-CN" altLang="en-US" sz="2400" i="1">
                        <a:latin typeface="Cambria Math" panose="02040503050406030204" pitchFamily="18" charset="0"/>
                        <a:ea typeface="楷体" pitchFamily="49" charset="-122"/>
                      </a:rPr>
                      <m:t>、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楷体" pitchFamily="49" charset="-122"/>
                      </a:rPr>
                      <m:t>𝑐𝑜𝑠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楷体" pitchFamily="49" charset="-122"/>
                      </a:rPr>
                      <m:t>2</m:t>
                    </m:r>
                    <m:r>
                      <a:rPr lang="zh-CN" altLang="en-US" sz="2400" b="0" i="1" smtClean="0">
                        <a:latin typeface="Cambria Math" panose="02040503050406030204" pitchFamily="18" charset="0"/>
                        <a:ea typeface="楷体" pitchFamily="49" charset="-122"/>
                      </a:rPr>
                      <m:t>𝛼</m:t>
                    </m:r>
                    <m:r>
                      <a:rPr lang="zh-CN" altLang="en-US" sz="2400" i="1">
                        <a:latin typeface="Cambria Math" panose="02040503050406030204" pitchFamily="18" charset="0"/>
                        <a:ea typeface="楷体" pitchFamily="49" charset="-122"/>
                      </a:rPr>
                      <m:t>、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楷体" pitchFamily="49" charset="-122"/>
                      </a:rPr>
                      <m:t>𝑡𝑎𝑛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楷体" pitchFamily="49" charset="-122"/>
                      </a:rPr>
                      <m:t>2</m:t>
                    </m:r>
                    <m:r>
                      <a:rPr lang="zh-CN" altLang="en-US" sz="2400" b="0" i="1" smtClean="0">
                        <a:latin typeface="Cambria Math" panose="02040503050406030204" pitchFamily="18" charset="0"/>
                        <a:ea typeface="楷体" pitchFamily="49" charset="-122"/>
                      </a:rPr>
                      <m:t>𝛼</m:t>
                    </m:r>
                    <m:r>
                      <a:rPr lang="zh-CN" altLang="en-US" sz="2400" i="1">
                        <a:latin typeface="Cambria Math" panose="02040503050406030204" pitchFamily="18" charset="0"/>
                        <a:ea typeface="楷体" pitchFamily="49" charset="-122"/>
                      </a:rPr>
                      <m:t>的</m:t>
                    </m:r>
                  </m:oMath>
                </a14:m>
                <a:r>
                  <a:rPr kumimoji="0" lang="zh-CN" alt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6">
                        <a:lumMod val="50000"/>
                      </a:schemeClr>
                    </a:solidFill>
                    <a:effectLst/>
                    <a:uLnTx/>
                    <a:uFillTx/>
                    <a:latin typeface="楷体" panose="02010609060101010101" pitchFamily="49" charset="-122"/>
                    <a:ea typeface="楷体" panose="02010609060101010101" pitchFamily="49" charset="-122"/>
                    <a:cs typeface="+mn-ea"/>
                    <a:sym typeface="+mn-lt"/>
                  </a:rPr>
                  <a:t>公式</a:t>
                </a:r>
              </a:p>
            </p:txBody>
          </p:sp>
        </mc:Choice>
        <mc:Fallback xmlns=""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7B3CBB09-58CA-4CF2-8BAC-D96615140F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20"/>
                </p:custDataLst>
              </p:nvPr>
            </p:nvSpPr>
            <p:spPr>
              <a:xfrm>
                <a:off x="838568" y="62349"/>
                <a:ext cx="6744493" cy="584775"/>
              </a:xfrm>
              <a:prstGeom prst="rect">
                <a:avLst/>
              </a:prstGeom>
              <a:blipFill>
                <a:blip r:embed="rId21"/>
                <a:stretch>
                  <a:fillRect l="-2351" t="-13542" b="-333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标注: 线形(带边框和强调线) 15">
            <a:extLst>
              <a:ext uri="{FF2B5EF4-FFF2-40B4-BE49-F238E27FC236}">
                <a16:creationId xmlns:a16="http://schemas.microsoft.com/office/drawing/2014/main" id="{2506A4BC-8A6C-4031-9C8A-B422D78DE364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9778712" y="3680791"/>
            <a:ext cx="2886257" cy="736807"/>
          </a:xfrm>
          <a:prstGeom prst="accentBorderCallout1">
            <a:avLst>
              <a:gd name="adj1" fmla="val 18750"/>
              <a:gd name="adj2" fmla="val -8333"/>
              <a:gd name="adj3" fmla="val -11604"/>
              <a:gd name="adj4" fmla="val -5700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/>
              <a:t>称为倍角公式</a:t>
            </a:r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id="{BD3087B2-EFF0-44DF-8BD0-C50DEFC90DF8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9628587" y="3833"/>
            <a:ext cx="2886257" cy="10613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/>
              <a:t>这里的“倍角”专指“二倍角”</a:t>
            </a:r>
          </a:p>
        </p:txBody>
      </p:sp>
    </p:spTree>
    <p:extLst>
      <p:ext uri="{BB962C8B-B14F-4D97-AF65-F5344CB8AC3E}">
        <p14:creationId xmlns:p14="http://schemas.microsoft.com/office/powerpoint/2010/main" val="369332280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  <p:cond evt="onBegin" delay="0">
                          <p:tn val="37"/>
                        </p:cond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6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0E2C6845-A93D-42EB-8106-23EFEFF6AD34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165824" y="-27666"/>
            <a:ext cx="629517" cy="1073043"/>
            <a:chOff x="1775252" y="2062276"/>
            <a:chExt cx="1045160" cy="1781528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id="{A802A8E9-3E6E-428A-9A02-4A7D6B70A7F7}"/>
                </a:ext>
              </a:extLst>
            </p:cNvPr>
            <p:cNvGrpSpPr/>
            <p:nvPr>
              <p:custDataLst>
                <p:tags r:id="rId8"/>
              </p:custDataLst>
            </p:nvPr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5" name="Freeform 273">
                <a:extLst>
                  <a:ext uri="{FF2B5EF4-FFF2-40B4-BE49-F238E27FC236}">
                    <a16:creationId xmlns:a16="http://schemas.microsoft.com/office/drawing/2014/main" id="{FE243850-ADAB-48AF-9E9A-E07A38986F3F}"/>
                  </a:ext>
                </a:extLst>
              </p:cNvPr>
              <p:cNvSpPr/>
              <p:nvPr>
                <p:custDataLst>
                  <p:tags r:id="rId10"/>
                </p:custDataLst>
              </p:nvPr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6" name="Freeform 274">
                <a:extLst>
                  <a:ext uri="{FF2B5EF4-FFF2-40B4-BE49-F238E27FC236}">
                    <a16:creationId xmlns:a16="http://schemas.microsoft.com/office/drawing/2014/main" id="{24388286-88D4-4E30-B8B6-BCF368CC63D6}"/>
                  </a:ext>
                </a:extLst>
              </p:cNvPr>
              <p:cNvSpPr>
                <a:spLocks noEditPoints="1"/>
              </p:cNvSpPr>
              <p:nvPr>
                <p:custDataLst>
                  <p:tags r:id="rId11"/>
                </p:custDataLst>
              </p:nvPr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7" name="Freeform 275">
                <a:extLst>
                  <a:ext uri="{FF2B5EF4-FFF2-40B4-BE49-F238E27FC236}">
                    <a16:creationId xmlns:a16="http://schemas.microsoft.com/office/drawing/2014/main" id="{AB21041A-EE01-4F25-B882-6871D4D194C9}"/>
                  </a:ext>
                </a:extLst>
              </p:cNvPr>
              <p:cNvSpPr/>
              <p:nvPr>
                <p:custDataLst>
                  <p:tags r:id="rId12"/>
                </p:custDataLst>
              </p:nvPr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8" name="Freeform 276">
                <a:extLst>
                  <a:ext uri="{FF2B5EF4-FFF2-40B4-BE49-F238E27FC236}">
                    <a16:creationId xmlns:a16="http://schemas.microsoft.com/office/drawing/2014/main" id="{BC56324A-0783-4CC5-9E31-8F998091309F}"/>
                  </a:ext>
                </a:extLst>
              </p:cNvPr>
              <p:cNvSpPr/>
              <p:nvPr>
                <p:custDataLst>
                  <p:tags r:id="rId13"/>
                </p:custDataLst>
              </p:nvPr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9" name="Freeform 277">
                <a:extLst>
                  <a:ext uri="{FF2B5EF4-FFF2-40B4-BE49-F238E27FC236}">
                    <a16:creationId xmlns:a16="http://schemas.microsoft.com/office/drawing/2014/main" id="{12533D60-B297-4B1B-BEAC-03928838D38D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10" name="Freeform 278">
                <a:extLst>
                  <a:ext uri="{FF2B5EF4-FFF2-40B4-BE49-F238E27FC236}">
                    <a16:creationId xmlns:a16="http://schemas.microsoft.com/office/drawing/2014/main" id="{81B25C12-9954-4FDA-9D53-A852136D7E99}"/>
                  </a:ext>
                </a:extLst>
              </p:cNvPr>
              <p:cNvSpPr/>
              <p:nvPr>
                <p:custDataLst>
                  <p:tags r:id="rId15"/>
                </p:custDataLst>
              </p:nvPr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11" name="Freeform 279">
                <a:extLst>
                  <a:ext uri="{FF2B5EF4-FFF2-40B4-BE49-F238E27FC236}">
                    <a16:creationId xmlns:a16="http://schemas.microsoft.com/office/drawing/2014/main" id="{45A4688C-F913-4BE8-99AC-FD603BA5644B}"/>
                  </a:ext>
                </a:extLst>
              </p:cNvPr>
              <p:cNvSpPr/>
              <p:nvPr>
                <p:custDataLst>
                  <p:tags r:id="rId16"/>
                </p:custDataLst>
              </p:nvPr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12" name="Freeform 280">
                <a:extLst>
                  <a:ext uri="{FF2B5EF4-FFF2-40B4-BE49-F238E27FC236}">
                    <a16:creationId xmlns:a16="http://schemas.microsoft.com/office/drawing/2014/main" id="{FBD0A6E9-D48F-455D-90BB-38B0710CB9DE}"/>
                  </a:ext>
                </a:extLst>
              </p:cNvPr>
              <p:cNvSpPr/>
              <p:nvPr>
                <p:custDataLst>
                  <p:tags r:id="rId17"/>
                </p:custDataLst>
              </p:nvPr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13" name="Freeform 281">
                <a:extLst>
                  <a:ext uri="{FF2B5EF4-FFF2-40B4-BE49-F238E27FC236}">
                    <a16:creationId xmlns:a16="http://schemas.microsoft.com/office/drawing/2014/main" id="{4AD4B497-0AFD-4B8C-84F4-8527C55BD9EB}"/>
                  </a:ext>
                </a:extLst>
              </p:cNvPr>
              <p:cNvSpPr/>
              <p:nvPr>
                <p:custDataLst>
                  <p:tags r:id="rId18"/>
                </p:custDataLst>
              </p:nvPr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</p:grpSp>
        <p:cxnSp>
          <p:nvCxnSpPr>
            <p:cNvPr id="4" name="直接连接符 3">
              <a:extLst>
                <a:ext uri="{FF2B5EF4-FFF2-40B4-BE49-F238E27FC236}">
                  <a16:creationId xmlns:a16="http://schemas.microsoft.com/office/drawing/2014/main" id="{2062ADD4-E806-4279-A526-59F4CE914CBE}"/>
                </a:ext>
              </a:extLst>
            </p:cNvPr>
            <p:cNvCxnSpPr/>
            <p:nvPr>
              <p:custDataLst>
                <p:tags r:id="rId9"/>
              </p:custDataLst>
            </p:nvPr>
          </p:nvCxnSpPr>
          <p:spPr>
            <a:xfrm flipH="1"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文本框 30">
                <a:extLst>
                  <a:ext uri="{FF2B5EF4-FFF2-40B4-BE49-F238E27FC236}">
                    <a16:creationId xmlns:a16="http://schemas.microsoft.com/office/drawing/2014/main" id="{42C917C5-BD28-4734-AE40-B4BF8430E13B}"/>
                  </a:ext>
                </a:extLst>
              </p:cNvPr>
              <p:cNvSpPr txBox="1"/>
              <p:nvPr>
                <p:custDataLst>
                  <p:tags r:id="rId2"/>
                </p:custDataLst>
              </p:nvPr>
            </p:nvSpPr>
            <p:spPr>
              <a:xfrm>
                <a:off x="963432" y="841780"/>
                <a:ext cx="11377319" cy="4698722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 rtlCol="0">
                <a:spAutoFit/>
              </a:bodyPr>
              <a:lstStyle/>
              <a:p>
                <a:pPr lvl="0">
                  <a:defRPr/>
                </a:pPr>
                <a:r>
                  <a:rPr lang="zh-CN" altLang="en-US" sz="2800" b="1">
                    <a:solidFill>
                      <a:srgbClr val="635883"/>
                    </a:solidFill>
                    <a:latin typeface="仿宋" panose="02010609060101010101" pitchFamily="49" charset="-122"/>
                    <a:ea typeface="仿宋" panose="02010609060101010101" pitchFamily="49" charset="-122"/>
                    <a:cs typeface="+mn-ea"/>
                    <a:sym typeface="+mn-lt"/>
                  </a:rPr>
                  <a:t>思考：</a:t>
                </a:r>
                <a:r>
                  <a:rPr lang="zh-CN" altLang="zh-CN" sz="2000">
                    <a:latin typeface="楷体" panose="02010609060101010101" pitchFamily="49" charset="-122"/>
                    <a:ea typeface="楷体" panose="02010609060101010101" pitchFamily="49" charset="-122"/>
                  </a:rPr>
                  <a:t>二倍角的余弦公式（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zh-CN" altLang="zh-CN" sz="20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zh-CN" sz="2000">
                            <a:latin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r>
                          <a:rPr lang="en-US" altLang="zh-CN" sz="2000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altLang="zh-CN" sz="2000" i="1"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</m:func>
                    <m:r>
                      <a:rPr lang="en-US" altLang="zh-CN" sz="2000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zh-CN" altLang="zh-CN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000">
                            <a:latin typeface="Cambria Math" panose="02040503050406030204" pitchFamily="18" charset="0"/>
                          </a:rPr>
                          <m:t>cos</m:t>
                        </m:r>
                      </m:e>
                      <m:sup>
                        <m:r>
                          <a:rPr lang="en-US" altLang="zh-CN" sz="20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000" i="1">
                        <a:latin typeface="Cambria Math" panose="02040503050406030204" pitchFamily="18" charset="0"/>
                      </a:rPr>
                      <m:t>𝛼</m:t>
                    </m:r>
                    <m:r>
                      <a:rPr lang="zh-CN" altLang="en-US" sz="2000" i="1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zh-CN" altLang="zh-CN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000">
                            <a:latin typeface="Cambria Math" panose="02040503050406030204" pitchFamily="18" charset="0"/>
                          </a:rPr>
                          <m:t>sin</m:t>
                        </m:r>
                      </m:e>
                      <m:sup>
                        <m:r>
                          <a:rPr lang="en-US" altLang="zh-CN" sz="200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000" i="1">
                        <a:latin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en-US" altLang="zh-CN" sz="2000">
                    <a:latin typeface="楷体" panose="02010609060101010101" pitchFamily="49" charset="-122"/>
                    <a:ea typeface="楷体" panose="02010609060101010101" pitchFamily="49" charset="-122"/>
                  </a:rPr>
                  <a:t> </a:t>
                </a:r>
                <a:r>
                  <a:rPr lang="zh-CN" altLang="zh-CN" sz="2000">
                    <a:latin typeface="楷体" panose="02010609060101010101" pitchFamily="49" charset="-122"/>
                    <a:ea typeface="楷体" panose="02010609060101010101" pitchFamily="49" charset="-122"/>
                  </a:rPr>
                  <a:t>）可以用仅含</a:t>
                </a:r>
                <a14:m>
                  <m:oMath xmlns:m="http://schemas.openxmlformats.org/officeDocument/2006/math">
                    <m:r>
                      <a:rPr lang="en-US" altLang="zh-CN" sz="2000" i="1">
                        <a:latin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zh-CN" altLang="zh-CN" sz="2000">
                    <a:latin typeface="楷体" panose="02010609060101010101" pitchFamily="49" charset="-122"/>
                    <a:ea typeface="楷体" panose="02010609060101010101" pitchFamily="49" charset="-122"/>
                  </a:rPr>
                  <a:t>的正弦（余弦）表示吗？</a:t>
                </a:r>
                <a:endParaRPr lang="en-US" altLang="zh-CN" sz="2400" b="1">
                  <a:solidFill>
                    <a:schemeClr val="accent1">
                      <a:lumMod val="50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+mn-ea"/>
                  <a:sym typeface="+mn-lt"/>
                </a:endParaRPr>
              </a:p>
              <a:p>
                <a:pPr lvl="0">
                  <a:defRPr/>
                </a:pPr>
                <a:endParaRPr lang="en-US" altLang="zh-CN" sz="2000" b="1">
                  <a:solidFill>
                    <a:schemeClr val="accent1">
                      <a:lumMod val="50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  <a:cs typeface="+mn-ea"/>
                  <a:sym typeface="+mn-lt"/>
                </a:endParaRPr>
              </a:p>
              <a:p>
                <a:pPr lvl="0">
                  <a:defRPr/>
                </a:pPr>
                <a:endParaRPr lang="en-US" altLang="zh-CN" sz="3200" b="1">
                  <a:solidFill>
                    <a:schemeClr val="accent1">
                      <a:lumMod val="50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  <a:cs typeface="+mn-ea"/>
                  <a:sym typeface="+mn-lt"/>
                </a:endParaRPr>
              </a:p>
              <a:p>
                <a:pPr lvl="0">
                  <a:defRPr/>
                </a:pPr>
                <a:endParaRPr lang="zh-CN" altLang="zh-CN">
                  <a:solidFill>
                    <a:srgbClr val="F09510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pPr lvl="0">
                  <a:defRPr/>
                </a:pPr>
                <a:endParaRPr lang="en-US" altLang="zh-CN" sz="2800" b="1" baseline="-25000">
                  <a:solidFill>
                    <a:schemeClr val="accent4">
                      <a:lumMod val="7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  <a:cs typeface="+mn-ea"/>
                  <a:sym typeface="+mn-lt"/>
                </a:endParaRPr>
              </a:p>
              <a:p>
                <a:pPr lvl="0">
                  <a:defRPr/>
                </a:pPr>
                <a:endParaRPr lang="en-US" altLang="zh-CN" sz="2800" b="1" baseline="-25000">
                  <a:solidFill>
                    <a:schemeClr val="accent4">
                      <a:lumMod val="7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  <a:cs typeface="+mn-ea"/>
                  <a:sym typeface="+mn-lt"/>
                </a:endParaRPr>
              </a:p>
              <a:p>
                <a:pPr lvl="0">
                  <a:defRPr/>
                </a:pPr>
                <a:endParaRPr lang="en-US" altLang="zh-CN" sz="3600" b="1" baseline="-25000">
                  <a:solidFill>
                    <a:srgbClr val="9877B9"/>
                  </a:solidFill>
                  <a:latin typeface="仿宋" panose="02010609060101010101" pitchFamily="49" charset="-122"/>
                  <a:ea typeface="仿宋" panose="02010609060101010101" pitchFamily="49" charset="-122"/>
                  <a:cs typeface="+mn-ea"/>
                  <a:sym typeface="+mn-lt"/>
                </a:endParaRPr>
              </a:p>
              <a:p>
                <a:pPr lvl="0">
                  <a:defRPr/>
                </a:pPr>
                <a:endParaRPr lang="en-US" altLang="zh-CN" sz="2800" b="1" noProof="0">
                  <a:solidFill>
                    <a:schemeClr val="accent1">
                      <a:lumMod val="50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  <a:cs typeface="+mn-ea"/>
                  <a:sym typeface="+mn-lt"/>
                </a:endParaRPr>
              </a:p>
              <a:p>
                <a:pPr lvl="0">
                  <a:defRPr/>
                </a:pPr>
                <a:endParaRPr lang="en-US" altLang="zh-CN" sz="2800" b="1">
                  <a:solidFill>
                    <a:schemeClr val="accent1">
                      <a:lumMod val="50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  <a:cs typeface="+mn-ea"/>
                  <a:sym typeface="+mn-lt"/>
                </a:endParaRPr>
              </a:p>
              <a:p>
                <a:pPr lvl="0">
                  <a:defRPr/>
                </a:pPr>
                <a:endParaRPr lang="en-US" altLang="zh-CN" sz="2800" b="1" noProof="0">
                  <a:solidFill>
                    <a:schemeClr val="accent1">
                      <a:lumMod val="50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  <a:cs typeface="+mn-ea"/>
                  <a:sym typeface="+mn-lt"/>
                </a:endParaRPr>
              </a:p>
              <a:p>
                <a:pPr lvl="0">
                  <a:defRPr/>
                </a:pPr>
                <a:endParaRPr lang="en-US" altLang="zh-CN" sz="2800" b="1">
                  <a:solidFill>
                    <a:schemeClr val="accent1">
                      <a:lumMod val="50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  <a:cs typeface="+mn-ea"/>
                  <a:sym typeface="+mn-lt"/>
                </a:endParaRPr>
              </a:p>
              <a:p>
                <a:pPr lvl="0">
                  <a:defRPr/>
                </a:pPr>
                <a:endParaRPr lang="en-US" altLang="zh-CN" sz="2800" b="1" noProof="0">
                  <a:solidFill>
                    <a:schemeClr val="accent1">
                      <a:lumMod val="50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  <a:cs typeface="+mn-ea"/>
                  <a:sym typeface="+mn-lt"/>
                </a:endParaRPr>
              </a:p>
            </p:txBody>
          </p:sp>
        </mc:Choice>
        <mc:Fallback xmlns="" xmlns:m="http://schemas.openxmlformats.org/officeDocument/2006/math" xmlns:w="http://schemas.openxmlformats.org/wordprocessingml/2006/main" xmlns:wp="http://schemas.openxmlformats.org/drawingml/2006/wordprocessingDrawing" xmlns:p14="http://schemas.microsoft.com/office/powerpoint/2010/main" xmlns:p15="http://schemas.microsoft.com/office/powerpoint/2012/main" xmlns:p159="http://schemas.microsoft.com/office/powerpoint/2015/09/main">
          <p:sp>
            <p:nvSpPr>
              <p:cNvPr id="31" name="文本框 30">
                <a:extLst>
                  <a:ext uri="{FF2B5EF4-FFF2-40B4-BE49-F238E27FC236}">
                    <a16:creationId xmlns:a16="http://schemas.microsoft.com/office/drawing/2014/main" id="{42C917C5-BD28-4734-AE40-B4BF8430E13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20"/>
                </p:custDataLst>
              </p:nvPr>
            </p:nvSpPr>
            <p:spPr>
              <a:xfrm>
                <a:off x="963432" y="841780"/>
                <a:ext cx="11377319" cy="4698722"/>
              </a:xfrm>
              <a:prstGeom prst="rect">
                <a:avLst/>
              </a:prstGeom>
              <a:blipFill>
                <a:blip r:embed="rId21"/>
                <a:stretch>
                  <a:fillRect l="-1072" t="-1297" r="0" b="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对话气泡: 矩形 13">
                <a:extLst>
                  <a:ext uri="{FF2B5EF4-FFF2-40B4-BE49-F238E27FC236}">
                    <a16:creationId xmlns:a16="http://schemas.microsoft.com/office/drawing/2014/main" id="{B89CC2EF-1841-4235-A7AC-1ACE6D92E5B2}"/>
                  </a:ext>
                </a:extLst>
              </p:cNvPr>
              <p:cNvSpPr/>
              <p:nvPr>
                <p:custDataLst>
                  <p:tags r:id="rId3"/>
                </p:custDataLst>
              </p:nvPr>
            </p:nvSpPr>
            <p:spPr>
              <a:xfrm>
                <a:off x="2003597" y="1536173"/>
                <a:ext cx="7565520" cy="733786"/>
              </a:xfrm>
              <a:prstGeom prst="wedgeRectCallou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zh-CN" altLang="zh-CN" sz="2400" b="1" i="1" ker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宋体" panose="02010600030101010101" pitchFamily="2" charset="-122"/>
                            </a:rPr>
                          </m:ctrlPr>
                        </m:funcPr>
                        <m:fName>
                          <m:r>
                            <a:rPr lang="en-US" altLang="zh-CN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宋体" pitchFamily="2" charset="-122"/>
                              <a:cs typeface="宋体" panose="02010600030101010101" pitchFamily="2" charset="-122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宋体" pitchFamily="2" charset="-122"/>
                              <a:cs typeface="宋体" panose="02010600030101010101" pitchFamily="2" charset="-122"/>
                            </a:rPr>
                            <m:t>𝟐</m:t>
                          </m:r>
                          <m:r>
                            <a:rPr lang="en-US" altLang="zh-CN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宋体" pitchFamily="2" charset="-122"/>
                              <a:cs typeface="宋体" panose="02010600030101010101" pitchFamily="2" charset="-122"/>
                            </a:rPr>
                            <m:t>𝜶</m:t>
                          </m:r>
                        </m:e>
                      </m:func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宋体" pitchFamily="2" charset="-122"/>
                          <a:cs typeface="宋体" panose="02010600030101010101" pitchFamily="2" charset="-122"/>
                        </a:rPr>
                        <m:t>=</m:t>
                      </m:r>
                      <m:sSup>
                        <m:sSupPr>
                          <m:ctrlPr>
                            <a:rPr lang="zh-CN" altLang="zh-CN" sz="2400" b="1" i="1" ker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宋体" panose="02010600030101010101" pitchFamily="2" charset="-122"/>
                            </a:rPr>
                          </m:ctrlPr>
                        </m:sSupPr>
                        <m:e>
                          <m:r>
                            <a:rPr lang="en-US" altLang="zh-CN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宋体" pitchFamily="2" charset="-122"/>
                              <a:cs typeface="宋体" panose="02010600030101010101" pitchFamily="2" charset="-122"/>
                            </a:rPr>
                            <m:t>𝒄𝒐𝒔</m:t>
                          </m:r>
                        </m:e>
                        <m:sup>
                          <m:r>
                            <a:rPr lang="en-US" altLang="zh-CN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宋体" pitchFamily="2" charset="-122"/>
                              <a:cs typeface="宋体" panose="02010600030101010101" pitchFamily="2" charset="-122"/>
                            </a:rPr>
                            <m:t>𝟐</m:t>
                          </m:r>
                        </m:sup>
                      </m:sSup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宋体" pitchFamily="2" charset="-122"/>
                          <a:cs typeface="宋体" panose="02010600030101010101" pitchFamily="2" charset="-122"/>
                        </a:rPr>
                        <m:t>𝜶</m:t>
                      </m:r>
                      <m:r>
                        <a:rPr lang="zh-CN" altLang="en-US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宋体" pitchFamily="2" charset="-122"/>
                          <a:cs typeface="宋体" panose="02010600030101010101" pitchFamily="2" charset="-122"/>
                        </a:rPr>
                        <m:t>−</m:t>
                      </m:r>
                      <m:sSup>
                        <m:sSupPr>
                          <m:ctrlPr>
                            <a:rPr lang="zh-CN" altLang="zh-CN" sz="2400" b="1" i="1" ker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宋体" panose="02010600030101010101" pitchFamily="2" charset="-122"/>
                            </a:rPr>
                          </m:ctrlPr>
                        </m:sSupPr>
                        <m:e>
                          <m:r>
                            <a:rPr lang="en-US" altLang="zh-CN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宋体" pitchFamily="2" charset="-122"/>
                              <a:cs typeface="宋体" panose="02010600030101010101" pitchFamily="2" charset="-122"/>
                            </a:rPr>
                            <m:t>𝒔𝒊𝒏</m:t>
                          </m:r>
                        </m:e>
                        <m:sup>
                          <m:r>
                            <a:rPr lang="en-US" altLang="zh-CN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宋体" pitchFamily="2" charset="-122"/>
                              <a:cs typeface="宋体" panose="02010600030101010101" pitchFamily="2" charset="-122"/>
                            </a:rPr>
                            <m:t>𝟐</m:t>
                          </m:r>
                        </m:sup>
                      </m:sSup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宋体" pitchFamily="2" charset="-122"/>
                          <a:cs typeface="宋体" panose="02010600030101010101" pitchFamily="2" charset="-122"/>
                        </a:rPr>
                        <m:t>𝜶</m:t>
                      </m:r>
                    </m:oMath>
                  </m:oMathPara>
                </a14:m>
                <a:endParaRPr lang="zh-CN" altLang="zh-CN" sz="1800" kern="10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 xmlns:m="http://schemas.openxmlformats.org/officeDocument/2006/math" xmlns:w="http://schemas.openxmlformats.org/wordprocessingml/2006/main" xmlns:wp="http://schemas.openxmlformats.org/drawingml/2006/wordprocessingDrawing" xmlns:p14="http://schemas.microsoft.com/office/powerpoint/2010/main" xmlns:p15="http://schemas.microsoft.com/office/powerpoint/2012/main" xmlns:p159="http://schemas.microsoft.com/office/powerpoint/2015/09/main">
          <p:sp>
            <p:nvSpPr>
              <p:cNvPr id="14" name="对话气泡: 矩形 13">
                <a:extLst>
                  <a:ext uri="{FF2B5EF4-FFF2-40B4-BE49-F238E27FC236}">
                    <a16:creationId xmlns:a16="http://schemas.microsoft.com/office/drawing/2014/main" id="{B89CC2EF-1841-4235-A7AC-1ACE6D92E5B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22"/>
                </p:custDataLst>
              </p:nvPr>
            </p:nvSpPr>
            <p:spPr>
              <a:xfrm>
                <a:off x="2003597" y="1536173"/>
                <a:ext cx="7565520" cy="733786"/>
              </a:xfrm>
              <a:prstGeom prst="wedgeRectCallou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对话气泡: 矩形 17">
                <a:extLst>
                  <a:ext uri="{FF2B5EF4-FFF2-40B4-BE49-F238E27FC236}">
                    <a16:creationId xmlns:a16="http://schemas.microsoft.com/office/drawing/2014/main" id="{E9F93316-2A38-4013-90B9-A18EEE37B1CD}"/>
                  </a:ext>
                </a:extLst>
              </p:cNvPr>
              <p:cNvSpPr/>
              <p:nvPr>
                <p:custDataLst>
                  <p:tags r:id="rId4"/>
                </p:custDataLst>
              </p:nvPr>
            </p:nvSpPr>
            <p:spPr>
              <a:xfrm>
                <a:off x="2003597" y="3062107"/>
                <a:ext cx="7565520" cy="733786"/>
              </a:xfrm>
              <a:prstGeom prst="wedgeRectCallou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zh-CN" altLang="zh-CN" sz="2400" b="1" i="1" ker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宋体" panose="02010600030101010101" pitchFamily="2" charset="-122"/>
                            </a:rPr>
                          </m:ctrlPr>
                        </m:funcPr>
                        <m:fName>
                          <m:r>
                            <a:rPr lang="en-US" altLang="zh-CN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宋体" pitchFamily="2" charset="-122"/>
                              <a:cs typeface="宋体" panose="02010600030101010101" pitchFamily="2" charset="-122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宋体" pitchFamily="2" charset="-122"/>
                              <a:cs typeface="宋体" panose="02010600030101010101" pitchFamily="2" charset="-122"/>
                            </a:rPr>
                            <m:t>𝟐</m:t>
                          </m:r>
                          <m:r>
                            <a:rPr lang="en-US" altLang="zh-CN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宋体" pitchFamily="2" charset="-122"/>
                              <a:cs typeface="宋体" panose="02010600030101010101" pitchFamily="2" charset="-122"/>
                            </a:rPr>
                            <m:t>𝜶</m:t>
                          </m:r>
                        </m:e>
                      </m:func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宋体" pitchFamily="2" charset="-122"/>
                          <a:cs typeface="宋体" panose="02010600030101010101" pitchFamily="2" charset="-122"/>
                        </a:rPr>
                        <m:t>=</m:t>
                      </m:r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宋体" pitchFamily="2" charset="-122"/>
                          <a:cs typeface="宋体" panose="02010600030101010101" pitchFamily="2" charset="-122"/>
                        </a:rPr>
                        <m:t>𝟏</m:t>
                      </m:r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宋体" pitchFamily="2" charset="-122"/>
                          <a:cs typeface="宋体" panose="02010600030101010101" pitchFamily="2" charset="-122"/>
                        </a:rPr>
                        <m:t>−</m:t>
                      </m:r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宋体" pitchFamily="2" charset="-122"/>
                          <a:cs typeface="宋体" panose="02010600030101010101" pitchFamily="2" charset="-122"/>
                        </a:rPr>
                        <m:t>𝟐</m:t>
                      </m:r>
                      <m:sSup>
                        <m:sSupPr>
                          <m:ctrlPr>
                            <a:rPr lang="zh-CN" altLang="zh-CN" sz="2400" b="1" i="1" ker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宋体" panose="02010600030101010101" pitchFamily="2" charset="-122"/>
                            </a:rPr>
                          </m:ctrlPr>
                        </m:sSupPr>
                        <m:e>
                          <m:r>
                            <a:rPr lang="en-US" altLang="zh-CN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宋体" pitchFamily="2" charset="-122"/>
                              <a:cs typeface="宋体" panose="02010600030101010101" pitchFamily="2" charset="-122"/>
                            </a:rPr>
                            <m:t>𝒔𝒊𝒏</m:t>
                          </m:r>
                        </m:e>
                        <m:sup>
                          <m:r>
                            <a:rPr lang="en-US" altLang="zh-CN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宋体" pitchFamily="2" charset="-122"/>
                              <a:cs typeface="宋体" panose="02010600030101010101" pitchFamily="2" charset="-122"/>
                            </a:rPr>
                            <m:t>𝟐</m:t>
                          </m:r>
                        </m:sup>
                      </m:sSup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宋体" pitchFamily="2" charset="-122"/>
                          <a:cs typeface="宋体" panose="02010600030101010101" pitchFamily="2" charset="-122"/>
                        </a:rPr>
                        <m:t>𝜶</m:t>
                      </m:r>
                    </m:oMath>
                  </m:oMathPara>
                </a14:m>
                <a:endParaRPr lang="zh-CN" altLang="zh-CN" sz="1800" kern="10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 xmlns:m="http://schemas.openxmlformats.org/officeDocument/2006/math" xmlns:w="http://schemas.openxmlformats.org/wordprocessingml/2006/main" xmlns:wp="http://schemas.openxmlformats.org/drawingml/2006/wordprocessingDrawing" xmlns:p14="http://schemas.microsoft.com/office/powerpoint/2010/main" xmlns:p15="http://schemas.microsoft.com/office/powerpoint/2012/main" xmlns:p159="http://schemas.microsoft.com/office/powerpoint/2015/09/main">
          <p:sp>
            <p:nvSpPr>
              <p:cNvPr id="18" name="对话气泡: 矩形 17">
                <a:extLst>
                  <a:ext uri="{FF2B5EF4-FFF2-40B4-BE49-F238E27FC236}">
                    <a16:creationId xmlns:a16="http://schemas.microsoft.com/office/drawing/2014/main" id="{E9F93316-2A38-4013-90B9-A18EEE37B1C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24"/>
                </p:custDataLst>
              </p:nvPr>
            </p:nvSpPr>
            <p:spPr>
              <a:xfrm>
                <a:off x="2003597" y="3062107"/>
                <a:ext cx="7565520" cy="733786"/>
              </a:xfrm>
              <a:prstGeom prst="wedgeRectCallout">
                <a:avLst/>
              </a:prstGeom>
              <a:blipFill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对话气泡: 矩形 18">
                <a:extLst>
                  <a:ext uri="{FF2B5EF4-FFF2-40B4-BE49-F238E27FC236}">
                    <a16:creationId xmlns:a16="http://schemas.microsoft.com/office/drawing/2014/main" id="{5D7B7452-32D1-4DDA-A840-ACFFCB2F29AC}"/>
                  </a:ext>
                </a:extLst>
              </p:cNvPr>
              <p:cNvSpPr/>
              <p:nvPr>
                <p:custDataLst>
                  <p:tags r:id="rId5"/>
                </p:custDataLst>
              </p:nvPr>
            </p:nvSpPr>
            <p:spPr>
              <a:xfrm>
                <a:off x="2003597" y="4685088"/>
                <a:ext cx="7565520" cy="733786"/>
              </a:xfrm>
              <a:prstGeom prst="wedgeRectCallou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zh-CN" altLang="zh-CN" sz="2400" b="1" i="1" ker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宋体" panose="02010600030101010101" pitchFamily="2" charset="-122"/>
                            </a:rPr>
                          </m:ctrlPr>
                        </m:funcPr>
                        <m:fName>
                          <m:r>
                            <a:rPr lang="en-US" altLang="zh-CN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宋体" pitchFamily="2" charset="-122"/>
                              <a:cs typeface="宋体" panose="02010600030101010101" pitchFamily="2" charset="-122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宋体" pitchFamily="2" charset="-122"/>
                              <a:cs typeface="宋体" panose="02010600030101010101" pitchFamily="2" charset="-122"/>
                            </a:rPr>
                            <m:t>𝟐</m:t>
                          </m:r>
                          <m:r>
                            <a:rPr lang="en-US" altLang="zh-CN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宋体" pitchFamily="2" charset="-122"/>
                              <a:cs typeface="宋体" panose="02010600030101010101" pitchFamily="2" charset="-122"/>
                            </a:rPr>
                            <m:t>𝜶</m:t>
                          </m:r>
                        </m:e>
                      </m:func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宋体" pitchFamily="2" charset="-122"/>
                          <a:cs typeface="宋体" panose="02010600030101010101" pitchFamily="2" charset="-122"/>
                        </a:rPr>
                        <m:t>=</m:t>
                      </m:r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宋体" pitchFamily="2" charset="-122"/>
                          <a:cs typeface="宋体" panose="02010600030101010101" pitchFamily="2" charset="-122"/>
                        </a:rPr>
                        <m:t>𝟐</m:t>
                      </m:r>
                      <m:sSup>
                        <m:sSupPr>
                          <m:ctrlPr>
                            <a:rPr lang="zh-CN" altLang="zh-CN" sz="2400" b="1" i="1" ker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宋体" panose="02010600030101010101" pitchFamily="2" charset="-122"/>
                            </a:rPr>
                          </m:ctrlPr>
                        </m:sSupPr>
                        <m:e>
                          <m:r>
                            <a:rPr lang="en-US" altLang="zh-CN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宋体" pitchFamily="2" charset="-122"/>
                              <a:cs typeface="宋体" panose="02010600030101010101" pitchFamily="2" charset="-122"/>
                            </a:rPr>
                            <m:t>𝒄𝒐𝒔</m:t>
                          </m:r>
                        </m:e>
                        <m:sup>
                          <m:r>
                            <a:rPr lang="en-US" altLang="zh-CN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宋体" pitchFamily="2" charset="-122"/>
                              <a:cs typeface="宋体" panose="02010600030101010101" pitchFamily="2" charset="-122"/>
                            </a:rPr>
                            <m:t>𝟐</m:t>
                          </m:r>
                        </m:sup>
                      </m:sSup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宋体" pitchFamily="2" charset="-122"/>
                          <a:cs typeface="宋体" panose="02010600030101010101" pitchFamily="2" charset="-122"/>
                        </a:rPr>
                        <m:t>𝜶</m:t>
                      </m:r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宋体" pitchFamily="2" charset="-122"/>
                          <a:cs typeface="宋体" panose="02010600030101010101" pitchFamily="2" charset="-122"/>
                        </a:rPr>
                        <m:t>−</m:t>
                      </m:r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宋体" pitchFamily="2" charset="-122"/>
                          <a:cs typeface="宋体" panose="02010600030101010101" pitchFamily="2" charset="-122"/>
                        </a:rPr>
                        <m:t>𝟏</m:t>
                      </m:r>
                    </m:oMath>
                  </m:oMathPara>
                </a14:m>
                <a:endParaRPr lang="zh-CN" altLang="zh-CN" sz="1800" kern="10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 xmlns:m="http://schemas.openxmlformats.org/officeDocument/2006/math" xmlns:w="http://schemas.openxmlformats.org/wordprocessingml/2006/main" xmlns:wp="http://schemas.openxmlformats.org/drawingml/2006/wordprocessingDrawing" xmlns:p14="http://schemas.microsoft.com/office/powerpoint/2010/main" xmlns:p15="http://schemas.microsoft.com/office/powerpoint/2012/main" xmlns:p159="http://schemas.microsoft.com/office/powerpoint/2015/09/main">
          <p:sp>
            <p:nvSpPr>
              <p:cNvPr id="19" name="对话气泡: 矩形 18">
                <a:extLst>
                  <a:ext uri="{FF2B5EF4-FFF2-40B4-BE49-F238E27FC236}">
                    <a16:creationId xmlns:a16="http://schemas.microsoft.com/office/drawing/2014/main" id="{5D7B7452-32D1-4DDA-A840-ACFFCB2F29A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26"/>
                </p:custDataLst>
              </p:nvPr>
            </p:nvSpPr>
            <p:spPr>
              <a:xfrm>
                <a:off x="2003597" y="4685088"/>
                <a:ext cx="7565520" cy="733786"/>
              </a:xfrm>
              <a:prstGeom prst="wedgeRectCallout">
                <a:avLst/>
              </a:prstGeom>
              <a:blipFill>
                <a:blip r:embed="rId2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标注: 线形(带边框和强调线) 19">
            <a:extLst>
              <a:ext uri="{FF2B5EF4-FFF2-40B4-BE49-F238E27FC236}">
                <a16:creationId xmlns:a16="http://schemas.microsoft.com/office/drawing/2014/main" id="{36E7095A-5C3D-4D77-A148-B0EF7B4F3837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9154914" y="3826653"/>
            <a:ext cx="2886257" cy="736807"/>
          </a:xfrm>
          <a:prstGeom prst="accentBorderCallout1">
            <a:avLst>
              <a:gd name="adj1" fmla="val 18750"/>
              <a:gd name="adj2" fmla="val -8333"/>
              <a:gd name="adj3" fmla="val -11604"/>
              <a:gd name="adj4" fmla="val -5700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/>
              <a:t>称为倍角公式</a:t>
            </a:r>
          </a:p>
        </p:txBody>
      </p:sp>
      <p:sp>
        <p:nvSpPr>
          <p:cNvPr id="21" name="椭圆 20">
            <a:extLst>
              <a:ext uri="{FF2B5EF4-FFF2-40B4-BE49-F238E27FC236}">
                <a16:creationId xmlns:a16="http://schemas.microsoft.com/office/drawing/2014/main" id="{5D9370FC-4D68-427B-82AB-3B5FD1170998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9202048" y="5426414"/>
            <a:ext cx="2886257" cy="10613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/>
              <a:t>这里的“倍角”专指“二倍角”</a:t>
            </a:r>
          </a:p>
        </p:txBody>
      </p:sp>
    </p:spTree>
    <p:extLst>
      <p:ext uri="{BB962C8B-B14F-4D97-AF65-F5344CB8AC3E}">
        <p14:creationId xmlns:p14="http://schemas.microsoft.com/office/powerpoint/2010/main" val="14940754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  <p:cond evt="onBegin" delay="0">
                          <p:tn val="16"/>
                        </p:cond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  <p:cond evt="onBegin" delay="0">
                          <p:tn val="21"/>
                        </p:cond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  <p:cond evt="onBegin" delay="0">
                          <p:tn val="26"/>
                        </p:cond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  <p:cond evt="onBegin" delay="0">
                          <p:tn val="31"/>
                        </p:cond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  <p:cond evt="onBegin" delay="0">
                          <p:tn val="36"/>
                        </p:cond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WordArt 2">
            <a:extLst>
              <a:ext uri="{FF2B5EF4-FFF2-40B4-BE49-F238E27FC236}">
                <a16:creationId xmlns:a16="http://schemas.microsoft.com/office/drawing/2014/main" id="{A9B230DF-2144-4D49-979F-12007B28273F}"/>
              </a:ext>
            </a:extLst>
          </p:cNvPr>
          <p:cNvSpPr>
            <a:spLocks noChangeArrowheads="1" noChangeShapeType="1" noTextEdit="1"/>
          </p:cNvSpPr>
          <p:nvPr>
            <p:custDataLst>
              <p:tags r:id="rId1"/>
            </p:custDataLst>
          </p:nvPr>
        </p:nvSpPr>
        <p:spPr bwMode="auto">
          <a:xfrm>
            <a:off x="3658446" y="523660"/>
            <a:ext cx="2052056" cy="43337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  <a:contourClr>
                <a:srgbClr val="A603AB"/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6000" b="0" i="0" u="none" strike="noStrike" kern="10" cap="none" spc="0" normalizeH="0" baseline="0" noProof="0">
                <a:ln w="0"/>
                <a:solidFill>
                  <a:srgbClr val="C09CC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Arial"/>
              </a:rPr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文本框 33">
                <a:extLst>
                  <a:ext uri="{FF2B5EF4-FFF2-40B4-BE49-F238E27FC236}">
                    <a16:creationId xmlns:a16="http://schemas.microsoft.com/office/drawing/2014/main" id="{9D5490D7-1F7D-44EC-A4F9-6A56D90E5FAE}"/>
                  </a:ext>
                </a:extLst>
              </p:cNvPr>
              <p:cNvSpPr txBox="1"/>
              <p:nvPr>
                <p:custDataLst>
                  <p:tags r:id="rId2"/>
                </p:custDataLst>
              </p:nvPr>
            </p:nvSpPr>
            <p:spPr>
              <a:xfrm>
                <a:off x="7357377" y="1337145"/>
                <a:ext cx="4271749" cy="418370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800" b="1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𝒔𝒊𝒏</m:t>
                      </m:r>
                      <m:r>
                        <a:rPr lang="en-US" altLang="zh-CN" sz="2800" b="1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𝟐</m:t>
                      </m:r>
                      <m:r>
                        <a:rPr lang="zh-CN" altLang="en-US" sz="2800" b="1" i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𝜶</m:t>
                      </m:r>
                      <m:r>
                        <a:rPr lang="en-US" altLang="zh-CN" sz="2800" b="1" i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=</m:t>
                      </m:r>
                      <m:r>
                        <a:rPr lang="en-US" altLang="zh-CN" sz="2800" b="1" i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𝟐</m:t>
                      </m:r>
                      <m:r>
                        <a:rPr lang="en-US" altLang="zh-CN" sz="2800" b="1" i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𝒔𝒊𝒏</m:t>
                      </m:r>
                      <m:r>
                        <a:rPr lang="zh-CN" altLang="en-US" sz="2800" b="1" i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𝜶</m:t>
                      </m:r>
                      <m:r>
                        <a:rPr lang="en-US" altLang="zh-CN" sz="2800" b="1" i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𝒄𝒐𝒔</m:t>
                      </m:r>
                      <m:r>
                        <a:rPr lang="zh-CN" altLang="en-US" sz="2800" b="1" i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𝜶</m:t>
                      </m:r>
                    </m:oMath>
                  </m:oMathPara>
                </a14:m>
                <a:endParaRPr lang="en-US" altLang="zh-CN" sz="2800" b="1" dirty="0">
                  <a:solidFill>
                    <a:schemeClr val="accent1">
                      <a:lumMod val="50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  <a:cs typeface="+mn-ea"/>
                  <a:sym typeface="+mn-lt"/>
                </a:endParaRPr>
              </a:p>
              <a:p>
                <a:endParaRPr lang="en-US" altLang="zh-CN" sz="2800" b="1" dirty="0">
                  <a:solidFill>
                    <a:schemeClr val="accent1">
                      <a:lumMod val="50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  <a:cs typeface="+mn-ea"/>
                  <a:sym typeface="+mn-lt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𝒄𝒐𝒔</m:t>
                      </m:r>
                      <m:r>
                        <a:rPr lang="en-US" altLang="zh-CN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𝟐</m:t>
                      </m:r>
                      <m:r>
                        <a:rPr lang="zh-CN" altLang="en-US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𝜶</m:t>
                      </m:r>
                      <m:r>
                        <a:rPr lang="en-US" altLang="zh-CN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=</m:t>
                      </m:r>
                      <m:r>
                        <a:rPr lang="en-US" altLang="zh-CN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𝒄𝒐𝒔</m:t>
                      </m:r>
                      <m:r>
                        <a:rPr lang="en-US" altLang="zh-CN" sz="2800" b="1" i="1" baseline="3000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𝟐</m:t>
                      </m:r>
                      <m:r>
                        <a:rPr lang="zh-CN" altLang="en-US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𝜶</m:t>
                      </m:r>
                      <m:r>
                        <a:rPr lang="en-US" altLang="zh-CN" sz="2800" b="1" i="1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−</m:t>
                      </m:r>
                      <m:r>
                        <a:rPr lang="en-US" altLang="zh-CN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𝒔𝒊𝒏</m:t>
                      </m:r>
                      <m:r>
                        <a:rPr lang="en-US" altLang="zh-CN" sz="2800" b="1" i="1" baseline="3000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𝟐</m:t>
                      </m:r>
                      <m:r>
                        <a:rPr lang="zh-CN" altLang="en-US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𝜶</m:t>
                      </m:r>
                    </m:oMath>
                  </m:oMathPara>
                </a14:m>
                <a:endParaRPr lang="en-US" altLang="zh-CN" sz="2000" b="1" dirty="0">
                  <a:solidFill>
                    <a:srgbClr val="F09510"/>
                  </a:solidFill>
                  <a:latin typeface="仿宋" panose="02010609060101010101" pitchFamily="49" charset="-122"/>
                  <a:ea typeface="仿宋" panose="02010609060101010101" pitchFamily="49" charset="-122"/>
                  <a:cs typeface="+mn-ea"/>
                  <a:sym typeface="+mn-lt"/>
                </a:endParaRPr>
              </a:p>
              <a:p>
                <a:endParaRPr lang="en-US" altLang="zh-CN" sz="2000" b="1" dirty="0">
                  <a:solidFill>
                    <a:srgbClr val="F09510"/>
                  </a:solidFill>
                  <a:latin typeface="仿宋" panose="02010609060101010101" pitchFamily="49" charset="-122"/>
                  <a:ea typeface="仿宋" panose="02010609060101010101" pitchFamily="49" charset="-122"/>
                  <a:cs typeface="+mn-ea"/>
                  <a:sym typeface="+mn-lt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zh-CN" altLang="zh-CN" sz="28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8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</a:rPr>
                            <m:t>𝟐</m:t>
                          </m:r>
                          <m:r>
                            <a:rPr lang="en-US" altLang="zh-CN" sz="28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</a:rPr>
                            <m:t>𝜶</m:t>
                          </m:r>
                        </m:e>
                      </m:func>
                      <m:r>
                        <a:rPr lang="en-US" altLang="zh-CN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</a:rPr>
                        <m:t>=</m:t>
                      </m:r>
                      <m:r>
                        <a:rPr lang="en-US" altLang="zh-CN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</a:rPr>
                        <m:t>𝟏</m:t>
                      </m:r>
                      <m:r>
                        <a:rPr lang="en-US" altLang="zh-CN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</a:rPr>
                        <m:t>−</m:t>
                      </m:r>
                      <m:r>
                        <a:rPr lang="en-US" altLang="zh-CN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</a:rPr>
                        <m:t>𝟐</m:t>
                      </m:r>
                      <m:sSup>
                        <m:sSupPr>
                          <m:ctrlPr>
                            <a:rPr lang="zh-CN" altLang="zh-CN" sz="28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</a:rPr>
                          </m:ctrlPr>
                        </m:sSupPr>
                        <m:e>
                          <m:r>
                            <a:rPr lang="en-US" altLang="zh-CN" sz="28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</a:rPr>
                            <m:t>𝒔𝒊𝒏</m:t>
                          </m:r>
                        </m:e>
                        <m:sup>
                          <m:r>
                            <a:rPr lang="en-US" altLang="zh-CN" sz="28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</a:rPr>
                            <m:t>𝟐</m:t>
                          </m:r>
                        </m:sup>
                      </m:sSup>
                      <m:r>
                        <a:rPr lang="en-US" altLang="zh-CN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</a:rPr>
                        <m:t>𝜶</m:t>
                      </m:r>
                    </m:oMath>
                  </m:oMathPara>
                </a14:m>
                <a:endParaRPr lang="en-US" altLang="zh-CN" sz="2800" b="1" i="1" dirty="0">
                  <a:solidFill>
                    <a:schemeClr val="accent3">
                      <a:lumMod val="75000"/>
                    </a:schemeClr>
                  </a:solidFill>
                  <a:latin typeface="Cambria Math" panose="02040503050406030204" pitchFamily="18" charset="0"/>
                  <a:ea typeface="仿宋" panose="02010609060101010101" pitchFamily="49" charset="-122"/>
                  <a:cs typeface="+mn-ea"/>
                </a:endParaRPr>
              </a:p>
              <a:p>
                <a:endParaRPr lang="en-US" altLang="zh-CN" sz="2800" b="1" i="1" dirty="0">
                  <a:solidFill>
                    <a:schemeClr val="accent3">
                      <a:lumMod val="75000"/>
                    </a:schemeClr>
                  </a:solidFill>
                  <a:latin typeface="Cambria Math" panose="02040503050406030204" pitchFamily="18" charset="0"/>
                  <a:ea typeface="仿宋" panose="02010609060101010101" pitchFamily="49" charset="-122"/>
                  <a:cs typeface="+mn-ea"/>
                  <a:sym typeface="+mn-lt"/>
                </a:endParaRPr>
              </a:p>
              <a:p>
                <a:pPr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zh-CN" altLang="zh-CN" sz="28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8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</a:rPr>
                            <m:t>𝟐</m:t>
                          </m:r>
                          <m:r>
                            <a:rPr lang="en-US" altLang="zh-CN" sz="28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</a:rPr>
                            <m:t>𝜶</m:t>
                          </m:r>
                        </m:e>
                      </m:func>
                      <m:r>
                        <a:rPr lang="en-US" altLang="zh-CN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</a:rPr>
                        <m:t>=</m:t>
                      </m:r>
                      <m:r>
                        <a:rPr lang="en-US" altLang="zh-CN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</a:rPr>
                        <m:t>𝟐</m:t>
                      </m:r>
                      <m:sSup>
                        <m:sSupPr>
                          <m:ctrlPr>
                            <a:rPr lang="zh-CN" altLang="zh-CN" sz="28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</a:rPr>
                          </m:ctrlPr>
                        </m:sSupPr>
                        <m:e>
                          <m:r>
                            <a:rPr lang="en-US" altLang="zh-CN" sz="28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</a:rPr>
                            <m:t>𝒄𝒐𝒔</m:t>
                          </m:r>
                        </m:e>
                        <m:sup>
                          <m:r>
                            <a:rPr lang="en-US" altLang="zh-CN" sz="28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</a:rPr>
                            <m:t>𝟐</m:t>
                          </m:r>
                        </m:sup>
                      </m:sSup>
                      <m:r>
                        <a:rPr lang="en-US" altLang="zh-CN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</a:rPr>
                        <m:t>𝜶</m:t>
                      </m:r>
                      <m:r>
                        <a:rPr lang="en-US" altLang="zh-CN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</a:rPr>
                        <m:t>−</m:t>
                      </m:r>
                      <m:r>
                        <a:rPr lang="en-US" altLang="zh-CN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</a:rPr>
                        <m:t>𝟏</m:t>
                      </m:r>
                    </m:oMath>
                  </m:oMathPara>
                </a14:m>
                <a:endParaRPr lang="en-US" altLang="zh-CN" sz="2800" b="1" i="1" dirty="0">
                  <a:solidFill>
                    <a:schemeClr val="accent3">
                      <a:lumMod val="75000"/>
                    </a:schemeClr>
                  </a:solidFill>
                  <a:latin typeface="Cambria Math" panose="02040503050406030204" pitchFamily="18" charset="0"/>
                  <a:ea typeface="仿宋" panose="02010609060101010101" pitchFamily="49" charset="-122"/>
                  <a:cs typeface="+mn-ea"/>
                </a:endParaRPr>
              </a:p>
              <a:p>
                <a:pPr>
                  <a:defRPr/>
                </a:pPr>
                <a:endParaRPr lang="en-US" altLang="zh-CN" sz="2400" b="1" dirty="0">
                  <a:solidFill>
                    <a:srgbClr val="000000"/>
                  </a:solidFill>
                  <a:latin typeface="仿宋" panose="02010609060101010101" pitchFamily="49" charset="-122"/>
                  <a:ea typeface="宋体" pitchFamily="2" charset="-122"/>
                  <a:cs typeface="宋体" panose="02010600030101010101" pitchFamily="2" charset="-122"/>
                </a:endParaRPr>
              </a:p>
              <a:p>
                <a:pPr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800" b="1" i="1">
                          <a:solidFill>
                            <a:srgbClr val="F09510"/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𝒕𝒂𝒏</m:t>
                      </m:r>
                      <m:r>
                        <a:rPr lang="en-US" altLang="zh-CN" sz="2800" b="1" i="1">
                          <a:solidFill>
                            <a:srgbClr val="F09510"/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𝟐</m:t>
                      </m:r>
                      <m:r>
                        <a:rPr lang="zh-CN" altLang="en-US" sz="2800" b="1" i="1">
                          <a:solidFill>
                            <a:srgbClr val="F09510"/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𝜶</m:t>
                      </m:r>
                      <m:r>
                        <a:rPr lang="en-US" altLang="zh-CN" sz="2800" b="1" i="1">
                          <a:solidFill>
                            <a:srgbClr val="F09510"/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=</m:t>
                      </m:r>
                      <m:f>
                        <m:fPr>
                          <m:ctrlPr>
                            <a:rPr lang="en-US" altLang="zh-CN" sz="2800" b="1" i="1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</m:ctrlPr>
                        </m:fPr>
                        <m:num>
                          <m:r>
                            <a:rPr lang="en-US" altLang="zh-CN" sz="2800" b="1" i="1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𝟐</m:t>
                          </m:r>
                          <m:r>
                            <a:rPr lang="en-US" altLang="zh-CN" sz="2800" b="1" i="1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𝒕𝒂𝒏</m:t>
                          </m:r>
                          <m:r>
                            <a:rPr lang="zh-CN" altLang="en-US" sz="2800" b="1" i="1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𝜶</m:t>
                          </m:r>
                        </m:num>
                        <m:den>
                          <m:r>
                            <a:rPr lang="en-US" altLang="zh-CN" sz="2800" b="1" i="1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𝟏</m:t>
                          </m:r>
                          <m:r>
                            <a:rPr lang="en-US" altLang="zh-CN" sz="2800" b="1" i="1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−</m:t>
                          </m:r>
                          <m:r>
                            <a:rPr lang="zh-CN" altLang="en-US" sz="2800" b="1" i="1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𝒕𝒂𝒏</m:t>
                          </m:r>
                          <m:r>
                            <a:rPr lang="en-US" altLang="zh-CN" sz="2800" b="1" i="1" baseline="30000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𝟐</m:t>
                          </m:r>
                          <m:r>
                            <a:rPr lang="zh-CN" altLang="en-US" sz="2800" b="1" i="1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𝜶</m:t>
                          </m:r>
                        </m:den>
                      </m:f>
                    </m:oMath>
                  </m:oMathPara>
                </a14:m>
                <a:endParaRPr lang="en-US" altLang="zh-CN" sz="2800" b="1" dirty="0">
                  <a:solidFill>
                    <a:srgbClr val="7030A0"/>
                  </a:solidFill>
                  <a:latin typeface="仿宋" panose="02010609060101010101" pitchFamily="49" charset="-122"/>
                  <a:ea typeface="仿宋" panose="02010609060101010101" pitchFamily="49" charset="-122"/>
                  <a:cs typeface="+mn-ea"/>
                  <a:sym typeface="+mn-lt"/>
                </a:endParaRPr>
              </a:p>
            </p:txBody>
          </p:sp>
        </mc:Choice>
        <mc:Fallback xmlns="">
          <p:sp>
            <p:nvSpPr>
              <p:cNvPr id="34" name="文本框 33">
                <a:extLst>
                  <a:ext uri="{FF2B5EF4-FFF2-40B4-BE49-F238E27FC236}">
                    <a16:creationId xmlns:a16="http://schemas.microsoft.com/office/drawing/2014/main" id="{9D5490D7-1F7D-44EC-A4F9-6A56D90E5F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6"/>
                </p:custDataLst>
              </p:nvPr>
            </p:nvSpPr>
            <p:spPr>
              <a:xfrm>
                <a:off x="7357377" y="1337145"/>
                <a:ext cx="4271749" cy="418370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文本框 17">
                <a:extLst>
                  <a:ext uri="{FF2B5EF4-FFF2-40B4-BE49-F238E27FC236}">
                    <a16:creationId xmlns:a16="http://schemas.microsoft.com/office/drawing/2014/main" id="{99781074-CEF6-4EF5-8177-1AD47C8B74FF}"/>
                  </a:ext>
                </a:extLst>
              </p:cNvPr>
              <p:cNvSpPr txBox="1"/>
              <p:nvPr>
                <p:custDataLst>
                  <p:tags r:id="rId3"/>
                </p:custDataLst>
              </p:nvPr>
            </p:nvSpPr>
            <p:spPr>
              <a:xfrm>
                <a:off x="-331304" y="308300"/>
                <a:ext cx="7688681" cy="68780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800" b="1" i="1" smtClean="0">
                          <a:latin typeface="Cambria Math" panose="02040503050406030204" pitchFamily="18" charset="0"/>
                        </a:rPr>
                        <m:t>𝒄𝒐𝒔</m:t>
                      </m:r>
                      <m:r>
                        <a:rPr lang="en-US" altLang="zh-CN" sz="2800" b="1" i="1" smtClean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  <m:r>
                            <a:rPr lang="zh-CN" altLang="en-US" sz="2800" b="1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d>
                      <m:r>
                        <a:rPr lang="en-US" altLang="zh-CN" sz="2800" b="1" i="1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func>
                      <m:r>
                        <a:rPr lang="en-US" altLang="zh-CN" sz="2800" b="1" i="1">
                          <a:latin typeface="Cambria Math" panose="02040503050406030204" pitchFamily="18" charset="0"/>
                        </a:rPr>
                        <m:t>+</m:t>
                      </m:r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𝒔𝒊𝒏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𝒔𝒊𝒏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func>
                    </m:oMath>
                  </m:oMathPara>
                </a14:m>
                <a:endParaRPr lang="zh-CN" altLang="zh-CN" sz="2800" dirty="0"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800" b="1" i="1">
                          <a:latin typeface="Cambria Math" panose="02040503050406030204" pitchFamily="18" charset="0"/>
                        </a:rPr>
                        <m:t>𝒄𝒐𝒔</m:t>
                      </m:r>
                      <m:r>
                        <a:rPr lang="en-US" altLang="zh-CN" sz="2800" b="1" i="1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d>
                      <m:r>
                        <a:rPr lang="en-US" altLang="zh-CN" sz="2800" b="1" i="1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func>
                      <m:r>
                        <a:rPr lang="zh-CN" altLang="en-US" sz="2800" b="1" i="1">
                          <a:latin typeface="Cambria Math" panose="02040503050406030204" pitchFamily="18" charset="0"/>
                        </a:rPr>
                        <m:t>−</m:t>
                      </m:r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𝒔𝒊𝒏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𝒔𝒊𝒏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func>
                    </m:oMath>
                  </m:oMathPara>
                </a14:m>
                <a:endParaRPr lang="zh-CN" altLang="zh-CN" sz="2800" dirty="0"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800" b="1" i="1">
                          <a:latin typeface="Cambria Math" panose="02040503050406030204" pitchFamily="18" charset="0"/>
                        </a:rPr>
                        <m:t>𝒔𝒊𝒏</m:t>
                      </m:r>
                      <m:d>
                        <m:d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d>
                      <m:r>
                        <a:rPr lang="en-US" altLang="zh-CN" sz="2800" b="1" i="1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 smtClean="0">
                              <a:latin typeface="Cambria Math" panose="02040503050406030204" pitchFamily="18" charset="0"/>
                            </a:rPr>
                            <m:t>𝒔𝒊𝒏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func>
                      <m:r>
                        <a:rPr lang="en-US" altLang="zh-CN" sz="2800" b="1" i="1">
                          <a:latin typeface="Cambria Math" panose="02040503050406030204" pitchFamily="18" charset="0"/>
                        </a:rPr>
                        <m:t>+</m:t>
                      </m:r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𝒔𝒊𝒏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func>
                    </m:oMath>
                  </m:oMathPara>
                </a14:m>
                <a:endParaRPr lang="zh-CN" altLang="zh-CN" sz="2800" dirty="0"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800" b="1" i="1">
                          <a:latin typeface="Cambria Math" panose="02040503050406030204" pitchFamily="18" charset="0"/>
                        </a:rPr>
                        <m:t>𝒔𝒊𝒏</m:t>
                      </m:r>
                      <m:d>
                        <m:d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  <m:r>
                            <a:rPr lang="zh-CN" altLang="en-US" sz="2800" b="1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d>
                      <m:r>
                        <a:rPr lang="en-US" altLang="zh-CN" sz="2800" b="1" i="1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𝒔𝒊𝒏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func>
                      <m:r>
                        <a:rPr lang="zh-CN" altLang="en-US" sz="2800" b="1" i="1">
                          <a:latin typeface="Cambria Math" panose="02040503050406030204" pitchFamily="18" charset="0"/>
                        </a:rPr>
                        <m:t>−</m:t>
                      </m:r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𝒔𝒊𝒏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func>
                    </m:oMath>
                  </m:oMathPara>
                </a14:m>
                <a:endParaRPr lang="zh-CN" altLang="zh-CN" sz="2800" dirty="0"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28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2800" b="0" i="0" smtClean="0">
                        <a:latin typeface="Cambria Math" panose="02040503050406030204" pitchFamily="18" charset="0"/>
                      </a:rPr>
                      <m:t>       </m:t>
                    </m:r>
                    <m:r>
                      <a:rPr lang="en-US" altLang="zh-CN" sz="2800" b="1" i="1">
                        <a:latin typeface="Cambria Math" panose="02040503050406030204" pitchFamily="18" charset="0"/>
                      </a:rPr>
                      <m:t>𝒕𝒂𝒏</m:t>
                    </m:r>
                    <m:d>
                      <m:dPr>
                        <m:ctrlPr>
                          <a:rPr lang="zh-CN" altLang="zh-CN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𝜶</m:t>
                        </m:r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𝜷</m:t>
                        </m:r>
                      </m:e>
                    </m:d>
                    <m:r>
                      <a:rPr lang="en-US" altLang="zh-CN" sz="2800" b="1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unc>
                          <m:funcPr>
                            <m:ctrlPr>
                              <a:rPr lang="zh-CN" altLang="zh-CN" sz="2800" b="1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𝒕𝒂𝒏</m:t>
                            </m:r>
                          </m:fName>
                          <m: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𝜶</m:t>
                            </m:r>
                          </m:e>
                        </m:func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+</m:t>
                        </m:r>
                        <m:func>
                          <m:funcPr>
                            <m:ctrlPr>
                              <a:rPr lang="zh-CN" altLang="zh-CN" sz="2800" b="1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𝒕𝒂𝒏</m:t>
                            </m:r>
                          </m:fName>
                          <m: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𝜷</m:t>
                            </m:r>
                          </m:e>
                        </m:func>
                      </m:num>
                      <m:den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zh-CN" altLang="en-US" sz="2800" b="1" i="1">
                            <a:latin typeface="Cambria Math" panose="02040503050406030204" pitchFamily="18" charset="0"/>
                          </a:rPr>
                          <m:t>−</m:t>
                        </m:r>
                        <m:func>
                          <m:funcPr>
                            <m:ctrlPr>
                              <a:rPr lang="zh-CN" altLang="zh-CN" sz="2800" b="1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𝒕𝒂𝒏</m:t>
                            </m:r>
                          </m:fName>
                          <m: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𝜶</m:t>
                            </m:r>
                          </m:e>
                        </m:func>
                        <m:func>
                          <m:funcPr>
                            <m:ctrlPr>
                              <a:rPr lang="zh-CN" altLang="zh-CN" sz="2800" b="1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𝒕𝒂𝒏</m:t>
                            </m:r>
                          </m:fName>
                          <m: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𝜷</m:t>
                            </m:r>
                          </m:e>
                        </m:func>
                      </m:den>
                    </m:f>
                  </m:oMath>
                </a14:m>
                <a:endParaRPr lang="zh-CN" altLang="zh-CN" sz="2800" dirty="0"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2800" b="1" dirty="0"/>
                  <a:t>          </a:t>
                </a:r>
                <a14:m>
                  <m:oMath xmlns:m="http://schemas.openxmlformats.org/officeDocument/2006/math">
                    <m:r>
                      <a:rPr lang="en-US" altLang="zh-CN" sz="2800" b="1" i="1">
                        <a:latin typeface="Cambria Math" panose="02040503050406030204" pitchFamily="18" charset="0"/>
                      </a:rPr>
                      <m:t>𝒕𝒂𝒏</m:t>
                    </m:r>
                    <m:d>
                      <m:dPr>
                        <m:ctrlPr>
                          <a:rPr lang="zh-CN" altLang="zh-CN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𝜶</m:t>
                        </m:r>
                        <m:r>
                          <a:rPr lang="en-US" altLang="zh-CN" sz="2800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𝜷</m:t>
                        </m:r>
                      </m:e>
                    </m:d>
                    <m:r>
                      <a:rPr lang="en-US" altLang="zh-CN" sz="2800" b="1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unc>
                          <m:funcPr>
                            <m:ctrlPr>
                              <a:rPr lang="zh-CN" altLang="zh-CN" sz="2800" b="1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𝒕𝒂𝒏</m:t>
                            </m:r>
                          </m:fName>
                          <m: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𝜶</m:t>
                            </m:r>
                          </m:e>
                        </m:func>
                        <m:r>
                          <a:rPr lang="zh-CN" altLang="en-US" sz="2800" b="1" i="1">
                            <a:latin typeface="Cambria Math" panose="02040503050406030204" pitchFamily="18" charset="0"/>
                          </a:rPr>
                          <m:t>−</m:t>
                        </m:r>
                        <m:func>
                          <m:funcPr>
                            <m:ctrlPr>
                              <a:rPr lang="zh-CN" altLang="zh-CN" sz="2800" b="1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𝒕𝒂𝒏</m:t>
                            </m:r>
                          </m:fName>
                          <m: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𝜷</m:t>
                            </m:r>
                          </m:e>
                        </m:func>
                      </m:num>
                      <m:den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+</m:t>
                        </m:r>
                        <m:func>
                          <m:funcPr>
                            <m:ctrlPr>
                              <a:rPr lang="zh-CN" altLang="zh-CN" sz="2800" b="1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𝒕𝒂𝒏</m:t>
                            </m:r>
                          </m:fName>
                          <m: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𝜶</m:t>
                            </m:r>
                          </m:e>
                        </m:func>
                        <m:func>
                          <m:funcPr>
                            <m:ctrlPr>
                              <a:rPr lang="zh-CN" altLang="zh-CN" sz="2800" b="1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𝒕𝒂𝒏</m:t>
                            </m:r>
                          </m:fName>
                          <m: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𝜷</m:t>
                            </m:r>
                          </m:e>
                        </m:func>
                      </m:den>
                    </m:f>
                  </m:oMath>
                </a14:m>
                <a:endParaRPr lang="en-US" altLang="zh-CN" sz="2800" dirty="0">
                  <a:solidFill>
                    <a:schemeClr val="accent2">
                      <a:lumMod val="7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endParaRPr lang="en-US" altLang="zh-CN" sz="2800" dirty="0">
                  <a:solidFill>
                    <a:schemeClr val="accent2">
                      <a:lumMod val="7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endParaRPr lang="en-US" altLang="zh-CN" sz="2800" dirty="0">
                  <a:solidFill>
                    <a:schemeClr val="accent2">
                      <a:lumMod val="7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endParaRPr lang="zh-CN" altLang="en-US" sz="2800" dirty="0">
                  <a:solidFill>
                    <a:schemeClr val="accent2">
                      <a:lumMod val="7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</p:txBody>
          </p:sp>
        </mc:Choice>
        <mc:Fallback xmlns="">
          <p:sp>
            <p:nvSpPr>
              <p:cNvPr id="18" name="文本框 17">
                <a:extLst>
                  <a:ext uri="{FF2B5EF4-FFF2-40B4-BE49-F238E27FC236}">
                    <a16:creationId xmlns:a16="http://schemas.microsoft.com/office/drawing/2014/main" id="{99781074-CEF6-4EF5-8177-1AD47C8B74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8"/>
                </p:custDataLst>
              </p:nvPr>
            </p:nvSpPr>
            <p:spPr>
              <a:xfrm>
                <a:off x="-331304" y="308300"/>
                <a:ext cx="7688681" cy="687803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323625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5" name="Rectangle 7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50540" name="Rectangle 12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0538" name="Text Box 10"/>
              <p:cNvSpPr txBox="1">
                <a:spLocks noChangeArrowheads="1"/>
              </p:cNvSpPr>
              <p:nvPr>
                <p:custDataLst>
                  <p:tags r:id="rId3"/>
                </p:custDataLst>
              </p:nvPr>
            </p:nvSpPr>
            <p:spPr bwMode="auto">
              <a:xfrm>
                <a:off x="317429" y="464644"/>
                <a:ext cx="11557142" cy="63126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lvl="0" fontAlgn="base">
                  <a:spcBef>
                    <a:spcPct val="50000"/>
                  </a:spcBef>
                  <a:spcAft>
                    <a:spcPct val="0"/>
                  </a:spcAft>
                  <a:defRPr/>
                </a:pPr>
                <a:r>
                  <a:rPr kumimoji="0" lang="zh-CN" alt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6439C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黑体" panose="02010609060101010101" pitchFamily="49" charset="-122"/>
                    <a:cs typeface="+mn-cs"/>
                  </a:rPr>
                  <a:t>书本</a:t>
                </a:r>
                <a:r>
                  <a:rPr kumimoji="0" lang="en-US" altLang="zh-CN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6439C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黑体" panose="02010609060101010101" pitchFamily="49" charset="-122"/>
                    <a:cs typeface="+mn-cs"/>
                  </a:rPr>
                  <a:t>221</a:t>
                </a:r>
                <a:r>
                  <a:rPr kumimoji="0" lang="zh-CN" alt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6439C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黑体" panose="02010609060101010101" pitchFamily="49" charset="-122"/>
                    <a:cs typeface="+mn-cs"/>
                  </a:rPr>
                  <a:t>页 例</a:t>
                </a:r>
                <a:r>
                  <a:rPr lang="en-US" altLang="zh-CN" sz="2400" noProof="0" dirty="0">
                    <a:solidFill>
                      <a:srgbClr val="06439C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1</a:t>
                </a:r>
                <a:r>
                  <a:rPr kumimoji="0" lang="en-US" altLang="zh-CN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楷体" panose="02010609060101010101" pitchFamily="49" charset="-122"/>
                    <a:ea typeface="楷体" panose="02010609060101010101" pitchFamily="49" charset="-122"/>
                  </a:rPr>
                  <a:t>.</a:t>
                </a:r>
                <a:r>
                  <a:rPr lang="zh-CN" altLang="zh-CN" sz="2400" b="1" dirty="0">
                    <a:solidFill>
                      <a:srgbClr val="000000"/>
                    </a:solidFill>
                    <a:ea typeface="宋体" panose="02010600030101010101" pitchFamily="2" charset="-122"/>
                    <a:cs typeface="宋体" panose="02010600030101010101" pitchFamily="2" charset="-122"/>
                  </a:rPr>
                  <a:t>已知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zh-CN" altLang="zh-CN" sz="2400" b="1" i="1" ker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宋体" panose="02010600030101010101" pitchFamily="2" charset="-122"/>
                          </a:rPr>
                        </m:ctrlPr>
                      </m:funcPr>
                      <m:fName>
                        <m:r>
                          <a:rPr lang="en-US" altLang="zh-CN" sz="24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宋体" pitchFamily="2" charset="-122"/>
                            <a:cs typeface="宋体" panose="02010600030101010101" pitchFamily="2" charset="-122"/>
                          </a:rPr>
                          <m:t>𝒔𝒊𝒏</m:t>
                        </m:r>
                      </m:fName>
                      <m:e>
                        <m:r>
                          <a:rPr lang="en-US" altLang="zh-CN" sz="24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宋体" pitchFamily="2" charset="-122"/>
                            <a:cs typeface="宋体" panose="02010600030101010101" pitchFamily="2" charset="-122"/>
                          </a:rPr>
                          <m:t>𝟐</m:t>
                        </m:r>
                        <m:r>
                          <a:rPr lang="en-US" altLang="zh-CN" sz="24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宋体" pitchFamily="2" charset="-122"/>
                            <a:cs typeface="宋体" panose="02010600030101010101" pitchFamily="2" charset="-122"/>
                          </a:rPr>
                          <m:t>𝜶</m:t>
                        </m:r>
                      </m:e>
                    </m:func>
                    <m:r>
                      <a:rPr lang="en-US" altLang="zh-CN" sz="2400" b="1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宋体" pitchFamily="2" charset="-122"/>
                        <a:cs typeface="宋体" panose="02010600030101010101" pitchFamily="2" charset="-122"/>
                      </a:rPr>
                      <m:t>=</m:t>
                    </m:r>
                    <m:f>
                      <m:fPr>
                        <m:ctrlPr>
                          <a:rPr lang="zh-CN" altLang="zh-CN" sz="2400" b="1" i="1" ker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宋体" panose="02010600030101010101" pitchFamily="2" charset="-122"/>
                          </a:rPr>
                        </m:ctrlPr>
                      </m:fPr>
                      <m:num>
                        <m:r>
                          <a:rPr lang="en-US" altLang="zh-CN" sz="24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宋体" pitchFamily="2" charset="-122"/>
                            <a:cs typeface="宋体" panose="02010600030101010101" pitchFamily="2" charset="-122"/>
                          </a:rPr>
                          <m:t>𝟓</m:t>
                        </m:r>
                      </m:num>
                      <m:den>
                        <m:r>
                          <a:rPr lang="en-US" altLang="zh-CN" sz="24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宋体" pitchFamily="2" charset="-122"/>
                            <a:cs typeface="宋体" panose="02010600030101010101" pitchFamily="2" charset="-122"/>
                          </a:rPr>
                          <m:t>𝟏𝟑</m:t>
                        </m:r>
                      </m:den>
                    </m:f>
                  </m:oMath>
                </a14:m>
                <a:r>
                  <a:rPr lang="en-US" altLang="zh-CN" sz="2400" b="1" dirty="0">
                    <a:solidFill>
                      <a:srgbClr val="000000"/>
                    </a:solidFill>
                    <a:latin typeface="宋体" panose="02010600030101010101" pitchFamily="2" charset="-122"/>
                    <a:cs typeface="宋体" panose="02010600030101010101" pitchFamily="2" charset="-122"/>
                  </a:rPr>
                  <a:t> </a:t>
                </a:r>
                <a:r>
                  <a:rPr lang="zh-CN" altLang="zh-CN" sz="2400" b="1" dirty="0">
                    <a:solidFill>
                      <a:srgbClr val="000000"/>
                    </a:solidFill>
                    <a:ea typeface="宋体" panose="02010600030101010101" pitchFamily="2" charset="-122"/>
                    <a:cs typeface="宋体" panose="02010600030101010101" pitchFamily="2" charset="-122"/>
                  </a:rPr>
                  <a:t>，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b="1" i="1" ker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宋体" panose="02010600030101010101" pitchFamily="2" charset="-122"/>
                          </a:rPr>
                        </m:ctrlPr>
                      </m:fPr>
                      <m:num>
                        <m:r>
                          <a:rPr lang="en-US" altLang="zh-CN" sz="24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宋体" pitchFamily="2" charset="-122"/>
                            <a:cs typeface="宋体" panose="02010600030101010101" pitchFamily="2" charset="-122"/>
                          </a:rPr>
                          <m:t>𝝅</m:t>
                        </m:r>
                      </m:num>
                      <m:den>
                        <m:r>
                          <a:rPr lang="en-US" altLang="zh-CN" sz="24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宋体" pitchFamily="2" charset="-122"/>
                            <a:cs typeface="宋体" panose="02010600030101010101" pitchFamily="2" charset="-122"/>
                          </a:rPr>
                          <m:t>𝟒</m:t>
                        </m:r>
                      </m:den>
                    </m:f>
                    <m:r>
                      <a:rPr lang="en-US" altLang="zh-CN" sz="2400" b="1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宋体" pitchFamily="2" charset="-122"/>
                        <a:cs typeface="宋体" panose="02010600030101010101" pitchFamily="2" charset="-122"/>
                      </a:rPr>
                      <m:t>&lt;</m:t>
                    </m:r>
                    <m:r>
                      <a:rPr lang="en-US" altLang="zh-CN" sz="2400" b="1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宋体" pitchFamily="2" charset="-122"/>
                        <a:cs typeface="宋体" panose="02010600030101010101" pitchFamily="2" charset="-122"/>
                      </a:rPr>
                      <m:t>𝜶</m:t>
                    </m:r>
                    <m:r>
                      <a:rPr lang="en-US" altLang="zh-CN" sz="2400" b="1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宋体" pitchFamily="2" charset="-122"/>
                        <a:cs typeface="宋体" panose="02010600030101010101" pitchFamily="2" charset="-122"/>
                      </a:rPr>
                      <m:t>&lt;</m:t>
                    </m:r>
                    <m:f>
                      <m:fPr>
                        <m:ctrlPr>
                          <a:rPr lang="zh-CN" altLang="zh-CN" sz="2400" b="1" i="1" ker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宋体" panose="02010600030101010101" pitchFamily="2" charset="-122"/>
                          </a:rPr>
                        </m:ctrlPr>
                      </m:fPr>
                      <m:num>
                        <m:r>
                          <a:rPr lang="en-US" altLang="zh-CN" sz="24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宋体" pitchFamily="2" charset="-122"/>
                            <a:cs typeface="宋体" panose="02010600030101010101" pitchFamily="2" charset="-122"/>
                          </a:rPr>
                          <m:t>𝝅</m:t>
                        </m:r>
                      </m:num>
                      <m:den>
                        <m:r>
                          <a:rPr lang="en-US" altLang="zh-CN" sz="24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宋体" pitchFamily="2" charset="-122"/>
                            <a:cs typeface="宋体" panose="02010600030101010101" pitchFamily="2" charset="-122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sz="2400" b="1" dirty="0">
                    <a:solidFill>
                      <a:srgbClr val="000000"/>
                    </a:solidFill>
                    <a:latin typeface="宋体" panose="02010600030101010101" pitchFamily="2" charset="-122"/>
                    <a:cs typeface="宋体" panose="02010600030101010101" pitchFamily="2" charset="-122"/>
                  </a:rPr>
                  <a:t> </a:t>
                </a:r>
                <a:r>
                  <a:rPr lang="zh-CN" altLang="zh-CN" sz="2400" b="1" dirty="0">
                    <a:solidFill>
                      <a:srgbClr val="000000"/>
                    </a:solidFill>
                    <a:ea typeface="宋体" panose="02010600030101010101" pitchFamily="2" charset="-122"/>
                    <a:cs typeface="宋体" panose="02010600030101010101" pitchFamily="2" charset="-122"/>
                  </a:rPr>
                  <a:t>，求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zh-CN" altLang="zh-CN" sz="2400" b="1" i="1" ker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宋体" panose="02010600030101010101" pitchFamily="2" charset="-122"/>
                          </a:rPr>
                        </m:ctrlPr>
                      </m:funcPr>
                      <m:fName>
                        <m:r>
                          <a:rPr lang="en-US" altLang="zh-CN" sz="24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宋体" pitchFamily="2" charset="-122"/>
                            <a:cs typeface="宋体" panose="02010600030101010101" pitchFamily="2" charset="-122"/>
                          </a:rPr>
                          <m:t>𝒔𝒊𝒏</m:t>
                        </m:r>
                      </m:fName>
                      <m:e>
                        <m:r>
                          <a:rPr lang="en-US" altLang="zh-CN" sz="24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宋体" pitchFamily="2" charset="-122"/>
                            <a:cs typeface="宋体" panose="02010600030101010101" pitchFamily="2" charset="-122"/>
                          </a:rPr>
                          <m:t>𝟒</m:t>
                        </m:r>
                        <m:r>
                          <a:rPr lang="en-US" altLang="zh-CN" sz="24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宋体" pitchFamily="2" charset="-122"/>
                            <a:cs typeface="宋体" panose="02010600030101010101" pitchFamily="2" charset="-122"/>
                          </a:rPr>
                          <m:t>𝜶</m:t>
                        </m:r>
                      </m:e>
                    </m:func>
                  </m:oMath>
                </a14:m>
                <a:r>
                  <a:rPr lang="zh-CN" altLang="zh-CN" sz="2400" b="1" dirty="0">
                    <a:solidFill>
                      <a:srgbClr val="000000"/>
                    </a:solidFill>
                    <a:ea typeface="宋体" panose="02010600030101010101" pitchFamily="2" charset="-122"/>
                    <a:cs typeface="宋体" panose="02010600030101010101" pitchFamily="2" charset="-122"/>
                  </a:rPr>
                  <a:t>，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zh-CN" altLang="zh-CN" sz="2400" b="1" i="1" ker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宋体" panose="02010600030101010101" pitchFamily="2" charset="-122"/>
                          </a:rPr>
                        </m:ctrlPr>
                      </m:funcPr>
                      <m:fName>
                        <m:r>
                          <a:rPr lang="en-US" altLang="zh-CN" sz="24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宋体" pitchFamily="2" charset="-122"/>
                            <a:cs typeface="宋体" panose="02010600030101010101" pitchFamily="2" charset="-122"/>
                          </a:rPr>
                          <m:t>𝒄𝒐𝒔</m:t>
                        </m:r>
                      </m:fName>
                      <m:e>
                        <m:r>
                          <a:rPr lang="en-US" altLang="zh-CN" sz="24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宋体" pitchFamily="2" charset="-122"/>
                            <a:cs typeface="宋体" panose="02010600030101010101" pitchFamily="2" charset="-122"/>
                          </a:rPr>
                          <m:t>𝟒</m:t>
                        </m:r>
                        <m:r>
                          <a:rPr lang="en-US" altLang="zh-CN" sz="24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宋体" pitchFamily="2" charset="-122"/>
                            <a:cs typeface="宋体" panose="02010600030101010101" pitchFamily="2" charset="-122"/>
                          </a:rPr>
                          <m:t>𝜶</m:t>
                        </m:r>
                      </m:e>
                    </m:func>
                  </m:oMath>
                </a14:m>
                <a:r>
                  <a:rPr lang="zh-CN" altLang="zh-CN" sz="2400" b="1" dirty="0">
                    <a:solidFill>
                      <a:srgbClr val="000000"/>
                    </a:solidFill>
                    <a:ea typeface="宋体" panose="02010600030101010101" pitchFamily="2" charset="-122"/>
                    <a:cs typeface="宋体" panose="02010600030101010101" pitchFamily="2" charset="-122"/>
                  </a:rPr>
                  <a:t>，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zh-CN" altLang="zh-CN" sz="2400" b="1" i="1" ker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宋体" panose="02010600030101010101" pitchFamily="2" charset="-122"/>
                          </a:rPr>
                        </m:ctrlPr>
                      </m:funcPr>
                      <m:fName>
                        <m:r>
                          <a:rPr lang="en-US" altLang="zh-CN" sz="24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宋体" pitchFamily="2" charset="-122"/>
                            <a:cs typeface="宋体" panose="02010600030101010101" pitchFamily="2" charset="-122"/>
                          </a:rPr>
                          <m:t>𝒕𝒂𝒏</m:t>
                        </m:r>
                      </m:fName>
                      <m:e>
                        <m:r>
                          <a:rPr lang="en-US" altLang="zh-CN" sz="24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宋体" pitchFamily="2" charset="-122"/>
                            <a:cs typeface="宋体" panose="02010600030101010101" pitchFamily="2" charset="-122"/>
                          </a:rPr>
                          <m:t>𝟒</m:t>
                        </m:r>
                        <m:r>
                          <a:rPr lang="en-US" altLang="zh-CN" sz="24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宋体" pitchFamily="2" charset="-122"/>
                            <a:cs typeface="宋体" panose="02010600030101010101" pitchFamily="2" charset="-122"/>
                          </a:rPr>
                          <m:t>𝜶</m:t>
                        </m:r>
                      </m:e>
                    </m:func>
                  </m:oMath>
                </a14:m>
                <a:r>
                  <a:rPr lang="zh-CN" altLang="zh-CN" sz="2400" b="1" dirty="0">
                    <a:solidFill>
                      <a:srgbClr val="000000"/>
                    </a:solidFill>
                    <a:ea typeface="宋体" panose="02010600030101010101" pitchFamily="2" charset="-122"/>
                    <a:cs typeface="宋体" panose="02010600030101010101" pitchFamily="2" charset="-122"/>
                  </a:rPr>
                  <a:t>的值</a:t>
                </a:r>
                <a:r>
                  <a:rPr lang="en-US" altLang="zh-CN" sz="2400" b="1" dirty="0">
                    <a:solidFill>
                      <a:srgbClr val="000000"/>
                    </a:solidFill>
                    <a:ea typeface="宋体" panose="02010600030101010101" pitchFamily="2" charset="-122"/>
                    <a:cs typeface="宋体" panose="02010600030101010101" pitchFamily="2" charset="-122"/>
                  </a:rPr>
                  <a:t>.</a:t>
                </a:r>
                <a:endParaRPr kumimoji="0" lang="zh-CN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</mc:Choice>
        <mc:Fallback xmlns="">
          <p:sp>
            <p:nvSpPr>
              <p:cNvPr id="150538" name="Text Box 10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9"/>
                </p:custDataLst>
              </p:nvPr>
            </p:nvSpPr>
            <p:spPr bwMode="auto">
              <a:xfrm>
                <a:off x="317429" y="464644"/>
                <a:ext cx="11557142" cy="631263"/>
              </a:xfrm>
              <a:prstGeom prst="rect">
                <a:avLst/>
              </a:prstGeom>
              <a:blipFill>
                <a:blip r:embed="rId10"/>
                <a:stretch>
                  <a:fillRect l="-791" t="-17308" b="-18269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0545" name="Rectangle 17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50547" name="Rectangle 1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50549" name="Rectangle 21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 Box 14"/>
              <p:cNvSpPr txBox="1">
                <a:spLocks noChangeArrowheads="1"/>
              </p:cNvSpPr>
              <p:nvPr>
                <p:custDataLst>
                  <p:tags r:id="rId7"/>
                </p:custDataLst>
              </p:nvPr>
            </p:nvSpPr>
            <p:spPr bwMode="auto">
              <a:xfrm>
                <a:off x="933182" y="1366395"/>
                <a:ext cx="10666580" cy="707411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lnSpc>
                    <a:spcPct val="200000"/>
                  </a:lnSpc>
                </a:pPr>
                <a:r>
                  <a:rPr lang="zh-CN" altLang="en-US" sz="2800" b="1" noProof="0" dirty="0">
                    <a:solidFill>
                      <a:schemeClr val="tx1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解</a:t>
                </a:r>
                <a:r>
                  <a:rPr lang="en-US" altLang="zh-CN" sz="2800" b="1" noProof="0" dirty="0">
                    <a:solidFill>
                      <a:schemeClr val="tx1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:</a:t>
                </a:r>
                <a:r>
                  <a:rPr lang="zh-CN" altLang="zh-CN" sz="2400" b="1" dirty="0">
                    <a:solidFill>
                      <a:schemeClr val="tx1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由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𝝅</m:t>
                        </m:r>
                      </m:num>
                      <m:den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  <m:r>
                      <a:rPr lang="en-US" altLang="zh-CN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altLang="zh-CN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𝜶</m:t>
                    </m:r>
                    <m:r>
                      <a:rPr lang="en-US" altLang="zh-CN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&lt;</m:t>
                    </m:r>
                    <m:f>
                      <m:fPr>
                        <m:ctrlPr>
                          <a:rPr lang="zh-CN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𝝅</m:t>
                        </m:r>
                      </m:num>
                      <m:den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sz="2400" b="1" dirty="0">
                    <a:solidFill>
                      <a:schemeClr val="tx1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 </a:t>
                </a:r>
                <a:r>
                  <a:rPr lang="zh-CN" altLang="zh-CN" sz="2400" b="1" dirty="0">
                    <a:solidFill>
                      <a:schemeClr val="tx1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，得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𝝅</m:t>
                        </m:r>
                      </m:num>
                      <m:den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  <m:r>
                      <a:rPr lang="en-US" altLang="zh-CN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altLang="zh-CN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𝟐</m:t>
                    </m:r>
                    <m:r>
                      <a:rPr lang="en-US" altLang="zh-CN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𝜶</m:t>
                    </m:r>
                    <m:r>
                      <a:rPr lang="en-US" altLang="zh-CN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altLang="zh-CN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𝝅</m:t>
                    </m:r>
                  </m:oMath>
                </a14:m>
                <a:r>
                  <a:rPr lang="en-US" altLang="zh-CN" sz="2400" b="1" dirty="0">
                    <a:solidFill>
                      <a:schemeClr val="tx1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.</a:t>
                </a:r>
                <a:r>
                  <a:rPr lang="zh-CN" altLang="zh-CN" sz="2400" b="1" dirty="0">
                    <a:solidFill>
                      <a:schemeClr val="tx1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（确定</a:t>
                </a:r>
                <a14:m>
                  <m:oMath xmlns:m="http://schemas.openxmlformats.org/officeDocument/2006/math">
                    <m:r>
                      <a:rPr lang="en-US" altLang="zh-CN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𝟐</m:t>
                    </m:r>
                    <m:r>
                      <a:rPr lang="en-US" altLang="zh-CN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𝜶</m:t>
                    </m:r>
                  </m:oMath>
                </a14:m>
                <a:r>
                  <a:rPr lang="zh-CN" altLang="zh-CN" sz="2400" b="1" dirty="0">
                    <a:solidFill>
                      <a:schemeClr val="tx1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的象限以确定三角函数的正负）</a:t>
                </a:r>
              </a:p>
              <a:p>
                <a:pPr>
                  <a:lnSpc>
                    <a:spcPct val="200000"/>
                  </a:lnSpc>
                </a:pPr>
                <a:r>
                  <a:rPr lang="zh-CN" altLang="zh-CN" sz="2400" b="1" dirty="0">
                    <a:solidFill>
                      <a:schemeClr val="tx1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又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zh-CN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𝒔𝒊𝒏</m:t>
                        </m:r>
                      </m:fName>
                      <m:e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𝜶</m:t>
                        </m:r>
                      </m:e>
                    </m:func>
                    <m:r>
                      <a:rPr lang="en-US" altLang="zh-CN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num>
                      <m:den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𝟏𝟑</m:t>
                        </m:r>
                      </m:den>
                    </m:f>
                  </m:oMath>
                </a14:m>
                <a:r>
                  <a:rPr lang="en-US" altLang="zh-CN" sz="2400" b="1" dirty="0">
                    <a:solidFill>
                      <a:schemeClr val="tx1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 </a:t>
                </a:r>
                <a:r>
                  <a:rPr lang="zh-CN" altLang="zh-CN" sz="2400" b="1" dirty="0">
                    <a:solidFill>
                      <a:schemeClr val="tx1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，所以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zh-CN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𝒄𝒐𝒔</m:t>
                        </m:r>
                      </m:fName>
                      <m:e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𝜶</m:t>
                        </m:r>
                      </m:e>
                    </m:func>
                    <m:r>
                      <a:rPr lang="en-US" altLang="zh-CN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zh-CN" altLang="en-US" sz="24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ad>
                      <m:radPr>
                        <m:degHide m:val="on"/>
                        <m:ctrlPr>
                          <a:rPr lang="zh-CN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zh-CN" alt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zh-CN" altLang="zh-CN" sz="24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zh-CN" altLang="zh-CN" sz="24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zh-CN" altLang="zh-CN" sz="24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zh-CN" sz="24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𝟓</m:t>
                                    </m:r>
                                  </m:num>
                                  <m:den>
                                    <m:r>
                                      <a:rPr lang="en-US" altLang="zh-CN" sz="24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𝟏𝟑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altLang="zh-CN" sz="24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  <m:r>
                      <a:rPr lang="en-US" altLang="zh-CN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zh-CN" altLang="en-US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𝟏𝟐</m:t>
                        </m:r>
                      </m:num>
                      <m:den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𝟏𝟑</m:t>
                        </m:r>
                      </m:den>
                    </m:f>
                  </m:oMath>
                </a14:m>
                <a:r>
                  <a:rPr lang="en-US" altLang="zh-CN" sz="2400" b="1" dirty="0">
                    <a:solidFill>
                      <a:schemeClr val="tx1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 .</a:t>
                </a:r>
                <a:endParaRPr lang="zh-CN" altLang="zh-CN" sz="2400" b="1" dirty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zh-CN" altLang="zh-CN" sz="2400" b="1" dirty="0">
                    <a:solidFill>
                      <a:schemeClr val="tx1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于是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zh-CN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𝒔𝒊𝒏</m:t>
                        </m:r>
                      </m:fName>
                      <m:e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𝜶</m:t>
                        </m:r>
                      </m:e>
                    </m:func>
                    <m:r>
                      <a:rPr lang="en-US" altLang="zh-CN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CN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𝐬𝐢𝐧</m:t>
                    </m:r>
                    <m:d>
                      <m:dPr>
                        <m:begChr m:val="["/>
                        <m:endChr m:val="]"/>
                        <m:ctrlPr>
                          <a:rPr lang="zh-CN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zh-CN" altLang="zh-CN" sz="2400" b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×</m:t>
                        </m:r>
                        <m:d>
                          <m:dPr>
                            <m:ctrlPr>
                              <a:rPr lang="zh-CN" altLang="zh-CN" sz="24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zh-CN" sz="24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  <m:r>
                              <a:rPr lang="en-US" altLang="zh-CN" sz="24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𝜶</m:t>
                            </m:r>
                          </m:e>
                        </m:d>
                      </m:e>
                    </m:d>
                    <m:r>
                      <a:rPr lang="en-US" altLang="zh-CN" sz="2400" b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  =</m:t>
                    </m:r>
                    <m:r>
                      <a:rPr lang="en-US" altLang="zh-CN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𝟐</m:t>
                    </m:r>
                    <m:func>
                      <m:funcPr>
                        <m:ctrlPr>
                          <a:rPr lang="zh-CN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𝒔𝒊𝒏</m:t>
                        </m:r>
                      </m:fName>
                      <m:e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𝜶</m:t>
                        </m:r>
                      </m:e>
                    </m:func>
                    <m:func>
                      <m:funcPr>
                        <m:ctrlPr>
                          <a:rPr lang="zh-CN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𝒄𝒐𝒔</m:t>
                        </m:r>
                      </m:fName>
                      <m:e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𝜶</m:t>
                        </m:r>
                      </m:e>
                    </m:func>
                  </m:oMath>
                </a14:m>
                <a:endParaRPr lang="zh-CN" altLang="zh-CN" sz="2400" b="1" dirty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pPr>
                  <a:lnSpc>
                    <a:spcPct val="200000"/>
                  </a:lnSpc>
                </a:pPr>
                <a14:m>
                  <m:oMath xmlns:m="http://schemas.openxmlformats.org/officeDocument/2006/math">
                    <m:r>
                      <a:rPr lang="en-US" altLang="zh-CN" sz="2400" b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    =</m:t>
                    </m:r>
                    <m:r>
                      <a:rPr lang="en-US" altLang="zh-CN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𝟐</m:t>
                    </m:r>
                    <m:r>
                      <a:rPr lang="zh-CN" altLang="zh-CN" sz="2400" b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×</m:t>
                    </m:r>
                    <m:f>
                      <m:fPr>
                        <m:ctrlPr>
                          <a:rPr lang="zh-CN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num>
                      <m:den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𝟏𝟑</m:t>
                        </m:r>
                      </m:den>
                    </m:f>
                    <m:r>
                      <a:rPr lang="zh-CN" altLang="zh-CN" sz="2400" b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×</m:t>
                    </m:r>
                    <m:d>
                      <m:dPr>
                        <m:ctrlPr>
                          <a:rPr lang="zh-CN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zh-CN" alt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zh-CN" altLang="zh-CN" sz="24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4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𝟏𝟐</m:t>
                            </m:r>
                          </m:num>
                          <m:den>
                            <m:r>
                              <a:rPr lang="en-US" altLang="zh-CN" sz="24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𝟏𝟑</m:t>
                            </m:r>
                          </m:den>
                        </m:f>
                      </m:e>
                    </m:d>
                    <m:r>
                      <a:rPr lang="en-US" altLang="zh-CN" sz="2400" b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CN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𝟏𝟐𝟎</m:t>
                        </m:r>
                      </m:num>
                      <m:den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𝟏𝟔𝟗</m:t>
                        </m:r>
                      </m:den>
                    </m:f>
                  </m:oMath>
                </a14:m>
                <a:r>
                  <a:rPr lang="en-US" altLang="zh-CN" sz="2400" b="1" dirty="0">
                    <a:solidFill>
                      <a:schemeClr val="tx1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.</a:t>
                </a:r>
                <a:endParaRPr lang="zh-CN" altLang="zh-CN" sz="2400" b="1" dirty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pPr algn="just">
                  <a:lnSpc>
                    <a:spcPct val="150000"/>
                  </a:lnSpc>
                </a:pPr>
                <a:endParaRPr lang="zh-CN" altLang="zh-CN" sz="1400" kern="100" dirty="0"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zh-CN" altLang="en-US" sz="2800" kern="100" dirty="0">
                    <a:solidFill>
                      <a:srgbClr val="A52BB9"/>
                    </a:solidFill>
                    <a:latin typeface="Calibri" panose="020F0502020204030204" pitchFamily="34" charset="0"/>
                    <a:ea typeface="楷体" panose="02010609060101010101" pitchFamily="49" charset="-122"/>
                    <a:cs typeface="楷体" panose="02010609060101010101" pitchFamily="49" charset="-122"/>
                  </a:rPr>
                  <a:t>参考以上过程，独立将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zh-CN" altLang="zh-CN" sz="240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r>
                          <a:rPr lang="en-US" altLang="zh-CN" sz="2400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en-US" altLang="zh-CN" sz="2400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</m:func>
                  </m:oMath>
                </a14:m>
                <a:r>
                  <a:rPr lang="zh-CN" altLang="zh-CN" sz="2400" dirty="0">
                    <a:solidFill>
                      <a:schemeClr val="accent1">
                        <a:lumMod val="75000"/>
                      </a:schemeClr>
                    </a:solidFill>
                  </a:rPr>
                  <a:t>，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zh-CN" altLang="zh-CN" sz="2400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tan</m:t>
                        </m:r>
                      </m:fName>
                      <m:e>
                        <m:r>
                          <a:rPr lang="en-US" altLang="zh-CN" sz="2400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en-US" altLang="zh-CN" sz="2400" i="1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</m:func>
                  </m:oMath>
                </a14:m>
                <a:r>
                  <a:rPr lang="zh-CN" altLang="en-US" sz="2400" kern="100" dirty="0">
                    <a:solidFill>
                      <a:srgbClr val="A52BB9"/>
                    </a:solidFill>
                    <a:latin typeface="Cambria Math" panose="02040503050406030204" pitchFamily="18" charset="0"/>
                    <a:ea typeface="楷体" panose="02010609060101010101" pitchFamily="49" charset="-122"/>
                    <a:cs typeface="楷体" panose="02010609060101010101" pitchFamily="49" charset="-122"/>
                  </a:rPr>
                  <a:t>求出</a:t>
                </a:r>
                <a:r>
                  <a:rPr lang="en-US" altLang="zh-CN" sz="2400" kern="100" dirty="0">
                    <a:solidFill>
                      <a:srgbClr val="A52BB9"/>
                    </a:solidFill>
                    <a:latin typeface="Cambria Math" panose="02040503050406030204" pitchFamily="18" charset="0"/>
                    <a:ea typeface="楷体" panose="02010609060101010101" pitchFamily="49" charset="-122"/>
                    <a:cs typeface="楷体" panose="02010609060101010101" pitchFamily="49" charset="-122"/>
                  </a:rPr>
                  <a:t>.</a:t>
                </a:r>
              </a:p>
              <a:p>
                <a:pPr algn="ctr"/>
                <a:endParaRPr lang="zh-CN" altLang="zh-CN" sz="2000" kern="100" dirty="0">
                  <a:solidFill>
                    <a:srgbClr val="A52BB9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endParaRPr lang="zh-CN" altLang="zh-CN" sz="2400" dirty="0">
                  <a:solidFill>
                    <a:srgbClr val="F09510"/>
                  </a:solidFill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2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srgbClr val="7030A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</mc:Choice>
        <mc:Fallback xmlns="">
          <p:sp>
            <p:nvSpPr>
              <p:cNvPr id="30" name="Text Box 14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11"/>
                </p:custDataLst>
              </p:nvPr>
            </p:nvSpPr>
            <p:spPr bwMode="auto">
              <a:xfrm>
                <a:off x="933182" y="1366395"/>
                <a:ext cx="10666580" cy="7074116"/>
              </a:xfrm>
              <a:prstGeom prst="rect">
                <a:avLst/>
              </a:prstGeom>
              <a:blipFill>
                <a:blip r:embed="rId12"/>
                <a:stretch>
                  <a:fillRect l="-1143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22453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5" name="Rectangle 7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50540" name="Rectangle 12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0538" name="Text Box 10"/>
              <p:cNvSpPr txBox="1">
                <a:spLocks noChangeArrowheads="1"/>
              </p:cNvSpPr>
              <p:nvPr>
                <p:custDataLst>
                  <p:tags r:id="rId3"/>
                </p:custDataLst>
              </p:nvPr>
            </p:nvSpPr>
            <p:spPr bwMode="auto">
              <a:xfrm>
                <a:off x="0" y="40722"/>
                <a:ext cx="11557142" cy="61542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lvl="0" fontAlgn="base">
                  <a:spcBef>
                    <a:spcPct val="50000"/>
                  </a:spcBef>
                  <a:spcAft>
                    <a:spcPct val="0"/>
                  </a:spcAft>
                  <a:defRPr/>
                </a:pPr>
                <a:r>
                  <a:rPr kumimoji="0" lang="zh-CN" alt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6439C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黑体" panose="02010609060101010101" pitchFamily="49" charset="-122"/>
                    <a:cs typeface="+mn-cs"/>
                  </a:rPr>
                  <a:t>例</a:t>
                </a:r>
                <a:r>
                  <a:rPr lang="en-US" altLang="zh-CN" sz="2400" dirty="0">
                    <a:solidFill>
                      <a:srgbClr val="06439C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2</a:t>
                </a:r>
                <a:r>
                  <a:rPr lang="zh-CN" altLang="en-US" sz="2400" dirty="0">
                    <a:solidFill>
                      <a:srgbClr val="06439C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（书本</a:t>
                </a:r>
                <a:r>
                  <a:rPr lang="en-US" altLang="zh-CN" sz="2400" dirty="0">
                    <a:solidFill>
                      <a:srgbClr val="06439C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222</a:t>
                </a:r>
                <a:r>
                  <a:rPr lang="zh-CN" altLang="en-US" sz="2400" dirty="0">
                    <a:solidFill>
                      <a:srgbClr val="06439C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页）</a:t>
                </a:r>
                <a:r>
                  <a:rPr kumimoji="0" lang="en-US" altLang="zh-CN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楷体" panose="02010609060101010101" pitchFamily="49" charset="-122"/>
                    <a:ea typeface="楷体" panose="02010609060101010101" pitchFamily="49" charset="-122"/>
                  </a:rPr>
                  <a:t>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ea typeface="宋体" panose="02010600030101010101" pitchFamily="2" charset="-122"/>
                    <a:cs typeface="宋体" panose="02010600030101010101" pitchFamily="2" charset="-122"/>
                  </a:rPr>
                  <a:t>在△</a:t>
                </a:r>
                <a14:m>
                  <m:oMath xmlns:m="http://schemas.openxmlformats.org/officeDocument/2006/math">
                    <m:r>
                      <a:rPr lang="en-US" altLang="zh-CN" sz="24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宋体" pitchFamily="2" charset="-122"/>
                        <a:cs typeface="宋体" panose="02010600030101010101" pitchFamily="2" charset="-122"/>
                      </a:rPr>
                      <m:t>𝐴𝐵𝐶</m:t>
                    </m:r>
                  </m:oMath>
                </a14:m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宋体" panose="02010600030101010101" pitchFamily="2" charset="-122"/>
                  </a:rPr>
                  <a:t>中，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zh-CN" altLang="zh-CN" sz="2400" i="1" ker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宋体" panose="02010600030101010101" pitchFamily="2" charset="-122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宋体" pitchFamily="2" charset="-122"/>
                            <a:cs typeface="宋体" panose="02010600030101010101" pitchFamily="2" charset="-122"/>
                          </a:rPr>
                          <m:t>cos</m:t>
                        </m:r>
                      </m:fName>
                      <m:e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宋体" pitchFamily="2" charset="-122"/>
                            <a:cs typeface="宋体" panose="02010600030101010101" pitchFamily="2" charset="-122"/>
                          </a:rPr>
                          <m:t>𝐴</m:t>
                        </m:r>
                      </m:e>
                    </m:func>
                    <m:r>
                      <a:rPr lang="en-US" altLang="zh-CN" sz="24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宋体" pitchFamily="2" charset="-122"/>
                        <a:cs typeface="宋体" panose="02010600030101010101" pitchFamily="2" charset="-122"/>
                      </a:rPr>
                      <m:t>=</m:t>
                    </m:r>
                    <m:f>
                      <m:fPr>
                        <m:ctrlPr>
                          <a:rPr lang="zh-CN" altLang="zh-CN" sz="2400" i="1" ker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宋体" panose="02010600030101010101" pitchFamily="2" charset="-122"/>
                          </a:rPr>
                        </m:ctrlPr>
                      </m:fPr>
                      <m:num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宋体" pitchFamily="2" charset="-122"/>
                            <a:cs typeface="宋体" panose="02010600030101010101" pitchFamily="2" charset="-122"/>
                          </a:rPr>
                          <m:t>4</m:t>
                        </m:r>
                      </m:num>
                      <m:den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宋体" pitchFamily="2" charset="-122"/>
                            <a:cs typeface="宋体" panose="02010600030101010101" pitchFamily="2" charset="-122"/>
                          </a:rPr>
                          <m:t>5</m:t>
                        </m:r>
                      </m:den>
                    </m:f>
                  </m:oMath>
                </a14:m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宋体" panose="02010600030101010101" pitchFamily="2" charset="-122"/>
                  </a:rPr>
                  <a:t>，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zh-CN" altLang="zh-CN" sz="2400" i="1" ker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宋体" panose="02010600030101010101" pitchFamily="2" charset="-122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宋体" pitchFamily="2" charset="-122"/>
                            <a:cs typeface="宋体" panose="02010600030101010101" pitchFamily="2" charset="-122"/>
                          </a:rPr>
                          <m:t>tan</m:t>
                        </m:r>
                      </m:fName>
                      <m:e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宋体" pitchFamily="2" charset="-122"/>
                            <a:cs typeface="宋体" panose="02010600030101010101" pitchFamily="2" charset="-122"/>
                          </a:rPr>
                          <m:t>𝐵</m:t>
                        </m:r>
                      </m:e>
                    </m:func>
                    <m:r>
                      <a:rPr lang="en-US" altLang="zh-CN" sz="24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宋体" pitchFamily="2" charset="-122"/>
                        <a:cs typeface="宋体" panose="02010600030101010101" pitchFamily="2" charset="-122"/>
                      </a:rPr>
                      <m:t>=2</m:t>
                    </m:r>
                  </m:oMath>
                </a14:m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宋体" panose="02010600030101010101" pitchFamily="2" charset="-122"/>
                  </a:rPr>
                  <a:t>，求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400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宋体" pitchFamily="2" charset="-122"/>
                        <a:cs typeface="宋体" panose="02010600030101010101" pitchFamily="2" charset="-122"/>
                      </a:rPr>
                      <m:t>tan</m:t>
                    </m:r>
                  </m:oMath>
                </a14:m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宋体" panose="02010600030101010101" pitchFamily="2" charset="-122"/>
                  </a:rPr>
                  <a:t>（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宋体" panose="02010600030101010101" pitchFamily="2" charset="-122"/>
                  </a:rPr>
                  <a:t>2</a:t>
                </a:r>
                <a:r>
                  <a:rPr lang="en-US" altLang="zh-CN" sz="2400" i="1" dirty="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宋体" panose="02010600030101010101" pitchFamily="2" charset="-122"/>
                  </a:rPr>
                  <a:t>A</a:t>
                </a:r>
                <a14:m>
                  <m:oMath xmlns:m="http://schemas.openxmlformats.org/officeDocument/2006/math">
                    <m:r>
                      <a:rPr lang="en-US" altLang="zh-CN" sz="2400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宋体" pitchFamily="2" charset="-122"/>
                        <a:cs typeface="宋体" panose="02010600030101010101" pitchFamily="2" charset="-122"/>
                      </a:rPr>
                      <m:t>+</m:t>
                    </m:r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宋体" panose="02010600030101010101" pitchFamily="2" charset="-122"/>
                  </a:rPr>
                  <a:t>2</a:t>
                </a:r>
                <a:r>
                  <a:rPr lang="en-US" altLang="zh-CN" sz="2400" i="1" dirty="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宋体" panose="02010600030101010101" pitchFamily="2" charset="-122"/>
                  </a:rPr>
                  <a:t>B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宋体" panose="02010600030101010101" pitchFamily="2" charset="-122"/>
                  </a:rPr>
                  <a:t>）的值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宋体" panose="02010600030101010101" pitchFamily="2" charset="-122"/>
                  </a:rPr>
                  <a:t>.</a:t>
                </a:r>
                <a:endParaRPr lang="zh-CN" altLang="zh-CN" sz="20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50538" name="Text Box 10"/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11"/>
                </p:custDataLst>
              </p:nvPr>
            </p:nvSpPr>
            <p:spPr bwMode="auto">
              <a:xfrm>
                <a:off x="0" y="40722"/>
                <a:ext cx="11557142" cy="615425"/>
              </a:xfrm>
              <a:prstGeom prst="rect">
                <a:avLst/>
              </a:prstGeom>
              <a:blipFill>
                <a:blip r:embed="rId12"/>
                <a:stretch>
                  <a:fillRect l="-791" t="-19802" b="-19802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0545" name="Rectangle 17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50547" name="Rectangle 1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50549" name="Rectangle 21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" name="矩形: 折角 1">
            <a:extLst>
              <a:ext uri="{FF2B5EF4-FFF2-40B4-BE49-F238E27FC236}">
                <a16:creationId xmlns:a16="http://schemas.microsoft.com/office/drawing/2014/main" id="{5358A32C-2FCC-4F39-9E4C-2EE0FD32F994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9743488" y="938421"/>
            <a:ext cx="2130459" cy="1244338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2A+2B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与</a:t>
            </a: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之间可以构成怎样的关系？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A5AD07AC-2EDF-4B4C-A183-4173571A6BD2}"/>
                  </a:ext>
                </a:extLst>
              </p:cNvPr>
              <p:cNvSpPr txBox="1"/>
              <p:nvPr>
                <p:custDataLst>
                  <p:tags r:id="rId8"/>
                </p:custDataLst>
              </p:nvPr>
            </p:nvSpPr>
            <p:spPr>
              <a:xfrm>
                <a:off x="318053" y="754611"/>
                <a:ext cx="12404034" cy="56515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400" b="1" dirty="0">
                    <a:solidFill>
                      <a:schemeClr val="tx1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解法</a:t>
                </a:r>
                <a:r>
                  <a:rPr lang="en-US" altLang="zh-CN" sz="2400" b="1" dirty="0">
                    <a:solidFill>
                      <a:schemeClr val="tx1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1</a:t>
                </a:r>
                <a:r>
                  <a:rPr lang="zh-CN" altLang="en-US" sz="2400" b="1" dirty="0">
                    <a:solidFill>
                      <a:schemeClr val="tx1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：在    </a:t>
                </a:r>
                <a:r>
                  <a:rPr lang="en-US" altLang="zh-CN" sz="2400" b="1" dirty="0">
                    <a:solidFill>
                      <a:schemeClr val="tx1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ABC</a:t>
                </a:r>
                <a:r>
                  <a:rPr lang="zh-CN" altLang="en-US" sz="2400" b="1" dirty="0">
                    <a:solidFill>
                      <a:schemeClr val="tx1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中，由</a:t>
                </a:r>
                <a14:m>
                  <m:oMath xmlns:m="http://schemas.openxmlformats.org/officeDocument/2006/math"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𝒄𝒐𝒔𝑨</m:t>
                    </m:r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=</m:t>
                    </m:r>
                    <m:f>
                      <m:fPr>
                        <m:ctrlP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𝟒</m:t>
                        </m:r>
                      </m:num>
                      <m:den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𝟓</m:t>
                        </m:r>
                      </m:den>
                    </m:f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,</m:t>
                    </m:r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𝟎</m:t>
                    </m:r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&lt;</m:t>
                    </m:r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𝑨</m:t>
                    </m:r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&lt;</m:t>
                    </m:r>
                    <m:r>
                      <a:rPr lang="zh-CN" alt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𝝅</m:t>
                    </m:r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,</m:t>
                    </m:r>
                    <m:r>
                      <a:rPr lang="zh-CN" altLang="en-US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得</m:t>
                    </m:r>
                  </m:oMath>
                </a14:m>
                <a:r>
                  <a:rPr lang="zh-CN" altLang="en-US" sz="2400" b="1" dirty="0">
                    <a:solidFill>
                      <a:schemeClr val="tx1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：</a:t>
                </a:r>
                <a:endParaRPr lang="en-US" altLang="zh-CN" sz="2400" b="1" dirty="0">
                  <a:solidFill>
                    <a:schemeClr val="tx1"/>
                  </a:solidFill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2400" b="1" dirty="0">
                    <a:solidFill>
                      <a:schemeClr val="tx1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       </a:t>
                </a:r>
                <a14:m>
                  <m:oMath xmlns:m="http://schemas.openxmlformats.org/officeDocument/2006/math"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𝒔𝒊𝒏𝑨</m:t>
                    </m:r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radPr>
                      <m:deg/>
                      <m:e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𝟏</m:t>
                        </m:r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−</m:t>
                        </m:r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𝒄𝒐𝒔</m:t>
                        </m:r>
                        <m:r>
                          <a:rPr lang="en-US" altLang="zh-CN" sz="2400" b="1" i="1" baseline="3000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𝟐</m:t>
                        </m:r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𝑨</m:t>
                        </m:r>
                      </m:e>
                    </m:rad>
                    <m:r>
                      <a:rPr lang="en-US" altLang="zh-CN" sz="2400" b="1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radPr>
                      <m:deg/>
                      <m:e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𝟏</m:t>
                        </m:r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−</m:t>
                        </m:r>
                        <m:d>
                          <m:dPr>
                            <m:ctrlPr>
                              <a:rPr lang="en-US" altLang="zh-CN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altLang="zh-CN" sz="24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仿宋" panose="02010609060101010101" pitchFamily="49" charset="-122"/>
                                  </a:rPr>
                                </m:ctrlPr>
                              </m:fPr>
                              <m:num>
                                <m:r>
                                  <a:rPr lang="en-US" altLang="zh-CN" sz="24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仿宋" panose="02010609060101010101" pitchFamily="49" charset="-122"/>
                                  </a:rPr>
                                  <m:t>𝟒</m:t>
                                </m:r>
                              </m:num>
                              <m:den>
                                <m:r>
                                  <a:rPr lang="en-US" altLang="zh-CN" sz="24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仿宋" panose="02010609060101010101" pitchFamily="49" charset="-122"/>
                                  </a:rPr>
                                  <m:t>𝟓</m:t>
                                </m:r>
                              </m:den>
                            </m:f>
                          </m:e>
                        </m:d>
                        <m:r>
                          <a:rPr lang="en-US" altLang="zh-CN" sz="2400" b="1" i="1" baseline="3000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𝟐</m:t>
                        </m:r>
                      </m:e>
                    </m:rad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=</m:t>
                    </m:r>
                    <m:f>
                      <m:fPr>
                        <m:ctrlP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𝟑</m:t>
                        </m:r>
                      </m:num>
                      <m:den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𝟓</m:t>
                        </m:r>
                      </m:den>
                    </m:f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,</m:t>
                    </m:r>
                  </m:oMath>
                </a14:m>
                <a:endParaRPr lang="en-US" altLang="zh-CN" sz="2400" b="1" dirty="0">
                  <a:solidFill>
                    <a:schemeClr val="tx1"/>
                  </a:solidFill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b="1" dirty="0">
                    <a:solidFill>
                      <a:schemeClr val="tx1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所以，</a:t>
                </a:r>
                <a14:m>
                  <m:oMath xmlns:m="http://schemas.openxmlformats.org/officeDocument/2006/math"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𝒕𝒂𝒏𝑨</m:t>
                    </m:r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=</m:t>
                    </m:r>
                    <m:f>
                      <m:fPr>
                        <m:ctrlP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𝒔𝒊𝒏𝑨</m:t>
                        </m:r>
                      </m:num>
                      <m:den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𝒄𝒐𝒔𝑨</m:t>
                        </m:r>
                      </m:den>
                    </m:f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=</m:t>
                    </m:r>
                    <m:f>
                      <m:fPr>
                        <m:ctrlP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𝟑</m:t>
                        </m:r>
                      </m:num>
                      <m:den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𝟓</m:t>
                        </m:r>
                      </m:den>
                    </m:f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f>
                      <m:fPr>
                        <m:ctrlP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𝟓</m:t>
                        </m:r>
                      </m:num>
                      <m:den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𝟒</m:t>
                        </m:r>
                      </m:den>
                    </m:f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𝟒</m:t>
                        </m:r>
                      </m:den>
                    </m:f>
                    <m:r>
                      <a:rPr lang="zh-CN" altLang="en-US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，</m:t>
                    </m:r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𝒕𝒂𝒏</m:t>
                    </m:r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𝟐</m:t>
                    </m:r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𝑨</m:t>
                    </m:r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=</m:t>
                    </m:r>
                    <m:f>
                      <m:fPr>
                        <m:ctrlP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𝟐</m:t>
                        </m:r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𝒕𝒂𝒏𝑨</m:t>
                        </m:r>
                      </m:num>
                      <m:den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𝟏</m:t>
                        </m:r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−</m:t>
                        </m:r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𝒕𝒂𝒏</m:t>
                        </m:r>
                        <m:r>
                          <a:rPr lang="en-US" altLang="zh-CN" sz="2400" b="1" i="1" baseline="3000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𝟐</m:t>
                        </m:r>
                        <m:r>
                          <a:rPr lang="en-US" altLang="zh-CN" sz="2400" b="1" i="1"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𝑨</m:t>
                        </m:r>
                      </m:den>
                    </m:f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=</m:t>
                    </m:r>
                    <m:f>
                      <m:fPr>
                        <m:ctrlP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𝟐</m:t>
                        </m:r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f>
                          <m:fPr>
                            <m:ctrlPr>
                              <a:rPr lang="en-US" altLang="zh-CN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𝟑</m:t>
                            </m:r>
                          </m:num>
                          <m:den>
                            <m:r>
                              <a:rPr lang="en-US" altLang="zh-CN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𝟒</m:t>
                            </m:r>
                          </m:den>
                        </m:f>
                      </m:num>
                      <m:den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𝟏</m:t>
                        </m:r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−</m:t>
                        </m:r>
                        <m:d>
                          <m:dPr>
                            <m:ctrlPr>
                              <a:rPr lang="en-US" altLang="zh-CN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altLang="zh-CN" sz="24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仿宋" panose="02010609060101010101" pitchFamily="49" charset="-122"/>
                                  </a:rPr>
                                </m:ctrlPr>
                              </m:fPr>
                              <m:num>
                                <m:r>
                                  <a:rPr lang="en-US" altLang="zh-CN" sz="24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仿宋" panose="02010609060101010101" pitchFamily="49" charset="-122"/>
                                  </a:rPr>
                                  <m:t>𝟑</m:t>
                                </m:r>
                              </m:num>
                              <m:den>
                                <m:r>
                                  <a:rPr lang="en-US" altLang="zh-CN" sz="24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仿宋" panose="02010609060101010101" pitchFamily="49" charset="-122"/>
                                  </a:rPr>
                                  <m:t>𝟒</m:t>
                                </m:r>
                              </m:den>
                            </m:f>
                          </m:e>
                        </m:d>
                        <m:r>
                          <a:rPr lang="en-US" altLang="zh-CN" sz="2400" b="1" i="1" baseline="3000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𝟐</m:t>
                        </m:r>
                      </m:den>
                    </m:f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=</m:t>
                    </m:r>
                    <m:f>
                      <m:fPr>
                        <m:ctrlP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𝟐𝟒</m:t>
                        </m:r>
                      </m:num>
                      <m:den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𝟕</m:t>
                        </m:r>
                      </m:den>
                    </m:f>
                  </m:oMath>
                </a14:m>
                <a:endParaRPr lang="en-US" altLang="zh-CN" sz="2400" b="1" dirty="0">
                  <a:solidFill>
                    <a:schemeClr val="tx1"/>
                  </a:solidFill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b="1" dirty="0">
                    <a:solidFill>
                      <a:schemeClr val="tx1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又 </a:t>
                </a:r>
                <a14:m>
                  <m:oMath xmlns:m="http://schemas.openxmlformats.org/officeDocument/2006/math"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𝒕𝒂𝒏𝑩</m:t>
                    </m:r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=</m:t>
                    </m:r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𝟐</m:t>
                    </m:r>
                    <m:r>
                      <a:rPr lang="zh-CN" altLang="en-US" sz="2400" b="1" i="1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，</m:t>
                    </m:r>
                  </m:oMath>
                </a14:m>
                <a:r>
                  <a:rPr lang="zh-CN" altLang="en-US" sz="2400" b="1" dirty="0">
                    <a:solidFill>
                      <a:schemeClr val="tx1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所以 </a:t>
                </a:r>
                <a14:m>
                  <m:oMath xmlns:m="http://schemas.openxmlformats.org/officeDocument/2006/math"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𝒕𝒂𝒏</m:t>
                    </m:r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𝟐</m:t>
                    </m:r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𝑩</m:t>
                    </m:r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=</m:t>
                    </m:r>
                    <m:f>
                      <m:fPr>
                        <m:ctrlP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𝟐</m:t>
                        </m:r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𝒕𝒂𝒏𝑩</m:t>
                        </m:r>
                      </m:num>
                      <m:den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𝟏</m:t>
                        </m:r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−</m:t>
                        </m:r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𝒕𝒂𝒏</m:t>
                        </m:r>
                        <m:r>
                          <a:rPr lang="en-US" altLang="zh-CN" sz="2400" b="1" i="1" baseline="300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𝟐</m:t>
                        </m:r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𝑩</m:t>
                        </m:r>
                      </m:den>
                    </m:f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=</m:t>
                    </m:r>
                    <m:f>
                      <m:fPr>
                        <m:ctrlP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𝟐</m:t>
                        </m:r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𝟏</m:t>
                        </m:r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−</m:t>
                        </m:r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𝟐</m:t>
                        </m:r>
                        <m:r>
                          <a:rPr lang="en-US" altLang="zh-CN" sz="2400" b="1" i="1" baseline="300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sz="2400" b="1" dirty="0">
                    <a:solidFill>
                      <a:schemeClr val="tx1"/>
                    </a:solidFill>
                    <a:ea typeface="仿宋" panose="02010609060101010101" pitchFamily="49" charset="-122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=</m:t>
                    </m:r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−</m:t>
                    </m:r>
                    <m:f>
                      <m:fPr>
                        <m:ctrlP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en-US" altLang="zh-CN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𝟒</m:t>
                        </m:r>
                      </m:num>
                      <m:den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𝟑</m:t>
                        </m:r>
                      </m:den>
                    </m:f>
                    <m:r>
                      <a:rPr lang="en-US" altLang="zh-CN" sz="2400" b="1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  </m:t>
                    </m:r>
                  </m:oMath>
                </a14:m>
                <a:endParaRPr lang="en-US" altLang="zh-CN" sz="2400" b="1" i="0" dirty="0">
                  <a:solidFill>
                    <a:schemeClr val="tx1"/>
                  </a:solidFill>
                  <a:latin typeface="Cambria Math" panose="02040503050406030204" pitchFamily="18" charset="0"/>
                  <a:ea typeface="仿宋" panose="02010609060101010101" pitchFamily="49" charset="-122"/>
                </a:endParaRP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altLang="zh-CN" sz="2400" b="1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 </m:t>
                    </m:r>
                  </m:oMath>
                </a14:m>
                <a:r>
                  <a:rPr lang="zh-CN" altLang="en-US" sz="2400" b="1" dirty="0">
                    <a:solidFill>
                      <a:schemeClr val="tx1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于是</a:t>
                </a:r>
                <a14:m>
                  <m:oMath xmlns:m="http://schemas.openxmlformats.org/officeDocument/2006/math"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𝒕𝒂𝒏</m:t>
                    </m:r>
                    <m:r>
                      <a:rPr lang="zh-CN" altLang="en-US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（</m:t>
                    </m:r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𝟐</m:t>
                    </m:r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𝑨</m:t>
                    </m:r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+</m:t>
                    </m:r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𝟐</m:t>
                    </m:r>
                    <m:r>
                      <a:rPr lang="en-US" altLang="zh-CN" sz="24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𝑩</m:t>
                    </m:r>
                    <m:r>
                      <a:rPr lang="zh-CN" alt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）</m:t>
                    </m:r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=</m:t>
                    </m:r>
                    <m:f>
                      <m:fPr>
                        <m:ctrlP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𝒕𝒂𝒏</m:t>
                        </m:r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𝟐</m:t>
                        </m:r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𝑨</m:t>
                        </m:r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+</m:t>
                        </m:r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𝒕𝒂𝒏</m:t>
                        </m:r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𝟐</m:t>
                        </m:r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𝑩</m:t>
                        </m:r>
                      </m:num>
                      <m:den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𝟏</m:t>
                        </m:r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−</m:t>
                        </m:r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𝒕𝒂𝒏</m:t>
                        </m:r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𝟐</m:t>
                        </m:r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𝑨𝒕𝒂𝒏</m:t>
                        </m:r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𝟐</m:t>
                        </m:r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𝑩</m:t>
                        </m:r>
                      </m:den>
                    </m:f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=</m:t>
                    </m:r>
                    <m:f>
                      <m:fPr>
                        <m:ctrlP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en-US" altLang="zh-CN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</m:ctrlPr>
                          </m:fPr>
                          <m:num>
                            <m:r>
                              <a:rPr lang="en-US" altLang="zh-CN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  <m:t>𝟐𝟒</m:t>
                            </m:r>
                          </m:num>
                          <m:den>
                            <m:r>
                              <a:rPr lang="en-US" altLang="zh-CN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  <m:t>𝟕</m:t>
                            </m:r>
                          </m:den>
                        </m:f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−</m:t>
                        </m:r>
                        <m:f>
                          <m:fPr>
                            <m:ctrlPr>
                              <a:rPr lang="en-US" altLang="zh-CN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𝟒</m:t>
                            </m:r>
                          </m:num>
                          <m:den>
                            <m:r>
                              <a:rPr lang="en-US" altLang="zh-CN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𝟑</m:t>
                            </m:r>
                          </m:den>
                        </m:f>
                      </m:num>
                      <m:den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𝟏</m:t>
                        </m:r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−</m:t>
                        </m:r>
                        <m:f>
                          <m:fPr>
                            <m:ctrlPr>
                              <a:rPr lang="en-US" altLang="zh-CN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</m:ctrlPr>
                          </m:fPr>
                          <m:num>
                            <m:r>
                              <a:rPr lang="en-US" altLang="zh-CN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  <m:t>𝟐𝟒</m:t>
                            </m:r>
                          </m:num>
                          <m:den>
                            <m:r>
                              <a:rPr lang="en-US" altLang="zh-CN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  <m:t>𝟕</m:t>
                            </m:r>
                          </m:den>
                        </m:f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d>
                          <m:dPr>
                            <m:ctrlPr>
                              <a:rPr lang="en-US" altLang="zh-CN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</m:ctrlPr>
                          </m:dPr>
                          <m:e>
                            <m:r>
                              <a:rPr lang="en-US" altLang="zh-CN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  <m:t>−</m:t>
                            </m:r>
                            <m:f>
                              <m:fPr>
                                <m:ctrlPr>
                                  <a:rPr lang="en-US" altLang="zh-CN" sz="24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仿宋" panose="02010609060101010101" pitchFamily="49" charset="-122"/>
                                  </a:rPr>
                                </m:ctrlPr>
                              </m:fPr>
                              <m:num>
                                <m:r>
                                  <a:rPr lang="en-US" altLang="zh-CN" sz="24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仿宋" panose="02010609060101010101" pitchFamily="49" charset="-122"/>
                                  </a:rPr>
                                  <m:t>𝟒</m:t>
                                </m:r>
                              </m:num>
                              <m:den>
                                <m:r>
                                  <a:rPr lang="en-US" altLang="zh-CN" sz="24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仿宋" panose="02010609060101010101" pitchFamily="49" charset="-122"/>
                                  </a:rPr>
                                  <m:t>𝟑</m:t>
                                </m:r>
                              </m:den>
                            </m:f>
                          </m:e>
                        </m:d>
                      </m:den>
                    </m:f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=</m:t>
                    </m:r>
                    <m:f>
                      <m:fPr>
                        <m:ctrlP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𝟒𝟒</m:t>
                        </m:r>
                      </m:num>
                      <m:den>
                        <m:r>
                          <a:rPr lang="en-US" altLang="zh-CN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𝟏𝟏𝟕</m:t>
                        </m:r>
                      </m:den>
                    </m:f>
                  </m:oMath>
                </a14:m>
                <a:endParaRPr lang="en-US" altLang="zh-CN" sz="2400" b="1" dirty="0">
                  <a:solidFill>
                    <a:schemeClr val="tx1"/>
                  </a:solidFill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endParaRPr lang="en-US" altLang="zh-CN" dirty="0">
                  <a:solidFill>
                    <a:schemeClr val="accent6">
                      <a:lumMod val="50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</p:txBody>
          </p:sp>
        </mc:Choice>
        <mc:Fallback xmlns="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A5AD07AC-2EDF-4B4C-A183-4173571A6B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13"/>
                </p:custDataLst>
              </p:nvPr>
            </p:nvSpPr>
            <p:spPr>
              <a:xfrm>
                <a:off x="318053" y="754611"/>
                <a:ext cx="12404034" cy="5651547"/>
              </a:xfrm>
              <a:prstGeom prst="rect">
                <a:avLst/>
              </a:prstGeom>
              <a:blipFill>
                <a:blip r:embed="rId14"/>
                <a:stretch>
                  <a:fillRect l="-73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等腰三角形 11">
            <a:extLst>
              <a:ext uri="{FF2B5EF4-FFF2-40B4-BE49-F238E27FC236}">
                <a16:creationId xmlns:a16="http://schemas.microsoft.com/office/drawing/2014/main" id="{71C135E0-14F8-4255-9E4B-EC87C5B5F65A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2031273" y="1151392"/>
            <a:ext cx="235670" cy="150829"/>
          </a:xfrm>
          <a:prstGeom prst="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367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AA1D6FEB-17AF-44D3-9318-1B41D9C724AE}"/>
                  </a:ext>
                </a:extLst>
              </p:cNvPr>
              <p:cNvSpPr txBox="1"/>
              <p:nvPr>
                <p:custDataLst>
                  <p:tags r:id="rId1"/>
                </p:custDataLst>
              </p:nvPr>
            </p:nvSpPr>
            <p:spPr>
              <a:xfrm>
                <a:off x="-699408" y="208545"/>
                <a:ext cx="12745634" cy="70275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indent="584200"/>
                <a:r>
                  <a:rPr lang="zh-CN" altLang="en-US" sz="2800" dirty="0">
                    <a:solidFill>
                      <a:srgbClr val="C00000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书本</a:t>
                </a:r>
                <a:r>
                  <a:rPr lang="en-US" altLang="zh-CN" sz="2800" dirty="0">
                    <a:solidFill>
                      <a:srgbClr val="C00000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223</a:t>
                </a:r>
                <a:r>
                  <a:rPr lang="zh-CN" altLang="en-US" sz="2800" dirty="0">
                    <a:solidFill>
                      <a:srgbClr val="C00000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页练习</a:t>
                </a:r>
                <a:r>
                  <a:rPr lang="en-US" altLang="zh-CN" sz="2800" dirty="0">
                    <a:solidFill>
                      <a:srgbClr val="C00000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1.</a:t>
                </a:r>
                <a:r>
                  <a:rPr lang="zh-CN" altLang="en-US" sz="2800" dirty="0">
                    <a:solidFill>
                      <a:srgbClr val="C00000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已知</a:t>
                </a:r>
                <a14:m>
                  <m:oMath xmlns:m="http://schemas.openxmlformats.org/officeDocument/2006/math">
                    <m:r>
                      <a:rPr lang="en-US" altLang="zh-CN" sz="28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𝑐𝑜𝑠</m:t>
                    </m:r>
                    <m:f>
                      <m:fPr>
                        <m:ctrlPr>
                          <a:rPr lang="en-US" altLang="zh-CN" sz="28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zh-CN" altLang="en-US" sz="28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𝛼</m:t>
                        </m:r>
                      </m:num>
                      <m:den>
                        <m:r>
                          <a:rPr lang="en-US" altLang="zh-CN" sz="28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8</m:t>
                        </m:r>
                      </m:den>
                    </m:f>
                    <m:r>
                      <a:rPr lang="en-US" altLang="zh-CN" sz="28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=−</m:t>
                    </m:r>
                    <m:f>
                      <m:fPr>
                        <m:ctrlPr>
                          <a:rPr lang="en-US" altLang="zh-CN" sz="28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4</m:t>
                        </m:r>
                      </m:num>
                      <m:den>
                        <m:r>
                          <a:rPr lang="en-US" altLang="zh-CN" sz="28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5</m:t>
                        </m:r>
                      </m:den>
                    </m:f>
                    <m:r>
                      <a:rPr lang="en-US" altLang="zh-CN" sz="28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,8</m:t>
                    </m:r>
                    <m:r>
                      <a:rPr lang="zh-CN" altLang="en-US" sz="28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𝜋</m:t>
                    </m:r>
                    <m:r>
                      <a:rPr lang="en-US" altLang="zh-CN" sz="28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&lt;</m:t>
                    </m:r>
                    <m:r>
                      <a:rPr lang="zh-CN" altLang="en-US" sz="28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𝛼</m:t>
                    </m:r>
                    <m:r>
                      <a:rPr lang="en-US" altLang="zh-CN" sz="28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&lt;12</m:t>
                    </m:r>
                    <m:r>
                      <a:rPr lang="zh-CN" altLang="en-US" sz="28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𝜋</m:t>
                    </m:r>
                    <m:r>
                      <a:rPr lang="zh-CN" altLang="en-US" sz="28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，求</m:t>
                    </m:r>
                    <m:r>
                      <a:rPr lang="en-US" altLang="zh-CN" sz="28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𝑠𝑖𝑛</m:t>
                    </m:r>
                    <m:f>
                      <m:fPr>
                        <m:ctrlPr>
                          <a:rPr lang="en-US" altLang="zh-CN" sz="28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zh-CN" altLang="en-US" sz="28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𝛼</m:t>
                        </m:r>
                      </m:num>
                      <m:den>
                        <m:r>
                          <a:rPr lang="en-US" altLang="zh-CN" sz="28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4</m:t>
                        </m:r>
                      </m:den>
                    </m:f>
                    <m:r>
                      <a:rPr lang="en-US" altLang="zh-CN" sz="28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,</m:t>
                    </m:r>
                    <m:r>
                      <a:rPr lang="en-US" altLang="zh-CN" sz="28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𝑐𝑜𝑠</m:t>
                    </m:r>
                    <m:f>
                      <m:fPr>
                        <m:ctrlPr>
                          <a:rPr lang="en-US" altLang="zh-CN" sz="28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zh-CN" altLang="en-US" sz="28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𝛼</m:t>
                        </m:r>
                      </m:num>
                      <m:den>
                        <m:r>
                          <a:rPr lang="en-US" altLang="zh-CN" sz="28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4</m:t>
                        </m:r>
                      </m:den>
                    </m:f>
                    <m:r>
                      <a:rPr lang="en-US" altLang="zh-CN" sz="28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,</m:t>
                    </m:r>
                    <m:r>
                      <a:rPr lang="en-US" altLang="zh-CN" sz="28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𝑡𝑎𝑛</m:t>
                    </m:r>
                    <m:f>
                      <m:fPr>
                        <m:ctrlPr>
                          <a:rPr lang="en-US" altLang="zh-CN" sz="28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zh-CN" altLang="en-US" sz="28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𝛼</m:t>
                        </m:r>
                      </m:num>
                      <m:den>
                        <m:r>
                          <a:rPr lang="en-US" altLang="zh-CN" sz="28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4</m:t>
                        </m:r>
                      </m:den>
                    </m:f>
                    <m:r>
                      <a:rPr lang="zh-CN" altLang="en-US" sz="28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的</m:t>
                    </m:r>
                    <m:r>
                      <a:rPr lang="zh-CN" altLang="en-US" sz="280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值</m:t>
                    </m:r>
                  </m:oMath>
                </a14:m>
                <a:endParaRPr lang="en-US" altLang="zh-CN" sz="2800" baseline="-25000" dirty="0">
                  <a:solidFill>
                    <a:srgbClr val="C00000"/>
                  </a:solidFill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</p:txBody>
          </p:sp>
        </mc:Choice>
        <mc:Fallback xmlns=""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AA1D6FEB-17AF-44D3-9318-1B41D9C724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4"/>
                </p:custDataLst>
              </p:nvPr>
            </p:nvSpPr>
            <p:spPr>
              <a:xfrm>
                <a:off x="-699408" y="208545"/>
                <a:ext cx="12745634" cy="702756"/>
              </a:xfrm>
              <a:prstGeom prst="rect">
                <a:avLst/>
              </a:prstGeom>
              <a:blipFill>
                <a:blip r:embed="rId5"/>
                <a:stretch>
                  <a:fillRect t="-870" b="-608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7AAD7172-42AA-487B-AC31-47D37EC9D7E4}"/>
                  </a:ext>
                </a:extLst>
              </p:cNvPr>
              <p:cNvSpPr txBox="1"/>
              <p:nvPr>
                <p:custDataLst>
                  <p:tags r:id="rId2"/>
                </p:custDataLst>
              </p:nvPr>
            </p:nvSpPr>
            <p:spPr>
              <a:xfrm>
                <a:off x="378713" y="911301"/>
                <a:ext cx="11349461" cy="61250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400" dirty="0">
                    <a:solidFill>
                      <a:schemeClr val="tx1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解：由</a:t>
                </a:r>
                <a14:m>
                  <m:oMath xmlns:m="http://schemas.openxmlformats.org/officeDocument/2006/math"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𝑐𝑜𝑠</m:t>
                    </m:r>
                    <m:f>
                      <m:fPr>
                        <m:ctrlPr>
                          <a:rPr lang="en-US" altLang="zh-CN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zh-CN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𝛼</m:t>
                        </m:r>
                      </m:num>
                      <m:den>
                        <m:r>
                          <a:rPr lang="en-US" altLang="zh-CN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8</m:t>
                        </m:r>
                      </m:den>
                    </m:f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=−</m:t>
                    </m:r>
                    <m:f>
                      <m:fPr>
                        <m:ctrlPr>
                          <a:rPr lang="en-US" altLang="zh-CN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4</m:t>
                        </m:r>
                      </m:num>
                      <m:den>
                        <m:r>
                          <a:rPr lang="en-US" altLang="zh-CN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5</m:t>
                        </m:r>
                      </m:den>
                    </m:f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,  8</m:t>
                    </m:r>
                    <m:r>
                      <a:rPr lang="zh-CN" alt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𝜋</m:t>
                    </m:r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&lt;</m:t>
                    </m:r>
                    <m:r>
                      <a:rPr lang="zh-CN" alt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𝛼</m:t>
                    </m:r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&lt;12</m:t>
                    </m:r>
                    <m:r>
                      <a:rPr lang="zh-CN" alt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𝜋</m:t>
                    </m:r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,</m:t>
                    </m:r>
                    <m:r>
                      <a:rPr lang="zh-CN" alt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得</m:t>
                    </m:r>
                  </m:oMath>
                </a14:m>
                <a:r>
                  <a:rPr lang="zh-CN" altLang="en-US" sz="2400" dirty="0">
                    <a:solidFill>
                      <a:schemeClr val="tx1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：</a:t>
                </a:r>
                <a:r>
                  <a:rPr lang="en-US" altLang="zh-CN" sz="2400" dirty="0">
                    <a:solidFill>
                      <a:schemeClr val="tx1"/>
                    </a:solidFill>
                    <a:ea typeface="仿宋" panose="02010609060101010101" pitchFamily="49" charset="-122"/>
                  </a:rPr>
                  <a:t> </a:t>
                </a:r>
                <a14:m>
                  <m:oMath xmlns:m="http://schemas.openxmlformats.org/officeDocument/2006/math">
                    <m:r>
                      <a:rPr lang="zh-CN" alt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𝜋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&lt;</m:t>
                    </m:r>
                    <m:f>
                      <m:fPr>
                        <m:ctrlPr>
                          <a:rPr lang="en-US" altLang="zh-CN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zh-CN" altLang="en-US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𝛼</m:t>
                        </m:r>
                      </m:num>
                      <m:den>
                        <m:r>
                          <a:rPr lang="en-US" altLang="zh-CN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8</m:t>
                        </m:r>
                      </m:den>
                    </m:f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&lt;</m:t>
                    </m:r>
                    <m:f>
                      <m:fPr>
                        <m:ctrlPr>
                          <a:rPr lang="en-US" altLang="zh-CN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3</m:t>
                        </m:r>
                        <m:r>
                          <a:rPr lang="zh-CN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𝜋</m:t>
                        </m:r>
                      </m:num>
                      <m:den>
                        <m:r>
                          <a:rPr lang="en-US" altLang="zh-CN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2</m:t>
                        </m:r>
                      </m:den>
                    </m:f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,    2</m:t>
                    </m:r>
                    <m:r>
                      <a:rPr lang="zh-CN" alt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𝜋</m:t>
                    </m:r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&lt;</m:t>
                    </m:r>
                    <m:f>
                      <m:fPr>
                        <m:ctrlP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zh-CN" alt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𝛼</m:t>
                        </m:r>
                      </m:num>
                      <m:den>
                        <m:r>
                          <a:rPr lang="en-US" altLang="zh-CN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4</m:t>
                        </m:r>
                      </m:den>
                    </m:f>
                    <m:r>
                      <a:rPr lang="en-US" altLang="zh-CN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&lt;</m:t>
                    </m:r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3</m:t>
                    </m:r>
                    <m:r>
                      <a:rPr lang="zh-CN" altLang="en-US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𝜋</m:t>
                    </m:r>
                    <m:r>
                      <a:rPr lang="zh-CN" alt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，</m:t>
                    </m:r>
                  </m:oMath>
                </a14:m>
                <a:r>
                  <a:rPr lang="en-US" altLang="zh-CN" sz="2400" dirty="0">
                    <a:solidFill>
                      <a:schemeClr val="tx1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𝑠𝑖𝑛</m:t>
                    </m:r>
                    <m:f>
                      <m:fPr>
                        <m:ctrlPr>
                          <a:rPr lang="en-US" altLang="zh-CN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zh-CN" alt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𝛼</m:t>
                        </m:r>
                      </m:num>
                      <m:den>
                        <m:r>
                          <a:rPr lang="en-US" altLang="zh-CN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8</m:t>
                        </m:r>
                      </m:den>
                    </m:f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=</m:t>
                    </m:r>
                    <m:r>
                      <a:rPr lang="en-US" altLang="zh-CN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−</m:t>
                    </m:r>
                    <m:rad>
                      <m:radPr>
                        <m:degHide m:val="on"/>
                        <m:ctrlPr>
                          <a:rPr lang="en-US" altLang="zh-CN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radPr>
                      <m:deg/>
                      <m:e>
                        <m:r>
                          <a:rPr lang="en-US" altLang="zh-CN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1−</m:t>
                        </m:r>
                        <m:r>
                          <a:rPr lang="en-US" altLang="zh-CN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𝑐𝑜𝑠</m:t>
                        </m:r>
                        <m:r>
                          <a:rPr lang="en-US" altLang="zh-CN" sz="2400" b="0" i="1" baseline="3000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2</m:t>
                        </m:r>
                        <m:f>
                          <m:fPr>
                            <m:ctrlPr>
                              <a:rPr lang="en-US" altLang="zh-CN" sz="24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</m:ctrlPr>
                          </m:fPr>
                          <m:num>
                            <m:r>
                              <a:rPr lang="zh-CN" altLang="en-US" sz="24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  <m:t>𝛼</m:t>
                            </m:r>
                          </m:num>
                          <m:den>
                            <m:r>
                              <a:rPr lang="en-US" altLang="zh-CN" sz="24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  <m:t>8</m:t>
                            </m:r>
                          </m:den>
                        </m:f>
                      </m:e>
                    </m:rad>
                    <m:r>
                      <a:rPr lang="en-US" altLang="zh-CN" sz="24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=−</m:t>
                    </m:r>
                    <m:rad>
                      <m:radPr>
                        <m:degHide m:val="on"/>
                        <m:ctrlPr>
                          <a:rPr lang="en-US" altLang="zh-CN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radPr>
                      <m:deg/>
                      <m:e>
                        <m:r>
                          <a:rPr lang="en-US" altLang="zh-CN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1−</m:t>
                        </m:r>
                        <m:d>
                          <m:dPr>
                            <m:ctrlPr>
                              <a:rPr lang="en-US" altLang="zh-CN" sz="24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</m:ctrlPr>
                          </m:dPr>
                          <m:e>
                            <m:r>
                              <a:rPr lang="en-US" altLang="zh-CN" sz="24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  <m:t>−</m:t>
                            </m:r>
                            <m:f>
                              <m:fPr>
                                <m:ctrlPr>
                                  <a:rPr lang="en-US" altLang="zh-CN" sz="24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仿宋" panose="02010609060101010101" pitchFamily="49" charset="-122"/>
                                  </a:rPr>
                                </m:ctrlPr>
                              </m:fPr>
                              <m:num>
                                <m:r>
                                  <a:rPr lang="en-US" altLang="zh-CN" sz="24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仿宋" panose="02010609060101010101" pitchFamily="49" charset="-122"/>
                                  </a:rPr>
                                  <m:t>4</m:t>
                                </m:r>
                              </m:num>
                              <m:den>
                                <m:r>
                                  <a:rPr lang="en-US" altLang="zh-CN" sz="24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仿宋" panose="02010609060101010101" pitchFamily="49" charset="-122"/>
                                  </a:rPr>
                                  <m:t>5</m:t>
                                </m:r>
                              </m:den>
                            </m:f>
                          </m:e>
                        </m:d>
                        <m:r>
                          <a:rPr lang="en-US" altLang="zh-CN" sz="2400" b="0" i="1" baseline="3000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2</m:t>
                        </m:r>
                      </m:e>
                    </m:rad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=−</m:t>
                    </m:r>
                    <m:f>
                      <m:fPr>
                        <m:ctrlPr>
                          <a:rPr lang="en-US" altLang="zh-CN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3</m:t>
                        </m:r>
                      </m:num>
                      <m:den>
                        <m:r>
                          <a:rPr lang="en-US" altLang="zh-CN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5</m:t>
                        </m:r>
                      </m:den>
                    </m:f>
                  </m:oMath>
                </a14:m>
                <a:endParaRPr lang="en-US" altLang="zh-CN" sz="2400" b="0" dirty="0">
                  <a:solidFill>
                    <a:schemeClr val="tx1"/>
                  </a:solidFill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dirty="0">
                    <a:solidFill>
                      <a:schemeClr val="tx1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所以，</a:t>
                </a:r>
                <a14:m>
                  <m:oMath xmlns:m="http://schemas.openxmlformats.org/officeDocument/2006/math"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𝑐𝑜𝑠</m:t>
                    </m:r>
                    <m:f>
                      <m:fPr>
                        <m:ctrlP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zh-CN" alt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𝛼</m:t>
                        </m:r>
                      </m:num>
                      <m:den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4</m:t>
                        </m:r>
                      </m:den>
                    </m:f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=</m:t>
                    </m:r>
                    <m:func>
                      <m:funcPr>
                        <m:ctrlPr>
                          <a:rPr lang="en-US" altLang="zh-CN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cos</m:t>
                        </m:r>
                      </m:fName>
                      <m:e>
                        <m:d>
                          <m:dPr>
                            <m:ctrlPr>
                              <a:rPr lang="en-US" altLang="zh-CN" sz="24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</m:ctrlPr>
                          </m:dPr>
                          <m:e>
                            <m:r>
                              <a:rPr lang="en-US" altLang="zh-CN" sz="24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  <m:t>2</m:t>
                            </m:r>
                            <m:r>
                              <a:rPr lang="en-US" altLang="zh-CN" sz="24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×</m:t>
                            </m:r>
                            <m:f>
                              <m:fPr>
                                <m:ctrlPr>
                                  <a:rPr lang="en-US" altLang="zh-CN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仿宋" panose="02010609060101010101" pitchFamily="49" charset="-122"/>
                                  </a:rPr>
                                </m:ctrlPr>
                              </m:fPr>
                              <m:num>
                                <m:r>
                                  <a:rPr lang="zh-CN" altLang="en-US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仿宋" panose="02010609060101010101" pitchFamily="49" charset="-122"/>
                                  </a:rPr>
                                  <m:t>𝛼</m:t>
                                </m:r>
                              </m:num>
                              <m:den>
                                <m:r>
                                  <a:rPr lang="en-US" altLang="zh-CN" sz="2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仿宋" panose="02010609060101010101" pitchFamily="49" charset="-122"/>
                                  </a:rPr>
                                  <m:t>4</m:t>
                                </m:r>
                              </m:den>
                            </m:f>
                          </m:e>
                        </m:d>
                      </m:e>
                    </m:func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𝑐𝑜𝑠</m:t>
                    </m:r>
                    <m:r>
                      <a:rPr lang="en-US" altLang="zh-CN" sz="2400" b="0" i="1" baseline="3000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</m:t>
                    </m:r>
                    <m:f>
                      <m:fPr>
                        <m:ctrlP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zh-CN" alt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𝛼</m:t>
                        </m:r>
                      </m:num>
                      <m:den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4</m:t>
                        </m:r>
                      </m:den>
                    </m:f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𝑠𝑖𝑛</m:t>
                    </m:r>
                    <m:r>
                      <a:rPr lang="en-US" altLang="zh-CN" sz="2400" b="0" i="1" baseline="3000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</m:t>
                    </m:r>
                    <m:f>
                      <m:fPr>
                        <m:ctrlP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zh-CN" alt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𝛼</m:t>
                        </m:r>
                      </m:num>
                      <m:den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4</m:t>
                        </m:r>
                      </m:den>
                    </m:f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altLang="zh-CN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−</m:t>
                        </m:r>
                        <m:f>
                          <m:fPr>
                            <m:ctrlPr>
                              <a:rPr lang="en-US" altLang="zh-CN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</m:ctrlPr>
                          </m:fPr>
                          <m:num>
                            <m:r>
                              <a:rPr lang="en-US" altLang="zh-CN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  <m:t>4</m:t>
                            </m:r>
                          </m:num>
                          <m:den>
                            <m:r>
                              <a:rPr lang="en-US" altLang="zh-CN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  <m:t>5</m:t>
                            </m:r>
                          </m:den>
                        </m:f>
                      </m:e>
                    </m:d>
                    <m:r>
                      <a:rPr lang="en-US" altLang="zh-CN" sz="2400" b="0" i="1" baseline="3000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</m:t>
                    </m:r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d>
                      <m:dPr>
                        <m:ctrlPr>
                          <a:rPr lang="en-US" altLang="zh-CN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−</m:t>
                        </m:r>
                        <m:f>
                          <m:fPr>
                            <m:ctrlPr>
                              <a:rPr lang="en-US" altLang="zh-CN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</m:ctrlPr>
                          </m:fPr>
                          <m:num>
                            <m:r>
                              <a:rPr lang="en-US" altLang="zh-CN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  <m:t>3</m:t>
                            </m:r>
                          </m:num>
                          <m:den>
                            <m:r>
                              <a:rPr lang="en-US" altLang="zh-CN" sz="2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  <m:t>5</m:t>
                            </m:r>
                          </m:den>
                        </m:f>
                      </m:e>
                    </m:d>
                    <m:r>
                      <a:rPr lang="en-US" altLang="zh-CN" sz="2400" b="0" i="1" baseline="3000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</m:t>
                    </m:r>
                    <m:r>
                      <a:rPr lang="en-US" altLang="zh-CN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US" altLang="zh-CN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25</m:t>
                        </m:r>
                      </m:den>
                    </m:f>
                  </m:oMath>
                </a14:m>
                <a:endParaRPr lang="en-US" altLang="zh-CN" sz="2400" b="0" i="1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altLang="zh-CN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</a:rPr>
                        <m:t>𝑠𝑖𝑛</m:t>
                      </m:r>
                      <m:f>
                        <m:fPr>
                          <m:ctrlP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</a:rPr>
                          </m:ctrlPr>
                        </m:fPr>
                        <m:num>
                          <m:r>
                            <a:rPr lang="zh-CN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</a:rPr>
                            <m:t>𝛼</m:t>
                          </m:r>
                        </m:num>
                        <m:den>
                          <m: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</a:rPr>
                            <m:t>4</m:t>
                          </m:r>
                        </m:den>
                      </m:f>
                      <m:r>
                        <a:rPr lang="en-US" altLang="zh-CN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</a:rPr>
                        <m:t>=</m:t>
                      </m:r>
                      <m:func>
                        <m:funcPr>
                          <m:ctrlP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</a:rPr>
                            <m:t>sin</m:t>
                          </m:r>
                        </m:fName>
                        <m:e>
                          <m:d>
                            <m:dPr>
                              <m:ctrlPr>
                                <a:rPr lang="en-US" altLang="zh-CN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仿宋" panose="02010609060101010101" pitchFamily="49" charset="-122"/>
                                </a:rPr>
                              </m:ctrlPr>
                            </m:dPr>
                            <m:e>
                              <m:r>
                                <a:rPr lang="en-US" altLang="zh-CN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仿宋" panose="02010609060101010101" pitchFamily="49" charset="-122"/>
                                </a:rPr>
                                <m:t>2</m:t>
                              </m:r>
                              <m:r>
                                <a:rPr lang="en-US" altLang="zh-CN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  <m:f>
                                <m:fPr>
                                  <m:ctrlPr>
                                    <a:rPr lang="en-US" altLang="zh-CN" sz="2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仿宋" panose="02010609060101010101" pitchFamily="49" charset="-122"/>
                                    </a:rPr>
                                  </m:ctrlPr>
                                </m:fPr>
                                <m:num>
                                  <m:r>
                                    <a:rPr lang="zh-CN" altLang="en-US" sz="2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仿宋" panose="02010609060101010101" pitchFamily="49" charset="-122"/>
                                    </a:rPr>
                                    <m:t>𝛼</m:t>
                                  </m:r>
                                </m:num>
                                <m:den>
                                  <m:r>
                                    <a:rPr lang="en-US" altLang="zh-CN" sz="2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仿宋" panose="02010609060101010101" pitchFamily="49" charset="-122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</m:func>
                      <m:r>
                        <a:rPr lang="en-US" altLang="zh-CN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altLang="zh-CN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2</m:t>
                      </m:r>
                      <m:r>
                        <a:rPr lang="en-US" altLang="zh-CN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𝑐𝑜𝑠</m:t>
                      </m:r>
                      <m:f>
                        <m:fPr>
                          <m:ctrlP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</a:rPr>
                          </m:ctrlPr>
                        </m:fPr>
                        <m:num>
                          <m:r>
                            <a:rPr lang="zh-CN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</a:rPr>
                            <m:t>𝛼</m:t>
                          </m:r>
                        </m:num>
                        <m:den>
                          <m: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</a:rPr>
                            <m:t>4</m:t>
                          </m:r>
                        </m:den>
                      </m:f>
                      <m:r>
                        <a:rPr lang="en-US" altLang="zh-CN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𝑠𝑖𝑛</m:t>
                      </m:r>
                      <m:f>
                        <m:fPr>
                          <m:ctrlP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</a:rPr>
                          </m:ctrlPr>
                        </m:fPr>
                        <m:num>
                          <m:r>
                            <a:rPr lang="zh-CN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</a:rPr>
                            <m:t>𝛼</m:t>
                          </m:r>
                        </m:num>
                        <m:den>
                          <m: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</a:rPr>
                            <m:t>4</m:t>
                          </m:r>
                        </m:den>
                      </m:f>
                      <m:r>
                        <a:rPr lang="en-US" altLang="zh-CN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altLang="zh-CN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2×</m:t>
                      </m:r>
                      <m:d>
                        <m:dPr>
                          <m:ctrlP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</a:rPr>
                            <m:t>−</m:t>
                          </m:r>
                          <m:f>
                            <m:fPr>
                              <m:ctrlPr>
                                <a:rPr lang="en-US" altLang="zh-CN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仿宋" panose="02010609060101010101" pitchFamily="49" charset="-122"/>
                                </a:rPr>
                              </m:ctrlPr>
                            </m:fPr>
                            <m:num>
                              <m:r>
                                <a:rPr lang="en-US" altLang="zh-CN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仿宋" panose="02010609060101010101" pitchFamily="49" charset="-122"/>
                                </a:rPr>
                                <m:t>4</m:t>
                              </m:r>
                            </m:num>
                            <m:den>
                              <m:r>
                                <a:rPr lang="en-US" altLang="zh-CN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仿宋" panose="02010609060101010101" pitchFamily="49" charset="-122"/>
                                </a:rPr>
                                <m:t>5</m:t>
                              </m:r>
                            </m:den>
                          </m:f>
                        </m:e>
                      </m:d>
                      <m:r>
                        <a:rPr lang="en-US" altLang="zh-CN" sz="2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d>
                        <m:dPr>
                          <m:ctrlP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</a:rPr>
                            <m:t>−</m:t>
                          </m:r>
                          <m:f>
                            <m:fPr>
                              <m:ctrlPr>
                                <a:rPr lang="en-US" altLang="zh-CN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仿宋" panose="02010609060101010101" pitchFamily="49" charset="-122"/>
                                </a:rPr>
                              </m:ctrlPr>
                            </m:fPr>
                            <m:num>
                              <m:r>
                                <a:rPr lang="en-US" altLang="zh-CN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仿宋" panose="02010609060101010101" pitchFamily="49" charset="-122"/>
                                </a:rPr>
                                <m:t>3</m:t>
                              </m:r>
                            </m:num>
                            <m:den>
                              <m:r>
                                <a:rPr lang="en-US" altLang="zh-CN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仿宋" panose="02010609060101010101" pitchFamily="49" charset="-122"/>
                                </a:rPr>
                                <m:t>5</m:t>
                              </m:r>
                            </m:den>
                          </m:f>
                        </m:e>
                      </m:d>
                      <m:r>
                        <a:rPr lang="en-US" altLang="zh-CN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24</m:t>
                          </m:r>
                        </m:num>
                        <m:den>
                          <m: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25</m:t>
                          </m:r>
                        </m:den>
                      </m:f>
                    </m:oMath>
                  </m:oMathPara>
                </a14:m>
                <a:endParaRPr lang="en-US" altLang="zh-CN" sz="2400" i="1" dirty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altLang="zh-CN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</a:rPr>
                        <m:t>𝑡𝑎𝑛</m:t>
                      </m:r>
                      <m:f>
                        <m:fPr>
                          <m:ctrlP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</a:rPr>
                          </m:ctrlPr>
                        </m:fPr>
                        <m:num>
                          <m:r>
                            <a:rPr lang="zh-CN" altLang="en-US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</a:rPr>
                            <m:t>𝛼</m:t>
                          </m:r>
                        </m:num>
                        <m:den>
                          <m: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</a:rPr>
                            <m:t>4</m:t>
                          </m:r>
                        </m:den>
                      </m:f>
                      <m:r>
                        <a:rPr lang="en-US" altLang="zh-CN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</a:rPr>
                        <m:t>=</m:t>
                      </m:r>
                      <m:func>
                        <m:funcPr>
                          <m:ctrlP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</a:rPr>
                            <m:t>tan</m:t>
                          </m:r>
                        </m:fName>
                        <m:e>
                          <m:d>
                            <m:dPr>
                              <m:ctrlPr>
                                <a:rPr lang="en-US" altLang="zh-CN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仿宋" panose="02010609060101010101" pitchFamily="49" charset="-122"/>
                                </a:rPr>
                              </m:ctrlPr>
                            </m:dPr>
                            <m:e>
                              <m:r>
                                <a:rPr lang="en-US" altLang="zh-CN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仿宋" panose="02010609060101010101" pitchFamily="49" charset="-122"/>
                                </a:rPr>
                                <m:t>2</m:t>
                              </m:r>
                              <m:r>
                                <a:rPr lang="en-US" altLang="zh-CN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  <m:f>
                                <m:fPr>
                                  <m:ctrlPr>
                                    <a:rPr lang="en-US" altLang="zh-CN" sz="2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仿宋" panose="02010609060101010101" pitchFamily="49" charset="-122"/>
                                    </a:rPr>
                                  </m:ctrlPr>
                                </m:fPr>
                                <m:num>
                                  <m:r>
                                    <a:rPr lang="zh-CN" altLang="en-US" sz="2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仿宋" panose="02010609060101010101" pitchFamily="49" charset="-122"/>
                                    </a:rPr>
                                    <m:t>𝛼</m:t>
                                  </m:r>
                                </m:num>
                                <m:den>
                                  <m:r>
                                    <a:rPr lang="en-US" altLang="zh-CN" sz="24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仿宋" panose="02010609060101010101" pitchFamily="49" charset="-122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</m:func>
                      <m:r>
                        <a:rPr lang="en-US" altLang="zh-CN" sz="2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2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r>
                            <a:rPr lang="en-US" altLang="zh-CN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𝑡𝑎𝑛</m:t>
                          </m:r>
                          <m:f>
                            <m:fPr>
                              <m:ctrlPr>
                                <a:rPr lang="en-US" altLang="zh-CN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仿宋" panose="02010609060101010101" pitchFamily="49" charset="-122"/>
                                </a:rPr>
                              </m:ctrlPr>
                            </m:fPr>
                            <m:num>
                              <m:r>
                                <a:rPr lang="zh-CN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仿宋" panose="02010609060101010101" pitchFamily="49" charset="-122"/>
                                </a:rPr>
                                <m:t>𝛼</m:t>
                              </m:r>
                            </m:num>
                            <m:den>
                              <m:r>
                                <a:rPr lang="en-US" altLang="zh-CN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仿宋" panose="02010609060101010101" pitchFamily="49" charset="-122"/>
                                </a:rPr>
                                <m:t>4</m:t>
                              </m:r>
                            </m:den>
                          </m:f>
                        </m:num>
                        <m:den>
                          <m:r>
                            <a:rPr lang="en-US" altLang="zh-CN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1−</m:t>
                          </m:r>
                          <m:r>
                            <a:rPr lang="en-US" altLang="zh-CN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𝑡𝑎𝑛</m:t>
                          </m:r>
                          <m:r>
                            <a:rPr lang="en-US" altLang="zh-CN" sz="2400" b="0" i="1" baseline="3000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f>
                            <m:fPr>
                              <m:ctrlPr>
                                <a:rPr lang="en-US" altLang="zh-CN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仿宋" panose="02010609060101010101" pitchFamily="49" charset="-122"/>
                                </a:rPr>
                              </m:ctrlPr>
                            </m:fPr>
                            <m:num>
                              <m:r>
                                <a:rPr lang="zh-CN" altLang="en-US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仿宋" panose="02010609060101010101" pitchFamily="49" charset="-122"/>
                                </a:rPr>
                                <m:t>𝛼</m:t>
                              </m:r>
                            </m:num>
                            <m:den>
                              <m:r>
                                <a:rPr lang="en-US" altLang="zh-CN" sz="24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仿宋" panose="02010609060101010101" pitchFamily="49" charset="-122"/>
                                </a:rPr>
                                <m:t>4</m:t>
                              </m:r>
                            </m:den>
                          </m:f>
                        </m:den>
                      </m:f>
                      <m:r>
                        <a:rPr lang="en-US" altLang="zh-CN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2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24</m:t>
                          </m:r>
                        </m:num>
                        <m:den>
                          <m:r>
                            <a:rPr lang="en-US" altLang="zh-CN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US" altLang="zh-CN" sz="2400" baseline="30000" dirty="0">
                  <a:solidFill>
                    <a:schemeClr val="tx1"/>
                  </a:solidFill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endParaRPr lang="en-US" altLang="zh-CN" dirty="0">
                  <a:solidFill>
                    <a:schemeClr val="accent6">
                      <a:lumMod val="50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</p:txBody>
          </p:sp>
        </mc:Choice>
        <mc:Fallback xmlns=""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7AAD7172-42AA-487B-AC31-47D37EC9D7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6"/>
                </p:custDataLst>
              </p:nvPr>
            </p:nvSpPr>
            <p:spPr>
              <a:xfrm>
                <a:off x="378713" y="911301"/>
                <a:ext cx="11349461" cy="6125075"/>
              </a:xfrm>
              <a:prstGeom prst="rect">
                <a:avLst/>
              </a:prstGeom>
              <a:blipFill>
                <a:blip r:embed="rId7"/>
                <a:stretch>
                  <a:fillRect l="-80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569053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AA1D6FEB-17AF-44D3-9318-1B41D9C724AE}"/>
                  </a:ext>
                </a:extLst>
              </p:cNvPr>
              <p:cNvSpPr txBox="1"/>
              <p:nvPr>
                <p:custDataLst>
                  <p:tags r:id="rId1"/>
                </p:custDataLst>
              </p:nvPr>
            </p:nvSpPr>
            <p:spPr>
              <a:xfrm>
                <a:off x="738212" y="906789"/>
                <a:ext cx="11227472" cy="70429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indent="584200" algn="just"/>
                <a:r>
                  <a:rPr lang="zh-CN" altLang="en-US" sz="2800" dirty="0">
                    <a:solidFill>
                      <a:srgbClr val="C00000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书本</a:t>
                </a:r>
                <a:r>
                  <a:rPr lang="en-US" altLang="zh-CN" sz="2800" dirty="0">
                    <a:solidFill>
                      <a:srgbClr val="C00000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223</a:t>
                </a:r>
                <a:r>
                  <a:rPr lang="zh-CN" altLang="en-US" sz="2800" dirty="0">
                    <a:solidFill>
                      <a:srgbClr val="C00000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页练习</a:t>
                </a:r>
                <a:r>
                  <a:rPr lang="en-US" altLang="zh-CN" sz="2800" dirty="0">
                    <a:solidFill>
                      <a:srgbClr val="C00000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2</a:t>
                </a:r>
                <a:r>
                  <a:rPr lang="en-US" altLang="zh-CN" sz="28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. </a:t>
                </a:r>
                <a:r>
                  <a:rPr lang="zh-CN" altLang="en-US" sz="28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已知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altLang="zh-CN" sz="2800" b="0" i="1" smtClean="0"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sin</m:t>
                        </m:r>
                      </m:fName>
                      <m:e>
                        <m:d>
                          <m:dPr>
                            <m:ctrlPr>
                              <a:rPr lang="en-US" altLang="zh-CN" sz="2800" b="0" i="1" smtClean="0"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</m:ctrlPr>
                          </m:dPr>
                          <m:e>
                            <m:r>
                              <a:rPr lang="zh-CN" altLang="en-US" sz="2800" b="0" i="1" smtClean="0"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  <m:t>𝛼</m:t>
                            </m:r>
                            <m:r>
                              <a:rPr lang="en-US" altLang="zh-CN" sz="2800" b="0" i="1" smtClean="0"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  <m:t>−</m:t>
                            </m:r>
                            <m:r>
                              <a:rPr lang="zh-CN" altLang="en-US" sz="2800" b="0" i="1" smtClean="0"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  <m:t>𝜋</m:t>
                            </m:r>
                          </m:e>
                        </m:d>
                      </m:e>
                    </m:func>
                    <m:r>
                      <a:rPr lang="en-US" altLang="zh-CN" sz="2800" b="0" i="1" smtClean="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=</m:t>
                    </m:r>
                    <m:f>
                      <m:fPr>
                        <m:ctrlPr>
                          <a:rPr lang="en-US" altLang="zh-CN" sz="2800" b="0" i="1" smtClean="0"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3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5</m:t>
                        </m:r>
                      </m:den>
                    </m:f>
                    <m:r>
                      <a:rPr lang="en-US" altLang="zh-CN" sz="2800" b="0" i="1" smtClean="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,  </m:t>
                    </m:r>
                    <m:r>
                      <a:rPr lang="zh-CN" altLang="en-US" sz="2800" i="1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求</m:t>
                    </m:r>
                    <m:r>
                      <a:rPr lang="en-US" altLang="zh-CN" sz="2800" b="0" i="1" smtClean="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𝑐𝑜𝑠</m:t>
                    </m:r>
                    <m:r>
                      <a:rPr lang="en-US" altLang="zh-CN" sz="2800" b="0" i="1" smtClean="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2</m:t>
                    </m:r>
                    <m:r>
                      <a:rPr lang="zh-CN" altLang="en-US" sz="2800" b="0" i="1" smtClean="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𝛼</m:t>
                    </m:r>
                    <m:r>
                      <a:rPr lang="zh-CN" altLang="en-US" sz="2800" i="1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的</m:t>
                    </m:r>
                    <m:r>
                      <a:rPr lang="zh-CN" altLang="en-US" sz="2800" i="1" smtClean="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值</m:t>
                    </m:r>
                  </m:oMath>
                </a14:m>
                <a:r>
                  <a:rPr lang="en-US" altLang="zh-CN" sz="2800" baseline="-250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.</a:t>
                </a:r>
              </a:p>
            </p:txBody>
          </p:sp>
        </mc:Choice>
        <mc:Fallback xmlns=""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AA1D6FEB-17AF-44D3-9318-1B41D9C724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16"/>
                </p:custDataLst>
              </p:nvPr>
            </p:nvSpPr>
            <p:spPr>
              <a:xfrm>
                <a:off x="738212" y="906789"/>
                <a:ext cx="11227472" cy="704295"/>
              </a:xfrm>
              <a:prstGeom prst="rect">
                <a:avLst/>
              </a:prstGeom>
              <a:blipFill>
                <a:blip r:embed="rId17"/>
                <a:stretch>
                  <a:fillRect t="-870" b="-695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8" name="组合 17">
            <a:extLst>
              <a:ext uri="{FF2B5EF4-FFF2-40B4-BE49-F238E27FC236}">
                <a16:creationId xmlns:a16="http://schemas.microsoft.com/office/drawing/2014/main" id="{E0C2A9AB-9CAB-461E-9626-54B8B7649363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65824" y="-166254"/>
            <a:ext cx="629517" cy="1073043"/>
            <a:chOff x="1775252" y="2062276"/>
            <a:chExt cx="1045160" cy="1781528"/>
          </a:xfrm>
        </p:grpSpPr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3488C723-F54F-4230-9B65-F19B4D17C0A7}"/>
                </a:ext>
              </a:extLst>
            </p:cNvPr>
            <p:cNvGrpSpPr/>
            <p:nvPr>
              <p:custDataLst>
                <p:tags r:id="rId4"/>
              </p:custDataLst>
            </p:nvPr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21" name="Freeform 273">
                <a:extLst>
                  <a:ext uri="{FF2B5EF4-FFF2-40B4-BE49-F238E27FC236}">
                    <a16:creationId xmlns:a16="http://schemas.microsoft.com/office/drawing/2014/main" id="{8459F415-E2FA-4871-B545-C0A054BEFC77}"/>
                  </a:ext>
                </a:extLst>
              </p:cNvPr>
              <p:cNvSpPr/>
              <p:nvPr>
                <p:custDataLst>
                  <p:tags r:id="rId6"/>
                </p:custDataLst>
              </p:nvPr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2" name="Freeform 274">
                <a:extLst>
                  <a:ext uri="{FF2B5EF4-FFF2-40B4-BE49-F238E27FC236}">
                    <a16:creationId xmlns:a16="http://schemas.microsoft.com/office/drawing/2014/main" id="{1C087EE9-28DC-40D8-88BC-39803E732DAA}"/>
                  </a:ext>
                </a:extLst>
              </p:cNvPr>
              <p:cNvSpPr>
                <a:spLocks noEditPoints="1"/>
              </p:cNvSpPr>
              <p:nvPr>
                <p:custDataLst>
                  <p:tags r:id="rId7"/>
                </p:custDataLst>
              </p:nvPr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3" name="Freeform 275">
                <a:extLst>
                  <a:ext uri="{FF2B5EF4-FFF2-40B4-BE49-F238E27FC236}">
                    <a16:creationId xmlns:a16="http://schemas.microsoft.com/office/drawing/2014/main" id="{919BC9FB-9870-4386-ABB7-EF416DD9728E}"/>
                  </a:ext>
                </a:extLst>
              </p:cNvPr>
              <p:cNvSpPr/>
              <p:nvPr>
                <p:custDataLst>
                  <p:tags r:id="rId8"/>
                </p:custDataLst>
              </p:nvPr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4" name="Freeform 276">
                <a:extLst>
                  <a:ext uri="{FF2B5EF4-FFF2-40B4-BE49-F238E27FC236}">
                    <a16:creationId xmlns:a16="http://schemas.microsoft.com/office/drawing/2014/main" id="{189EAA15-61D3-48FD-9F62-78511E03B0EF}"/>
                  </a:ext>
                </a:extLst>
              </p:cNvPr>
              <p:cNvSpPr/>
              <p:nvPr>
                <p:custDataLst>
                  <p:tags r:id="rId9"/>
                </p:custDataLst>
              </p:nvPr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5" name="Freeform 277">
                <a:extLst>
                  <a:ext uri="{FF2B5EF4-FFF2-40B4-BE49-F238E27FC236}">
                    <a16:creationId xmlns:a16="http://schemas.microsoft.com/office/drawing/2014/main" id="{014E1B40-B5A9-4443-84D8-61BD0715C645}"/>
                  </a:ext>
                </a:extLst>
              </p:cNvPr>
              <p:cNvSpPr/>
              <p:nvPr>
                <p:custDataLst>
                  <p:tags r:id="rId10"/>
                </p:custDataLst>
              </p:nvPr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6" name="Freeform 278">
                <a:extLst>
                  <a:ext uri="{FF2B5EF4-FFF2-40B4-BE49-F238E27FC236}">
                    <a16:creationId xmlns:a16="http://schemas.microsoft.com/office/drawing/2014/main" id="{E3C1EA8E-12C4-4A2A-836F-2C0A596B6FF7}"/>
                  </a:ext>
                </a:extLst>
              </p:cNvPr>
              <p:cNvSpPr/>
              <p:nvPr>
                <p:custDataLst>
                  <p:tags r:id="rId11"/>
                </p:custDataLst>
              </p:nvPr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7" name="Freeform 279">
                <a:extLst>
                  <a:ext uri="{FF2B5EF4-FFF2-40B4-BE49-F238E27FC236}">
                    <a16:creationId xmlns:a16="http://schemas.microsoft.com/office/drawing/2014/main" id="{C38C4E7A-9370-4243-8842-C32243D3A461}"/>
                  </a:ext>
                </a:extLst>
              </p:cNvPr>
              <p:cNvSpPr/>
              <p:nvPr>
                <p:custDataLst>
                  <p:tags r:id="rId12"/>
                </p:custDataLst>
              </p:nvPr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8" name="Freeform 280">
                <a:extLst>
                  <a:ext uri="{FF2B5EF4-FFF2-40B4-BE49-F238E27FC236}">
                    <a16:creationId xmlns:a16="http://schemas.microsoft.com/office/drawing/2014/main" id="{FDBA6C36-0486-45F1-AC50-BA11A4225177}"/>
                  </a:ext>
                </a:extLst>
              </p:cNvPr>
              <p:cNvSpPr/>
              <p:nvPr>
                <p:custDataLst>
                  <p:tags r:id="rId13"/>
                </p:custDataLst>
              </p:nvPr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9" name="Freeform 281">
                <a:extLst>
                  <a:ext uri="{FF2B5EF4-FFF2-40B4-BE49-F238E27FC236}">
                    <a16:creationId xmlns:a16="http://schemas.microsoft.com/office/drawing/2014/main" id="{F8B38914-F023-4486-9DE0-9A58F9468D83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</p:grp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id="{87576910-8AE6-4289-B6A2-EA6D2F6B8670}"/>
                </a:ext>
              </a:extLst>
            </p:cNvPr>
            <p:cNvCxnSpPr/>
            <p:nvPr>
              <p:custDataLst>
                <p:tags r:id="rId5"/>
              </p:custDataLst>
            </p:nvPr>
          </p:nvCxnSpPr>
          <p:spPr>
            <a:xfrm flipH="1"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D47003BB-9492-4161-B47A-3E001FC784F8}"/>
                  </a:ext>
                </a:extLst>
              </p:cNvPr>
              <p:cNvSpPr txBox="1"/>
              <p:nvPr>
                <p:custDataLst>
                  <p:tags r:id="rId3"/>
                </p:custDataLst>
              </p:nvPr>
            </p:nvSpPr>
            <p:spPr>
              <a:xfrm>
                <a:off x="1539325" y="2332404"/>
                <a:ext cx="7535157" cy="31314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dirty="0">
                    <a:solidFill>
                      <a:srgbClr val="7030A0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解：由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3200" smtClean="0">
                        <a:solidFill>
                          <a:srgbClr val="A52BB9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sin</m:t>
                    </m:r>
                    <m:r>
                      <a:rPr lang="en-US" altLang="zh-CN" sz="3200" i="1">
                        <a:solidFill>
                          <a:srgbClr val="A52BB9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⁡(</m:t>
                    </m:r>
                    <m:r>
                      <a:rPr lang="zh-CN" altLang="en-US" sz="3200" i="1">
                        <a:solidFill>
                          <a:srgbClr val="A52BB9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𝛼</m:t>
                    </m:r>
                    <m:r>
                      <a:rPr lang="en-US" altLang="zh-CN" sz="3200" i="1">
                        <a:solidFill>
                          <a:srgbClr val="A52BB9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−</m:t>
                    </m:r>
                    <m:r>
                      <a:rPr lang="zh-CN" altLang="en-US" sz="3200" i="1">
                        <a:solidFill>
                          <a:srgbClr val="A52BB9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𝜋</m:t>
                    </m:r>
                    <m:r>
                      <a:rPr lang="en-US" altLang="zh-CN" sz="3200" i="1">
                        <a:solidFill>
                          <a:srgbClr val="A52BB9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)=</m:t>
                    </m:r>
                    <m:f>
                      <m:fPr>
                        <m:ctrlPr>
                          <a:rPr lang="en-US" altLang="zh-CN" sz="32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en-US" altLang="zh-CN" sz="32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3</m:t>
                        </m:r>
                      </m:num>
                      <m:den>
                        <m:r>
                          <a:rPr lang="en-US" altLang="zh-CN" sz="32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5</m:t>
                        </m:r>
                      </m:den>
                    </m:f>
                    <m:r>
                      <a:rPr lang="en-US" altLang="zh-CN" sz="32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,</m:t>
                    </m:r>
                    <m:r>
                      <a:rPr lang="zh-CN" altLang="en-US" sz="3200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得</m:t>
                    </m:r>
                  </m:oMath>
                </a14:m>
                <a:r>
                  <a:rPr lang="zh-CN" altLang="en-US" sz="3200" dirty="0">
                    <a:solidFill>
                      <a:srgbClr val="7030A0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：</a:t>
                </a:r>
                <a:endParaRPr lang="en-US" altLang="zh-CN" sz="3200" dirty="0">
                  <a:solidFill>
                    <a:srgbClr val="7030A0"/>
                  </a:solidFill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altLang="zh-CN" sz="3200" i="1" smtClean="0">
                              <a:solidFill>
                                <a:srgbClr val="A52BB9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altLang="zh-CN" sz="3200">
                              <a:solidFill>
                                <a:srgbClr val="A52BB9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</a:rPr>
                            <m:t>sin</m:t>
                          </m:r>
                        </m:fName>
                        <m:e>
                          <m:r>
                            <a:rPr lang="zh-CN" altLang="en-US" sz="3200" i="1" smtClean="0">
                              <a:solidFill>
                                <a:srgbClr val="A52BB9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</a:rPr>
                            <m:t>𝛼</m:t>
                          </m:r>
                        </m:e>
                      </m:func>
                      <m:r>
                        <a:rPr lang="en-US" altLang="zh-CN" sz="3200" i="1">
                          <a:solidFill>
                            <a:srgbClr val="A52BB9"/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</a:rPr>
                        <m:t>=</m:t>
                      </m:r>
                      <m:r>
                        <a:rPr lang="en-US" altLang="zh-CN" sz="3200" b="0" i="1" smtClean="0">
                          <a:solidFill>
                            <a:srgbClr val="A52BB9"/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</a:rPr>
                        <m:t>−</m:t>
                      </m:r>
                      <m:f>
                        <m:fPr>
                          <m:ctrlPr>
                            <a:rPr lang="en-US" altLang="zh-CN" sz="3200" i="1">
                              <a:solidFill>
                                <a:srgbClr val="A52BB9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</a:rPr>
                          </m:ctrlPr>
                        </m:fPr>
                        <m:num>
                          <m:r>
                            <a:rPr lang="en-US" altLang="zh-CN" sz="3200" i="1">
                              <a:solidFill>
                                <a:srgbClr val="A52BB9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</a:rPr>
                            <m:t>3</m:t>
                          </m:r>
                        </m:num>
                        <m:den>
                          <m:r>
                            <a:rPr lang="en-US" altLang="zh-CN" sz="3200" i="1">
                              <a:solidFill>
                                <a:srgbClr val="A52BB9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US" altLang="zh-CN" sz="3200" i="1" dirty="0">
                  <a:latin typeface="Cambria Math" panose="02040503050406030204" pitchFamily="18" charset="0"/>
                  <a:ea typeface="仿宋" panose="02010609060101010101" pitchFamily="49" charset="-122"/>
                </a:endParaRPr>
              </a:p>
              <a:p>
                <a:r>
                  <a:rPr lang="zh-CN" altLang="en-US" sz="3200" dirty="0">
                    <a:solidFill>
                      <a:srgbClr val="7030A0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所以，</a:t>
                </a:r>
                <a:endParaRPr lang="en-US" altLang="zh-CN" sz="3200" b="0" dirty="0">
                  <a:solidFill>
                    <a:srgbClr val="7030A0"/>
                  </a:solidFill>
                  <a:latin typeface="仿宋" panose="02010609060101010101" pitchFamily="49" charset="-122"/>
                  <a:ea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32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</a:rPr>
                        <m:t>𝑐𝑜𝑠</m:t>
                      </m:r>
                      <m:r>
                        <a:rPr lang="en-US" altLang="zh-CN" sz="32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</a:rPr>
                        <m:t>2</m:t>
                      </m:r>
                      <m:r>
                        <a:rPr lang="zh-CN" altLang="en-US" sz="32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</a:rPr>
                        <m:t>𝛼</m:t>
                      </m:r>
                      <m:r>
                        <a:rPr lang="en-US" altLang="zh-CN" sz="32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</a:rPr>
                        <m:t>=1</m:t>
                      </m:r>
                      <m:r>
                        <a:rPr lang="en-US" altLang="zh-CN" sz="32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−2</m:t>
                      </m:r>
                      <m:r>
                        <a:rPr lang="en-US" altLang="zh-CN" sz="32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𝑠𝑖𝑛</m:t>
                      </m:r>
                      <m:r>
                        <a:rPr lang="en-US" altLang="zh-CN" sz="3200" b="0" i="1" baseline="30000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2</m:t>
                      </m:r>
                      <m:r>
                        <a:rPr lang="zh-CN" altLang="en-US" sz="320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  <m:r>
                        <a:rPr lang="en-US" altLang="zh-CN" sz="3200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32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32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7</m:t>
                          </m:r>
                        </m:num>
                        <m:den>
                          <m:r>
                            <a:rPr lang="en-US" altLang="zh-CN" sz="32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25</m:t>
                          </m:r>
                        </m:den>
                      </m:f>
                    </m:oMath>
                  </m:oMathPara>
                </a14:m>
                <a:endParaRPr lang="en-US" altLang="zh-CN" sz="3200" baseline="30000" dirty="0">
                  <a:solidFill>
                    <a:srgbClr val="7030A0"/>
                  </a:solidFill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</p:txBody>
          </p:sp>
        </mc:Choice>
        <mc:Fallback xmlns=""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D47003BB-9492-4161-B47A-3E001FC784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18"/>
                </p:custDataLst>
              </p:nvPr>
            </p:nvSpPr>
            <p:spPr>
              <a:xfrm>
                <a:off x="1539325" y="2332404"/>
                <a:ext cx="7535157" cy="3131435"/>
              </a:xfrm>
              <a:prstGeom prst="rect">
                <a:avLst/>
              </a:prstGeom>
              <a:blipFill>
                <a:blip r:embed="rId19"/>
                <a:stretch>
                  <a:fillRect l="-2104" t="-39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1274357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AA1D6FEB-17AF-44D3-9318-1B41D9C724AE}"/>
                  </a:ext>
                </a:extLst>
              </p:cNvPr>
              <p:cNvSpPr txBox="1"/>
              <p:nvPr>
                <p:custDataLst>
                  <p:tags r:id="rId1"/>
                </p:custDataLst>
              </p:nvPr>
            </p:nvSpPr>
            <p:spPr>
              <a:xfrm>
                <a:off x="692070" y="963919"/>
                <a:ext cx="11227472" cy="70339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indent="584200" algn="just"/>
                <a:r>
                  <a:rPr lang="zh-CN" altLang="en-US" sz="2800" dirty="0">
                    <a:solidFill>
                      <a:srgbClr val="C00000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书本</a:t>
                </a:r>
                <a:r>
                  <a:rPr lang="en-US" altLang="zh-CN" sz="2800" dirty="0">
                    <a:solidFill>
                      <a:srgbClr val="C00000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223</a:t>
                </a:r>
                <a:r>
                  <a:rPr lang="zh-CN" altLang="en-US" sz="2800" dirty="0">
                    <a:solidFill>
                      <a:srgbClr val="C00000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页练习</a:t>
                </a:r>
                <a:r>
                  <a:rPr lang="en-US" altLang="zh-CN" sz="2800" dirty="0">
                    <a:solidFill>
                      <a:srgbClr val="C00000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4</a:t>
                </a:r>
                <a:r>
                  <a:rPr lang="en-US" altLang="zh-CN" sz="28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.  </a:t>
                </a:r>
                <a:r>
                  <a:rPr lang="zh-CN" altLang="en-US" sz="28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已知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800" b="0" i="0" smtClean="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tan</m:t>
                    </m:r>
                    <m:r>
                      <a:rPr lang="en-US" altLang="zh-CN" sz="2800" b="0" i="1" smtClean="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⁡2</m:t>
                    </m:r>
                    <m:r>
                      <a:rPr lang="zh-CN" altLang="en-US" sz="2800" b="0" i="1" smtClean="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𝛼</m:t>
                    </m:r>
                    <m:r>
                      <a:rPr lang="en-US" altLang="zh-CN" sz="2800" b="0" i="1" smtClean="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=</m:t>
                    </m:r>
                    <m:f>
                      <m:fPr>
                        <m:ctrlPr>
                          <a:rPr lang="en-US" altLang="zh-CN" sz="2800" b="0" i="1" smtClean="0"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1</m:t>
                        </m:r>
                      </m:num>
                      <m:den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3</m:t>
                        </m:r>
                      </m:den>
                    </m:f>
                    <m:r>
                      <a:rPr lang="en-US" altLang="zh-CN" sz="2800" b="0" i="1" smtClean="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,</m:t>
                    </m:r>
                    <m:r>
                      <a:rPr lang="zh-CN" altLang="en-US" sz="2800" i="1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求</m:t>
                    </m:r>
                    <m:r>
                      <a:rPr lang="en-US" altLang="zh-CN" sz="2800" b="0" i="1" smtClean="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𝑡𝑎𝑛</m:t>
                    </m:r>
                    <m:r>
                      <a:rPr lang="zh-CN" altLang="en-US" sz="2800" b="0" i="1" smtClean="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𝛼</m:t>
                    </m:r>
                    <m:r>
                      <a:rPr lang="zh-CN" altLang="en-US" sz="2800" i="1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的</m:t>
                    </m:r>
                    <m:r>
                      <a:rPr lang="zh-CN" altLang="en-US" sz="2800" i="1" smtClean="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值</m:t>
                    </m:r>
                  </m:oMath>
                </a14:m>
                <a:r>
                  <a:rPr lang="en-US" altLang="zh-CN" sz="2800" baseline="-250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.</a:t>
                </a:r>
              </a:p>
            </p:txBody>
          </p:sp>
        </mc:Choice>
        <mc:Fallback xmlns=""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AA1D6FEB-17AF-44D3-9318-1B41D9C724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17"/>
                </p:custDataLst>
              </p:nvPr>
            </p:nvSpPr>
            <p:spPr>
              <a:xfrm>
                <a:off x="692070" y="963919"/>
                <a:ext cx="11227472" cy="703398"/>
              </a:xfrm>
              <a:prstGeom prst="rect">
                <a:avLst/>
              </a:prstGeom>
              <a:blipFill>
                <a:blip r:embed="rId18"/>
                <a:stretch>
                  <a:fillRect b="-603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8" name="组合 17">
            <a:extLst>
              <a:ext uri="{FF2B5EF4-FFF2-40B4-BE49-F238E27FC236}">
                <a16:creationId xmlns:a16="http://schemas.microsoft.com/office/drawing/2014/main" id="{E0C2A9AB-9CAB-461E-9626-54B8B7649363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65824" y="-166254"/>
            <a:ext cx="629517" cy="1073043"/>
            <a:chOff x="1775252" y="2062276"/>
            <a:chExt cx="1045160" cy="1781528"/>
          </a:xfrm>
        </p:grpSpPr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3488C723-F54F-4230-9B65-F19B4D17C0A7}"/>
                </a:ext>
              </a:extLst>
            </p:cNvPr>
            <p:cNvGrpSpPr/>
            <p:nvPr>
              <p:custDataLst>
                <p:tags r:id="rId5"/>
              </p:custDataLst>
            </p:nvPr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21" name="Freeform 273">
                <a:extLst>
                  <a:ext uri="{FF2B5EF4-FFF2-40B4-BE49-F238E27FC236}">
                    <a16:creationId xmlns:a16="http://schemas.microsoft.com/office/drawing/2014/main" id="{8459F415-E2FA-4871-B545-C0A054BEFC77}"/>
                  </a:ext>
                </a:extLst>
              </p:cNvPr>
              <p:cNvSpPr/>
              <p:nvPr>
                <p:custDataLst>
                  <p:tags r:id="rId7"/>
                </p:custDataLst>
              </p:nvPr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2" name="Freeform 274">
                <a:extLst>
                  <a:ext uri="{FF2B5EF4-FFF2-40B4-BE49-F238E27FC236}">
                    <a16:creationId xmlns:a16="http://schemas.microsoft.com/office/drawing/2014/main" id="{1C087EE9-28DC-40D8-88BC-39803E732DAA}"/>
                  </a:ext>
                </a:extLst>
              </p:cNvPr>
              <p:cNvSpPr>
                <a:spLocks noEditPoints="1"/>
              </p:cNvSpPr>
              <p:nvPr>
                <p:custDataLst>
                  <p:tags r:id="rId8"/>
                </p:custDataLst>
              </p:nvPr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3" name="Freeform 275">
                <a:extLst>
                  <a:ext uri="{FF2B5EF4-FFF2-40B4-BE49-F238E27FC236}">
                    <a16:creationId xmlns:a16="http://schemas.microsoft.com/office/drawing/2014/main" id="{919BC9FB-9870-4386-ABB7-EF416DD9728E}"/>
                  </a:ext>
                </a:extLst>
              </p:cNvPr>
              <p:cNvSpPr/>
              <p:nvPr>
                <p:custDataLst>
                  <p:tags r:id="rId9"/>
                </p:custDataLst>
              </p:nvPr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4" name="Freeform 276">
                <a:extLst>
                  <a:ext uri="{FF2B5EF4-FFF2-40B4-BE49-F238E27FC236}">
                    <a16:creationId xmlns:a16="http://schemas.microsoft.com/office/drawing/2014/main" id="{189EAA15-61D3-48FD-9F62-78511E03B0EF}"/>
                  </a:ext>
                </a:extLst>
              </p:cNvPr>
              <p:cNvSpPr/>
              <p:nvPr>
                <p:custDataLst>
                  <p:tags r:id="rId10"/>
                </p:custDataLst>
              </p:nvPr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5" name="Freeform 277">
                <a:extLst>
                  <a:ext uri="{FF2B5EF4-FFF2-40B4-BE49-F238E27FC236}">
                    <a16:creationId xmlns:a16="http://schemas.microsoft.com/office/drawing/2014/main" id="{014E1B40-B5A9-4443-84D8-61BD0715C645}"/>
                  </a:ext>
                </a:extLst>
              </p:cNvPr>
              <p:cNvSpPr/>
              <p:nvPr>
                <p:custDataLst>
                  <p:tags r:id="rId11"/>
                </p:custDataLst>
              </p:nvPr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6" name="Freeform 278">
                <a:extLst>
                  <a:ext uri="{FF2B5EF4-FFF2-40B4-BE49-F238E27FC236}">
                    <a16:creationId xmlns:a16="http://schemas.microsoft.com/office/drawing/2014/main" id="{E3C1EA8E-12C4-4A2A-836F-2C0A596B6FF7}"/>
                  </a:ext>
                </a:extLst>
              </p:cNvPr>
              <p:cNvSpPr/>
              <p:nvPr>
                <p:custDataLst>
                  <p:tags r:id="rId12"/>
                </p:custDataLst>
              </p:nvPr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7" name="Freeform 279">
                <a:extLst>
                  <a:ext uri="{FF2B5EF4-FFF2-40B4-BE49-F238E27FC236}">
                    <a16:creationId xmlns:a16="http://schemas.microsoft.com/office/drawing/2014/main" id="{C38C4E7A-9370-4243-8842-C32243D3A461}"/>
                  </a:ext>
                </a:extLst>
              </p:cNvPr>
              <p:cNvSpPr/>
              <p:nvPr>
                <p:custDataLst>
                  <p:tags r:id="rId13"/>
                </p:custDataLst>
              </p:nvPr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8" name="Freeform 280">
                <a:extLst>
                  <a:ext uri="{FF2B5EF4-FFF2-40B4-BE49-F238E27FC236}">
                    <a16:creationId xmlns:a16="http://schemas.microsoft.com/office/drawing/2014/main" id="{FDBA6C36-0486-45F1-AC50-BA11A4225177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9" name="Freeform 281">
                <a:extLst>
                  <a:ext uri="{FF2B5EF4-FFF2-40B4-BE49-F238E27FC236}">
                    <a16:creationId xmlns:a16="http://schemas.microsoft.com/office/drawing/2014/main" id="{F8B38914-F023-4486-9DE0-9A58F9468D83}"/>
                  </a:ext>
                </a:extLst>
              </p:cNvPr>
              <p:cNvSpPr/>
              <p:nvPr>
                <p:custDataLst>
                  <p:tags r:id="rId15"/>
                </p:custDataLst>
              </p:nvPr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</p:grp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id="{87576910-8AE6-4289-B6A2-EA6D2F6B8670}"/>
                </a:ext>
              </a:extLst>
            </p:cNvPr>
            <p:cNvCxnSpPr/>
            <p:nvPr>
              <p:custDataLst>
                <p:tags r:id="rId6"/>
              </p:custDataLst>
            </p:nvPr>
          </p:nvCxnSpPr>
          <p:spPr>
            <a:xfrm flipH="1"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矩形: 剪去单角 29">
            <a:extLst>
              <a:ext uri="{FF2B5EF4-FFF2-40B4-BE49-F238E27FC236}">
                <a16:creationId xmlns:a16="http://schemas.microsoft.com/office/drawing/2014/main" id="{66A326D1-7D02-4F17-B118-3B070EC0245E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923637" y="256398"/>
            <a:ext cx="3657600" cy="521851"/>
          </a:xfrm>
          <a:prstGeom prst="snip1Rect">
            <a:avLst/>
          </a:prstGeom>
          <a:solidFill>
            <a:srgbClr val="987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/>
              <a:t>倍角公式的逆用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C3765BAC-2381-4293-A5AF-30CD5DE02EF9}"/>
                  </a:ext>
                </a:extLst>
              </p:cNvPr>
              <p:cNvSpPr txBox="1"/>
              <p:nvPr>
                <p:custDataLst>
                  <p:tags r:id="rId4"/>
                </p:custDataLst>
              </p:nvPr>
            </p:nvSpPr>
            <p:spPr>
              <a:xfrm>
                <a:off x="1505148" y="1932978"/>
                <a:ext cx="7535157" cy="33747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200000"/>
                  </a:lnSpc>
                </a:pPr>
                <a:r>
                  <a:rPr lang="zh-CN" altLang="en-US" sz="3200" dirty="0">
                    <a:solidFill>
                      <a:srgbClr val="7030A0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解：∵</a:t>
                </a:r>
                <a14:m>
                  <m:oMath xmlns:m="http://schemas.openxmlformats.org/officeDocument/2006/math">
                    <m:r>
                      <a:rPr lang="en-US" altLang="zh-CN" sz="32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𝑡𝑎𝑛</m:t>
                    </m:r>
                    <m:r>
                      <a:rPr lang="en-US" altLang="zh-CN" sz="32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2</m:t>
                    </m:r>
                    <m:r>
                      <a:rPr lang="zh-CN" altLang="en-US" sz="32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𝛼</m:t>
                    </m:r>
                    <m:r>
                      <a:rPr lang="en-US" altLang="zh-CN" sz="32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=</m:t>
                    </m:r>
                  </m:oMath>
                </a14:m>
                <a:r>
                  <a:rPr lang="en-US" altLang="zh-CN" sz="3200" dirty="0">
                    <a:solidFill>
                      <a:srgbClr val="7030A0"/>
                    </a:solidFill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32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32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n-US" altLang="zh-CN" sz="32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𝑡𝑎𝑛</m:t>
                        </m:r>
                        <m:r>
                          <a:rPr lang="zh-CN" altLang="en-US" sz="320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num>
                      <m:den>
                        <m:r>
                          <a:rPr lang="en-US" altLang="zh-CN" sz="32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1−</m:t>
                        </m:r>
                        <m:r>
                          <a:rPr lang="en-US" altLang="zh-CN" sz="32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𝑡𝑎𝑛</m:t>
                        </m:r>
                        <m:r>
                          <a:rPr lang="en-US" altLang="zh-CN" sz="3200" i="1" baseline="3000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zh-CN" altLang="en-US" sz="320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den>
                    </m:f>
                    <m:r>
                      <a:rPr lang="en-US" altLang="zh-CN" sz="32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32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32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32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en-US" altLang="zh-CN" sz="3200" dirty="0">
                  <a:solidFill>
                    <a:srgbClr val="7030A0"/>
                  </a:solidFill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zh-CN" altLang="en-US" sz="3200" dirty="0">
                    <a:solidFill>
                      <a:srgbClr val="7030A0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∴</a:t>
                </a:r>
                <a:r>
                  <a:rPr lang="en-US" altLang="zh-CN" sz="3200" dirty="0">
                    <a:solidFill>
                      <a:srgbClr val="7030A0"/>
                    </a:solidFill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3200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𝑡𝑎𝑛</m:t>
                    </m:r>
                    <m:r>
                      <a:rPr lang="en-US" altLang="zh-CN" sz="3200" i="1" baseline="3000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</m:t>
                    </m:r>
                    <m:r>
                      <a:rPr lang="zh-CN" altLang="en-US" sz="320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en-US" altLang="zh-CN" sz="3200" dirty="0">
                    <a:solidFill>
                      <a:srgbClr val="7030A0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+6</a:t>
                </a:r>
                <a:r>
                  <a:rPr lang="en-US" altLang="zh-CN" sz="3200" dirty="0">
                    <a:solidFill>
                      <a:srgbClr val="7030A0"/>
                    </a:solidFill>
                    <a:ea typeface="仿宋" panose="02010609060101010101" pitchFamily="49" charset="-122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3200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𝑡𝑎𝑛</m:t>
                    </m:r>
                    <m:r>
                      <a:rPr lang="zh-CN" altLang="en-US" sz="3200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𝛼</m:t>
                    </m:r>
                    <m:r>
                      <a:rPr lang="en-US" altLang="zh-CN" sz="3200" b="0" i="1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−1=0</m:t>
                    </m:r>
                  </m:oMath>
                </a14:m>
                <a:endParaRPr lang="en-US" altLang="zh-CN" sz="3200" dirty="0">
                  <a:solidFill>
                    <a:srgbClr val="7030A0"/>
                  </a:solidFill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zh-CN" altLang="en-US" sz="3200" dirty="0">
                    <a:solidFill>
                      <a:srgbClr val="A52BB9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∴</a:t>
                </a:r>
                <a14:m>
                  <m:oMath xmlns:m="http://schemas.openxmlformats.org/officeDocument/2006/math">
                    <m:r>
                      <a:rPr lang="en-US" altLang="zh-CN" sz="3200" b="0" i="1" smtClean="0">
                        <a:solidFill>
                          <a:srgbClr val="A52BB9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𝑡𝑎𝑛</m:t>
                    </m:r>
                    <m:r>
                      <a:rPr lang="zh-CN" altLang="en-US" sz="3200" b="0" i="1" smtClean="0">
                        <a:solidFill>
                          <a:srgbClr val="A52BB9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𝛼</m:t>
                    </m:r>
                    <m:r>
                      <a:rPr lang="en-US" altLang="zh-CN" sz="3200" b="0" i="1" smtClean="0">
                        <a:solidFill>
                          <a:srgbClr val="A52BB9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=−3</m:t>
                    </m:r>
                    <m:r>
                      <a:rPr lang="en-US" altLang="zh-CN" sz="3200" b="0" i="1" smtClean="0">
                        <a:solidFill>
                          <a:srgbClr val="A52BB9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rad>
                      <m:radPr>
                        <m:degHide m:val="on"/>
                        <m:ctrlPr>
                          <a:rPr lang="en-US" altLang="zh-CN" sz="3200" b="0" i="1" smtClean="0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3200" b="0" i="1" smtClean="0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</m:rad>
                  </m:oMath>
                </a14:m>
                <a:endParaRPr lang="en-US" altLang="zh-CN" sz="3200" dirty="0">
                  <a:solidFill>
                    <a:srgbClr val="A52BB9"/>
                  </a:solidFill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</p:txBody>
          </p:sp>
        </mc:Choice>
        <mc:Fallback xmlns=""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C3765BAC-2381-4293-A5AF-30CD5DE02E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19"/>
                </p:custDataLst>
              </p:nvPr>
            </p:nvSpPr>
            <p:spPr>
              <a:xfrm>
                <a:off x="1505148" y="1932978"/>
                <a:ext cx="7535157" cy="3374770"/>
              </a:xfrm>
              <a:prstGeom prst="rect">
                <a:avLst/>
              </a:prstGeom>
              <a:blipFill>
                <a:blip r:embed="rId20"/>
                <a:stretch>
                  <a:fillRect l="-2104" b="-415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2455060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AA1D6FEB-17AF-44D3-9318-1B41D9C724AE}"/>
                  </a:ext>
                </a:extLst>
              </p:cNvPr>
              <p:cNvSpPr txBox="1"/>
              <p:nvPr>
                <p:custDataLst>
                  <p:tags r:id="rId1"/>
                </p:custDataLst>
              </p:nvPr>
            </p:nvSpPr>
            <p:spPr>
              <a:xfrm>
                <a:off x="738212" y="940464"/>
                <a:ext cx="11227472" cy="21809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indent="584200" algn="just"/>
                <a:r>
                  <a:rPr lang="zh-CN" altLang="en-US" sz="2800" dirty="0">
                    <a:solidFill>
                      <a:srgbClr val="C00000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书本</a:t>
                </a:r>
                <a:r>
                  <a:rPr lang="en-US" altLang="zh-CN" sz="2800" dirty="0">
                    <a:solidFill>
                      <a:srgbClr val="C00000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223</a:t>
                </a:r>
                <a:r>
                  <a:rPr lang="zh-CN" altLang="en-US" sz="2800" dirty="0">
                    <a:solidFill>
                      <a:srgbClr val="C00000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页练习</a:t>
                </a:r>
                <a:r>
                  <a:rPr lang="en-US" altLang="zh-CN" sz="2800" dirty="0">
                    <a:solidFill>
                      <a:srgbClr val="C00000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5</a:t>
                </a:r>
                <a:r>
                  <a:rPr lang="en-US" altLang="zh-CN" sz="28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.</a:t>
                </a:r>
                <a14:m>
                  <m:oMath xmlns:m="http://schemas.openxmlformats.org/officeDocument/2006/math">
                    <m:r>
                      <a:rPr lang="zh-CN" altLang="en-US" sz="2800" i="1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求下列</m:t>
                    </m:r>
                    <m:r>
                      <a:rPr lang="zh-CN" altLang="en-US" sz="2800" i="1" smtClean="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各式</m:t>
                    </m:r>
                    <m:r>
                      <a:rPr lang="zh-CN" altLang="en-US" sz="2800" i="1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的</m:t>
                    </m:r>
                    <m:r>
                      <a:rPr lang="zh-CN" altLang="en-US" sz="2800" i="1" smtClean="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值</m:t>
                    </m:r>
                  </m:oMath>
                </a14:m>
                <a:r>
                  <a:rPr lang="en-US" altLang="zh-CN" sz="2800" baseline="-250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.</a:t>
                </a:r>
              </a:p>
              <a:p>
                <a:pPr indent="584200" algn="just"/>
                <a:r>
                  <a:rPr lang="zh-CN" altLang="en-US" sz="3200" baseline="-250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（</a:t>
                </a:r>
                <a:r>
                  <a:rPr lang="en-US" altLang="zh-CN" sz="3200" baseline="-250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1</a:t>
                </a:r>
                <a:r>
                  <a:rPr lang="zh-CN" altLang="en-US" sz="3200" baseline="-250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）</a:t>
                </a:r>
                <a14:m>
                  <m:oMath xmlns:m="http://schemas.openxmlformats.org/officeDocument/2006/math">
                    <m:r>
                      <a:rPr lang="en-US" altLang="zh-CN" sz="3200" b="0" i="1" baseline="-25000" smtClean="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𝑠𝑖𝑛</m:t>
                    </m:r>
                    <m:r>
                      <a:rPr lang="en-US" altLang="zh-CN" sz="3200" b="0" i="1" baseline="-25000" smtClean="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15°</m:t>
                    </m:r>
                    <m:r>
                      <m:rPr>
                        <m:sty m:val="p"/>
                      </m:rPr>
                      <a:rPr lang="en-US" altLang="zh-CN" sz="3200" b="0" i="0" baseline="-25000" smtClean="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cos</m:t>
                    </m:r>
                    <m:r>
                      <a:rPr lang="en-US" altLang="zh-CN" sz="3200" b="0" i="0" baseline="-25000" smtClean="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15</m:t>
                    </m:r>
                    <m:r>
                      <a:rPr lang="en-US" altLang="zh-CN" sz="3200" i="1" baseline="-2500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°</m:t>
                    </m:r>
                  </m:oMath>
                </a14:m>
                <a:r>
                  <a:rPr lang="en-US" altLang="zh-CN" sz="3200" baseline="-250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; </a:t>
                </a:r>
                <a:r>
                  <a:rPr lang="zh-CN" altLang="en-US" sz="3200" baseline="-250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（</a:t>
                </a:r>
                <a:r>
                  <a:rPr lang="en-US" altLang="zh-CN" sz="3200" baseline="-250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2</a:t>
                </a:r>
                <a:r>
                  <a:rPr lang="zh-CN" altLang="en-US" sz="3200" baseline="-250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）</a:t>
                </a:r>
                <a14:m>
                  <m:oMath xmlns:m="http://schemas.openxmlformats.org/officeDocument/2006/math">
                    <m:r>
                      <a:rPr lang="en-US" altLang="zh-CN" sz="3600" b="0" i="1" baseline="-25000" smtClean="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𝑐𝑜𝑠</m:t>
                    </m:r>
                    <m:r>
                      <a:rPr lang="en-US" altLang="zh-CN" sz="3600" b="0" i="1" baseline="30000" smtClean="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2</m:t>
                    </m:r>
                    <m:f>
                      <m:fPr>
                        <m:ctrlPr>
                          <a:rPr lang="en-US" altLang="zh-CN" sz="3600" b="0" i="1" baseline="-25000" smtClean="0"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eqArr>
                          <m:eqArrPr>
                            <m:ctrlPr>
                              <a:rPr lang="zh-CN" altLang="en-US" sz="3600" b="0" i="1" baseline="-25000" smtClean="0"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</m:ctrlPr>
                          </m:eqArrPr>
                          <m:e>
                            <m:r>
                              <a:rPr lang="zh-CN" altLang="en-US" sz="3600" b="0" i="1" baseline="-25000" smtClean="0"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  <m:t>𝜋</m:t>
                            </m:r>
                          </m:e>
                          <m:e>
                            <m:r>
                              <a:rPr lang="en-US" altLang="zh-CN" sz="3600" b="0" i="1" baseline="-25000" smtClean="0"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  <m:t>8</m:t>
                            </m:r>
                          </m:e>
                        </m:eqArr>
                      </m:num>
                      <m:den/>
                    </m:f>
                    <m:r>
                      <a:rPr lang="en-US" altLang="zh-CN" sz="3600" b="0" i="1" baseline="-25000" smtClean="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−</m:t>
                    </m:r>
                    <m:r>
                      <a:rPr lang="en-US" altLang="zh-CN" sz="3600" b="0" i="1" baseline="-25000" smtClean="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𝑠𝑖𝑛</m:t>
                    </m:r>
                    <m:r>
                      <a:rPr lang="en-US" altLang="zh-CN" sz="3600" b="0" i="1" baseline="30000" smtClean="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2</m:t>
                    </m:r>
                    <m:f>
                      <m:fPr>
                        <m:ctrlPr>
                          <a:rPr lang="en-US" altLang="zh-CN" sz="3600" b="0" i="1" baseline="-25000" smtClean="0"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eqArr>
                          <m:eqArrPr>
                            <m:ctrlPr>
                              <a:rPr lang="zh-CN" altLang="en-US" sz="3600" b="0" i="1" baseline="-25000" smtClean="0"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</m:ctrlPr>
                          </m:eqArrPr>
                          <m:e>
                            <m:r>
                              <a:rPr lang="zh-CN" altLang="en-US" sz="3600" b="0" i="1" baseline="-25000" smtClean="0"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  <m:t>𝜋</m:t>
                            </m:r>
                          </m:e>
                          <m:e>
                            <m:r>
                              <a:rPr lang="en-US" altLang="zh-CN" sz="3600" b="0" i="1" baseline="-25000" smtClean="0"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  <m:t>8</m:t>
                            </m:r>
                          </m:e>
                        </m:eqArr>
                      </m:num>
                      <m:den/>
                    </m:f>
                    <m:r>
                      <a:rPr lang="en-US" altLang="zh-CN" sz="3600" b="0" i="1" baseline="-25000" smtClean="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;  </m:t>
                    </m:r>
                  </m:oMath>
                </a14:m>
                <a:endParaRPr lang="en-US" altLang="zh-CN" sz="3600" b="0" baseline="-25000" dirty="0"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 indent="584200" algn="just"/>
                <a:endParaRPr lang="en-US" altLang="zh-CN" sz="3200" baseline="-25000" dirty="0"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 indent="584200" algn="just"/>
                <a:r>
                  <a:rPr lang="zh-CN" altLang="en-US" sz="3200" baseline="-250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（</a:t>
                </a:r>
                <a:r>
                  <a:rPr lang="en-US" altLang="zh-CN" sz="3200" baseline="-250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3</a:t>
                </a:r>
                <a:r>
                  <a:rPr lang="zh-CN" altLang="en-US" sz="3200" baseline="-250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）              （</a:t>
                </a:r>
                <a:r>
                  <a:rPr lang="en-US" altLang="zh-CN" sz="3200" baseline="-250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4</a:t>
                </a:r>
                <a:r>
                  <a:rPr lang="zh-CN" altLang="en-US" sz="3200" baseline="-250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）</a:t>
                </a:r>
                <a14:m>
                  <m:oMath xmlns:m="http://schemas.openxmlformats.org/officeDocument/2006/math">
                    <m:r>
                      <a:rPr lang="en-US" altLang="zh-CN" sz="3200" b="0" i="1" baseline="-25000" smtClean="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2</m:t>
                    </m:r>
                    <m:r>
                      <a:rPr lang="en-US" altLang="zh-CN" sz="3200" b="0" i="1" baseline="-25000" smtClean="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𝑐𝑜𝑠</m:t>
                    </m:r>
                    <m:r>
                      <a:rPr lang="en-US" altLang="zh-CN" sz="3200" b="0" i="1" baseline="30000" smtClean="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2</m:t>
                    </m:r>
                    <m:r>
                      <a:rPr lang="en-US" altLang="zh-CN" sz="3200" b="0" i="1" baseline="-25000" smtClean="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22.5</m:t>
                    </m:r>
                    <m:r>
                      <a:rPr lang="en-US" altLang="zh-CN" sz="3200" i="1" baseline="-25000"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°</m:t>
                    </m:r>
                  </m:oMath>
                </a14:m>
                <a:r>
                  <a:rPr lang="en-US" altLang="zh-CN" sz="3200" baseline="-250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-1</a:t>
                </a:r>
              </a:p>
            </p:txBody>
          </p:sp>
        </mc:Choice>
        <mc:Fallback xmlns=""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AA1D6FEB-17AF-44D3-9318-1B41D9C724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18"/>
                </p:custDataLst>
              </p:nvPr>
            </p:nvSpPr>
            <p:spPr>
              <a:xfrm>
                <a:off x="738212" y="940464"/>
                <a:ext cx="11227472" cy="2180918"/>
              </a:xfrm>
              <a:prstGeom prst="rect">
                <a:avLst/>
              </a:prstGeom>
              <a:blipFill>
                <a:blip r:embed="rId19"/>
                <a:stretch>
                  <a:fillRect t="-3352" b="-670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8" name="组合 17">
            <a:extLst>
              <a:ext uri="{FF2B5EF4-FFF2-40B4-BE49-F238E27FC236}">
                <a16:creationId xmlns:a16="http://schemas.microsoft.com/office/drawing/2014/main" id="{E0C2A9AB-9CAB-461E-9626-54B8B7649363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65824" y="-166254"/>
            <a:ext cx="629517" cy="1073043"/>
            <a:chOff x="1775252" y="2062276"/>
            <a:chExt cx="1045160" cy="1781528"/>
          </a:xfrm>
        </p:grpSpPr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3488C723-F54F-4230-9B65-F19B4D17C0A7}"/>
                </a:ext>
              </a:extLst>
            </p:cNvPr>
            <p:cNvGrpSpPr/>
            <p:nvPr>
              <p:custDataLst>
                <p:tags r:id="rId6"/>
              </p:custDataLst>
            </p:nvPr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21" name="Freeform 273">
                <a:extLst>
                  <a:ext uri="{FF2B5EF4-FFF2-40B4-BE49-F238E27FC236}">
                    <a16:creationId xmlns:a16="http://schemas.microsoft.com/office/drawing/2014/main" id="{8459F415-E2FA-4871-B545-C0A054BEFC77}"/>
                  </a:ext>
                </a:extLst>
              </p:cNvPr>
              <p:cNvSpPr/>
              <p:nvPr>
                <p:custDataLst>
                  <p:tags r:id="rId8"/>
                </p:custDataLst>
              </p:nvPr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2" name="Freeform 274">
                <a:extLst>
                  <a:ext uri="{FF2B5EF4-FFF2-40B4-BE49-F238E27FC236}">
                    <a16:creationId xmlns:a16="http://schemas.microsoft.com/office/drawing/2014/main" id="{1C087EE9-28DC-40D8-88BC-39803E732DAA}"/>
                  </a:ext>
                </a:extLst>
              </p:cNvPr>
              <p:cNvSpPr>
                <a:spLocks noEditPoints="1"/>
              </p:cNvSpPr>
              <p:nvPr>
                <p:custDataLst>
                  <p:tags r:id="rId9"/>
                </p:custDataLst>
              </p:nvPr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3" name="Freeform 275">
                <a:extLst>
                  <a:ext uri="{FF2B5EF4-FFF2-40B4-BE49-F238E27FC236}">
                    <a16:creationId xmlns:a16="http://schemas.microsoft.com/office/drawing/2014/main" id="{919BC9FB-9870-4386-ABB7-EF416DD9728E}"/>
                  </a:ext>
                </a:extLst>
              </p:cNvPr>
              <p:cNvSpPr/>
              <p:nvPr>
                <p:custDataLst>
                  <p:tags r:id="rId10"/>
                </p:custDataLst>
              </p:nvPr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4" name="Freeform 276">
                <a:extLst>
                  <a:ext uri="{FF2B5EF4-FFF2-40B4-BE49-F238E27FC236}">
                    <a16:creationId xmlns:a16="http://schemas.microsoft.com/office/drawing/2014/main" id="{189EAA15-61D3-48FD-9F62-78511E03B0EF}"/>
                  </a:ext>
                </a:extLst>
              </p:cNvPr>
              <p:cNvSpPr/>
              <p:nvPr>
                <p:custDataLst>
                  <p:tags r:id="rId11"/>
                </p:custDataLst>
              </p:nvPr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5" name="Freeform 277">
                <a:extLst>
                  <a:ext uri="{FF2B5EF4-FFF2-40B4-BE49-F238E27FC236}">
                    <a16:creationId xmlns:a16="http://schemas.microsoft.com/office/drawing/2014/main" id="{014E1B40-B5A9-4443-84D8-61BD0715C645}"/>
                  </a:ext>
                </a:extLst>
              </p:cNvPr>
              <p:cNvSpPr/>
              <p:nvPr>
                <p:custDataLst>
                  <p:tags r:id="rId12"/>
                </p:custDataLst>
              </p:nvPr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6" name="Freeform 278">
                <a:extLst>
                  <a:ext uri="{FF2B5EF4-FFF2-40B4-BE49-F238E27FC236}">
                    <a16:creationId xmlns:a16="http://schemas.microsoft.com/office/drawing/2014/main" id="{E3C1EA8E-12C4-4A2A-836F-2C0A596B6FF7}"/>
                  </a:ext>
                </a:extLst>
              </p:cNvPr>
              <p:cNvSpPr/>
              <p:nvPr>
                <p:custDataLst>
                  <p:tags r:id="rId13"/>
                </p:custDataLst>
              </p:nvPr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7" name="Freeform 279">
                <a:extLst>
                  <a:ext uri="{FF2B5EF4-FFF2-40B4-BE49-F238E27FC236}">
                    <a16:creationId xmlns:a16="http://schemas.microsoft.com/office/drawing/2014/main" id="{C38C4E7A-9370-4243-8842-C32243D3A461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8" name="Freeform 280">
                <a:extLst>
                  <a:ext uri="{FF2B5EF4-FFF2-40B4-BE49-F238E27FC236}">
                    <a16:creationId xmlns:a16="http://schemas.microsoft.com/office/drawing/2014/main" id="{FDBA6C36-0486-45F1-AC50-BA11A4225177}"/>
                  </a:ext>
                </a:extLst>
              </p:cNvPr>
              <p:cNvSpPr/>
              <p:nvPr>
                <p:custDataLst>
                  <p:tags r:id="rId15"/>
                </p:custDataLst>
              </p:nvPr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9" name="Freeform 281">
                <a:extLst>
                  <a:ext uri="{FF2B5EF4-FFF2-40B4-BE49-F238E27FC236}">
                    <a16:creationId xmlns:a16="http://schemas.microsoft.com/office/drawing/2014/main" id="{F8B38914-F023-4486-9DE0-9A58F9468D83}"/>
                  </a:ext>
                </a:extLst>
              </p:cNvPr>
              <p:cNvSpPr/>
              <p:nvPr>
                <p:custDataLst>
                  <p:tags r:id="rId16"/>
                </p:custDataLst>
              </p:nvPr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</p:grp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id="{87576910-8AE6-4289-B6A2-EA6D2F6B8670}"/>
                </a:ext>
              </a:extLst>
            </p:cNvPr>
            <p:cNvCxnSpPr/>
            <p:nvPr>
              <p:custDataLst>
                <p:tags r:id="rId7"/>
              </p:custDataLst>
            </p:nvPr>
          </p:nvCxnSpPr>
          <p:spPr>
            <a:xfrm flipH="1"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矩形: 剪去单角 29">
            <a:extLst>
              <a:ext uri="{FF2B5EF4-FFF2-40B4-BE49-F238E27FC236}">
                <a16:creationId xmlns:a16="http://schemas.microsoft.com/office/drawing/2014/main" id="{66A326D1-7D02-4F17-B118-3B070EC0245E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923637" y="256398"/>
            <a:ext cx="3657600" cy="521851"/>
          </a:xfrm>
          <a:prstGeom prst="snip1Rect">
            <a:avLst/>
          </a:prstGeom>
          <a:solidFill>
            <a:srgbClr val="987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/>
              <a:t>倍角公式的逆用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文本框 1">
                <a:extLst>
                  <a:ext uri="{FF2B5EF4-FFF2-40B4-BE49-F238E27FC236}">
                    <a16:creationId xmlns:a16="http://schemas.microsoft.com/office/drawing/2014/main" id="{872674DD-9B9D-4381-AD57-D8D42547EF1E}"/>
                  </a:ext>
                </a:extLst>
              </p:cNvPr>
              <p:cNvSpPr txBox="1"/>
              <p:nvPr>
                <p:custDataLst>
                  <p:tags r:id="rId4"/>
                </p:custDataLst>
              </p:nvPr>
            </p:nvSpPr>
            <p:spPr>
              <a:xfrm>
                <a:off x="2018261" y="2497248"/>
                <a:ext cx="1468351" cy="52604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𝑡𝑎𝑛</m:t>
                          </m:r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22.5°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1−</m:t>
                          </m:r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𝑡𝑎𝑛</m:t>
                          </m:r>
                          <m:r>
                            <a:rPr lang="en-US" altLang="zh-CN" b="0" i="1" baseline="3000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22.5</m:t>
                          </m:r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°</m:t>
                          </m:r>
                        </m:den>
                      </m:f>
                    </m:oMath>
                  </m:oMathPara>
                </a14:m>
                <a:endParaRPr lang="zh-CN" altLang="en-US" dirty="0"/>
              </a:p>
            </p:txBody>
          </p:sp>
        </mc:Choice>
        <mc:Fallback xmlns="">
          <p:sp>
            <p:nvSpPr>
              <p:cNvPr id="2" name="文本框 1">
                <a:extLst>
                  <a:ext uri="{FF2B5EF4-FFF2-40B4-BE49-F238E27FC236}">
                    <a16:creationId xmlns:a16="http://schemas.microsoft.com/office/drawing/2014/main" id="{872674DD-9B9D-4381-AD57-D8D42547EF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20"/>
                </p:custDataLst>
              </p:nvPr>
            </p:nvSpPr>
            <p:spPr>
              <a:xfrm>
                <a:off x="2018261" y="2497248"/>
                <a:ext cx="1468351" cy="526041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2FA5894A-B080-48FD-89A1-D33D4E154216}"/>
                  </a:ext>
                </a:extLst>
              </p:cNvPr>
              <p:cNvSpPr txBox="1"/>
              <p:nvPr>
                <p:custDataLst>
                  <p:tags r:id="rId5"/>
                </p:custDataLst>
              </p:nvPr>
            </p:nvSpPr>
            <p:spPr>
              <a:xfrm>
                <a:off x="6695566" y="225962"/>
                <a:ext cx="7535157" cy="6808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>
                    <a:solidFill>
                      <a:srgbClr val="7030A0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解</a:t>
                </a:r>
                <a:r>
                  <a:rPr lang="en-US" altLang="zh-CN" sz="2400" dirty="0">
                    <a:solidFill>
                      <a:srgbClr val="7030A0"/>
                    </a:solidFill>
                    <a:latin typeface="仿宋" panose="02010609060101010101" pitchFamily="49" charset="-122"/>
                    <a:ea typeface="仿宋" panose="02010609060101010101" pitchFamily="49" charset="-122"/>
                  </a:rPr>
                  <a:t>:</a:t>
                </a:r>
                <a:r>
                  <a:rPr lang="en-US" altLang="zh-CN" sz="2400" dirty="0">
                    <a:solidFill>
                      <a:srgbClr val="7030A0"/>
                    </a:solidFill>
                    <a:latin typeface="仿宋" panose="02010609060101010101" pitchFamily="49" charset="-122"/>
                    <a:ea typeface="仿宋" panose="02010609060101010101" pitchFamily="49" charset="-122"/>
                    <a:sym typeface="Wingdings" panose="05000000000000000000" pitchFamily="2" charset="2"/>
                  </a:rPr>
                  <a:t>(1)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  <a:sym typeface="Wingdings" pitchFamily="2" charset="2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  <a:sym typeface="Wingdings" pitchFamily="2" charset="2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  <a:sym typeface="Wingdings" pitchFamily="2" charset="2"/>
                          </a:rPr>
                          <m:t>4</m:t>
                        </m:r>
                      </m:den>
                    </m:f>
                    <m:r>
                      <a:rPr lang="en-US" altLang="zh-CN" sz="2400" b="0" i="0" smtClean="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  <a:sym typeface="Wingdings" pitchFamily="2" charset="2"/>
                      </a:rPr>
                      <m:t>           </m:t>
                    </m:r>
                    <m:d>
                      <m:dPr>
                        <m:ctrlPr>
                          <a:rPr lang="en-US" altLang="zh-CN" sz="2400" b="0" i="1" smtClean="0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dPr>
                      <m:e>
                        <m:r>
                          <a:rPr lang="en-US" altLang="zh-CN" sz="2400" b="0" i="1" smtClean="0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2</m:t>
                        </m:r>
                      </m:e>
                    </m:d>
                    <m:f>
                      <m:fPr>
                        <m:ctrlPr>
                          <a:rPr lang="en-US" altLang="zh-CN" sz="2400" b="0" i="1" smtClean="0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altLang="zh-CN" sz="2400" b="0" i="1" smtClean="0">
                                <a:solidFill>
                                  <a:srgbClr val="A52BB9"/>
                                </a:solidFill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400" b="0" i="1" smtClean="0">
                                <a:solidFill>
                                  <a:srgbClr val="A52BB9"/>
                                </a:solidFill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  <m:t>2</m:t>
                            </m:r>
                          </m:e>
                        </m:rad>
                      </m:num>
                      <m:den>
                        <m:r>
                          <a:rPr lang="en-US" altLang="zh-CN" sz="2400" b="0" i="1" smtClean="0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2</m:t>
                        </m:r>
                      </m:den>
                    </m:f>
                    <m:r>
                      <a:rPr lang="en-US" altLang="zh-CN" sz="2400" b="0" i="1" smtClean="0">
                        <a:solidFill>
                          <a:srgbClr val="A52BB9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        </m:t>
                    </m:r>
                    <m:d>
                      <m:dPr>
                        <m:ctrlPr>
                          <a:rPr lang="en-US" altLang="zh-CN" sz="2400" b="0" i="1" smtClean="0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dPr>
                      <m:e>
                        <m:r>
                          <a:rPr lang="en-US" altLang="zh-CN" sz="2400" b="0" i="0" smtClean="0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3</m:t>
                        </m:r>
                      </m:e>
                    </m:d>
                    <m:f>
                      <m:fPr>
                        <m:ctrlPr>
                          <a:rPr lang="en-US" altLang="zh-CN" sz="2400" b="0" i="1" smtClean="0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 smtClean="0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2</m:t>
                        </m:r>
                      </m:den>
                    </m:f>
                    <m:r>
                      <a:rPr lang="en-US" altLang="zh-CN" sz="2400" b="0" i="1" smtClean="0">
                        <a:solidFill>
                          <a:srgbClr val="A52BB9"/>
                        </a:solidFill>
                        <a:latin typeface="Cambria Math" panose="02040503050406030204" pitchFamily="18" charset="0"/>
                        <a:ea typeface="仿宋" panose="02010609060101010101" pitchFamily="49" charset="-122"/>
                      </a:rPr>
                      <m:t>      (4)</m:t>
                    </m:r>
                    <m:f>
                      <m:fPr>
                        <m:ctrlPr>
                          <a:rPr lang="en-US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altLang="zh-CN" sz="2400" i="1">
                                <a:solidFill>
                                  <a:srgbClr val="A52BB9"/>
                                </a:solidFill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400" i="1">
                                <a:solidFill>
                                  <a:srgbClr val="A52BB9"/>
                                </a:solidFill>
                                <a:latin typeface="Cambria Math" panose="02040503050406030204" pitchFamily="18" charset="0"/>
                                <a:ea typeface="仿宋" panose="02010609060101010101" pitchFamily="49" charset="-122"/>
                              </a:rPr>
                              <m:t>2</m:t>
                            </m:r>
                          </m:e>
                        </m:rad>
                      </m:num>
                      <m:den>
                        <m:r>
                          <a:rPr lang="en-US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  <a:ea typeface="仿宋" panose="02010609060101010101" pitchFamily="49" charset="-122"/>
                          </a:rPr>
                          <m:t>2</m:t>
                        </m:r>
                      </m:den>
                    </m:f>
                  </m:oMath>
                </a14:m>
                <a:endParaRPr lang="en-US" altLang="zh-CN" sz="2400" baseline="30000" dirty="0">
                  <a:solidFill>
                    <a:srgbClr val="7030A0"/>
                  </a:solidFill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</p:txBody>
          </p:sp>
        </mc:Choice>
        <mc:Fallback xmlns=""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2FA5894A-B080-48FD-89A1-D33D4E15421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22"/>
                </p:custDataLst>
              </p:nvPr>
            </p:nvSpPr>
            <p:spPr>
              <a:xfrm>
                <a:off x="6695566" y="225962"/>
                <a:ext cx="7535157" cy="680827"/>
              </a:xfrm>
              <a:prstGeom prst="rect">
                <a:avLst/>
              </a:prstGeom>
              <a:blipFill>
                <a:blip r:embed="rId23"/>
                <a:stretch>
                  <a:fillRect l="-1214" b="-357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777935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AA1D6FEB-17AF-44D3-9318-1B41D9C724AE}"/>
                  </a:ext>
                </a:extLst>
              </p:cNvPr>
              <p:cNvSpPr txBox="1"/>
              <p:nvPr>
                <p:custDataLst>
                  <p:tags r:id="rId1"/>
                </p:custDataLst>
              </p:nvPr>
            </p:nvSpPr>
            <p:spPr>
              <a:xfrm>
                <a:off x="269095" y="641469"/>
                <a:ext cx="11227472" cy="85401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indent="584200" algn="just"/>
                <a:r>
                  <a:rPr lang="en-US" altLang="zh-CN" sz="32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1.(1)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zh-CN" altLang="zh-CN" sz="400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ea typeface="宋体" pitchFamily="2" charset="-122"/>
                            <a:cs typeface="Times New Roman" panose="02020603050405020304" pitchFamily="18" charset="0"/>
                          </a:rPr>
                          <m:t>𝑠𝑖𝑛</m:t>
                        </m:r>
                      </m:fName>
                      <m:e>
                        <m:f>
                          <m:fPr>
                            <m:ctrlPr>
                              <a:rPr lang="zh-CN" altLang="zh-CN" sz="4000" i="1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800" i="1" kern="100">
                                <a:effectLst/>
                                <a:latin typeface="Cambria Math" panose="02040503050406030204" pitchFamily="18" charset="0"/>
                                <a:ea typeface="宋体" pitchFamily="2" charset="-122"/>
                                <a:cs typeface="Times New Roman" panose="02020603050405020304" pitchFamily="18" charset="0"/>
                              </a:rPr>
                              <m:t>𝜋</m:t>
                            </m:r>
                          </m:num>
                          <m:den>
                            <m:r>
                              <a:rPr lang="en-US" altLang="zh-CN" sz="2800" i="1" kern="100">
                                <a:effectLst/>
                                <a:latin typeface="Cambria Math" panose="02040503050406030204" pitchFamily="18" charset="0"/>
                                <a:ea typeface="宋体" pitchFamily="2" charset="-122"/>
                                <a:cs typeface="Times New Roman" panose="02020603050405020304" pitchFamily="18" charset="0"/>
                              </a:rPr>
                              <m:t>12</m:t>
                            </m:r>
                          </m:den>
                        </m:f>
                      </m:e>
                    </m:func>
                    <m:func>
                      <m:funcPr>
                        <m:ctrlPr>
                          <a:rPr lang="zh-CN" altLang="zh-CN" sz="40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altLang="zh-CN" sz="2800" i="1" kern="100">
                            <a:effectLst/>
                            <a:latin typeface="Cambria Math" panose="02040503050406030204" pitchFamily="18" charset="0"/>
                            <a:ea typeface="宋体" pitchFamily="2" charset="-122"/>
                            <a:cs typeface="Times New Roman" panose="02020603050405020304" pitchFamily="18" charset="0"/>
                          </a:rPr>
                          <m:t>𝑐𝑜𝑠</m:t>
                        </m:r>
                      </m:fName>
                      <m:e>
                        <m:f>
                          <m:fPr>
                            <m:ctrlPr>
                              <a:rPr lang="zh-CN" altLang="zh-CN" sz="4000" i="1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800" i="1" kern="100">
                                <a:effectLst/>
                                <a:latin typeface="Cambria Math" panose="02040503050406030204" pitchFamily="18" charset="0"/>
                                <a:ea typeface="宋体" pitchFamily="2" charset="-122"/>
                                <a:cs typeface="Times New Roman" panose="02020603050405020304" pitchFamily="18" charset="0"/>
                              </a:rPr>
                              <m:t>𝜋</m:t>
                            </m:r>
                          </m:num>
                          <m:den>
                            <m:r>
                              <a:rPr lang="en-US" altLang="zh-CN" sz="2800" i="1" kern="100">
                                <a:effectLst/>
                                <a:latin typeface="Cambria Math" panose="02040503050406030204" pitchFamily="18" charset="0"/>
                                <a:ea typeface="宋体" pitchFamily="2" charset="-122"/>
                                <a:cs typeface="Times New Roman" panose="02020603050405020304" pitchFamily="18" charset="0"/>
                              </a:rPr>
                              <m:t>12</m:t>
                            </m:r>
                          </m:den>
                        </m:f>
                      </m:e>
                    </m:func>
                  </m:oMath>
                </a14:m>
                <a:r>
                  <a:rPr lang="zh-CN" altLang="en-US" sz="4000" baseline="-250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 ；  （</a:t>
                </a:r>
                <a:r>
                  <a:rPr lang="en-US" altLang="zh-CN" sz="4000" baseline="-250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2</a:t>
                </a:r>
                <a:r>
                  <a:rPr lang="zh-CN" altLang="en-US" sz="4000" baseline="-250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）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800" i="1">
                        <a:latin typeface="Cambria Math" panose="02040503050406030204" pitchFamily="18" charset="0"/>
                      </a:rPr>
                      <m:t>−</m:t>
                    </m:r>
                    <m:func>
                      <m:funcPr>
                        <m:ctrlPr>
                          <a:rPr lang="zh-CN" altLang="zh-CN" sz="28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zh-CN" altLang="zh-CN" sz="28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800" i="1">
                                <a:latin typeface="Cambria Math" panose="02040503050406030204" pitchFamily="18" charset="0"/>
                              </a:rPr>
                              <m:t>𝑠𝑖𝑛</m:t>
                            </m:r>
                          </m:e>
                          <m:sup>
                            <m:r>
                              <a:rPr lang="en-US" altLang="zh-CN" sz="28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fName>
                      <m:e>
                        <m:f>
                          <m:fPr>
                            <m:ctrlPr>
                              <a:rPr lang="zh-CN" altLang="zh-CN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800" i="1">
                                <a:latin typeface="Cambria Math" panose="02040503050406030204" pitchFamily="18" charset="0"/>
                              </a:rPr>
                              <m:t>5</m:t>
                            </m:r>
                            <m:r>
                              <a:rPr lang="en-US" altLang="zh-CN" sz="2800" i="1">
                                <a:latin typeface="Cambria Math" panose="02040503050406030204" pitchFamily="18" charset="0"/>
                              </a:rPr>
                              <m:t>𝜋</m:t>
                            </m:r>
                          </m:num>
                          <m:den>
                            <m:r>
                              <a:rPr lang="en-US" altLang="zh-CN" sz="2800" i="1">
                                <a:latin typeface="Cambria Math" panose="02040503050406030204" pitchFamily="18" charset="0"/>
                              </a:rPr>
                              <m:t>12</m:t>
                            </m:r>
                          </m:den>
                        </m:f>
                      </m:e>
                    </m:func>
                  </m:oMath>
                </a14:m>
                <a:r>
                  <a:rPr lang="zh-CN" altLang="en-US" sz="4000" baseline="-250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 </a:t>
                </a:r>
                <a:r>
                  <a:rPr lang="en-US" altLang="zh-CN" sz="4000" baseline="-250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;      (3)</a:t>
                </a:r>
                <a:r>
                  <a:rPr lang="zh-CN" altLang="zh-CN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en-US" altLang="zh-CN" sz="2800" i="1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func>
                      <m:funcPr>
                        <m:ctrlPr>
                          <a:rPr lang="zh-CN" altLang="zh-CN" sz="28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zh-CN" altLang="zh-CN" sz="28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800" i="1">
                                <a:latin typeface="Cambria Math" panose="02040503050406030204" pitchFamily="18" charset="0"/>
                              </a:rPr>
                              <m:t>𝑠𝑖𝑛</m:t>
                            </m:r>
                          </m:e>
                          <m:sup>
                            <m:r>
                              <a:rPr lang="en-US" altLang="zh-CN" sz="28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fName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</a:rPr>
                          <m:t>1</m:t>
                        </m:r>
                      </m:e>
                    </m:func>
                    <m:r>
                      <a:rPr lang="en-US" altLang="zh-CN" sz="2800" i="1">
                        <a:latin typeface="Cambria Math" panose="02040503050406030204" pitchFamily="18" charset="0"/>
                      </a:rPr>
                      <m:t>5°</m:t>
                    </m:r>
                  </m:oMath>
                </a14:m>
                <a:r>
                  <a:rPr lang="zh-CN" altLang="en-US" sz="4000" baseline="-250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   </a:t>
                </a:r>
                <a:endParaRPr lang="en-US" altLang="zh-CN" sz="3200" baseline="-25000" dirty="0"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</p:txBody>
          </p:sp>
        </mc:Choice>
        <mc:Fallback xmlns=""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AA1D6FEB-17AF-44D3-9318-1B41D9C724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17"/>
                </p:custDataLst>
              </p:nvPr>
            </p:nvSpPr>
            <p:spPr>
              <a:xfrm>
                <a:off x="269095" y="641469"/>
                <a:ext cx="11227472" cy="854016"/>
              </a:xfrm>
              <a:prstGeom prst="rect">
                <a:avLst/>
              </a:prstGeom>
              <a:blipFill>
                <a:blip r:embed="rId18"/>
                <a:stretch>
                  <a:fillRect b="-100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8" name="组合 17">
            <a:extLst>
              <a:ext uri="{FF2B5EF4-FFF2-40B4-BE49-F238E27FC236}">
                <a16:creationId xmlns:a16="http://schemas.microsoft.com/office/drawing/2014/main" id="{E0C2A9AB-9CAB-461E-9626-54B8B7649363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65824" y="-166254"/>
            <a:ext cx="629517" cy="1073043"/>
            <a:chOff x="1775252" y="2062276"/>
            <a:chExt cx="1045160" cy="1781528"/>
          </a:xfrm>
        </p:grpSpPr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3488C723-F54F-4230-9B65-F19B4D17C0A7}"/>
                </a:ext>
              </a:extLst>
            </p:cNvPr>
            <p:cNvGrpSpPr/>
            <p:nvPr>
              <p:custDataLst>
                <p:tags r:id="rId5"/>
              </p:custDataLst>
            </p:nvPr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21" name="Freeform 273">
                <a:extLst>
                  <a:ext uri="{FF2B5EF4-FFF2-40B4-BE49-F238E27FC236}">
                    <a16:creationId xmlns:a16="http://schemas.microsoft.com/office/drawing/2014/main" id="{8459F415-E2FA-4871-B545-C0A054BEFC77}"/>
                  </a:ext>
                </a:extLst>
              </p:cNvPr>
              <p:cNvSpPr/>
              <p:nvPr>
                <p:custDataLst>
                  <p:tags r:id="rId7"/>
                </p:custDataLst>
              </p:nvPr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2" name="Freeform 274">
                <a:extLst>
                  <a:ext uri="{FF2B5EF4-FFF2-40B4-BE49-F238E27FC236}">
                    <a16:creationId xmlns:a16="http://schemas.microsoft.com/office/drawing/2014/main" id="{1C087EE9-28DC-40D8-88BC-39803E732DAA}"/>
                  </a:ext>
                </a:extLst>
              </p:cNvPr>
              <p:cNvSpPr>
                <a:spLocks noEditPoints="1"/>
              </p:cNvSpPr>
              <p:nvPr>
                <p:custDataLst>
                  <p:tags r:id="rId8"/>
                </p:custDataLst>
              </p:nvPr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3" name="Freeform 275">
                <a:extLst>
                  <a:ext uri="{FF2B5EF4-FFF2-40B4-BE49-F238E27FC236}">
                    <a16:creationId xmlns:a16="http://schemas.microsoft.com/office/drawing/2014/main" id="{919BC9FB-9870-4386-ABB7-EF416DD9728E}"/>
                  </a:ext>
                </a:extLst>
              </p:cNvPr>
              <p:cNvSpPr/>
              <p:nvPr>
                <p:custDataLst>
                  <p:tags r:id="rId9"/>
                </p:custDataLst>
              </p:nvPr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4" name="Freeform 276">
                <a:extLst>
                  <a:ext uri="{FF2B5EF4-FFF2-40B4-BE49-F238E27FC236}">
                    <a16:creationId xmlns:a16="http://schemas.microsoft.com/office/drawing/2014/main" id="{189EAA15-61D3-48FD-9F62-78511E03B0EF}"/>
                  </a:ext>
                </a:extLst>
              </p:cNvPr>
              <p:cNvSpPr/>
              <p:nvPr>
                <p:custDataLst>
                  <p:tags r:id="rId10"/>
                </p:custDataLst>
              </p:nvPr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5" name="Freeform 277">
                <a:extLst>
                  <a:ext uri="{FF2B5EF4-FFF2-40B4-BE49-F238E27FC236}">
                    <a16:creationId xmlns:a16="http://schemas.microsoft.com/office/drawing/2014/main" id="{014E1B40-B5A9-4443-84D8-61BD0715C645}"/>
                  </a:ext>
                </a:extLst>
              </p:cNvPr>
              <p:cNvSpPr/>
              <p:nvPr>
                <p:custDataLst>
                  <p:tags r:id="rId11"/>
                </p:custDataLst>
              </p:nvPr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6" name="Freeform 278">
                <a:extLst>
                  <a:ext uri="{FF2B5EF4-FFF2-40B4-BE49-F238E27FC236}">
                    <a16:creationId xmlns:a16="http://schemas.microsoft.com/office/drawing/2014/main" id="{E3C1EA8E-12C4-4A2A-836F-2C0A596B6FF7}"/>
                  </a:ext>
                </a:extLst>
              </p:cNvPr>
              <p:cNvSpPr/>
              <p:nvPr>
                <p:custDataLst>
                  <p:tags r:id="rId12"/>
                </p:custDataLst>
              </p:nvPr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7" name="Freeform 279">
                <a:extLst>
                  <a:ext uri="{FF2B5EF4-FFF2-40B4-BE49-F238E27FC236}">
                    <a16:creationId xmlns:a16="http://schemas.microsoft.com/office/drawing/2014/main" id="{C38C4E7A-9370-4243-8842-C32243D3A461}"/>
                  </a:ext>
                </a:extLst>
              </p:cNvPr>
              <p:cNvSpPr/>
              <p:nvPr>
                <p:custDataLst>
                  <p:tags r:id="rId13"/>
                </p:custDataLst>
              </p:nvPr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8" name="Freeform 280">
                <a:extLst>
                  <a:ext uri="{FF2B5EF4-FFF2-40B4-BE49-F238E27FC236}">
                    <a16:creationId xmlns:a16="http://schemas.microsoft.com/office/drawing/2014/main" id="{FDBA6C36-0486-45F1-AC50-BA11A4225177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9" name="Freeform 281">
                <a:extLst>
                  <a:ext uri="{FF2B5EF4-FFF2-40B4-BE49-F238E27FC236}">
                    <a16:creationId xmlns:a16="http://schemas.microsoft.com/office/drawing/2014/main" id="{F8B38914-F023-4486-9DE0-9A58F9468D83}"/>
                  </a:ext>
                </a:extLst>
              </p:cNvPr>
              <p:cNvSpPr/>
              <p:nvPr>
                <p:custDataLst>
                  <p:tags r:id="rId15"/>
                </p:custDataLst>
              </p:nvPr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</p:grp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id="{87576910-8AE6-4289-B6A2-EA6D2F6B8670}"/>
                </a:ext>
              </a:extLst>
            </p:cNvPr>
            <p:cNvCxnSpPr/>
            <p:nvPr>
              <p:custDataLst>
                <p:tags r:id="rId6"/>
              </p:custDataLst>
            </p:nvPr>
          </p:nvCxnSpPr>
          <p:spPr>
            <a:xfrm flipH="1"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矩形: 剪去单角 29">
            <a:extLst>
              <a:ext uri="{FF2B5EF4-FFF2-40B4-BE49-F238E27FC236}">
                <a16:creationId xmlns:a16="http://schemas.microsoft.com/office/drawing/2014/main" id="{66A326D1-7D02-4F17-B118-3B070EC0245E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838568" y="-44760"/>
            <a:ext cx="4113584" cy="521851"/>
          </a:xfrm>
          <a:prstGeom prst="snip1Rect">
            <a:avLst/>
          </a:prstGeom>
          <a:solidFill>
            <a:srgbClr val="987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类型一：利用二倍角公式的简单应用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文本框 30">
                <a:extLst>
                  <a:ext uri="{FF2B5EF4-FFF2-40B4-BE49-F238E27FC236}">
                    <a16:creationId xmlns:a16="http://schemas.microsoft.com/office/drawing/2014/main" id="{D927D298-A408-4D52-B171-DFEAB6B17A22}"/>
                  </a:ext>
                </a:extLst>
              </p:cNvPr>
              <p:cNvSpPr txBox="1"/>
              <p:nvPr>
                <p:custDataLst>
                  <p:tags r:id="rId4"/>
                </p:custDataLst>
              </p:nvPr>
            </p:nvSpPr>
            <p:spPr>
              <a:xfrm>
                <a:off x="149173" y="1495485"/>
                <a:ext cx="11893654" cy="48136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250000"/>
                  </a:lnSpc>
                </a:pPr>
                <a:r>
                  <a:rPr lang="zh-CN" altLang="en-US" sz="2400" dirty="0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（</a:t>
                </a:r>
                <a:r>
                  <a:rPr lang="en-US" altLang="zh-CN" sz="2400" dirty="0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1</a:t>
                </a:r>
                <a:r>
                  <a:rPr lang="zh-CN" altLang="en-US" sz="2400" dirty="0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）原式</a:t>
                </a:r>
                <a14:m>
                  <m:oMath xmlns:m="http://schemas.openxmlformats.org/officeDocument/2006/math">
                    <m:r>
                      <a:rPr lang="en-US" altLang="zh-CN" sz="2400" b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zh-CN" sz="2400" b="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d>
                      <m:dPr>
                        <m:ctrlPr>
                          <a:rPr lang="zh-CN" altLang="zh-CN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  <m:func>
                          <m:funcPr>
                            <m:ctrlPr>
                              <a:rPr lang="zh-CN" altLang="zh-CN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US" altLang="zh-CN" sz="2400" b="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𝑠𝑖𝑛</m:t>
                            </m:r>
                          </m:fName>
                          <m:e>
                            <m:f>
                              <m:fPr>
                                <m:ctrlPr>
                                  <a:rPr lang="zh-CN" altLang="zh-CN" sz="2400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zh-CN" sz="2400" b="0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</m:num>
                              <m:den>
                                <m:r>
                                  <a:rPr lang="en-US" altLang="zh-CN" sz="2400" b="0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12</m:t>
                                </m:r>
                              </m:den>
                            </m:f>
                          </m:e>
                        </m:func>
                        <m:func>
                          <m:funcPr>
                            <m:ctrlPr>
                              <a:rPr lang="zh-CN" altLang="zh-CN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US" altLang="zh-CN" sz="2400" b="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𝑐𝑜𝑠</m:t>
                            </m:r>
                          </m:fName>
                          <m:e>
                            <m:f>
                              <m:fPr>
                                <m:ctrlPr>
                                  <a:rPr lang="zh-CN" altLang="zh-CN" sz="2400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zh-CN" sz="2400" b="0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</m:num>
                              <m:den>
                                <m:r>
                                  <a:rPr lang="en-US" altLang="zh-CN" sz="2400" b="0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12</m:t>
                                </m:r>
                              </m:den>
                            </m:f>
                          </m:e>
                        </m:func>
                      </m:e>
                    </m:d>
                    <m:r>
                      <a:rPr lang="en-US" altLang="zh-CN" sz="2400" b="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func>
                      <m:funcPr>
                        <m:ctrlPr>
                          <a:rPr lang="zh-CN" altLang="zh-CN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𝑠𝑖𝑛</m:t>
                        </m:r>
                      </m:fName>
                      <m:e>
                        <m:f>
                          <m:fPr>
                            <m:ctrlPr>
                              <a:rPr lang="zh-CN" altLang="zh-CN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400" b="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𝜋</m:t>
                            </m:r>
                          </m:num>
                          <m:den>
                            <m:r>
                              <a:rPr lang="en-US" altLang="zh-CN" sz="2400" b="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6</m:t>
                            </m:r>
                          </m:den>
                        </m:f>
                      </m:e>
                    </m:func>
                    <m:r>
                      <a:rPr lang="en-US" altLang="zh-CN" sz="2400" b="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b="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×</m:t>
                    </m:r>
                    <m:f>
                      <m:fPr>
                        <m:ctrlPr>
                          <a:rPr lang="zh-CN" altLang="zh-CN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b="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endParaRPr lang="en-US" altLang="zh-CN" sz="2400" dirty="0">
                  <a:solidFill>
                    <a:srgbClr val="C00000"/>
                  </a:solidFill>
                  <a:latin typeface="楷体" panose="02010609060101010101" pitchFamily="49" charset="-122"/>
                </a:endParaRPr>
              </a:p>
              <a:p>
                <a:pPr>
                  <a:lnSpc>
                    <a:spcPct val="250000"/>
                  </a:lnSpc>
                </a:pPr>
                <a:r>
                  <a:rPr lang="zh-CN" altLang="en-US" sz="2400" dirty="0">
                    <a:solidFill>
                      <a:srgbClr val="C00000"/>
                    </a:solidFill>
                  </a:rPr>
                  <a:t>（</a:t>
                </a:r>
                <a:r>
                  <a:rPr lang="en-US" altLang="zh-CN" sz="2400" dirty="0">
                    <a:solidFill>
                      <a:srgbClr val="C00000"/>
                    </a:solidFill>
                  </a:rPr>
                  <a:t>2</a:t>
                </a:r>
                <a:r>
                  <a:rPr lang="zh-CN" altLang="en-US" sz="2400" dirty="0">
                    <a:solidFill>
                      <a:srgbClr val="C00000"/>
                    </a:solidFill>
                  </a:rPr>
                  <a:t>）</a:t>
                </a:r>
                <a:r>
                  <a:rPr lang="zh-CN" altLang="en-US" sz="2400" dirty="0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原式</a:t>
                </a:r>
                <a14:m>
                  <m:oMath xmlns:m="http://schemas.openxmlformats.org/officeDocument/2006/math">
                    <m:r>
                      <a:rPr lang="en-US" altLang="zh-CN" sz="2400" b="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d>
                      <m:dPr>
                        <m:ctrlPr>
                          <a:rPr lang="zh-CN" altLang="zh-CN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1−2</m:t>
                        </m:r>
                        <m:func>
                          <m:funcPr>
                            <m:ctrlPr>
                              <a:rPr lang="zh-CN" altLang="zh-CN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sSup>
                              <m:sSupPr>
                                <m:ctrlPr>
                                  <a:rPr lang="zh-CN" altLang="zh-CN" sz="2400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CN" sz="2400" b="0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𝑠𝑖𝑛</m:t>
                                </m:r>
                              </m:e>
                              <m:sup>
                                <m:r>
                                  <a:rPr lang="en-US" altLang="zh-CN" sz="2400" b="0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fName>
                          <m:e>
                            <m:f>
                              <m:fPr>
                                <m:ctrlPr>
                                  <a:rPr lang="zh-CN" altLang="zh-CN" sz="2400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zh-CN" sz="2400" b="0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  <m:r>
                                  <a:rPr lang="en-US" altLang="zh-CN" sz="2400" b="0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</m:num>
                              <m:den>
                                <m:r>
                                  <a:rPr lang="en-US" altLang="zh-CN" sz="2400" b="0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12</m:t>
                                </m:r>
                              </m:den>
                            </m:f>
                          </m:e>
                        </m:func>
                      </m:e>
                    </m:d>
                    <m:r>
                      <a:rPr lang="en-US" altLang="zh-CN" sz="2400" b="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func>
                      <m:funcPr>
                        <m:ctrlPr>
                          <a:rPr lang="zh-CN" altLang="zh-CN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𝑐𝑜𝑠</m:t>
                        </m:r>
                      </m:fName>
                      <m:e>
                        <m:f>
                          <m:fPr>
                            <m:ctrlPr>
                              <a:rPr lang="zh-CN" altLang="zh-CN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400" b="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5</m:t>
                            </m:r>
                            <m:r>
                              <a:rPr lang="en-US" altLang="zh-CN" sz="2400" b="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𝜋</m:t>
                            </m:r>
                          </m:num>
                          <m:den>
                            <m:r>
                              <a:rPr lang="en-US" altLang="zh-CN" sz="2400" b="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6</m:t>
                            </m:r>
                          </m:den>
                        </m:f>
                      </m:e>
                    </m:func>
                    <m:r>
                      <a:rPr lang="en-US" altLang="zh-CN" sz="2400" b="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func>
                      <m:funcPr>
                        <m:ctrlPr>
                          <a:rPr lang="zh-CN" altLang="zh-CN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𝑐𝑜𝑠</m:t>
                        </m:r>
                      </m:fName>
                      <m:e>
                        <m:d>
                          <m:dPr>
                            <m:ctrlPr>
                              <a:rPr lang="zh-CN" altLang="zh-CN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zh-CN" sz="2400" b="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𝜋</m:t>
                            </m:r>
                            <m:r>
                              <a:rPr lang="en-US" altLang="zh-CN" sz="2400" b="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−</m:t>
                            </m:r>
                            <m:f>
                              <m:fPr>
                                <m:ctrlPr>
                                  <a:rPr lang="zh-CN" altLang="zh-CN" sz="2400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zh-CN" sz="2400" b="0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</m:num>
                              <m:den>
                                <m:r>
                                  <a:rPr lang="en-US" altLang="zh-CN" sz="2400" b="0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6</m:t>
                                </m:r>
                              </m:den>
                            </m:f>
                          </m:e>
                        </m:d>
                      </m:e>
                    </m:func>
                    <m:r>
                      <a:rPr lang="en-US" altLang="zh-CN" sz="2400" b="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zh-CN" altLang="zh-CN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func>
                      <m:funcPr>
                        <m:ctrlPr>
                          <a:rPr lang="zh-CN" altLang="zh-CN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𝑐𝑜𝑠</m:t>
                        </m:r>
                      </m:fName>
                      <m:e>
                        <m:f>
                          <m:fPr>
                            <m:ctrlPr>
                              <a:rPr lang="zh-CN" altLang="zh-CN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400" b="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𝜋</m:t>
                            </m:r>
                          </m:num>
                          <m:den>
                            <m:r>
                              <a:rPr lang="en-US" altLang="zh-CN" sz="2400" b="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6</m:t>
                            </m:r>
                          </m:den>
                        </m:f>
                      </m:e>
                    </m:func>
                    <m:r>
                      <a:rPr lang="en-US" altLang="zh-CN" sz="2400" b="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zh-CN" altLang="zh-CN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b="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×</m:t>
                    </m:r>
                    <m:f>
                      <m:fPr>
                        <m:ctrlPr>
                          <a:rPr lang="zh-CN" altLang="zh-CN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400" b="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b="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zh-CN" altLang="zh-CN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400" b="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endParaRPr lang="en-US" altLang="zh-CN" sz="2400" dirty="0">
                  <a:solidFill>
                    <a:srgbClr val="C00000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pPr>
                  <a:lnSpc>
                    <a:spcPct val="250000"/>
                  </a:lnSpc>
                </a:pPr>
                <a:r>
                  <a:rPr lang="en-US" altLang="zh-CN" sz="2400" dirty="0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 (3)</a:t>
                </a:r>
                <a:r>
                  <a:rPr lang="zh-CN" altLang="en-US" sz="2400" dirty="0">
                    <a:solidFill>
                      <a:srgbClr val="C0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原式</a:t>
                </a:r>
                <a14:m>
                  <m:oMath xmlns:m="http://schemas.openxmlformats.org/officeDocument/2006/math">
                    <m:r>
                      <a:rPr lang="en-US" altLang="zh-CN" sz="2400" b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en-US" altLang="zh-CN" sz="2400" b="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func>
                      <m:funcPr>
                        <m:ctrlPr>
                          <a:rPr lang="zh-CN" altLang="zh-CN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zh-CN" altLang="zh-CN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400" b="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𝑠𝑖𝑛</m:t>
                            </m:r>
                          </m:e>
                          <m:sup>
                            <m:r>
                              <a:rPr lang="en-US" altLang="zh-CN" sz="2400" b="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fName>
                      <m:e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e>
                    </m:func>
                    <m:r>
                      <a:rPr lang="en-US" altLang="zh-CN" sz="2400" b="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5°=</m:t>
                    </m:r>
                    <m:f>
                      <m:fPr>
                        <m:ctrlPr>
                          <a:rPr lang="zh-CN" altLang="zh-CN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d>
                      <m:dPr>
                        <m:ctrlPr>
                          <a:rPr lang="en-US" altLang="zh-CN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1−2</m:t>
                        </m:r>
                        <m:func>
                          <m:funcPr>
                            <m:ctrlPr>
                              <a:rPr lang="zh-CN" altLang="zh-CN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sSup>
                              <m:sSupPr>
                                <m:ctrlPr>
                                  <a:rPr lang="zh-CN" altLang="zh-CN" sz="2400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CN" sz="2400" b="0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𝑠𝑖𝑛</m:t>
                                </m:r>
                              </m:e>
                              <m:sup>
                                <m:r>
                                  <a:rPr lang="en-US" altLang="zh-CN" sz="2400" b="0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fName>
                          <m:e>
                            <m:r>
                              <a:rPr lang="en-US" altLang="zh-CN" sz="2400" b="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e>
                        </m:func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5°</m:t>
                        </m:r>
                      </m:e>
                    </m:d>
                    <m:r>
                      <a:rPr lang="en-US" altLang="zh-CN" sz="2400" b="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func>
                      <m:funcPr>
                        <m:ctrlPr>
                          <a:rPr lang="zh-CN" altLang="zh-CN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𝑐𝑜𝑠</m:t>
                        </m:r>
                      </m:fName>
                      <m:e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e>
                    </m:func>
                    <m:r>
                      <a:rPr lang="en-US" altLang="zh-CN" sz="2400" b="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0°=</m:t>
                    </m:r>
                    <m:f>
                      <m:fPr>
                        <m:ctrlPr>
                          <a:rPr lang="zh-CN" altLang="zh-CN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400" b="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 sz="2400" b="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en-US" altLang="zh-CN" sz="2400" i="1" dirty="0">
                  <a:solidFill>
                    <a:srgbClr val="C00000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endParaRPr lang="en-US" altLang="zh-CN" sz="2400" dirty="0">
                  <a:solidFill>
                    <a:srgbClr val="A52BB9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</mc:Choice>
        <mc:Fallback xmlns="">
          <p:sp>
            <p:nvSpPr>
              <p:cNvPr id="31" name="文本框 30">
                <a:extLst>
                  <a:ext uri="{FF2B5EF4-FFF2-40B4-BE49-F238E27FC236}">
                    <a16:creationId xmlns:a16="http://schemas.microsoft.com/office/drawing/2014/main" id="{D927D298-A408-4D52-B171-DFEAB6B17A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19"/>
                </p:custDataLst>
              </p:nvPr>
            </p:nvSpPr>
            <p:spPr>
              <a:xfrm>
                <a:off x="149173" y="1495485"/>
                <a:ext cx="11893654" cy="4813690"/>
              </a:xfrm>
              <a:prstGeom prst="rect">
                <a:avLst/>
              </a:prstGeom>
              <a:blipFill>
                <a:blip r:embed="rId20"/>
                <a:stretch>
                  <a:fillRect l="-76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9497614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AA1D6FEB-17AF-44D3-9318-1B41D9C724AE}"/>
                  </a:ext>
                </a:extLst>
              </p:cNvPr>
              <p:cNvSpPr txBox="1"/>
              <p:nvPr>
                <p:custDataLst>
                  <p:tags r:id="rId1"/>
                </p:custDataLst>
              </p:nvPr>
            </p:nvSpPr>
            <p:spPr>
              <a:xfrm>
                <a:off x="690971" y="484447"/>
                <a:ext cx="11227472" cy="184037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indent="584200" algn="just">
                  <a:lnSpc>
                    <a:spcPct val="150000"/>
                  </a:lnSpc>
                </a:pPr>
                <a:r>
                  <a:rPr lang="en-US" altLang="zh-CN" sz="28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4.</a:t>
                </a:r>
                <a:r>
                  <a:rPr lang="zh-CN" altLang="en-US" sz="32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求值：</a:t>
                </a:r>
                <a:r>
                  <a:rPr lang="zh-CN" altLang="en-US" sz="24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（</a:t>
                </a:r>
                <a:r>
                  <a:rPr lang="en-US" altLang="zh-CN" sz="24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1</a:t>
                </a:r>
                <a:r>
                  <a:rPr lang="zh-CN" altLang="en-US" sz="24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）</a:t>
                </a:r>
                <a:r>
                  <a:rPr lang="zh-CN" altLang="en-US" sz="32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已知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𝑠𝑖𝑛</m:t>
                        </m:r>
                      </m:fName>
                      <m:e>
                        <m:r>
                          <a:rPr lang="pt-BR" altLang="zh-CN" sz="2400" i="1">
                            <a:latin typeface="Cambria Math" panose="02040503050406030204" pitchFamily="18" charset="0"/>
                          </a:rPr>
                          <m:t>(</m:t>
                        </m:r>
                      </m:e>
                    </m:func>
                    <m:f>
                      <m:f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r>
                          <a:rPr lang="pt-BR" altLang="zh-CN" sz="2400" i="1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  <m:r>
                      <a:rPr lang="pt-BR" altLang="zh-CN" sz="2400" i="1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𝜃</m:t>
                        </m:r>
                      </m:num>
                      <m:den>
                        <m:r>
                          <a:rPr lang="pt-BR" altLang="zh-CN" sz="24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t-BR" altLang="zh-CN" sz="2400" i="1">
                        <a:latin typeface="Cambria Math" panose="02040503050406030204" pitchFamily="18" charset="0"/>
                      </a:rPr>
                      <m:t>)=</m:t>
                    </m:r>
                    <m:f>
                      <m:f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t-BR" altLang="zh-CN" sz="2400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pt-BR" altLang="zh-CN" sz="2400" i="1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zh-CN" altLang="en-US" sz="2400" i="1">
                        <a:latin typeface="Cambria Math" panose="02040503050406030204" pitchFamily="18" charset="0"/>
                      </a:rPr>
                      <m:t>，求</m:t>
                    </m:r>
                    <m:func>
                      <m:func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𝑐𝑜𝑠</m:t>
                        </m:r>
                      </m:fName>
                      <m:e>
                        <m:r>
                          <a:rPr lang="pt-BR" altLang="zh-CN" sz="2400" i="1">
                            <a:latin typeface="Cambria Math" panose="02040503050406030204" pitchFamily="18" charset="0"/>
                          </a:rPr>
                          <m:t>(</m:t>
                        </m:r>
                      </m:e>
                    </m:fun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𝜃</m:t>
                    </m:r>
                    <m:r>
                      <a:rPr lang="pt-BR" altLang="zh-CN" sz="2400" i="1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r>
                          <a:rPr lang="pt-BR" altLang="zh-CN" sz="2400" i="1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  <m:r>
                      <a:rPr lang="pt-BR" altLang="zh-CN" sz="2400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zh-CN" altLang="en-US" sz="4000" baseline="-250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；</a:t>
                </a:r>
                <a:endParaRPr lang="en-US" altLang="zh-CN" sz="4000" baseline="-25000" dirty="0"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 indent="584200" algn="just">
                  <a:lnSpc>
                    <a:spcPct val="150000"/>
                  </a:lnSpc>
                </a:pPr>
                <a:r>
                  <a:rPr lang="en-US" altLang="zh-CN" sz="2800" baseline="-250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             </a:t>
                </a:r>
                <a:r>
                  <a:rPr lang="zh-CN" altLang="en-US" sz="3600" baseline="-250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（</a:t>
                </a:r>
                <a:r>
                  <a:rPr lang="en-US" altLang="zh-CN" sz="3600" baseline="-250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2</a:t>
                </a:r>
                <a:r>
                  <a:rPr lang="zh-CN" altLang="en-US" sz="3600" baseline="-250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）已知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zh-CN" altLang="zh-CN" sz="3600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itchFamily="2" charset="-122"/>
                            <a:cs typeface="Times New Roman" panose="02020603050405020304" pitchFamily="18" charset="0"/>
                          </a:rPr>
                          <m:t>𝑠𝑖𝑛</m:t>
                        </m:r>
                      </m:fName>
                      <m:e>
                        <m:r>
                          <a:rPr lang="pt-BR" altLang="zh-CN" sz="2400" i="1" kern="100">
                            <a:effectLst/>
                            <a:latin typeface="Cambria Math" panose="02040503050406030204" pitchFamily="18" charset="0"/>
                            <a:ea typeface="宋体" pitchFamily="2" charset="-122"/>
                            <a:cs typeface="Times New Roman" panose="02020603050405020304" pitchFamily="18" charset="0"/>
                          </a:rPr>
                          <m:t>(</m:t>
                        </m:r>
                      </m:e>
                    </m:func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itchFamily="2" charset="-122"/>
                        <a:cs typeface="Times New Roman" panose="02020603050405020304" pitchFamily="18" charset="0"/>
                      </a:rPr>
                      <m:t>𝛼</m:t>
                    </m:r>
                    <m:r>
                      <a:rPr lang="pt-BR" altLang="zh-CN" sz="2400" i="1" kern="100">
                        <a:effectLst/>
                        <a:latin typeface="Cambria Math" panose="02040503050406030204" pitchFamily="18" charset="0"/>
                        <a:ea typeface="宋体" pitchFamily="2" charset="-122"/>
                        <a:cs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zh-CN" altLang="zh-CN" sz="36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itchFamily="2" charset="-122"/>
                            <a:cs typeface="Times New Roman" panose="02020603050405020304" pitchFamily="18" charset="0"/>
                          </a:rPr>
                          <m:t>𝜋</m:t>
                        </m:r>
                      </m:num>
                      <m:den>
                        <m:r>
                          <a:rPr lang="pt-BR" altLang="zh-CN" sz="2400" i="1" kern="100">
                            <a:effectLst/>
                            <a:latin typeface="Cambria Math" panose="02040503050406030204" pitchFamily="18" charset="0"/>
                            <a:ea typeface="宋体" pitchFamily="2" charset="-122"/>
                            <a:cs typeface="Times New Roman" panose="02020603050405020304" pitchFamily="18" charset="0"/>
                          </a:rPr>
                          <m:t>4</m:t>
                        </m:r>
                      </m:den>
                    </m:f>
                    <m:r>
                      <a:rPr lang="pt-BR" altLang="zh-CN" sz="2400" i="1" kern="100">
                        <a:effectLst/>
                        <a:latin typeface="Cambria Math" panose="02040503050406030204" pitchFamily="18" charset="0"/>
                        <a:ea typeface="宋体" pitchFamily="2" charset="-122"/>
                        <a:cs typeface="Times New Roman" panose="02020603050405020304" pitchFamily="18" charset="0"/>
                      </a:rPr>
                      <m:t>)=</m:t>
                    </m:r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itchFamily="2" charset="-122"/>
                        <a:cs typeface="Times New Roman" panose="02020603050405020304" pitchFamily="18" charset="0"/>
                      </a:rPr>
                      <m:t>𝑚</m:t>
                    </m:r>
                  </m:oMath>
                </a14:m>
                <a:r>
                  <a:rPr lang="zh-CN" altLang="en-US" sz="3600" baseline="-250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，求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𝑠𝑖𝑛</m:t>
                        </m:r>
                      </m:fName>
                      <m:e>
                        <m:r>
                          <a:rPr lang="pt-BR" altLang="zh-CN" sz="2400" i="1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func>
                    <m:r>
                      <a:rPr lang="en-US" altLang="zh-CN" sz="2400" i="1">
                        <a:latin typeface="Cambria Math" panose="02040503050406030204" pitchFamily="18" charset="0"/>
                      </a:rPr>
                      <m:t>𝛼</m:t>
                    </m:r>
                  </m:oMath>
                </a14:m>
                <a:endParaRPr lang="en-US" altLang="zh-CN" sz="2800" baseline="-25000" dirty="0"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</p:txBody>
          </p:sp>
        </mc:Choice>
        <mc:Fallback xmlns=""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AA1D6FEB-17AF-44D3-9318-1B41D9C724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17"/>
                </p:custDataLst>
              </p:nvPr>
            </p:nvSpPr>
            <p:spPr>
              <a:xfrm>
                <a:off x="690971" y="484447"/>
                <a:ext cx="11227472" cy="1840376"/>
              </a:xfrm>
              <a:prstGeom prst="rect">
                <a:avLst/>
              </a:prstGeom>
              <a:blipFill>
                <a:blip r:embed="rId18"/>
                <a:stretch>
                  <a:fillRect b="-264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8" name="组合 17">
            <a:extLst>
              <a:ext uri="{FF2B5EF4-FFF2-40B4-BE49-F238E27FC236}">
                <a16:creationId xmlns:a16="http://schemas.microsoft.com/office/drawing/2014/main" id="{E0C2A9AB-9CAB-461E-9626-54B8B7649363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65824" y="-166254"/>
            <a:ext cx="629517" cy="1073043"/>
            <a:chOff x="1775252" y="2062276"/>
            <a:chExt cx="1045160" cy="1781528"/>
          </a:xfrm>
        </p:grpSpPr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id="{3488C723-F54F-4230-9B65-F19B4D17C0A7}"/>
                </a:ext>
              </a:extLst>
            </p:cNvPr>
            <p:cNvGrpSpPr/>
            <p:nvPr>
              <p:custDataLst>
                <p:tags r:id="rId5"/>
              </p:custDataLst>
            </p:nvPr>
          </p:nvGrpSpPr>
          <p:grpSpPr>
            <a:xfrm>
              <a:off x="1775252" y="2763988"/>
              <a:ext cx="1045160" cy="1079816"/>
              <a:chOff x="-4061568" y="1901032"/>
              <a:chExt cx="1819276" cy="1879600"/>
            </a:xfrm>
          </p:grpSpPr>
          <p:sp>
            <p:nvSpPr>
              <p:cNvPr id="21" name="Freeform 273">
                <a:extLst>
                  <a:ext uri="{FF2B5EF4-FFF2-40B4-BE49-F238E27FC236}">
                    <a16:creationId xmlns:a16="http://schemas.microsoft.com/office/drawing/2014/main" id="{8459F415-E2FA-4871-B545-C0A054BEFC77}"/>
                  </a:ext>
                </a:extLst>
              </p:cNvPr>
              <p:cNvSpPr/>
              <p:nvPr>
                <p:custDataLst>
                  <p:tags r:id="rId7"/>
                </p:custDataLst>
              </p:nvPr>
            </p:nvSpPr>
            <p:spPr bwMode="auto">
              <a:xfrm>
                <a:off x="-3661518" y="1901032"/>
                <a:ext cx="1041400" cy="1509713"/>
              </a:xfrm>
              <a:custGeom>
                <a:avLst/>
                <a:gdLst>
                  <a:gd name="T0" fmla="*/ 301 w 328"/>
                  <a:gd name="T1" fmla="*/ 222 h 475"/>
                  <a:gd name="T2" fmla="*/ 240 w 328"/>
                  <a:gd name="T3" fmla="*/ 166 h 475"/>
                  <a:gd name="T4" fmla="*/ 239 w 328"/>
                  <a:gd name="T5" fmla="*/ 37 h 475"/>
                  <a:gd name="T6" fmla="*/ 237 w 328"/>
                  <a:gd name="T7" fmla="*/ 30 h 475"/>
                  <a:gd name="T8" fmla="*/ 165 w 328"/>
                  <a:gd name="T9" fmla="*/ 0 h 475"/>
                  <a:gd name="T10" fmla="*/ 88 w 328"/>
                  <a:gd name="T11" fmla="*/ 30 h 475"/>
                  <a:gd name="T12" fmla="*/ 85 w 328"/>
                  <a:gd name="T13" fmla="*/ 37 h 475"/>
                  <a:gd name="T14" fmla="*/ 85 w 328"/>
                  <a:gd name="T15" fmla="*/ 168 h 475"/>
                  <a:gd name="T16" fmla="*/ 26 w 328"/>
                  <a:gd name="T17" fmla="*/ 223 h 475"/>
                  <a:gd name="T18" fmla="*/ 0 w 328"/>
                  <a:gd name="T19" fmla="*/ 311 h 475"/>
                  <a:gd name="T20" fmla="*/ 164 w 328"/>
                  <a:gd name="T21" fmla="*/ 475 h 475"/>
                  <a:gd name="T22" fmla="*/ 328 w 328"/>
                  <a:gd name="T23" fmla="*/ 311 h 475"/>
                  <a:gd name="T24" fmla="*/ 301 w 328"/>
                  <a:gd name="T25" fmla="*/ 222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8" h="475">
                    <a:moveTo>
                      <a:pt x="301" y="222"/>
                    </a:move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8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3" y="475"/>
                      <a:pt x="164" y="475"/>
                    </a:cubicBez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8" y="249"/>
                      <a:pt x="301" y="222"/>
                    </a:cubicBezTo>
                    <a:close/>
                  </a:path>
                </a:pathLst>
              </a:custGeom>
              <a:solidFill>
                <a:srgbClr val="C09C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2" name="Freeform 274">
                <a:extLst>
                  <a:ext uri="{FF2B5EF4-FFF2-40B4-BE49-F238E27FC236}">
                    <a16:creationId xmlns:a16="http://schemas.microsoft.com/office/drawing/2014/main" id="{1C087EE9-28DC-40D8-88BC-39803E732DAA}"/>
                  </a:ext>
                </a:extLst>
              </p:cNvPr>
              <p:cNvSpPr>
                <a:spLocks noEditPoints="1"/>
              </p:cNvSpPr>
              <p:nvPr>
                <p:custDataLst>
                  <p:tags r:id="rId8"/>
                </p:custDataLst>
              </p:nvPr>
            </p:nvSpPr>
            <p:spPr bwMode="auto">
              <a:xfrm>
                <a:off x="-3664693" y="1901032"/>
                <a:ext cx="1041400" cy="1509713"/>
              </a:xfrm>
              <a:custGeom>
                <a:avLst/>
                <a:gdLst>
                  <a:gd name="T0" fmla="*/ 328 w 328"/>
                  <a:gd name="T1" fmla="*/ 311 h 475"/>
                  <a:gd name="T2" fmla="*/ 240 w 328"/>
                  <a:gd name="T3" fmla="*/ 166 h 475"/>
                  <a:gd name="T4" fmla="*/ 237 w 328"/>
                  <a:gd name="T5" fmla="*/ 30 h 475"/>
                  <a:gd name="T6" fmla="*/ 88 w 328"/>
                  <a:gd name="T7" fmla="*/ 30 h 475"/>
                  <a:gd name="T8" fmla="*/ 85 w 328"/>
                  <a:gd name="T9" fmla="*/ 168 h 475"/>
                  <a:gd name="T10" fmla="*/ 0 w 328"/>
                  <a:gd name="T11" fmla="*/ 311 h 475"/>
                  <a:gd name="T12" fmla="*/ 106 w 328"/>
                  <a:gd name="T13" fmla="*/ 56 h 475"/>
                  <a:gd name="T14" fmla="*/ 218 w 328"/>
                  <a:gd name="T15" fmla="*/ 99 h 475"/>
                  <a:gd name="T16" fmla="*/ 106 w 328"/>
                  <a:gd name="T17" fmla="*/ 56 h 475"/>
                  <a:gd name="T18" fmla="*/ 218 w 328"/>
                  <a:gd name="T19" fmla="*/ 120 h 475"/>
                  <a:gd name="T20" fmla="*/ 218 w 328"/>
                  <a:gd name="T21" fmla="*/ 140 h 475"/>
                  <a:gd name="T22" fmla="*/ 106 w 328"/>
                  <a:gd name="T23" fmla="*/ 100 h 475"/>
                  <a:gd name="T24" fmla="*/ 158 w 328"/>
                  <a:gd name="T25" fmla="*/ 306 h 475"/>
                  <a:gd name="T26" fmla="*/ 137 w 328"/>
                  <a:gd name="T27" fmla="*/ 298 h 475"/>
                  <a:gd name="T28" fmla="*/ 145 w 328"/>
                  <a:gd name="T29" fmla="*/ 149 h 475"/>
                  <a:gd name="T30" fmla="*/ 171 w 328"/>
                  <a:gd name="T31" fmla="*/ 169 h 475"/>
                  <a:gd name="T32" fmla="*/ 162 w 328"/>
                  <a:gd name="T33" fmla="*/ 304 h 475"/>
                  <a:gd name="T34" fmla="*/ 158 w 328"/>
                  <a:gd name="T35" fmla="*/ 341 h 475"/>
                  <a:gd name="T36" fmla="*/ 158 w 328"/>
                  <a:gd name="T37" fmla="*/ 324 h 475"/>
                  <a:gd name="T38" fmla="*/ 101 w 328"/>
                  <a:gd name="T39" fmla="*/ 183 h 475"/>
                  <a:gd name="T40" fmla="*/ 107 w 328"/>
                  <a:gd name="T41" fmla="*/ 142 h 475"/>
                  <a:gd name="T42" fmla="*/ 136 w 328"/>
                  <a:gd name="T43" fmla="*/ 169 h 475"/>
                  <a:gd name="T44" fmla="*/ 108 w 328"/>
                  <a:gd name="T45" fmla="*/ 306 h 475"/>
                  <a:gd name="T46" fmla="*/ 103 w 328"/>
                  <a:gd name="T47" fmla="*/ 350 h 475"/>
                  <a:gd name="T48" fmla="*/ 134 w 328"/>
                  <a:gd name="T49" fmla="*/ 313 h 475"/>
                  <a:gd name="T50" fmla="*/ 140 w 328"/>
                  <a:gd name="T51" fmla="*/ 335 h 475"/>
                  <a:gd name="T52" fmla="*/ 176 w 328"/>
                  <a:gd name="T53" fmla="*/ 335 h 475"/>
                  <a:gd name="T54" fmla="*/ 182 w 328"/>
                  <a:gd name="T55" fmla="*/ 313 h 475"/>
                  <a:gd name="T56" fmla="*/ 213 w 328"/>
                  <a:gd name="T57" fmla="*/ 350 h 475"/>
                  <a:gd name="T58" fmla="*/ 208 w 328"/>
                  <a:gd name="T59" fmla="*/ 306 h 475"/>
                  <a:gd name="T60" fmla="*/ 180 w 328"/>
                  <a:gd name="T61" fmla="*/ 169 h 475"/>
                  <a:gd name="T62" fmla="*/ 218 w 328"/>
                  <a:gd name="T63" fmla="*/ 161 h 475"/>
                  <a:gd name="T64" fmla="*/ 224 w 328"/>
                  <a:gd name="T65" fmla="*/ 181 h 475"/>
                  <a:gd name="T66" fmla="*/ 164 w 328"/>
                  <a:gd name="T67" fmla="*/ 454 h 475"/>
                  <a:gd name="T68" fmla="*/ 101 w 328"/>
                  <a:gd name="T69" fmla="*/ 183 h 475"/>
                  <a:gd name="T70" fmla="*/ 119 w 328"/>
                  <a:gd name="T71" fmla="*/ 330 h 475"/>
                  <a:gd name="T72" fmla="*/ 106 w 328"/>
                  <a:gd name="T73" fmla="*/ 333 h 475"/>
                  <a:gd name="T74" fmla="*/ 124 w 328"/>
                  <a:gd name="T75" fmla="*/ 314 h 475"/>
                  <a:gd name="T76" fmla="*/ 203 w 328"/>
                  <a:gd name="T77" fmla="*/ 319 h 475"/>
                  <a:gd name="T78" fmla="*/ 208 w 328"/>
                  <a:gd name="T79" fmla="*/ 336 h 475"/>
                  <a:gd name="T80" fmla="*/ 192 w 328"/>
                  <a:gd name="T81" fmla="*/ 314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28" h="475">
                    <a:moveTo>
                      <a:pt x="164" y="475"/>
                    </a:moveTo>
                    <a:cubicBezTo>
                      <a:pt x="254" y="475"/>
                      <a:pt x="328" y="402"/>
                      <a:pt x="328" y="311"/>
                    </a:cubicBezTo>
                    <a:cubicBezTo>
                      <a:pt x="328" y="279"/>
                      <a:pt x="319" y="249"/>
                      <a:pt x="301" y="222"/>
                    </a:cubicBezTo>
                    <a:cubicBezTo>
                      <a:pt x="286" y="198"/>
                      <a:pt x="265" y="179"/>
                      <a:pt x="240" y="166"/>
                    </a:cubicBezTo>
                    <a:cubicBezTo>
                      <a:pt x="239" y="165"/>
                      <a:pt x="239" y="37"/>
                      <a:pt x="239" y="37"/>
                    </a:cubicBezTo>
                    <a:cubicBezTo>
                      <a:pt x="239" y="35"/>
                      <a:pt x="239" y="32"/>
                      <a:pt x="237" y="30"/>
                    </a:cubicBezTo>
                    <a:cubicBezTo>
                      <a:pt x="236" y="29"/>
                      <a:pt x="210" y="0"/>
                      <a:pt x="165" y="0"/>
                    </a:cubicBezTo>
                    <a:cubicBezTo>
                      <a:pt x="121" y="0"/>
                      <a:pt x="90" y="28"/>
                      <a:pt x="88" y="30"/>
                    </a:cubicBezTo>
                    <a:cubicBezTo>
                      <a:pt x="86" y="32"/>
                      <a:pt x="85" y="34"/>
                      <a:pt x="85" y="37"/>
                    </a:cubicBezTo>
                    <a:cubicBezTo>
                      <a:pt x="85" y="37"/>
                      <a:pt x="85" y="166"/>
                      <a:pt x="85" y="168"/>
                    </a:cubicBezTo>
                    <a:cubicBezTo>
                      <a:pt x="61" y="181"/>
                      <a:pt x="40" y="200"/>
                      <a:pt x="26" y="223"/>
                    </a:cubicBezTo>
                    <a:cubicBezTo>
                      <a:pt x="9" y="250"/>
                      <a:pt x="0" y="280"/>
                      <a:pt x="0" y="311"/>
                    </a:cubicBezTo>
                    <a:cubicBezTo>
                      <a:pt x="0" y="402"/>
                      <a:pt x="74" y="475"/>
                      <a:pt x="164" y="475"/>
                    </a:cubicBezTo>
                    <a:close/>
                    <a:moveTo>
                      <a:pt x="106" y="56"/>
                    </a:moveTo>
                    <a:cubicBezTo>
                      <a:pt x="218" y="76"/>
                      <a:pt x="218" y="76"/>
                      <a:pt x="218" y="76"/>
                    </a:cubicBezTo>
                    <a:cubicBezTo>
                      <a:pt x="218" y="99"/>
                      <a:pt x="218" y="99"/>
                      <a:pt x="218" y="99"/>
                    </a:cubicBezTo>
                    <a:cubicBezTo>
                      <a:pt x="106" y="79"/>
                      <a:pt x="106" y="79"/>
                      <a:pt x="106" y="79"/>
                    </a:cubicBezTo>
                    <a:lnTo>
                      <a:pt x="106" y="56"/>
                    </a:lnTo>
                    <a:close/>
                    <a:moveTo>
                      <a:pt x="106" y="100"/>
                    </a:moveTo>
                    <a:cubicBezTo>
                      <a:pt x="218" y="120"/>
                      <a:pt x="218" y="120"/>
                      <a:pt x="218" y="120"/>
                    </a:cubicBezTo>
                    <a:cubicBezTo>
                      <a:pt x="218" y="134"/>
                      <a:pt x="218" y="134"/>
                      <a:pt x="218" y="134"/>
                    </a:cubicBezTo>
                    <a:cubicBezTo>
                      <a:pt x="218" y="140"/>
                      <a:pt x="218" y="140"/>
                      <a:pt x="218" y="140"/>
                    </a:cubicBezTo>
                    <a:cubicBezTo>
                      <a:pt x="106" y="121"/>
                      <a:pt x="106" y="121"/>
                      <a:pt x="106" y="121"/>
                    </a:cubicBezTo>
                    <a:lnTo>
                      <a:pt x="106" y="100"/>
                    </a:lnTo>
                    <a:close/>
                    <a:moveTo>
                      <a:pt x="162" y="304"/>
                    </a:moveTo>
                    <a:cubicBezTo>
                      <a:pt x="161" y="304"/>
                      <a:pt x="159" y="305"/>
                      <a:pt x="158" y="306"/>
                    </a:cubicBezTo>
                    <a:cubicBezTo>
                      <a:pt x="157" y="305"/>
                      <a:pt x="155" y="304"/>
                      <a:pt x="154" y="304"/>
                    </a:cubicBezTo>
                    <a:cubicBezTo>
                      <a:pt x="149" y="301"/>
                      <a:pt x="143" y="299"/>
                      <a:pt x="137" y="298"/>
                    </a:cubicBezTo>
                    <a:cubicBezTo>
                      <a:pt x="142" y="263"/>
                      <a:pt x="144" y="203"/>
                      <a:pt x="145" y="169"/>
                    </a:cubicBezTo>
                    <a:cubicBezTo>
                      <a:pt x="145" y="160"/>
                      <a:pt x="145" y="152"/>
                      <a:pt x="145" y="149"/>
                    </a:cubicBezTo>
                    <a:cubicBezTo>
                      <a:pt x="171" y="153"/>
                      <a:pt x="171" y="153"/>
                      <a:pt x="171" y="153"/>
                    </a:cubicBezTo>
                    <a:cubicBezTo>
                      <a:pt x="171" y="157"/>
                      <a:pt x="171" y="163"/>
                      <a:pt x="171" y="169"/>
                    </a:cubicBezTo>
                    <a:cubicBezTo>
                      <a:pt x="172" y="203"/>
                      <a:pt x="174" y="263"/>
                      <a:pt x="179" y="298"/>
                    </a:cubicBezTo>
                    <a:cubicBezTo>
                      <a:pt x="173" y="299"/>
                      <a:pt x="167" y="301"/>
                      <a:pt x="162" y="304"/>
                    </a:cubicBezTo>
                    <a:close/>
                    <a:moveTo>
                      <a:pt x="167" y="334"/>
                    </a:moveTo>
                    <a:cubicBezTo>
                      <a:pt x="167" y="336"/>
                      <a:pt x="162" y="341"/>
                      <a:pt x="158" y="341"/>
                    </a:cubicBezTo>
                    <a:cubicBezTo>
                      <a:pt x="154" y="341"/>
                      <a:pt x="149" y="336"/>
                      <a:pt x="149" y="334"/>
                    </a:cubicBezTo>
                    <a:cubicBezTo>
                      <a:pt x="149" y="332"/>
                      <a:pt x="152" y="327"/>
                      <a:pt x="158" y="324"/>
                    </a:cubicBezTo>
                    <a:cubicBezTo>
                      <a:pt x="165" y="327"/>
                      <a:pt x="167" y="332"/>
                      <a:pt x="167" y="334"/>
                    </a:cubicBezTo>
                    <a:close/>
                    <a:moveTo>
                      <a:pt x="101" y="183"/>
                    </a:moveTo>
                    <a:cubicBezTo>
                      <a:pt x="107" y="180"/>
                      <a:pt x="107" y="180"/>
                      <a:pt x="107" y="180"/>
                    </a:cubicBezTo>
                    <a:cubicBezTo>
                      <a:pt x="107" y="142"/>
                      <a:pt x="107" y="142"/>
                      <a:pt x="107" y="142"/>
                    </a:cubicBezTo>
                    <a:cubicBezTo>
                      <a:pt x="136" y="147"/>
                      <a:pt x="136" y="147"/>
                      <a:pt x="136" y="147"/>
                    </a:cubicBezTo>
                    <a:cubicBezTo>
                      <a:pt x="136" y="152"/>
                      <a:pt x="136" y="160"/>
                      <a:pt x="136" y="169"/>
                    </a:cubicBezTo>
                    <a:cubicBezTo>
                      <a:pt x="135" y="206"/>
                      <a:pt x="132" y="268"/>
                      <a:pt x="127" y="298"/>
                    </a:cubicBezTo>
                    <a:cubicBezTo>
                      <a:pt x="121" y="298"/>
                      <a:pt x="114" y="301"/>
                      <a:pt x="108" y="306"/>
                    </a:cubicBezTo>
                    <a:cubicBezTo>
                      <a:pt x="103" y="311"/>
                      <a:pt x="99" y="319"/>
                      <a:pt x="97" y="329"/>
                    </a:cubicBezTo>
                    <a:cubicBezTo>
                      <a:pt x="96" y="337"/>
                      <a:pt x="98" y="345"/>
                      <a:pt x="103" y="350"/>
                    </a:cubicBezTo>
                    <a:cubicBezTo>
                      <a:pt x="109" y="355"/>
                      <a:pt x="118" y="355"/>
                      <a:pt x="126" y="340"/>
                    </a:cubicBezTo>
                    <a:cubicBezTo>
                      <a:pt x="129" y="334"/>
                      <a:pt x="132" y="325"/>
                      <a:pt x="134" y="313"/>
                    </a:cubicBezTo>
                    <a:cubicBezTo>
                      <a:pt x="138" y="314"/>
                      <a:pt x="142" y="315"/>
                      <a:pt x="146" y="316"/>
                    </a:cubicBezTo>
                    <a:cubicBezTo>
                      <a:pt x="140" y="323"/>
                      <a:pt x="140" y="331"/>
                      <a:pt x="140" y="335"/>
                    </a:cubicBezTo>
                    <a:cubicBezTo>
                      <a:pt x="140" y="346"/>
                      <a:pt x="149" y="357"/>
                      <a:pt x="158" y="357"/>
                    </a:cubicBezTo>
                    <a:cubicBezTo>
                      <a:pt x="167" y="357"/>
                      <a:pt x="176" y="346"/>
                      <a:pt x="176" y="335"/>
                    </a:cubicBezTo>
                    <a:cubicBezTo>
                      <a:pt x="176" y="331"/>
                      <a:pt x="176" y="323"/>
                      <a:pt x="170" y="316"/>
                    </a:cubicBezTo>
                    <a:cubicBezTo>
                      <a:pt x="174" y="315"/>
                      <a:pt x="178" y="314"/>
                      <a:pt x="182" y="313"/>
                    </a:cubicBezTo>
                    <a:cubicBezTo>
                      <a:pt x="184" y="325"/>
                      <a:pt x="187" y="334"/>
                      <a:pt x="190" y="340"/>
                    </a:cubicBezTo>
                    <a:cubicBezTo>
                      <a:pt x="198" y="355"/>
                      <a:pt x="208" y="355"/>
                      <a:pt x="213" y="350"/>
                    </a:cubicBezTo>
                    <a:cubicBezTo>
                      <a:pt x="218" y="345"/>
                      <a:pt x="220" y="337"/>
                      <a:pt x="219" y="329"/>
                    </a:cubicBezTo>
                    <a:cubicBezTo>
                      <a:pt x="217" y="319"/>
                      <a:pt x="213" y="311"/>
                      <a:pt x="208" y="306"/>
                    </a:cubicBezTo>
                    <a:cubicBezTo>
                      <a:pt x="202" y="301"/>
                      <a:pt x="196" y="298"/>
                      <a:pt x="189" y="298"/>
                    </a:cubicBezTo>
                    <a:cubicBezTo>
                      <a:pt x="184" y="268"/>
                      <a:pt x="182" y="206"/>
                      <a:pt x="180" y="169"/>
                    </a:cubicBezTo>
                    <a:cubicBezTo>
                      <a:pt x="180" y="164"/>
                      <a:pt x="180" y="159"/>
                      <a:pt x="180" y="155"/>
                    </a:cubicBezTo>
                    <a:cubicBezTo>
                      <a:pt x="218" y="161"/>
                      <a:pt x="218" y="161"/>
                      <a:pt x="218" y="161"/>
                    </a:cubicBezTo>
                    <a:cubicBezTo>
                      <a:pt x="218" y="179"/>
                      <a:pt x="218" y="179"/>
                      <a:pt x="218" y="179"/>
                    </a:cubicBezTo>
                    <a:cubicBezTo>
                      <a:pt x="224" y="181"/>
                      <a:pt x="224" y="181"/>
                      <a:pt x="224" y="181"/>
                    </a:cubicBezTo>
                    <a:cubicBezTo>
                      <a:pt x="275" y="205"/>
                      <a:pt x="307" y="256"/>
                      <a:pt x="307" y="311"/>
                    </a:cubicBezTo>
                    <a:cubicBezTo>
                      <a:pt x="307" y="390"/>
                      <a:pt x="243" y="454"/>
                      <a:pt x="164" y="454"/>
                    </a:cubicBezTo>
                    <a:cubicBezTo>
                      <a:pt x="85" y="454"/>
                      <a:pt x="21" y="390"/>
                      <a:pt x="21" y="311"/>
                    </a:cubicBezTo>
                    <a:cubicBezTo>
                      <a:pt x="21" y="256"/>
                      <a:pt x="52" y="207"/>
                      <a:pt x="101" y="183"/>
                    </a:cubicBezTo>
                    <a:close/>
                    <a:moveTo>
                      <a:pt x="124" y="314"/>
                    </a:moveTo>
                    <a:cubicBezTo>
                      <a:pt x="123" y="321"/>
                      <a:pt x="121" y="326"/>
                      <a:pt x="119" y="330"/>
                    </a:cubicBezTo>
                    <a:cubicBezTo>
                      <a:pt x="114" y="338"/>
                      <a:pt x="110" y="339"/>
                      <a:pt x="108" y="336"/>
                    </a:cubicBezTo>
                    <a:cubicBezTo>
                      <a:pt x="107" y="335"/>
                      <a:pt x="106" y="334"/>
                      <a:pt x="106" y="333"/>
                    </a:cubicBezTo>
                    <a:cubicBezTo>
                      <a:pt x="107" y="327"/>
                      <a:pt x="109" y="323"/>
                      <a:pt x="113" y="319"/>
                    </a:cubicBezTo>
                    <a:cubicBezTo>
                      <a:pt x="116" y="316"/>
                      <a:pt x="120" y="315"/>
                      <a:pt x="124" y="314"/>
                    </a:cubicBezTo>
                    <a:close/>
                    <a:moveTo>
                      <a:pt x="192" y="314"/>
                    </a:moveTo>
                    <a:cubicBezTo>
                      <a:pt x="196" y="315"/>
                      <a:pt x="200" y="316"/>
                      <a:pt x="203" y="319"/>
                    </a:cubicBezTo>
                    <a:cubicBezTo>
                      <a:pt x="207" y="323"/>
                      <a:pt x="209" y="327"/>
                      <a:pt x="210" y="333"/>
                    </a:cubicBezTo>
                    <a:cubicBezTo>
                      <a:pt x="210" y="334"/>
                      <a:pt x="209" y="335"/>
                      <a:pt x="208" y="336"/>
                    </a:cubicBezTo>
                    <a:cubicBezTo>
                      <a:pt x="206" y="339"/>
                      <a:pt x="202" y="338"/>
                      <a:pt x="197" y="330"/>
                    </a:cubicBezTo>
                    <a:cubicBezTo>
                      <a:pt x="195" y="326"/>
                      <a:pt x="193" y="321"/>
                      <a:pt x="192" y="31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3" name="Freeform 275">
                <a:extLst>
                  <a:ext uri="{FF2B5EF4-FFF2-40B4-BE49-F238E27FC236}">
                    <a16:creationId xmlns:a16="http://schemas.microsoft.com/office/drawing/2014/main" id="{919BC9FB-9870-4386-ABB7-EF416DD9728E}"/>
                  </a:ext>
                </a:extLst>
              </p:cNvPr>
              <p:cNvSpPr/>
              <p:nvPr>
                <p:custDataLst>
                  <p:tags r:id="rId9"/>
                </p:custDataLst>
              </p:nvPr>
            </p:nvSpPr>
            <p:spPr bwMode="auto">
              <a:xfrm>
                <a:off x="-2540742" y="2934495"/>
                <a:ext cx="298450" cy="79375"/>
              </a:xfrm>
              <a:custGeom>
                <a:avLst/>
                <a:gdLst>
                  <a:gd name="T0" fmla="*/ 0 w 94"/>
                  <a:gd name="T1" fmla="*/ 12 h 25"/>
                  <a:gd name="T2" fmla="*/ 13 w 94"/>
                  <a:gd name="T3" fmla="*/ 25 h 25"/>
                  <a:gd name="T4" fmla="*/ 81 w 94"/>
                  <a:gd name="T5" fmla="*/ 25 h 25"/>
                  <a:gd name="T6" fmla="*/ 94 w 94"/>
                  <a:gd name="T7" fmla="*/ 12 h 25"/>
                  <a:gd name="T8" fmla="*/ 81 w 94"/>
                  <a:gd name="T9" fmla="*/ 0 h 25"/>
                  <a:gd name="T10" fmla="*/ 13 w 94"/>
                  <a:gd name="T11" fmla="*/ 0 h 25"/>
                  <a:gd name="T12" fmla="*/ 0 w 94"/>
                  <a:gd name="T13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5">
                    <a:moveTo>
                      <a:pt x="0" y="12"/>
                    </a:moveTo>
                    <a:cubicBezTo>
                      <a:pt x="0" y="19"/>
                      <a:pt x="6" y="25"/>
                      <a:pt x="13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8" y="25"/>
                      <a:pt x="94" y="19"/>
                      <a:pt x="94" y="12"/>
                    </a:cubicBezTo>
                    <a:cubicBezTo>
                      <a:pt x="94" y="6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4" name="Freeform 276">
                <a:extLst>
                  <a:ext uri="{FF2B5EF4-FFF2-40B4-BE49-F238E27FC236}">
                    <a16:creationId xmlns:a16="http://schemas.microsoft.com/office/drawing/2014/main" id="{189EAA15-61D3-48FD-9F62-78511E03B0EF}"/>
                  </a:ext>
                </a:extLst>
              </p:cNvPr>
              <p:cNvSpPr/>
              <p:nvPr>
                <p:custDataLst>
                  <p:tags r:id="rId10"/>
                </p:custDataLst>
              </p:nvPr>
            </p:nvSpPr>
            <p:spPr bwMode="auto">
              <a:xfrm>
                <a:off x="-3236068" y="3488532"/>
                <a:ext cx="79375" cy="292100"/>
              </a:xfrm>
              <a:custGeom>
                <a:avLst/>
                <a:gdLst>
                  <a:gd name="T0" fmla="*/ 13 w 25"/>
                  <a:gd name="T1" fmla="*/ 0 h 92"/>
                  <a:gd name="T2" fmla="*/ 0 w 25"/>
                  <a:gd name="T3" fmla="*/ 13 h 92"/>
                  <a:gd name="T4" fmla="*/ 0 w 25"/>
                  <a:gd name="T5" fmla="*/ 79 h 92"/>
                  <a:gd name="T6" fmla="*/ 13 w 25"/>
                  <a:gd name="T7" fmla="*/ 92 h 92"/>
                  <a:gd name="T8" fmla="*/ 25 w 25"/>
                  <a:gd name="T9" fmla="*/ 79 h 92"/>
                  <a:gd name="T10" fmla="*/ 25 w 25"/>
                  <a:gd name="T11" fmla="*/ 13 h 92"/>
                  <a:gd name="T12" fmla="*/ 13 w 25"/>
                  <a:gd name="T13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92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0" y="86"/>
                      <a:pt x="6" y="92"/>
                      <a:pt x="13" y="92"/>
                    </a:cubicBezTo>
                    <a:cubicBezTo>
                      <a:pt x="20" y="92"/>
                      <a:pt x="25" y="86"/>
                      <a:pt x="25" y="79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5" y="6"/>
                      <a:pt x="20" y="0"/>
                      <a:pt x="1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5" name="Freeform 277">
                <a:extLst>
                  <a:ext uri="{FF2B5EF4-FFF2-40B4-BE49-F238E27FC236}">
                    <a16:creationId xmlns:a16="http://schemas.microsoft.com/office/drawing/2014/main" id="{014E1B40-B5A9-4443-84D8-61BD0715C645}"/>
                  </a:ext>
                </a:extLst>
              </p:cNvPr>
              <p:cNvSpPr/>
              <p:nvPr>
                <p:custDataLst>
                  <p:tags r:id="rId11"/>
                </p:custDataLst>
              </p:nvPr>
            </p:nvSpPr>
            <p:spPr bwMode="auto">
              <a:xfrm>
                <a:off x="-4061568" y="2899570"/>
                <a:ext cx="298450" cy="76200"/>
              </a:xfrm>
              <a:custGeom>
                <a:avLst/>
                <a:gdLst>
                  <a:gd name="T0" fmla="*/ 13 w 94"/>
                  <a:gd name="T1" fmla="*/ 24 h 24"/>
                  <a:gd name="T2" fmla="*/ 81 w 94"/>
                  <a:gd name="T3" fmla="*/ 24 h 24"/>
                  <a:gd name="T4" fmla="*/ 94 w 94"/>
                  <a:gd name="T5" fmla="*/ 12 h 24"/>
                  <a:gd name="T6" fmla="*/ 81 w 94"/>
                  <a:gd name="T7" fmla="*/ 0 h 24"/>
                  <a:gd name="T8" fmla="*/ 13 w 94"/>
                  <a:gd name="T9" fmla="*/ 0 h 24"/>
                  <a:gd name="T10" fmla="*/ 0 w 94"/>
                  <a:gd name="T11" fmla="*/ 12 h 24"/>
                  <a:gd name="T12" fmla="*/ 13 w 94"/>
                  <a:gd name="T1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" h="24">
                    <a:moveTo>
                      <a:pt x="13" y="24"/>
                    </a:moveTo>
                    <a:cubicBezTo>
                      <a:pt x="81" y="24"/>
                      <a:pt x="81" y="24"/>
                      <a:pt x="81" y="24"/>
                    </a:cubicBezTo>
                    <a:cubicBezTo>
                      <a:pt x="88" y="24"/>
                      <a:pt x="94" y="19"/>
                      <a:pt x="94" y="12"/>
                    </a:cubicBezTo>
                    <a:cubicBezTo>
                      <a:pt x="94" y="5"/>
                      <a:pt x="88" y="0"/>
                      <a:pt x="81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5"/>
                      <a:pt x="0" y="12"/>
                    </a:cubicBezTo>
                    <a:cubicBezTo>
                      <a:pt x="0" y="19"/>
                      <a:pt x="6" y="24"/>
                      <a:pt x="13" y="24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6" name="Freeform 278">
                <a:extLst>
                  <a:ext uri="{FF2B5EF4-FFF2-40B4-BE49-F238E27FC236}">
                    <a16:creationId xmlns:a16="http://schemas.microsoft.com/office/drawing/2014/main" id="{E3C1EA8E-12C4-4A2A-836F-2C0A596B6FF7}"/>
                  </a:ext>
                </a:extLst>
              </p:cNvPr>
              <p:cNvSpPr/>
              <p:nvPr>
                <p:custDataLst>
                  <p:tags r:id="rId12"/>
                </p:custDataLst>
              </p:nvPr>
            </p:nvSpPr>
            <p:spPr bwMode="auto">
              <a:xfrm>
                <a:off x="-3890118" y="2304257"/>
                <a:ext cx="266700" cy="212725"/>
              </a:xfrm>
              <a:custGeom>
                <a:avLst/>
                <a:gdLst>
                  <a:gd name="T0" fmla="*/ 7 w 84"/>
                  <a:gd name="T1" fmla="*/ 22 h 67"/>
                  <a:gd name="T2" fmla="*/ 62 w 84"/>
                  <a:gd name="T3" fmla="*/ 63 h 67"/>
                  <a:gd name="T4" fmla="*/ 79 w 84"/>
                  <a:gd name="T5" fmla="*/ 60 h 67"/>
                  <a:gd name="T6" fmla="*/ 77 w 84"/>
                  <a:gd name="T7" fmla="*/ 43 h 67"/>
                  <a:gd name="T8" fmla="*/ 22 w 84"/>
                  <a:gd name="T9" fmla="*/ 3 h 67"/>
                  <a:gd name="T10" fmla="*/ 15 w 84"/>
                  <a:gd name="T11" fmla="*/ 0 h 67"/>
                  <a:gd name="T12" fmla="*/ 4 w 84"/>
                  <a:gd name="T13" fmla="*/ 5 h 67"/>
                  <a:gd name="T14" fmla="*/ 7 w 84"/>
                  <a:gd name="T15" fmla="*/ 2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7" y="22"/>
                    </a:moveTo>
                    <a:cubicBezTo>
                      <a:pt x="62" y="63"/>
                      <a:pt x="62" y="63"/>
                      <a:pt x="62" y="63"/>
                    </a:cubicBezTo>
                    <a:cubicBezTo>
                      <a:pt x="67" y="67"/>
                      <a:pt x="75" y="66"/>
                      <a:pt x="79" y="60"/>
                    </a:cubicBezTo>
                    <a:cubicBezTo>
                      <a:pt x="84" y="55"/>
                      <a:pt x="82" y="47"/>
                      <a:pt x="77" y="4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1"/>
                      <a:pt x="17" y="0"/>
                      <a:pt x="15" y="0"/>
                    </a:cubicBezTo>
                    <a:cubicBezTo>
                      <a:pt x="11" y="0"/>
                      <a:pt x="7" y="2"/>
                      <a:pt x="4" y="5"/>
                    </a:cubicBezTo>
                    <a:cubicBezTo>
                      <a:pt x="0" y="11"/>
                      <a:pt x="1" y="18"/>
                      <a:pt x="7" y="22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7" name="Freeform 279">
                <a:extLst>
                  <a:ext uri="{FF2B5EF4-FFF2-40B4-BE49-F238E27FC236}">
                    <a16:creationId xmlns:a16="http://schemas.microsoft.com/office/drawing/2014/main" id="{C38C4E7A-9370-4243-8842-C32243D3A461}"/>
                  </a:ext>
                </a:extLst>
              </p:cNvPr>
              <p:cNvSpPr/>
              <p:nvPr>
                <p:custDataLst>
                  <p:tags r:id="rId13"/>
                </p:custDataLst>
              </p:nvPr>
            </p:nvSpPr>
            <p:spPr bwMode="auto">
              <a:xfrm>
                <a:off x="-2674092" y="2304257"/>
                <a:ext cx="266700" cy="212725"/>
              </a:xfrm>
              <a:custGeom>
                <a:avLst/>
                <a:gdLst>
                  <a:gd name="T0" fmla="*/ 22 w 84"/>
                  <a:gd name="T1" fmla="*/ 63 h 67"/>
                  <a:gd name="T2" fmla="*/ 77 w 84"/>
                  <a:gd name="T3" fmla="*/ 22 h 67"/>
                  <a:gd name="T4" fmla="*/ 79 w 84"/>
                  <a:gd name="T5" fmla="*/ 5 h 67"/>
                  <a:gd name="T6" fmla="*/ 69 w 84"/>
                  <a:gd name="T7" fmla="*/ 0 h 67"/>
                  <a:gd name="T8" fmla="*/ 62 w 84"/>
                  <a:gd name="T9" fmla="*/ 3 h 67"/>
                  <a:gd name="T10" fmla="*/ 7 w 84"/>
                  <a:gd name="T11" fmla="*/ 43 h 67"/>
                  <a:gd name="T12" fmla="*/ 5 w 84"/>
                  <a:gd name="T13" fmla="*/ 60 h 67"/>
                  <a:gd name="T14" fmla="*/ 22 w 84"/>
                  <a:gd name="T15" fmla="*/ 6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4" h="67">
                    <a:moveTo>
                      <a:pt x="22" y="63"/>
                    </a:moveTo>
                    <a:cubicBezTo>
                      <a:pt x="77" y="22"/>
                      <a:pt x="77" y="22"/>
                      <a:pt x="77" y="22"/>
                    </a:cubicBezTo>
                    <a:cubicBezTo>
                      <a:pt x="83" y="18"/>
                      <a:pt x="84" y="11"/>
                      <a:pt x="79" y="5"/>
                    </a:cubicBezTo>
                    <a:cubicBezTo>
                      <a:pt x="77" y="2"/>
                      <a:pt x="73" y="0"/>
                      <a:pt x="69" y="0"/>
                    </a:cubicBezTo>
                    <a:cubicBezTo>
                      <a:pt x="67" y="0"/>
                      <a:pt x="64" y="1"/>
                      <a:pt x="62" y="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1" y="47"/>
                      <a:pt x="0" y="55"/>
                      <a:pt x="5" y="60"/>
                    </a:cubicBezTo>
                    <a:cubicBezTo>
                      <a:pt x="9" y="66"/>
                      <a:pt x="17" y="67"/>
                      <a:pt x="22" y="63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8" name="Freeform 280">
                <a:extLst>
                  <a:ext uri="{FF2B5EF4-FFF2-40B4-BE49-F238E27FC236}">
                    <a16:creationId xmlns:a16="http://schemas.microsoft.com/office/drawing/2014/main" id="{FDBA6C36-0486-45F1-AC50-BA11A4225177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 bwMode="auto">
              <a:xfrm>
                <a:off x="-3839318" y="3363120"/>
                <a:ext cx="244475" cy="233363"/>
              </a:xfrm>
              <a:custGeom>
                <a:avLst/>
                <a:gdLst>
                  <a:gd name="T0" fmla="*/ 63 w 77"/>
                  <a:gd name="T1" fmla="*/ 0 h 73"/>
                  <a:gd name="T2" fmla="*/ 54 w 77"/>
                  <a:gd name="T3" fmla="*/ 3 h 73"/>
                  <a:gd name="T4" fmla="*/ 5 w 77"/>
                  <a:gd name="T5" fmla="*/ 51 h 73"/>
                  <a:gd name="T6" fmla="*/ 5 w 77"/>
                  <a:gd name="T7" fmla="*/ 68 h 73"/>
                  <a:gd name="T8" fmla="*/ 23 w 77"/>
                  <a:gd name="T9" fmla="*/ 68 h 73"/>
                  <a:gd name="T10" fmla="*/ 72 w 77"/>
                  <a:gd name="T11" fmla="*/ 21 h 73"/>
                  <a:gd name="T12" fmla="*/ 72 w 77"/>
                  <a:gd name="T13" fmla="*/ 3 h 73"/>
                  <a:gd name="T14" fmla="*/ 63 w 77"/>
                  <a:gd name="T1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63" y="0"/>
                    </a:moveTo>
                    <a:cubicBezTo>
                      <a:pt x="60" y="0"/>
                      <a:pt x="56" y="1"/>
                      <a:pt x="54" y="3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0" y="55"/>
                      <a:pt x="0" y="63"/>
                      <a:pt x="5" y="68"/>
                    </a:cubicBezTo>
                    <a:cubicBezTo>
                      <a:pt x="10" y="73"/>
                      <a:pt x="18" y="73"/>
                      <a:pt x="23" y="68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7" y="16"/>
                      <a:pt x="77" y="8"/>
                      <a:pt x="72" y="3"/>
                    </a:cubicBezTo>
                    <a:cubicBezTo>
                      <a:pt x="69" y="1"/>
                      <a:pt x="66" y="0"/>
                      <a:pt x="63" y="0"/>
                    </a:cubicBez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  <p:sp>
            <p:nvSpPr>
              <p:cNvPr id="29" name="Freeform 281">
                <a:extLst>
                  <a:ext uri="{FF2B5EF4-FFF2-40B4-BE49-F238E27FC236}">
                    <a16:creationId xmlns:a16="http://schemas.microsoft.com/office/drawing/2014/main" id="{F8B38914-F023-4486-9DE0-9A58F9468D83}"/>
                  </a:ext>
                </a:extLst>
              </p:cNvPr>
              <p:cNvSpPr/>
              <p:nvPr>
                <p:custDataLst>
                  <p:tags r:id="rId15"/>
                </p:custDataLst>
              </p:nvPr>
            </p:nvSpPr>
            <p:spPr bwMode="auto">
              <a:xfrm>
                <a:off x="-2728067" y="3363120"/>
                <a:ext cx="244475" cy="233363"/>
              </a:xfrm>
              <a:custGeom>
                <a:avLst/>
                <a:gdLst>
                  <a:gd name="T0" fmla="*/ 23 w 77"/>
                  <a:gd name="T1" fmla="*/ 3 h 73"/>
                  <a:gd name="T2" fmla="*/ 14 w 77"/>
                  <a:gd name="T3" fmla="*/ 0 h 73"/>
                  <a:gd name="T4" fmla="*/ 5 w 77"/>
                  <a:gd name="T5" fmla="*/ 3 h 73"/>
                  <a:gd name="T6" fmla="*/ 5 w 77"/>
                  <a:gd name="T7" fmla="*/ 21 h 73"/>
                  <a:gd name="T8" fmla="*/ 54 w 77"/>
                  <a:gd name="T9" fmla="*/ 68 h 73"/>
                  <a:gd name="T10" fmla="*/ 72 w 77"/>
                  <a:gd name="T11" fmla="*/ 68 h 73"/>
                  <a:gd name="T12" fmla="*/ 72 w 77"/>
                  <a:gd name="T13" fmla="*/ 51 h 73"/>
                  <a:gd name="T14" fmla="*/ 23 w 77"/>
                  <a:gd name="T15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73">
                    <a:moveTo>
                      <a:pt x="23" y="3"/>
                    </a:moveTo>
                    <a:cubicBezTo>
                      <a:pt x="21" y="1"/>
                      <a:pt x="17" y="0"/>
                      <a:pt x="14" y="0"/>
                    </a:cubicBezTo>
                    <a:cubicBezTo>
                      <a:pt x="11" y="0"/>
                      <a:pt x="8" y="1"/>
                      <a:pt x="5" y="3"/>
                    </a:cubicBezTo>
                    <a:cubicBezTo>
                      <a:pt x="0" y="8"/>
                      <a:pt x="0" y="16"/>
                      <a:pt x="5" y="21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9" y="73"/>
                      <a:pt x="67" y="73"/>
                      <a:pt x="72" y="68"/>
                    </a:cubicBezTo>
                    <a:cubicBezTo>
                      <a:pt x="77" y="63"/>
                      <a:pt x="77" y="55"/>
                      <a:pt x="72" y="51"/>
                    </a:cubicBezTo>
                    <a:lnTo>
                      <a:pt x="23" y="3"/>
                    </a:lnTo>
                    <a:close/>
                  </a:path>
                </a:pathLst>
              </a:custGeom>
              <a:solidFill>
                <a:srgbClr val="3B3B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gency FB"/>
                  <a:cs typeface="+mn-ea"/>
                  <a:sym typeface="+mn-lt"/>
                </a:endParaRPr>
              </a:p>
            </p:txBody>
          </p:sp>
        </p:grp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id="{87576910-8AE6-4289-B6A2-EA6D2F6B8670}"/>
                </a:ext>
              </a:extLst>
            </p:cNvPr>
            <p:cNvCxnSpPr/>
            <p:nvPr>
              <p:custDataLst>
                <p:tags r:id="rId6"/>
              </p:custDataLst>
            </p:nvPr>
          </p:nvCxnSpPr>
          <p:spPr>
            <a:xfrm flipH="1" flipV="1">
              <a:off x="2295727" y="2062276"/>
              <a:ext cx="0" cy="765534"/>
            </a:xfrm>
            <a:prstGeom prst="line">
              <a:avLst/>
            </a:prstGeom>
            <a:ln w="12700">
              <a:solidFill>
                <a:srgbClr val="3B3B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矩形: 剪去单角 29">
            <a:extLst>
              <a:ext uri="{FF2B5EF4-FFF2-40B4-BE49-F238E27FC236}">
                <a16:creationId xmlns:a16="http://schemas.microsoft.com/office/drawing/2014/main" id="{66A326D1-7D02-4F17-B118-3B070EC0245E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795341" y="33913"/>
            <a:ext cx="6329779" cy="521851"/>
          </a:xfrm>
          <a:prstGeom prst="snip1Rect">
            <a:avLst/>
          </a:prstGeom>
          <a:solidFill>
            <a:srgbClr val="9877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/>
              <a:t>类型四：二倍角公式在三角函数式给值求值题目中的应用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67508963-25C9-4FCD-982E-8473F42340DE}"/>
                  </a:ext>
                </a:extLst>
              </p:cNvPr>
              <p:cNvSpPr txBox="1"/>
              <p:nvPr>
                <p:custDataLst>
                  <p:tags r:id="rId4"/>
                </p:custDataLst>
              </p:nvPr>
            </p:nvSpPr>
            <p:spPr>
              <a:xfrm>
                <a:off x="478935" y="2285997"/>
                <a:ext cx="8273338" cy="43156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3200" dirty="0">
                    <a:solidFill>
                      <a:srgbClr val="A52BB9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解</a:t>
                </a:r>
                <a:r>
                  <a:rPr lang="zh-CN" altLang="en-US" sz="3200" dirty="0">
                    <a:solidFill>
                      <a:srgbClr val="A52BB9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Wingdings" panose="05000000000000000000" pitchFamily="2" charset="2"/>
                  </a:rPr>
                  <a:t>：（</a:t>
                </a:r>
                <a:r>
                  <a:rPr lang="en-US" altLang="zh-CN" sz="3200" dirty="0">
                    <a:solidFill>
                      <a:srgbClr val="A52BB9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Wingdings" panose="05000000000000000000" pitchFamily="2" charset="2"/>
                  </a:rPr>
                  <a:t>1</a:t>
                </a:r>
                <a:r>
                  <a:rPr lang="zh-CN" altLang="en-US" sz="3200" dirty="0">
                    <a:solidFill>
                      <a:srgbClr val="A52BB9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sym typeface="Wingdings" panose="05000000000000000000" pitchFamily="2" charset="2"/>
                  </a:rPr>
                  <a:t>）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zh-CN" altLang="zh-CN" sz="2400" i="1" smtClean="0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  <m:t>𝑐𝑜𝑠</m:t>
                        </m:r>
                      </m:fName>
                      <m:e>
                        <m:r>
                          <a:rPr lang="en-US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</m:e>
                    </m:func>
                    <m:r>
                      <a:rPr lang="en-US" altLang="zh-CN" sz="2400" i="1">
                        <a:solidFill>
                          <a:srgbClr val="A52BB9"/>
                        </a:solidFill>
                        <a:latin typeface="Cambria Math" panose="02040503050406030204" pitchFamily="18" charset="0"/>
                      </a:rPr>
                      <m:t>𝜃</m:t>
                    </m:r>
                    <m:r>
                      <a:rPr lang="en-US" altLang="zh-CN" sz="2400" i="1">
                        <a:solidFill>
                          <a:srgbClr val="A52BB9"/>
                        </a:solidFill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r>
                          <a:rPr lang="en-US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  <m:r>
                      <a:rPr lang="en-US" altLang="zh-CN" sz="2400" i="1">
                        <a:solidFill>
                          <a:srgbClr val="A52BB9"/>
                        </a:solidFill>
                        <a:latin typeface="Cambria Math" panose="02040503050406030204" pitchFamily="18" charset="0"/>
                      </a:rPr>
                      <m:t>)=</m:t>
                    </m:r>
                    <m:func>
                      <m:funcPr>
                        <m:ctrlPr>
                          <a:rPr lang="zh-CN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  <m:t>𝑐𝑜𝑠</m:t>
                        </m:r>
                      </m:fName>
                      <m:e>
                        <m:d>
                          <m:dPr>
                            <m:ctrlPr>
                              <a:rPr lang="zh-CN" altLang="zh-CN" sz="2400" i="1">
                                <a:solidFill>
                                  <a:srgbClr val="A52BB9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zh-CN" altLang="zh-CN" sz="2400" i="1">
                                    <a:solidFill>
                                      <a:srgbClr val="A52BB9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zh-CN" sz="2400" i="1">
                                    <a:solidFill>
                                      <a:srgbClr val="A52BB9"/>
                                    </a:solidFill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</m:num>
                              <m:den>
                                <m:r>
                                  <a:rPr lang="en-US" altLang="zh-CN" sz="2400" i="1">
                                    <a:solidFill>
                                      <a:srgbClr val="A52BB9"/>
                                    </a:solidFill>
                                    <a:latin typeface="Cambria Math" panose="02040503050406030204" pitchFamily="18" charset="0"/>
                                  </a:rPr>
                                  <m:t>6</m:t>
                                </m:r>
                              </m:den>
                            </m:f>
                            <m:r>
                              <a:rPr lang="en-US" altLang="zh-CN" sz="2400" i="1">
                                <a:solidFill>
                                  <a:srgbClr val="A52BB9"/>
                                </a:solidFill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altLang="zh-CN" sz="2400" i="1">
                                <a:solidFill>
                                  <a:srgbClr val="A52BB9"/>
                                </a:solidFill>
                                <a:latin typeface="Cambria Math" panose="02040503050406030204" pitchFamily="18" charset="0"/>
                              </a:rPr>
                              <m:t>𝜃</m:t>
                            </m:r>
                          </m:e>
                        </m:d>
                      </m:e>
                    </m:func>
                    <m:r>
                      <a:rPr lang="en-US" altLang="zh-CN" sz="2400" i="1">
                        <a:solidFill>
                          <a:srgbClr val="A52BB9"/>
                        </a:solidFill>
                        <a:latin typeface="Cambria Math" panose="02040503050406030204" pitchFamily="18" charset="0"/>
                      </a:rPr>
                      <m:t>=</m:t>
                    </m:r>
                    <m:func>
                      <m:funcPr>
                        <m:ctrlPr>
                          <a:rPr lang="zh-CN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  <m:t>𝑐𝑜𝑠</m:t>
                        </m:r>
                      </m:fName>
                      <m:e>
                        <m:r>
                          <a:rPr lang="en-US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func>
                    <m:d>
                      <m:dPr>
                        <m:ctrlPr>
                          <a:rPr lang="zh-CN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zh-CN" altLang="zh-CN" sz="2400" i="1">
                                <a:solidFill>
                                  <a:srgbClr val="A52BB9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400" i="1">
                                <a:solidFill>
                                  <a:srgbClr val="A52BB9"/>
                                </a:solidFill>
                                <a:latin typeface="Cambria Math" panose="02040503050406030204" pitchFamily="18" charset="0"/>
                              </a:rPr>
                              <m:t>𝜋</m:t>
                            </m:r>
                          </m:num>
                          <m:den>
                            <m:r>
                              <a:rPr lang="en-US" altLang="zh-CN" sz="2400" i="1">
                                <a:solidFill>
                                  <a:srgbClr val="A52BB9"/>
                                </a:solidFill>
                                <a:latin typeface="Cambria Math" panose="02040503050406030204" pitchFamily="18" charset="0"/>
                              </a:rPr>
                              <m:t>12</m:t>
                            </m:r>
                          </m:den>
                        </m:f>
                        <m:r>
                          <a:rPr lang="en-US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zh-CN" altLang="zh-CN" sz="2400" i="1">
                                <a:solidFill>
                                  <a:srgbClr val="A52BB9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400" i="1">
                                <a:solidFill>
                                  <a:srgbClr val="A52BB9"/>
                                </a:solidFill>
                                <a:latin typeface="Cambria Math" panose="02040503050406030204" pitchFamily="18" charset="0"/>
                              </a:rPr>
                              <m:t>𝜃</m:t>
                            </m:r>
                          </m:num>
                          <m:den>
                            <m:r>
                              <a:rPr lang="en-US" altLang="zh-CN" sz="2400" i="1">
                                <a:solidFill>
                                  <a:srgbClr val="A52BB9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  <m:r>
                      <a:rPr lang="en-US" altLang="zh-CN" sz="2400" b="0" i="1" smtClean="0">
                        <a:solidFill>
                          <a:srgbClr val="A52BB9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pt-BR" altLang="zh-CN" sz="2400" i="1">
                        <a:solidFill>
                          <a:srgbClr val="A52BB9"/>
                        </a:solidFill>
                        <a:latin typeface="Cambria Math" panose="02040503050406030204" pitchFamily="18" charset="0"/>
                      </a:rPr>
                      <m:t>1−2</m:t>
                    </m:r>
                    <m:func>
                      <m:funcPr>
                        <m:ctrlPr>
                          <a:rPr lang="zh-CN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zh-CN" altLang="zh-CN" sz="2400" i="1">
                                <a:solidFill>
                                  <a:srgbClr val="A52BB9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400" i="1">
                                <a:solidFill>
                                  <a:srgbClr val="A52BB9"/>
                                </a:solidFill>
                                <a:latin typeface="Cambria Math" panose="02040503050406030204" pitchFamily="18" charset="0"/>
                              </a:rPr>
                              <m:t>𝑠𝑖𝑛</m:t>
                            </m:r>
                          </m:e>
                          <m:sup>
                            <m:r>
                              <a:rPr lang="pt-BR" altLang="zh-CN" sz="2400" i="1">
                                <a:solidFill>
                                  <a:srgbClr val="A52BB9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fName>
                      <m:e>
                        <m:d>
                          <m:dPr>
                            <m:ctrlPr>
                              <a:rPr lang="zh-CN" altLang="zh-CN" sz="2400" i="1">
                                <a:solidFill>
                                  <a:srgbClr val="A52BB9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zh-CN" altLang="zh-CN" sz="2400" i="1">
                                    <a:solidFill>
                                      <a:srgbClr val="A52BB9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zh-CN" sz="2400" i="1">
                                    <a:solidFill>
                                      <a:srgbClr val="A52BB9"/>
                                    </a:solidFill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</m:num>
                              <m:den>
                                <m:r>
                                  <a:rPr lang="pt-BR" altLang="zh-CN" sz="2400" i="1">
                                    <a:solidFill>
                                      <a:srgbClr val="A52BB9"/>
                                    </a:solidFill>
                                    <a:latin typeface="Cambria Math" panose="02040503050406030204" pitchFamily="18" charset="0"/>
                                  </a:rPr>
                                  <m:t>12</m:t>
                                </m:r>
                              </m:den>
                            </m:f>
                            <m:r>
                              <a:rPr lang="pt-BR" altLang="zh-CN" sz="2400" i="1">
                                <a:solidFill>
                                  <a:srgbClr val="A52BB9"/>
                                </a:solidFill>
                                <a:latin typeface="Cambria Math" panose="02040503050406030204" pitchFamily="18" charset="0"/>
                              </a:rPr>
                              <m:t>−</m:t>
                            </m:r>
                            <m:f>
                              <m:fPr>
                                <m:ctrlPr>
                                  <a:rPr lang="zh-CN" altLang="zh-CN" sz="2400" i="1">
                                    <a:solidFill>
                                      <a:srgbClr val="A52BB9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zh-CN" sz="2400" i="1">
                                    <a:solidFill>
                                      <a:srgbClr val="A52BB9"/>
                                    </a:solidFill>
                                    <a:latin typeface="Cambria Math" panose="02040503050406030204" pitchFamily="18" charset="0"/>
                                  </a:rPr>
                                  <m:t>𝜃</m:t>
                                </m:r>
                              </m:num>
                              <m:den>
                                <m:r>
                                  <a:rPr lang="pt-BR" altLang="zh-CN" sz="2400" i="1">
                                    <a:solidFill>
                                      <a:srgbClr val="A52BB9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</m:e>
                    </m:func>
                    <m:r>
                      <a:rPr lang="en-US" altLang="zh-CN" sz="2400" b="0" i="1" smtClean="0">
                        <a:solidFill>
                          <a:srgbClr val="A52BB9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pt-BR" altLang="zh-CN" sz="2400" i="1">
                        <a:solidFill>
                          <a:srgbClr val="A52BB9"/>
                        </a:solidFill>
                        <a:latin typeface="Cambria Math" panose="02040503050406030204" pitchFamily="18" charset="0"/>
                      </a:rPr>
                      <m:t>1−2×</m:t>
                    </m:r>
                    <m:f>
                      <m:fPr>
                        <m:ctrlPr>
                          <a:rPr lang="zh-CN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t-BR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  <m:t>9</m:t>
                        </m:r>
                      </m:num>
                      <m:den>
                        <m:r>
                          <a:rPr lang="pt-BR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  <m:t>25</m:t>
                        </m:r>
                      </m:den>
                    </m:f>
                  </m:oMath>
                </a14:m>
                <a:r>
                  <a:rPr lang="pt-BR" altLang="zh-CN" sz="2400" dirty="0">
                    <a:solidFill>
                      <a:srgbClr val="A52BB9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US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  <m:t>25</m:t>
                        </m:r>
                      </m:den>
                    </m:f>
                  </m:oMath>
                </a14:m>
                <a:endParaRPr lang="en-US" altLang="zh-CN" sz="3200" i="1" dirty="0">
                  <a:solidFill>
                    <a:srgbClr val="A52BB9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endParaRPr lang="en-US" altLang="zh-CN" sz="3200" i="1" dirty="0">
                  <a:solidFill>
                    <a:srgbClr val="A52BB9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zh-CN" altLang="en-US" sz="3200" dirty="0">
                    <a:solidFill>
                      <a:srgbClr val="A52BB9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（</a:t>
                </a:r>
                <a:r>
                  <a:rPr lang="en-US" altLang="zh-CN" sz="3200" dirty="0">
                    <a:solidFill>
                      <a:srgbClr val="A52BB9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2</a:t>
                </a:r>
                <a:r>
                  <a:rPr lang="zh-CN" altLang="en-US" sz="3200" dirty="0">
                    <a:solidFill>
                      <a:srgbClr val="A52BB9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）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zh-CN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  <m:t>𝑠𝑖𝑛</m:t>
                        </m:r>
                      </m:fName>
                      <m:e>
                        <m:r>
                          <a:rPr lang="pt-BR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func>
                    <m:r>
                      <a:rPr lang="en-US" altLang="zh-CN" sz="2400" i="1">
                        <a:solidFill>
                          <a:srgbClr val="A52BB9"/>
                        </a:solidFill>
                        <a:latin typeface="Cambria Math" panose="02040503050406030204" pitchFamily="18" charset="0"/>
                      </a:rPr>
                      <m:t>𝛼</m:t>
                    </m:r>
                    <m:r>
                      <a:rPr lang="pt-BR" altLang="zh-CN" sz="2400" i="1">
                        <a:solidFill>
                          <a:srgbClr val="A52BB9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pt-BR" altLang="zh-CN" sz="24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func>
                      <m:funcPr>
                        <m:ctrlPr>
                          <a:rPr lang="zh-CN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en-US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  <m:t>𝑐𝑜𝑠</m:t>
                        </m:r>
                      </m:fName>
                      <m:e>
                        <m:r>
                          <a:rPr lang="pt-BR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</m:e>
                    </m:func>
                    <m:f>
                      <m:fPr>
                        <m:ctrlPr>
                          <a:rPr lang="zh-CN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r>
                          <a:rPr lang="pt-BR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pt-BR" altLang="zh-CN" sz="2400" i="1">
                        <a:solidFill>
                          <a:srgbClr val="A52BB9"/>
                        </a:solidFill>
                        <a:latin typeface="Cambria Math" panose="02040503050406030204" pitchFamily="18" charset="0"/>
                      </a:rPr>
                      <m:t>+2</m:t>
                    </m:r>
                    <m:r>
                      <a:rPr lang="en-US" altLang="zh-CN" sz="2400" i="1">
                        <a:solidFill>
                          <a:srgbClr val="A52BB9"/>
                        </a:solidFill>
                        <a:latin typeface="Cambria Math" panose="02040503050406030204" pitchFamily="18" charset="0"/>
                      </a:rPr>
                      <m:t>𝛼</m:t>
                    </m:r>
                    <m:r>
                      <a:rPr lang="pt-BR" altLang="zh-CN" sz="2400" i="1">
                        <a:solidFill>
                          <a:srgbClr val="A52BB9"/>
                        </a:solidFill>
                        <a:latin typeface="Cambria Math" panose="02040503050406030204" pitchFamily="18" charset="0"/>
                      </a:rPr>
                      <m:t>)</m:t>
                    </m:r>
                    <m:r>
                      <a:rPr lang="en-US" altLang="zh-CN" sz="2400" b="0" i="0" smtClean="0">
                        <a:solidFill>
                          <a:srgbClr val="A52BB9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pt-BR" altLang="zh-CN" sz="2400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d>
                      <m:dPr>
                        <m:begChr m:val="["/>
                        <m:endChr m:val="]"/>
                        <m:ctrlPr>
                          <a:rPr lang="zh-CN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pt-BR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  <m:t>1−2</m:t>
                        </m:r>
                        <m:func>
                          <m:funcPr>
                            <m:ctrlPr>
                              <a:rPr lang="zh-CN" altLang="zh-CN" sz="2400" i="1">
                                <a:solidFill>
                                  <a:srgbClr val="A52BB9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sSup>
                              <m:sSupPr>
                                <m:ctrlPr>
                                  <a:rPr lang="zh-CN" altLang="zh-CN" sz="2400" i="1">
                                    <a:solidFill>
                                      <a:srgbClr val="A52BB9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zh-CN" sz="2400" i="1">
                                    <a:solidFill>
                                      <a:srgbClr val="A52BB9"/>
                                    </a:solidFill>
                                    <a:latin typeface="Cambria Math" panose="02040503050406030204" pitchFamily="18" charset="0"/>
                                  </a:rPr>
                                  <m:t>𝑠𝑖𝑛</m:t>
                                </m:r>
                              </m:e>
                              <m:sup>
                                <m:r>
                                  <a:rPr lang="pt-BR" altLang="zh-CN" sz="2400" i="1">
                                    <a:solidFill>
                                      <a:srgbClr val="A52BB9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fName>
                          <m:e>
                            <m:d>
                              <m:dPr>
                                <m:ctrlPr>
                                  <a:rPr lang="zh-CN" altLang="zh-CN" sz="2400" i="1">
                                    <a:solidFill>
                                      <a:srgbClr val="A52BB9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zh-CN" altLang="zh-CN" sz="2400" i="1">
                                        <a:solidFill>
                                          <a:srgbClr val="A52BB9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zh-CN" sz="2400" i="1">
                                        <a:solidFill>
                                          <a:srgbClr val="A52BB9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pt-BR" altLang="zh-CN" sz="2400" i="1">
                                        <a:solidFill>
                                          <a:srgbClr val="A52BB9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  <m:r>
                                  <a:rPr lang="pt-BR" altLang="zh-CN" sz="2400" i="1">
                                    <a:solidFill>
                                      <a:srgbClr val="A52BB9"/>
                                    </a:solidFill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a:rPr lang="en-US" altLang="zh-CN" sz="2400" i="1">
                                    <a:solidFill>
                                      <a:srgbClr val="A52BB9"/>
                                    </a:solidFill>
                                    <a:latin typeface="Cambria Math" panose="02040503050406030204" pitchFamily="18" charset="0"/>
                                  </a:rPr>
                                  <m:t>𝛼</m:t>
                                </m:r>
                              </m:e>
                            </m:d>
                          </m:e>
                        </m:func>
                      </m:e>
                    </m:d>
                    <m:r>
                      <a:rPr lang="pt-BR" altLang="zh-CN" sz="2400">
                        <a:solidFill>
                          <a:srgbClr val="A52BB9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pt-BR" altLang="zh-CN" sz="2400" i="1">
                        <a:solidFill>
                          <a:srgbClr val="A52BB9"/>
                        </a:solidFill>
                        <a:latin typeface="Cambria Math" panose="02040503050406030204" pitchFamily="18" charset="0"/>
                      </a:rPr>
                      <m:t>−1+2</m:t>
                    </m:r>
                    <m:func>
                      <m:funcPr>
                        <m:ctrlPr>
                          <a:rPr lang="zh-CN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zh-CN" altLang="zh-CN" sz="2400" i="1">
                                <a:solidFill>
                                  <a:srgbClr val="A52BB9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400" i="1">
                                <a:solidFill>
                                  <a:srgbClr val="A52BB9"/>
                                </a:solidFill>
                                <a:latin typeface="Cambria Math" panose="02040503050406030204" pitchFamily="18" charset="0"/>
                              </a:rPr>
                              <m:t>𝑠𝑖𝑛</m:t>
                            </m:r>
                          </m:e>
                          <m:sup>
                            <m:r>
                              <a:rPr lang="pt-BR" altLang="zh-CN" sz="2400" i="1">
                                <a:solidFill>
                                  <a:srgbClr val="A52BB9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fName>
                      <m:e>
                        <m:d>
                          <m:dPr>
                            <m:ctrlPr>
                              <a:rPr lang="zh-CN" altLang="zh-CN" sz="2400" i="1">
                                <a:solidFill>
                                  <a:srgbClr val="A52BB9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zh-CN" altLang="zh-CN" sz="2400" i="1">
                                    <a:solidFill>
                                      <a:srgbClr val="A52BB9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zh-CN" sz="2400" i="1">
                                    <a:solidFill>
                                      <a:srgbClr val="A52BB9"/>
                                    </a:solidFill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</m:num>
                              <m:den>
                                <m:r>
                                  <a:rPr lang="pt-BR" altLang="zh-CN" sz="2400" i="1">
                                    <a:solidFill>
                                      <a:srgbClr val="A52BB9"/>
                                    </a:solidFill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</m:den>
                            </m:f>
                            <m:r>
                              <a:rPr lang="pt-BR" altLang="zh-CN" sz="2400" i="1">
                                <a:solidFill>
                                  <a:srgbClr val="A52BB9"/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altLang="zh-CN" sz="2400" i="1">
                                <a:solidFill>
                                  <a:srgbClr val="A52BB9"/>
                                </a:solidFill>
                                <a:latin typeface="Cambria Math" panose="02040503050406030204" pitchFamily="18" charset="0"/>
                              </a:rPr>
                              <m:t>𝛼</m:t>
                            </m:r>
                          </m:e>
                        </m:d>
                      </m:e>
                    </m:func>
                  </m:oMath>
                </a14:m>
                <a:r>
                  <a:rPr lang="pt-BR" altLang="zh-CN" sz="2400" dirty="0">
                    <a:solidFill>
                      <a:srgbClr val="A52BB9"/>
                    </a:solidFill>
                  </a:rPr>
                  <a:t>=</a:t>
                </a:r>
                <a14:m>
                  <m:oMath xmlns:m="http://schemas.openxmlformats.org/officeDocument/2006/math">
                    <m:r>
                      <a:rPr lang="pt-BR" altLang="zh-CN" sz="2400" i="1">
                        <a:solidFill>
                          <a:srgbClr val="A52BB9"/>
                        </a:solidFill>
                        <a:latin typeface="Cambria Math" panose="02040503050406030204" pitchFamily="18" charset="0"/>
                      </a:rPr>
                      <m:t>2</m:t>
                    </m:r>
                    <m:sSup>
                      <m:sSupPr>
                        <m:ctrlPr>
                          <a:rPr lang="zh-CN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p>
                        <m:r>
                          <a:rPr lang="pt-BR" altLang="zh-CN" sz="2400" i="1">
                            <a:solidFill>
                              <a:srgbClr val="A52BB9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pt-BR" altLang="zh-CN" sz="2400" i="1">
                        <a:solidFill>
                          <a:srgbClr val="A52BB9"/>
                        </a:solidFill>
                        <a:latin typeface="Cambria Math" panose="02040503050406030204" pitchFamily="18" charset="0"/>
                      </a:rPr>
                      <m:t>−1</m:t>
                    </m:r>
                  </m:oMath>
                </a14:m>
                <a:endParaRPr lang="en-US" altLang="zh-CN" sz="3200" dirty="0">
                  <a:solidFill>
                    <a:srgbClr val="A52BB9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</mc:Choice>
        <mc:Fallback xmlns=""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67508963-25C9-4FCD-982E-8473F42340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19"/>
                </p:custDataLst>
              </p:nvPr>
            </p:nvSpPr>
            <p:spPr>
              <a:xfrm>
                <a:off x="478935" y="2285997"/>
                <a:ext cx="8273338" cy="4315605"/>
              </a:xfrm>
              <a:prstGeom prst="rect">
                <a:avLst/>
              </a:prstGeom>
              <a:blipFill>
                <a:blip r:embed="rId20"/>
                <a:stretch>
                  <a:fillRect l="-1916" b="-14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8762889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WordArt 2">
            <a:extLst>
              <a:ext uri="{FF2B5EF4-FFF2-40B4-BE49-F238E27FC236}">
                <a16:creationId xmlns:a16="http://schemas.microsoft.com/office/drawing/2014/main" id="{A9B230DF-2144-4D49-979F-12007B28273F}"/>
              </a:ext>
            </a:extLst>
          </p:cNvPr>
          <p:cNvSpPr>
            <a:spLocks noChangeArrowheads="1" noChangeShapeType="1" noTextEdit="1"/>
          </p:cNvSpPr>
          <p:nvPr>
            <p:custDataLst>
              <p:tags r:id="rId1"/>
            </p:custDataLst>
          </p:nvPr>
        </p:nvSpPr>
        <p:spPr bwMode="auto">
          <a:xfrm>
            <a:off x="3658446" y="523660"/>
            <a:ext cx="2052056" cy="43337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  <a:contourClr>
                <a:srgbClr val="A603AB"/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6000" b="0" i="0" u="none" strike="noStrike" kern="10" cap="none" spc="0" normalizeH="0" baseline="0" noProof="0">
                <a:ln w="0"/>
                <a:solidFill>
                  <a:srgbClr val="C09CC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Arial"/>
              </a:rPr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文本框 33">
                <a:extLst>
                  <a:ext uri="{FF2B5EF4-FFF2-40B4-BE49-F238E27FC236}">
                    <a16:creationId xmlns:a16="http://schemas.microsoft.com/office/drawing/2014/main" id="{9D5490D7-1F7D-44EC-A4F9-6A56D90E5FAE}"/>
                  </a:ext>
                </a:extLst>
              </p:cNvPr>
              <p:cNvSpPr txBox="1"/>
              <p:nvPr>
                <p:custDataLst>
                  <p:tags r:id="rId2"/>
                </p:custDataLst>
              </p:nvPr>
            </p:nvSpPr>
            <p:spPr>
              <a:xfrm>
                <a:off x="7357377" y="1337145"/>
                <a:ext cx="4271749" cy="418370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800" b="1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𝒔𝒊𝒏</m:t>
                      </m:r>
                      <m:r>
                        <a:rPr lang="en-US" altLang="zh-CN" sz="2800" b="1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𝟐</m:t>
                      </m:r>
                      <m:r>
                        <a:rPr lang="zh-CN" altLang="en-US" sz="2800" b="1" i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𝜶</m:t>
                      </m:r>
                      <m:r>
                        <a:rPr lang="en-US" altLang="zh-CN" sz="2800" b="1" i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=</m:t>
                      </m:r>
                      <m:r>
                        <a:rPr lang="en-US" altLang="zh-CN" sz="2800" b="1" i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𝟐</m:t>
                      </m:r>
                      <m:r>
                        <a:rPr lang="en-US" altLang="zh-CN" sz="2800" b="1" i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𝒔𝒊𝒏</m:t>
                      </m:r>
                      <m:r>
                        <a:rPr lang="zh-CN" altLang="en-US" sz="2800" b="1" i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𝜶</m:t>
                      </m:r>
                      <m:r>
                        <a:rPr lang="en-US" altLang="zh-CN" sz="2800" b="1" i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𝒄𝒐𝒔</m:t>
                      </m:r>
                      <m:r>
                        <a:rPr lang="zh-CN" altLang="en-US" sz="2800" b="1" i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𝜶</m:t>
                      </m:r>
                    </m:oMath>
                  </m:oMathPara>
                </a14:m>
                <a:endParaRPr lang="en-US" altLang="zh-CN" sz="2800" b="1" dirty="0">
                  <a:solidFill>
                    <a:schemeClr val="accent1">
                      <a:lumMod val="50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  <a:cs typeface="+mn-ea"/>
                  <a:sym typeface="+mn-lt"/>
                </a:endParaRPr>
              </a:p>
              <a:p>
                <a:endParaRPr lang="en-US" altLang="zh-CN" sz="2800" b="1" dirty="0">
                  <a:solidFill>
                    <a:schemeClr val="accent1">
                      <a:lumMod val="50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  <a:cs typeface="+mn-ea"/>
                  <a:sym typeface="+mn-lt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𝒄𝒐𝒔</m:t>
                      </m:r>
                      <m:r>
                        <a:rPr lang="en-US" altLang="zh-CN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𝟐</m:t>
                      </m:r>
                      <m:r>
                        <a:rPr lang="zh-CN" altLang="en-US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𝜶</m:t>
                      </m:r>
                      <m:r>
                        <a:rPr lang="en-US" altLang="zh-CN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=</m:t>
                      </m:r>
                      <m:r>
                        <a:rPr lang="en-US" altLang="zh-CN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𝒄𝒐𝒔</m:t>
                      </m:r>
                      <m:r>
                        <a:rPr lang="en-US" altLang="zh-CN" sz="2800" b="1" i="1" baseline="3000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𝟐</m:t>
                      </m:r>
                      <m:r>
                        <a:rPr lang="zh-CN" altLang="en-US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𝜶</m:t>
                      </m:r>
                      <m:r>
                        <a:rPr lang="en-US" altLang="zh-CN" sz="2800" b="1" i="1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−</m:t>
                      </m:r>
                      <m:r>
                        <a:rPr lang="en-US" altLang="zh-CN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𝒔𝒊𝒏</m:t>
                      </m:r>
                      <m:r>
                        <a:rPr lang="en-US" altLang="zh-CN" sz="2800" b="1" i="1" baseline="3000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𝟐</m:t>
                      </m:r>
                      <m:r>
                        <a:rPr lang="zh-CN" altLang="en-US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𝜶</m:t>
                      </m:r>
                    </m:oMath>
                  </m:oMathPara>
                </a14:m>
                <a:endParaRPr lang="en-US" altLang="zh-CN" sz="2000" b="1" dirty="0">
                  <a:solidFill>
                    <a:srgbClr val="F09510"/>
                  </a:solidFill>
                  <a:latin typeface="仿宋" panose="02010609060101010101" pitchFamily="49" charset="-122"/>
                  <a:ea typeface="仿宋" panose="02010609060101010101" pitchFamily="49" charset="-122"/>
                  <a:cs typeface="+mn-ea"/>
                  <a:sym typeface="+mn-lt"/>
                </a:endParaRPr>
              </a:p>
              <a:p>
                <a:endParaRPr lang="en-US" altLang="zh-CN" sz="2000" b="1" dirty="0">
                  <a:solidFill>
                    <a:srgbClr val="F09510"/>
                  </a:solidFill>
                  <a:latin typeface="仿宋" panose="02010609060101010101" pitchFamily="49" charset="-122"/>
                  <a:ea typeface="仿宋" panose="02010609060101010101" pitchFamily="49" charset="-122"/>
                  <a:cs typeface="+mn-ea"/>
                  <a:sym typeface="+mn-lt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zh-CN" altLang="zh-CN" sz="28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8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</a:rPr>
                            <m:t>𝟐</m:t>
                          </m:r>
                          <m:r>
                            <a:rPr lang="en-US" altLang="zh-CN" sz="28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</a:rPr>
                            <m:t>𝜶</m:t>
                          </m:r>
                        </m:e>
                      </m:func>
                      <m:r>
                        <a:rPr lang="en-US" altLang="zh-CN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</a:rPr>
                        <m:t>=</m:t>
                      </m:r>
                      <m:r>
                        <a:rPr lang="en-US" altLang="zh-CN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</a:rPr>
                        <m:t>𝟏</m:t>
                      </m:r>
                      <m:r>
                        <a:rPr lang="en-US" altLang="zh-CN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</a:rPr>
                        <m:t>−</m:t>
                      </m:r>
                      <m:r>
                        <a:rPr lang="en-US" altLang="zh-CN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</a:rPr>
                        <m:t>𝟐</m:t>
                      </m:r>
                      <m:sSup>
                        <m:sSupPr>
                          <m:ctrlPr>
                            <a:rPr lang="zh-CN" altLang="zh-CN" sz="28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</a:rPr>
                          </m:ctrlPr>
                        </m:sSupPr>
                        <m:e>
                          <m:r>
                            <a:rPr lang="en-US" altLang="zh-CN" sz="28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</a:rPr>
                            <m:t>𝒔𝒊𝒏</m:t>
                          </m:r>
                        </m:e>
                        <m:sup>
                          <m:r>
                            <a:rPr lang="en-US" altLang="zh-CN" sz="28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</a:rPr>
                            <m:t>𝟐</m:t>
                          </m:r>
                        </m:sup>
                      </m:sSup>
                      <m:r>
                        <a:rPr lang="en-US" altLang="zh-CN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</a:rPr>
                        <m:t>𝜶</m:t>
                      </m:r>
                    </m:oMath>
                  </m:oMathPara>
                </a14:m>
                <a:endParaRPr lang="en-US" altLang="zh-CN" sz="2800" b="1" i="1" dirty="0">
                  <a:solidFill>
                    <a:schemeClr val="accent3">
                      <a:lumMod val="75000"/>
                    </a:schemeClr>
                  </a:solidFill>
                  <a:latin typeface="Cambria Math" panose="02040503050406030204" pitchFamily="18" charset="0"/>
                  <a:ea typeface="仿宋" panose="02010609060101010101" pitchFamily="49" charset="-122"/>
                  <a:cs typeface="+mn-ea"/>
                </a:endParaRPr>
              </a:p>
              <a:p>
                <a:endParaRPr lang="en-US" altLang="zh-CN" sz="2800" b="1" i="1" dirty="0">
                  <a:solidFill>
                    <a:schemeClr val="accent3">
                      <a:lumMod val="75000"/>
                    </a:schemeClr>
                  </a:solidFill>
                  <a:latin typeface="Cambria Math" panose="02040503050406030204" pitchFamily="18" charset="0"/>
                  <a:ea typeface="仿宋" panose="02010609060101010101" pitchFamily="49" charset="-122"/>
                  <a:cs typeface="+mn-ea"/>
                  <a:sym typeface="+mn-lt"/>
                </a:endParaRPr>
              </a:p>
              <a:p>
                <a:pPr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zh-CN" altLang="zh-CN" sz="28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8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</a:rPr>
                            <m:t>𝟐</m:t>
                          </m:r>
                          <m:r>
                            <a:rPr lang="en-US" altLang="zh-CN" sz="28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</a:rPr>
                            <m:t>𝜶</m:t>
                          </m:r>
                        </m:e>
                      </m:func>
                      <m:r>
                        <a:rPr lang="en-US" altLang="zh-CN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</a:rPr>
                        <m:t>=</m:t>
                      </m:r>
                      <m:r>
                        <a:rPr lang="en-US" altLang="zh-CN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</a:rPr>
                        <m:t>𝟐</m:t>
                      </m:r>
                      <m:sSup>
                        <m:sSupPr>
                          <m:ctrlPr>
                            <a:rPr lang="zh-CN" altLang="zh-CN" sz="28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</a:rPr>
                          </m:ctrlPr>
                        </m:sSupPr>
                        <m:e>
                          <m:r>
                            <a:rPr lang="en-US" altLang="zh-CN" sz="28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</a:rPr>
                            <m:t>𝒄𝒐𝒔</m:t>
                          </m:r>
                        </m:e>
                        <m:sup>
                          <m:r>
                            <a:rPr lang="en-US" altLang="zh-CN" sz="2800" b="1" i="1">
                              <a:solidFill>
                                <a:schemeClr val="accent3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</a:rPr>
                            <m:t>𝟐</m:t>
                          </m:r>
                        </m:sup>
                      </m:sSup>
                      <m:r>
                        <a:rPr lang="en-US" altLang="zh-CN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</a:rPr>
                        <m:t>𝜶</m:t>
                      </m:r>
                      <m:r>
                        <a:rPr lang="en-US" altLang="zh-CN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</a:rPr>
                        <m:t>−</m:t>
                      </m:r>
                      <m:r>
                        <a:rPr lang="en-US" altLang="zh-CN" sz="2800" b="1" i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</a:rPr>
                        <m:t>𝟏</m:t>
                      </m:r>
                    </m:oMath>
                  </m:oMathPara>
                </a14:m>
                <a:endParaRPr lang="en-US" altLang="zh-CN" sz="2800" b="1" i="1" dirty="0">
                  <a:solidFill>
                    <a:schemeClr val="accent3">
                      <a:lumMod val="75000"/>
                    </a:schemeClr>
                  </a:solidFill>
                  <a:latin typeface="Cambria Math" panose="02040503050406030204" pitchFamily="18" charset="0"/>
                  <a:ea typeface="仿宋" panose="02010609060101010101" pitchFamily="49" charset="-122"/>
                  <a:cs typeface="+mn-ea"/>
                </a:endParaRPr>
              </a:p>
              <a:p>
                <a:pPr>
                  <a:defRPr/>
                </a:pPr>
                <a:endParaRPr lang="en-US" altLang="zh-CN" sz="2400" b="1" dirty="0">
                  <a:solidFill>
                    <a:srgbClr val="000000"/>
                  </a:solidFill>
                  <a:latin typeface="仿宋" panose="02010609060101010101" pitchFamily="49" charset="-122"/>
                  <a:ea typeface="宋体" pitchFamily="2" charset="-122"/>
                  <a:cs typeface="宋体" panose="02010600030101010101" pitchFamily="2" charset="-122"/>
                </a:endParaRPr>
              </a:p>
              <a:p>
                <a:pPr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800" b="1" i="1">
                          <a:solidFill>
                            <a:srgbClr val="F09510"/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𝒕𝒂𝒏</m:t>
                      </m:r>
                      <m:r>
                        <a:rPr lang="en-US" altLang="zh-CN" sz="2800" b="1" i="1">
                          <a:solidFill>
                            <a:srgbClr val="F09510"/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𝟐</m:t>
                      </m:r>
                      <m:r>
                        <a:rPr lang="zh-CN" altLang="en-US" sz="2800" b="1" i="1">
                          <a:solidFill>
                            <a:srgbClr val="F09510"/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𝜶</m:t>
                      </m:r>
                      <m:r>
                        <a:rPr lang="en-US" altLang="zh-CN" sz="2800" b="1" i="1">
                          <a:solidFill>
                            <a:srgbClr val="F09510"/>
                          </a:solidFill>
                          <a:latin typeface="Cambria Math" panose="02040503050406030204" pitchFamily="18" charset="0"/>
                          <a:ea typeface="仿宋" panose="02010609060101010101" pitchFamily="49" charset="-122"/>
                          <a:cs typeface="+mn-ea"/>
                          <a:sym typeface="+mn-lt"/>
                        </a:rPr>
                        <m:t>=</m:t>
                      </m:r>
                      <m:f>
                        <m:fPr>
                          <m:ctrlPr>
                            <a:rPr lang="en-US" altLang="zh-CN" sz="2800" b="1" i="1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</m:ctrlPr>
                        </m:fPr>
                        <m:num>
                          <m:r>
                            <a:rPr lang="en-US" altLang="zh-CN" sz="2800" b="1" i="1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𝟐</m:t>
                          </m:r>
                          <m:r>
                            <a:rPr lang="en-US" altLang="zh-CN" sz="2800" b="1" i="1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𝒕𝒂𝒏</m:t>
                          </m:r>
                          <m:r>
                            <a:rPr lang="zh-CN" altLang="en-US" sz="2800" b="1" i="1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𝜶</m:t>
                          </m:r>
                        </m:num>
                        <m:den>
                          <m:r>
                            <a:rPr lang="en-US" altLang="zh-CN" sz="2800" b="1" i="1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𝟏</m:t>
                          </m:r>
                          <m:r>
                            <a:rPr lang="en-US" altLang="zh-CN" sz="2800" b="1" i="1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−</m:t>
                          </m:r>
                          <m:r>
                            <a:rPr lang="zh-CN" altLang="en-US" sz="2800" b="1" i="1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𝒕𝒂𝒏</m:t>
                          </m:r>
                          <m:r>
                            <a:rPr lang="en-US" altLang="zh-CN" sz="2800" b="1" i="1" baseline="30000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𝟐</m:t>
                          </m:r>
                          <m:r>
                            <a:rPr lang="zh-CN" altLang="en-US" sz="2800" b="1" i="1">
                              <a:solidFill>
                                <a:srgbClr val="F09510"/>
                              </a:solidFill>
                              <a:latin typeface="Cambria Math" panose="02040503050406030204" pitchFamily="18" charset="0"/>
                              <a:ea typeface="仿宋" panose="02010609060101010101" pitchFamily="49" charset="-122"/>
                              <a:cs typeface="+mn-ea"/>
                              <a:sym typeface="+mn-lt"/>
                            </a:rPr>
                            <m:t>𝜶</m:t>
                          </m:r>
                        </m:den>
                      </m:f>
                    </m:oMath>
                  </m:oMathPara>
                </a14:m>
                <a:endParaRPr lang="en-US" altLang="zh-CN" sz="2800" b="1" dirty="0">
                  <a:solidFill>
                    <a:srgbClr val="7030A0"/>
                  </a:solidFill>
                  <a:latin typeface="仿宋" panose="02010609060101010101" pitchFamily="49" charset="-122"/>
                  <a:ea typeface="仿宋" panose="02010609060101010101" pitchFamily="49" charset="-122"/>
                  <a:cs typeface="+mn-ea"/>
                  <a:sym typeface="+mn-lt"/>
                </a:endParaRPr>
              </a:p>
            </p:txBody>
          </p:sp>
        </mc:Choice>
        <mc:Fallback xmlns="">
          <p:sp>
            <p:nvSpPr>
              <p:cNvPr id="34" name="文本框 33">
                <a:extLst>
                  <a:ext uri="{FF2B5EF4-FFF2-40B4-BE49-F238E27FC236}">
                    <a16:creationId xmlns:a16="http://schemas.microsoft.com/office/drawing/2014/main" id="{9D5490D7-1F7D-44EC-A4F9-6A56D90E5F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6"/>
                </p:custDataLst>
              </p:nvPr>
            </p:nvSpPr>
            <p:spPr>
              <a:xfrm>
                <a:off x="7357377" y="1337145"/>
                <a:ext cx="4271749" cy="418370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文本框 17">
                <a:extLst>
                  <a:ext uri="{FF2B5EF4-FFF2-40B4-BE49-F238E27FC236}">
                    <a16:creationId xmlns:a16="http://schemas.microsoft.com/office/drawing/2014/main" id="{99781074-CEF6-4EF5-8177-1AD47C8B74FF}"/>
                  </a:ext>
                </a:extLst>
              </p:cNvPr>
              <p:cNvSpPr txBox="1"/>
              <p:nvPr>
                <p:custDataLst>
                  <p:tags r:id="rId3"/>
                </p:custDataLst>
              </p:nvPr>
            </p:nvSpPr>
            <p:spPr>
              <a:xfrm>
                <a:off x="-331304" y="308300"/>
                <a:ext cx="7688681" cy="68780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800" b="1" i="1" smtClean="0">
                          <a:latin typeface="Cambria Math" panose="02040503050406030204" pitchFamily="18" charset="0"/>
                        </a:rPr>
                        <m:t>𝒄𝒐𝒔</m:t>
                      </m:r>
                      <m:r>
                        <a:rPr lang="en-US" altLang="zh-CN" sz="2800" b="1" i="1" smtClean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  <m:r>
                            <a:rPr lang="zh-CN" altLang="en-US" sz="2800" b="1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d>
                      <m:r>
                        <a:rPr lang="en-US" altLang="zh-CN" sz="2800" b="1" i="1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func>
                      <m:r>
                        <a:rPr lang="en-US" altLang="zh-CN" sz="2800" b="1" i="1">
                          <a:latin typeface="Cambria Math" panose="02040503050406030204" pitchFamily="18" charset="0"/>
                        </a:rPr>
                        <m:t>+</m:t>
                      </m:r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𝒔𝒊𝒏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𝒔𝒊𝒏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func>
                    </m:oMath>
                  </m:oMathPara>
                </a14:m>
                <a:endParaRPr lang="zh-CN" altLang="zh-CN" sz="2800" dirty="0"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800" b="1" i="1">
                          <a:latin typeface="Cambria Math" panose="02040503050406030204" pitchFamily="18" charset="0"/>
                        </a:rPr>
                        <m:t>𝒄𝒐𝒔</m:t>
                      </m:r>
                      <m:r>
                        <a:rPr lang="en-US" altLang="zh-CN" sz="2800" b="1" i="1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d>
                      <m:r>
                        <a:rPr lang="en-US" altLang="zh-CN" sz="2800" b="1" i="1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func>
                      <m:r>
                        <a:rPr lang="zh-CN" altLang="en-US" sz="2800" b="1" i="1">
                          <a:latin typeface="Cambria Math" panose="02040503050406030204" pitchFamily="18" charset="0"/>
                        </a:rPr>
                        <m:t>−</m:t>
                      </m:r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𝒔𝒊𝒏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𝒔𝒊𝒏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func>
                    </m:oMath>
                  </m:oMathPara>
                </a14:m>
                <a:endParaRPr lang="zh-CN" altLang="zh-CN" sz="2800" dirty="0"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800" b="1" i="1">
                          <a:latin typeface="Cambria Math" panose="02040503050406030204" pitchFamily="18" charset="0"/>
                        </a:rPr>
                        <m:t>𝒔𝒊𝒏</m:t>
                      </m:r>
                      <m:d>
                        <m:d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d>
                      <m:r>
                        <a:rPr lang="en-US" altLang="zh-CN" sz="2800" b="1" i="1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 smtClean="0">
                              <a:latin typeface="Cambria Math" panose="02040503050406030204" pitchFamily="18" charset="0"/>
                            </a:rPr>
                            <m:t>𝒔𝒊𝒏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func>
                      <m:r>
                        <a:rPr lang="en-US" altLang="zh-CN" sz="2800" b="1" i="1">
                          <a:latin typeface="Cambria Math" panose="02040503050406030204" pitchFamily="18" charset="0"/>
                        </a:rPr>
                        <m:t>+</m:t>
                      </m:r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𝒔𝒊𝒏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func>
                    </m:oMath>
                  </m:oMathPara>
                </a14:m>
                <a:endParaRPr lang="zh-CN" altLang="zh-CN" sz="2800" dirty="0"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800" b="1" i="1">
                          <a:latin typeface="Cambria Math" panose="02040503050406030204" pitchFamily="18" charset="0"/>
                        </a:rPr>
                        <m:t>𝒔𝒊𝒏</m:t>
                      </m:r>
                      <m:d>
                        <m:d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  <m:r>
                            <a:rPr lang="zh-CN" altLang="en-US" sz="2800" b="1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d>
                      <m:r>
                        <a:rPr lang="en-US" altLang="zh-CN" sz="2800" b="1" i="1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𝒔𝒊𝒏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func>
                      <m:r>
                        <a:rPr lang="zh-CN" altLang="en-US" sz="2800" b="1" i="1">
                          <a:latin typeface="Cambria Math" panose="02040503050406030204" pitchFamily="18" charset="0"/>
                        </a:rPr>
                        <m:t>−</m:t>
                      </m:r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𝒄𝒐𝒔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𝜶</m:t>
                          </m:r>
                        </m:e>
                      </m:func>
                      <m:func>
                        <m:funcPr>
                          <m:ctrlPr>
                            <a:rPr lang="zh-CN" altLang="zh-CN" sz="2800" b="1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𝒔𝒊𝒏</m:t>
                          </m:r>
                        </m:fName>
                        <m:e>
                          <m:r>
                            <a:rPr lang="en-US" altLang="zh-CN" sz="2800" b="1" i="1">
                              <a:latin typeface="Cambria Math" panose="02040503050406030204" pitchFamily="18" charset="0"/>
                            </a:rPr>
                            <m:t>𝜷</m:t>
                          </m:r>
                        </m:e>
                      </m:func>
                    </m:oMath>
                  </m:oMathPara>
                </a14:m>
                <a:endParaRPr lang="zh-CN" altLang="zh-CN" sz="2800" dirty="0"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2800" dirty="0">
                    <a:latin typeface="仿宋" panose="02010609060101010101" pitchFamily="49" charset="-122"/>
                    <a:ea typeface="仿宋" panose="02010609060101010101" pitchFamily="49" charset="-122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2800" b="0" i="0" smtClean="0">
                        <a:latin typeface="Cambria Math" panose="02040503050406030204" pitchFamily="18" charset="0"/>
                      </a:rPr>
                      <m:t>       </m:t>
                    </m:r>
                    <m:r>
                      <a:rPr lang="en-US" altLang="zh-CN" sz="2800" b="1" i="1">
                        <a:latin typeface="Cambria Math" panose="02040503050406030204" pitchFamily="18" charset="0"/>
                      </a:rPr>
                      <m:t>𝒕𝒂𝒏</m:t>
                    </m:r>
                    <m:d>
                      <m:dPr>
                        <m:ctrlPr>
                          <a:rPr lang="zh-CN" altLang="zh-CN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𝜶</m:t>
                        </m:r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𝜷</m:t>
                        </m:r>
                      </m:e>
                    </m:d>
                    <m:r>
                      <a:rPr lang="en-US" altLang="zh-CN" sz="2800" b="1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unc>
                          <m:funcPr>
                            <m:ctrlPr>
                              <a:rPr lang="zh-CN" altLang="zh-CN" sz="2800" b="1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𝒕𝒂𝒏</m:t>
                            </m:r>
                          </m:fName>
                          <m: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𝜶</m:t>
                            </m:r>
                          </m:e>
                        </m:func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+</m:t>
                        </m:r>
                        <m:func>
                          <m:funcPr>
                            <m:ctrlPr>
                              <a:rPr lang="zh-CN" altLang="zh-CN" sz="2800" b="1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𝒕𝒂𝒏</m:t>
                            </m:r>
                          </m:fName>
                          <m: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𝜷</m:t>
                            </m:r>
                          </m:e>
                        </m:func>
                      </m:num>
                      <m:den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zh-CN" altLang="en-US" sz="2800" b="1" i="1">
                            <a:latin typeface="Cambria Math" panose="02040503050406030204" pitchFamily="18" charset="0"/>
                          </a:rPr>
                          <m:t>−</m:t>
                        </m:r>
                        <m:func>
                          <m:funcPr>
                            <m:ctrlPr>
                              <a:rPr lang="zh-CN" altLang="zh-CN" sz="2800" b="1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𝒕𝒂𝒏</m:t>
                            </m:r>
                          </m:fName>
                          <m: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𝜶</m:t>
                            </m:r>
                          </m:e>
                        </m:func>
                        <m:func>
                          <m:funcPr>
                            <m:ctrlPr>
                              <a:rPr lang="zh-CN" altLang="zh-CN" sz="2800" b="1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𝒕𝒂𝒏</m:t>
                            </m:r>
                          </m:fName>
                          <m: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𝜷</m:t>
                            </m:r>
                          </m:e>
                        </m:func>
                      </m:den>
                    </m:f>
                  </m:oMath>
                </a14:m>
                <a:endParaRPr lang="zh-CN" altLang="zh-CN" sz="2800" dirty="0"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2800" b="1" dirty="0"/>
                  <a:t>          </a:t>
                </a:r>
                <a14:m>
                  <m:oMath xmlns:m="http://schemas.openxmlformats.org/officeDocument/2006/math">
                    <m:r>
                      <a:rPr lang="en-US" altLang="zh-CN" sz="2800" b="1" i="1">
                        <a:latin typeface="Cambria Math" panose="02040503050406030204" pitchFamily="18" charset="0"/>
                      </a:rPr>
                      <m:t>𝒕𝒂𝒏</m:t>
                    </m:r>
                    <m:d>
                      <m:dPr>
                        <m:ctrlPr>
                          <a:rPr lang="zh-CN" altLang="zh-CN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𝜶</m:t>
                        </m:r>
                        <m:r>
                          <a:rPr lang="en-US" altLang="zh-CN" sz="2800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𝜷</m:t>
                        </m:r>
                      </m:e>
                    </m:d>
                    <m:r>
                      <a:rPr lang="en-US" altLang="zh-CN" sz="2800" b="1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unc>
                          <m:funcPr>
                            <m:ctrlPr>
                              <a:rPr lang="zh-CN" altLang="zh-CN" sz="2800" b="1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𝒕𝒂𝒏</m:t>
                            </m:r>
                          </m:fName>
                          <m: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𝜶</m:t>
                            </m:r>
                          </m:e>
                        </m:func>
                        <m:r>
                          <a:rPr lang="zh-CN" altLang="en-US" sz="2800" b="1" i="1">
                            <a:latin typeface="Cambria Math" panose="02040503050406030204" pitchFamily="18" charset="0"/>
                          </a:rPr>
                          <m:t>−</m:t>
                        </m:r>
                        <m:func>
                          <m:funcPr>
                            <m:ctrlPr>
                              <a:rPr lang="zh-CN" altLang="zh-CN" sz="2800" b="1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𝒕𝒂𝒏</m:t>
                            </m:r>
                          </m:fName>
                          <m: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𝜷</m:t>
                            </m:r>
                          </m:e>
                        </m:func>
                      </m:num>
                      <m:den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+</m:t>
                        </m:r>
                        <m:func>
                          <m:funcPr>
                            <m:ctrlPr>
                              <a:rPr lang="zh-CN" altLang="zh-CN" sz="2800" b="1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𝒕𝒂𝒏</m:t>
                            </m:r>
                          </m:fName>
                          <m: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𝜶</m:t>
                            </m:r>
                          </m:e>
                        </m:func>
                        <m:func>
                          <m:funcPr>
                            <m:ctrlPr>
                              <a:rPr lang="zh-CN" altLang="zh-CN" sz="2800" b="1" i="1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𝒕𝒂𝒏</m:t>
                            </m:r>
                          </m:fName>
                          <m:e>
                            <m:r>
                              <a:rPr lang="en-US" altLang="zh-CN" sz="2800" b="1" i="1">
                                <a:latin typeface="Cambria Math" panose="02040503050406030204" pitchFamily="18" charset="0"/>
                              </a:rPr>
                              <m:t>𝜷</m:t>
                            </m:r>
                          </m:e>
                        </m:func>
                      </m:den>
                    </m:f>
                  </m:oMath>
                </a14:m>
                <a:endParaRPr lang="en-US" altLang="zh-CN" sz="2800" dirty="0">
                  <a:solidFill>
                    <a:schemeClr val="accent2">
                      <a:lumMod val="7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endParaRPr lang="en-US" altLang="zh-CN" sz="2800" dirty="0">
                  <a:solidFill>
                    <a:schemeClr val="accent2">
                      <a:lumMod val="7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endParaRPr lang="en-US" altLang="zh-CN" sz="2800" dirty="0">
                  <a:solidFill>
                    <a:schemeClr val="accent2">
                      <a:lumMod val="7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  <a:p>
                <a:endParaRPr lang="zh-CN" altLang="en-US" sz="2800" dirty="0">
                  <a:solidFill>
                    <a:schemeClr val="accent2">
                      <a:lumMod val="75000"/>
                    </a:schemeClr>
                  </a:solidFill>
                  <a:latin typeface="仿宋" panose="02010609060101010101" pitchFamily="49" charset="-122"/>
                  <a:ea typeface="仿宋" panose="02010609060101010101" pitchFamily="49" charset="-122"/>
                </a:endParaRPr>
              </a:p>
            </p:txBody>
          </p:sp>
        </mc:Choice>
        <mc:Fallback xmlns="">
          <p:sp>
            <p:nvSpPr>
              <p:cNvPr id="18" name="文本框 17">
                <a:extLst>
                  <a:ext uri="{FF2B5EF4-FFF2-40B4-BE49-F238E27FC236}">
                    <a16:creationId xmlns:a16="http://schemas.microsoft.com/office/drawing/2014/main" id="{99781074-CEF6-4EF5-8177-1AD47C8B74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8"/>
                </p:custDataLst>
              </p:nvPr>
            </p:nvSpPr>
            <p:spPr>
              <a:xfrm>
                <a:off x="-331304" y="308300"/>
                <a:ext cx="7688681" cy="687803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6705034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0"/>
  <p:tag name="KSO_WM_BEAUTIFY_FLAG" val="#wm#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9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7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08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7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8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5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6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7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8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3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5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7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8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2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3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5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6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7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8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2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3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6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7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5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6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7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8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9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2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3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4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8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9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5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6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7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2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3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4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5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9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6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7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8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1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2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3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4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5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9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6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7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8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1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2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3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4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8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9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5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6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7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1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2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3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4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8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9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0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1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2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5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6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7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4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5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6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7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1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2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3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4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5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8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9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0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7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8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9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0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4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5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6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7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1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2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3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9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0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1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2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6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7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3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4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5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9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0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1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2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6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7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3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4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5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9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0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1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2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3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7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4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5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6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9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0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1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2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6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7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8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9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3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4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5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1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2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3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4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8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9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1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2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3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4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5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6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7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6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7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8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9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3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4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5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7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8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9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0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1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2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1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2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3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4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8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9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5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6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7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1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2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3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4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8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9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5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6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7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1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2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3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4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8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9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5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6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7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1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2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3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4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8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9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0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1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5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6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7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3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4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5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6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0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1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7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8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9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3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4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5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6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0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1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2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3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7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8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9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5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6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7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8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2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3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4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5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6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7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8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89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0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91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0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1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2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3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7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8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4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5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6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0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1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2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3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7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8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9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0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1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2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4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5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6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4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5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6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7"/>
</p:tagLst>
</file>

<file path=ppt/tags/tag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1"/>
</p:tagLst>
</file>

<file path=ppt/tags/tag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2"/>
</p:tagLst>
</file>

<file path=ppt/tags/tag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3"/>
</p:tagLst>
</file>

<file path=ppt/tags/tag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4"/>
</p:tagLst>
</file>

<file path=ppt/tags/tag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5"/>
</p:tagLst>
</file>

<file path=ppt/tags/tag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6"/>
</p:tagLst>
</file>

<file path=ppt/tags/tag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7"/>
</p:tagLst>
</file>

<file path=ppt/tags/tag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8"/>
</p:tagLst>
</file>

<file path=ppt/tags/tag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8"/>
</p:tagLst>
</file>

<file path=ppt/tags/tag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9"/>
</p:tagLst>
</file>

<file path=ppt/tags/tag3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0"/>
</p:tagLst>
</file>

<file path=ppt/tags/tag3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0"/>
</p:tagLst>
</file>

<file path=ppt/tags/tag3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1"/>
</p:tagLst>
</file>

<file path=ppt/tags/tag3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2"/>
</p:tagLst>
</file>

<file path=ppt/tags/tag3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3"/>
</p:tagLst>
</file>

<file path=ppt/tags/tag3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7"/>
</p:tagLst>
</file>

<file path=ppt/tags/tag3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8"/>
</p:tagLst>
</file>

<file path=ppt/tags/tag3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9"/>
</p:tagLst>
</file>

<file path=ppt/tags/tag3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0"/>
</p:tagLst>
</file>

<file path=ppt/tags/tag3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1"/>
</p:tagLst>
</file>

<file path=ppt/tags/tag3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2"/>
</p:tagLst>
</file>

<file path=ppt/tags/tag3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3"/>
</p:tagLst>
</file>

<file path=ppt/tags/tag3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4"/>
</p:tagLst>
</file>

<file path=ppt/tags/tag3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5"/>
</p:tagLst>
</file>

<file path=ppt/tags/tag3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46"/>
</p:tagLst>
</file>

<file path=ppt/tags/tag3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5"/>
</p:tagLst>
</file>

<file path=ppt/tags/tag3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6"/>
</p:tagLst>
</file>

<file path=ppt/tags/tag3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7"/>
</p:tagLst>
</file>

<file path=ppt/tags/tag3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8"/>
</p:tagLst>
</file>

<file path=ppt/tags/tag3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2"/>
</p:tagLst>
</file>

<file path=ppt/tags/tag3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3"/>
</p:tagLst>
</file>

<file path=ppt/tags/tag3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4"/>
</p:tagLst>
</file>

<file path=ppt/tags/tag3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5"/>
</p:tagLst>
</file>

<file path=ppt/tags/tag3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6"/>
</p:tagLst>
</file>

<file path=ppt/tags/tag3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59"/>
</p:tagLst>
</file>

<file path=ppt/tags/tag3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0"/>
</p:tagLst>
</file>

<file path=ppt/tags/tag3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1"/>
</p:tagLst>
</file>

<file path=ppt/tags/tag3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8"/>
</p:tagLst>
</file>

<file path=ppt/tags/tag3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69"/>
</p:tagLst>
</file>

<file path=ppt/tags/tag3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0"/>
</p:tagLst>
</file>

<file path=ppt/tags/tag3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1"/>
</p:tagLst>
</file>

<file path=ppt/tags/tag3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5"/>
</p:tagLst>
</file>

<file path=ppt/tags/tag3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6"/>
</p:tagLst>
</file>

<file path=ppt/tags/tag3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7"/>
</p:tagLst>
</file>

<file path=ppt/tags/tag3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8"/>
</p:tagLst>
</file>

<file path=ppt/tags/tag3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2"/>
</p:tagLst>
</file>

<file path=ppt/tags/tag3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3"/>
</p:tagLst>
</file>

<file path=ppt/tags/tag3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4"/>
</p:tagLst>
</file>

<file path=ppt/tags/tag3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0"/>
</p:tagLst>
</file>

<file path=ppt/tags/tag3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1"/>
</p:tagLst>
</file>

<file path=ppt/tags/tag3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2"/>
</p:tagLst>
</file>

<file path=ppt/tags/tag3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3"/>
</p:tagLst>
</file>

<file path=ppt/tags/tag3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7"/>
</p:tagLst>
</file>

<file path=ppt/tags/tag3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8"/>
</p:tagLst>
</file>

<file path=ppt/tags/tag3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9"/>
</p:tagLst>
</file>

<file path=ppt/tags/tag3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0"/>
</p:tagLst>
</file>

<file path=ppt/tags/tag3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1"/>
</p:tagLst>
</file>

<file path=ppt/tags/tag3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2"/>
</p:tagLst>
</file>

<file path=ppt/tags/tag3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4"/>
</p:tagLst>
</file>

<file path=ppt/tags/tag3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5"/>
</p:tagLst>
</file>

<file path=ppt/tags/tag3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6"/>
</p:tagLst>
</file>

<file path=ppt/tags/tag3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4"/>
</p:tagLst>
</file>

<file path=ppt/tags/tag3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5"/>
</p:tagLst>
</file>

<file path=ppt/tags/tag3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6"/>
</p:tagLst>
</file>

<file path=ppt/tags/tag3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7"/>
</p:tagLst>
</file>

<file path=ppt/tags/tag3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1"/>
</p:tagLst>
</file>

<file path=ppt/tags/tag3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2"/>
</p:tagLst>
</file>

<file path=ppt/tags/tag3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3"/>
</p:tagLst>
</file>

<file path=ppt/tags/tag3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4"/>
</p:tagLst>
</file>

<file path=ppt/tags/tag3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5"/>
</p:tagLst>
</file>

<file path=ppt/tags/tag3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6"/>
</p:tagLst>
</file>

<file path=ppt/tags/tag3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7"/>
</p:tagLst>
</file>

<file path=ppt/tags/tag3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8"/>
</p:tagLst>
</file>

<file path=ppt/tags/tag3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9"/>
</p:tagLst>
</file>

<file path=ppt/tags/tag3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8"/>
</p:tagLst>
</file>

<file path=ppt/tags/tag3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9"/>
</p:tagLst>
</file>

<file path=ppt/tags/tag3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00"/>
</p:tagLst>
</file>

<file path=ppt/tags/tag3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1"/>
</p:tagLst>
</file>

<file path=ppt/tags/tag3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2"/>
</p:tagLst>
</file>

<file path=ppt/tags/tag3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3"/>
</p:tagLst>
</file>

<file path=ppt/tags/tag3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4"/>
</p:tagLst>
</file>

<file path=ppt/tags/tag3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8"/>
</p:tagLst>
</file>

<file path=ppt/tags/tag3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9"/>
</p:tagLst>
</file>

<file path=ppt/tags/tag3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0"/>
</p:tagLst>
</file>

<file path=ppt/tags/tag3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1"/>
</p:tagLst>
</file>

<file path=ppt/tags/tag3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5"/>
</p:tagLst>
</file>

<file path=ppt/tags/tag3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6"/>
</p:tagLst>
</file>

<file path=ppt/tags/tag3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17"/>
</p:tagLst>
</file>

<file path=ppt/tags/tag3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3"/>
</p:tagLst>
</file>

<file path=ppt/tags/tag3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4"/>
</p:tagLst>
</file>

<file path=ppt/tags/tag3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5"/>
</p:tagLst>
</file>

<file path=ppt/tags/tag3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6"/>
</p:tagLst>
</file>

<file path=ppt/tags/tag3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0"/>
</p:tagLst>
</file>

<file path=ppt/tags/tag3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1"/>
</p:tagLst>
</file>

<file path=ppt/tags/tag3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7"/>
</p:tagLst>
</file>

<file path=ppt/tags/tag3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8"/>
</p:tagLst>
</file>

<file path=ppt/tags/tag3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29"/>
</p:tagLst>
</file>

<file path=ppt/tags/tag3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3"/>
</p:tagLst>
</file>

<file path=ppt/tags/tag3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4"/>
</p:tagLst>
</file>

<file path=ppt/tags/tag3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5"/>
</p:tagLst>
</file>

<file path=ppt/tags/tag4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6"/>
</p:tagLst>
</file>

<file path=ppt/tags/tag4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0"/>
</p:tagLst>
</file>

<file path=ppt/tags/tag4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1"/>
</p:tagLst>
</file>

<file path=ppt/tags/tag4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7"/>
</p:tagLst>
</file>

<file path=ppt/tags/tag4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8"/>
</p:tagLst>
</file>

<file path=ppt/tags/tag4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39"/>
</p:tagLst>
</file>

<file path=ppt/tags/tag4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3"/>
</p:tagLst>
</file>

<file path=ppt/tags/tag4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4"/>
</p:tagLst>
</file>

<file path=ppt/tags/tag4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5"/>
</p:tagLst>
</file>

<file path=ppt/tags/tag4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6"/>
</p:tagLst>
</file>

<file path=ppt/tags/tag4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0"/>
</p:tagLst>
</file>

<file path=ppt/tags/tag4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1"/>
</p:tagLst>
</file>

<file path=ppt/tags/tag4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2"/>
</p:tagLst>
</file>

<file path=ppt/tags/tag4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3"/>
</p:tagLst>
</file>

<file path=ppt/tags/tag4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7"/>
</p:tagLst>
</file>

<file path=ppt/tags/tag4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8"/>
</p:tagLst>
</file>

<file path=ppt/tags/tag4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49"/>
</p:tagLst>
</file>

<file path=ppt/tags/tag4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5"/>
</p:tagLst>
</file>

<file path=ppt/tags/tag4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6"/>
</p:tagLst>
</file>

<file path=ppt/tags/tag4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7"/>
</p:tagLst>
</file>

<file path=ppt/tags/tag4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8"/>
</p:tagLst>
</file>

<file path=ppt/tags/tag4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2"/>
</p:tagLst>
</file>

<file path=ppt/tags/tag4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3"/>
</p:tagLst>
</file>

<file path=ppt/tags/tag4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4"/>
</p:tagLst>
</file>

<file path=ppt/tags/tag4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5"/>
</p:tagLst>
</file>

<file path=ppt/tags/tag4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9"/>
</p:tagLst>
</file>

<file path=ppt/tags/tag4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0"/>
</p:tagLst>
</file>

<file path=ppt/tags/tag4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1"/>
</p:tagLst>
</file>

<file path=ppt/tags/tag4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7"/>
</p:tagLst>
</file>

<file path=ppt/tags/tag4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8"/>
</p:tagLst>
</file>

<file path=ppt/tags/tag4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69"/>
</p:tagLst>
</file>

<file path=ppt/tags/tag4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0"/>
</p:tagLst>
</file>

<file path=ppt/tags/tag4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4"/>
</p:tagLst>
</file>

<file path=ppt/tags/tag4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5"/>
</p:tagLst>
</file>

<file path=ppt/tags/tag4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6"/>
</p:tagLst>
</file>

<file path=ppt/tags/tag4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7"/>
</p:tagLst>
</file>

<file path=ppt/tags/tag4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1"/>
</p:tagLst>
</file>

<file path=ppt/tags/tag4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2"/>
</p:tagLst>
</file>

<file path=ppt/tags/tag4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3"/>
</p:tagLst>
</file>

<file path=ppt/tags/tag4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79"/>
</p:tagLst>
</file>

<file path=ppt/tags/tag4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0"/>
</p:tagLst>
</file>

<file path=ppt/tags/tag4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1"/>
</p:tagLst>
</file>

<file path=ppt/tags/tag4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2"/>
</p:tagLst>
</file>

<file path=ppt/tags/tag4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6"/>
</p:tagLst>
</file>

<file path=ppt/tags/tag4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7"/>
</p:tagLst>
</file>

<file path=ppt/tags/tag4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8"/>
</p:tagLst>
</file>

<file path=ppt/tags/tag4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9"/>
</p:tagLst>
</file>

<file path=ppt/tags/tag4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3"/>
</p:tagLst>
</file>

<file path=ppt/tags/tag4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4"/>
</p:tagLst>
</file>

<file path=ppt/tags/tag4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5"/>
</p:tagLst>
</file>

<file path=ppt/tags/tag4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1"/>
</p:tagLst>
</file>

<file path=ppt/tags/tag4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2"/>
</p:tagLst>
</file>

<file path=ppt/tags/tag4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3"/>
</p:tagLst>
</file>

<file path=ppt/tags/tag4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4"/>
</p:tagLst>
</file>

<file path=ppt/tags/tag4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8"/>
</p:tagLst>
</file>

<file path=ppt/tags/tag4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9"/>
</p:tagLst>
</file>

<file path=ppt/tags/tag4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0"/>
</p:tagLst>
</file>

<file path=ppt/tags/tag4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1"/>
</p:tagLst>
</file>

<file path=ppt/tags/tag4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2"/>
</p:tagLst>
</file>

<file path=ppt/tags/tag4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3"/>
</p:tagLst>
</file>

<file path=ppt/tags/tag4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4"/>
</p:tagLst>
</file>

<file path=ppt/tags/tag4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5"/>
</p:tagLst>
</file>

<file path=ppt/tags/tag4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6"/>
</p:tagLst>
</file>

<file path=ppt/tags/tag4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7"/>
</p:tagLst>
</file>

<file path=ppt/tags/tag4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8"/>
</p:tagLst>
</file>

<file path=ppt/tags/tag4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5"/>
</p:tagLst>
</file>

<file path=ppt/tags/tag4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6"/>
</p:tagLst>
</file>

<file path=ppt/tags/tag4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7"/>
</p:tagLst>
</file>

<file path=ppt/tags/tag4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10"/>
</p:tagLst>
</file>

<file path=ppt/tags/tag4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11"/>
</p:tagLst>
</file>

<file path=ppt/tags/tag4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12"/>
</p:tagLst>
</file>

<file path=ppt/tags/tag4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13"/>
</p:tagLst>
</file>

<file path=ppt/tags/tag4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17"/>
</p:tagLst>
</file>

<file path=ppt/tags/tag4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18"/>
</p:tagLst>
</file>

<file path=ppt/tags/tag4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19"/>
</p:tagLst>
</file>

<file path=ppt/tags/tag4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20"/>
</p:tagLst>
</file>

<file path=ppt/tags/tag4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21"/>
</p:tagLst>
</file>

<file path=ppt/tags/tag4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14"/>
</p:tagLst>
</file>

<file path=ppt/tags/tag4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15"/>
</p:tagLst>
</file>

<file path=ppt/tags/tag4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16"/>
</p:tagLst>
</file>

<file path=ppt/tags/tag4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23"/>
</p:tagLst>
</file>

<file path=ppt/tags/tag4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24"/>
</p:tagLst>
</file>

<file path=ppt/tags/tag4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25"/>
</p:tagLst>
</file>

<file path=ppt/tags/tag4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26"/>
</p:tagLst>
</file>

<file path=ppt/tags/tag4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30"/>
</p:tagLst>
</file>

<file path=ppt/tags/tag4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31"/>
</p:tagLst>
</file>

<file path=ppt/tags/tag4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32"/>
</p:tagLst>
</file>

<file path=ppt/tags/tag4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33"/>
</p:tagLst>
</file>

<file path=ppt/tags/tag4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34"/>
</p:tagLst>
</file>

<file path=ppt/tags/tag4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35"/>
</p:tagLst>
</file>

<file path=ppt/tags/tag4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27"/>
</p:tagLst>
</file>

<file path=ppt/tags/tag4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28"/>
</p:tagLst>
</file>

<file path=ppt/tags/tag4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29"/>
</p:tagLst>
</file>

<file path=ppt/tags/tag4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37"/>
</p:tagLst>
</file>

<file path=ppt/tags/tag4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38"/>
</p:tagLst>
</file>

<file path=ppt/tags/tag4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39"/>
</p:tagLst>
</file>

<file path=ppt/tags/tag4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40"/>
</p:tagLst>
</file>

<file path=ppt/tags/tag4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44"/>
</p:tagLst>
</file>

<file path=ppt/tags/tag4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45"/>
</p:tagLst>
</file>

<file path=ppt/tags/tag4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46"/>
</p:tagLst>
</file>

<file path=ppt/tags/tag5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41"/>
</p:tagLst>
</file>

<file path=ppt/tags/tag5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42"/>
</p:tagLst>
</file>

<file path=ppt/tags/tag5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43"/>
</p:tagLst>
</file>

<file path=ppt/tags/tag5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48"/>
</p:tagLst>
</file>

<file path=ppt/tags/tag5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49"/>
</p:tagLst>
</file>

<file path=ppt/tags/tag5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0"/>
</p:tagLst>
</file>

<file path=ppt/tags/tag5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1"/>
</p:tagLst>
</file>

<file path=ppt/tags/tag5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5"/>
</p:tagLst>
</file>

<file path=ppt/tags/tag5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6"/>
</p:tagLst>
</file>

<file path=ppt/tags/tag5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7"/>
</p:tagLst>
</file>

<file path=ppt/tags/tag5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2"/>
</p:tagLst>
</file>

<file path=ppt/tags/tag5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3"/>
</p:tagLst>
</file>

<file path=ppt/tags/tag5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4"/>
</p:tagLst>
</file>

<file path=ppt/tags/tag5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9"/>
</p:tagLst>
</file>

<file path=ppt/tags/tag5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0"/>
</p:tagLst>
</file>

<file path=ppt/tags/tag5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1"/>
</p:tagLst>
</file>

<file path=ppt/tags/tag5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2"/>
</p:tagLst>
</file>

<file path=ppt/tags/tag5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6"/>
</p:tagLst>
</file>

<file path=ppt/tags/tag5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7"/>
</p:tagLst>
</file>

<file path=ppt/tags/tag5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8"/>
</p:tagLst>
</file>

<file path=ppt/tags/tag5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9"/>
</p:tagLst>
</file>

<file path=ppt/tags/tag5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70"/>
</p:tagLst>
</file>

<file path=ppt/tags/tag5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3"/>
</p:tagLst>
</file>

<file path=ppt/tags/tag5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4"/>
</p:tagLst>
</file>

<file path=ppt/tags/tag5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65"/>
</p:tagLst>
</file>

<file path=ppt/tags/tag5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72"/>
</p:tagLst>
</file>

<file path=ppt/tags/tag5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73"/>
</p:tagLst>
</file>

<file path=ppt/tags/tag5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74"/>
</p:tagLst>
</file>

<file path=ppt/tags/tag5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75"/>
</p:tagLst>
</file>

<file path=ppt/tags/tag5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79"/>
</p:tagLst>
</file>

<file path=ppt/tags/tag5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0"/>
</p:tagLst>
</file>

<file path=ppt/tags/tag5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76"/>
</p:tagLst>
</file>

<file path=ppt/tags/tag5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77"/>
</p:tagLst>
</file>

<file path=ppt/tags/tag5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78"/>
</p:tagLst>
</file>

<file path=ppt/tags/tag5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2"/>
</p:tagLst>
</file>

<file path=ppt/tags/tag5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3"/>
</p:tagLst>
</file>

<file path=ppt/tags/tag5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4"/>
</p:tagLst>
</file>

<file path=ppt/tags/tag5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5"/>
</p:tagLst>
</file>

<file path=ppt/tags/tag5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9"/>
</p:tagLst>
</file>

<file path=ppt/tags/tag5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0"/>
</p:tagLst>
</file>

<file path=ppt/tags/tag5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1"/>
</p:tagLst>
</file>

<file path=ppt/tags/tag5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6"/>
</p:tagLst>
</file>

<file path=ppt/tags/tag5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7"/>
</p:tagLst>
</file>

<file path=ppt/tags/tag5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88"/>
</p:tagLst>
</file>

<file path=ppt/tags/tag5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3"/>
</p:tagLst>
</file>

<file path=ppt/tags/tag5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4"/>
</p:tagLst>
</file>

<file path=ppt/tags/tag5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5"/>
</p:tagLst>
</file>

<file path=ppt/tags/tag5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6"/>
</p:tagLst>
</file>

<file path=ppt/tags/tag5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0"/>
</p:tagLst>
</file>

<file path=ppt/tags/tag5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1"/>
</p:tagLst>
</file>

<file path=ppt/tags/tag5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7"/>
</p:tagLst>
</file>

<file path=ppt/tags/tag5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8"/>
</p:tagLst>
</file>

<file path=ppt/tags/tag5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99"/>
</p:tagLst>
</file>

<file path=ppt/tags/tag5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3"/>
</p:tagLst>
</file>

<file path=ppt/tags/tag5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4"/>
</p:tagLst>
</file>

<file path=ppt/tags/tag5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5"/>
</p:tagLst>
</file>

<file path=ppt/tags/tag5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6"/>
</p:tagLst>
</file>

<file path=ppt/tags/tag5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0"/>
</p:tagLst>
</file>

<file path=ppt/tags/tag5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1"/>
</p:tagLst>
</file>

<file path=ppt/tags/tag5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7"/>
</p:tagLst>
</file>

<file path=ppt/tags/tag5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8"/>
</p:tagLst>
</file>

<file path=ppt/tags/tag5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09"/>
</p:tagLst>
</file>

<file path=ppt/tags/tag5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3"/>
</p:tagLst>
</file>

<file path=ppt/tags/tag5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4"/>
</p:tagLst>
</file>

<file path=ppt/tags/tag5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5"/>
</p:tagLst>
</file>

<file path=ppt/tags/tag5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6"/>
</p:tagLst>
</file>

<file path=ppt/tags/tag5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0"/>
</p:tagLst>
</file>

<file path=ppt/tags/tag5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1"/>
</p:tagLst>
</file>

<file path=ppt/tags/tag5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2"/>
</p:tagLst>
</file>

<file path=ppt/tags/tag5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3"/>
</p:tagLst>
</file>

<file path=ppt/tags/tag5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7"/>
</p:tagLst>
</file>

<file path=ppt/tags/tag5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8"/>
</p:tagLst>
</file>

<file path=ppt/tags/tag5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19"/>
</p:tagLst>
</file>

<file path=ppt/tags/tag5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5"/>
</p:tagLst>
</file>

<file path=ppt/tags/tag5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6"/>
</p:tagLst>
</file>

<file path=ppt/tags/tag5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7"/>
</p:tagLst>
</file>

<file path=ppt/tags/tag5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8"/>
</p:tagLst>
</file>

<file path=ppt/tags/tag5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2"/>
</p:tagLst>
</file>

<file path=ppt/tags/tag5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3"/>
</p:tagLst>
</file>

<file path=ppt/tags/tag5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4"/>
</p:tagLst>
</file>

<file path=ppt/tags/tag5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29"/>
</p:tagLst>
</file>

<file path=ppt/tags/tag5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0"/>
</p:tagLst>
</file>

<file path=ppt/tags/tag5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1"/>
</p:tagLst>
</file>

<file path=ppt/tags/tag5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6"/>
</p:tagLst>
</file>

<file path=ppt/tags/tag5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7"/>
</p:tagLst>
</file>

<file path=ppt/tags/tag5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8"/>
</p:tagLst>
</file>

<file path=ppt/tags/tag5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39"/>
</p:tagLst>
</file>

<file path=ppt/tags/tag5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3"/>
</p:tagLst>
</file>

<file path=ppt/tags/tag5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4"/>
</p:tagLst>
</file>

<file path=ppt/tags/tag5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0"/>
</p:tagLst>
</file>

<file path=ppt/tags/tag5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1"/>
</p:tagLst>
</file>

<file path=ppt/tags/tag5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2"/>
</p:tagLst>
</file>

<file path=ppt/tags/tag5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6"/>
</p:tagLst>
</file>

<file path=ppt/tags/tag5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7"/>
</p:tagLst>
</file>

<file path=ppt/tags/tag5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8"/>
</p:tagLst>
</file>

<file path=ppt/tags/tag5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49"/>
</p:tagLst>
</file>

<file path=ppt/tags/tag5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3"/>
</p:tagLst>
</file>

<file path=ppt/tags/tag5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4"/>
</p:tagLst>
</file>

<file path=ppt/tags/tag5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5"/>
</p:tagLst>
</file>

<file path=ppt/tags/tag5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0"/>
</p:tagLst>
</file>

<file path=ppt/tags/tag6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1"/>
</p:tagLst>
</file>

<file path=ppt/tags/tag6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2"/>
</p:tagLst>
</file>

<file path=ppt/tags/tag6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7"/>
</p:tagLst>
</file>

<file path=ppt/tags/tag6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8"/>
</p:tagLst>
</file>

<file path=ppt/tags/tag6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59"/>
</p:tagLst>
</file>

<file path=ppt/tags/tag6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0"/>
</p:tagLst>
</file>

<file path=ppt/tags/tag6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4"/>
</p:tagLst>
</file>

<file path=ppt/tags/tag6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5"/>
</p:tagLst>
</file>

<file path=ppt/tags/tag6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1"/>
</p:tagLst>
</file>

<file path=ppt/tags/tag6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2"/>
</p:tagLst>
</file>

<file path=ppt/tags/tag6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3"/>
</p:tagLst>
</file>

<file path=ppt/tags/tag6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7"/>
</p:tagLst>
</file>

<file path=ppt/tags/tag6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8"/>
</p:tagLst>
</file>

<file path=ppt/tags/tag6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69"/>
</p:tagLst>
</file>

<file path=ppt/tags/tag6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0"/>
</p:tagLst>
</file>

<file path=ppt/tags/tag6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1"/>
</p:tagLst>
</file>

<file path=ppt/tags/tag6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5"/>
</p:tagLst>
</file>

<file path=ppt/tags/tag6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2"/>
</p:tagLst>
</file>

<file path=ppt/tags/tag6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3"/>
</p:tagLst>
</file>

<file path=ppt/tags/tag6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4"/>
</p:tagLst>
</file>

<file path=ppt/tags/tag6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7"/>
</p:tagLst>
</file>

<file path=ppt/tags/tag6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8"/>
</p:tagLst>
</file>

<file path=ppt/tags/tag6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79"/>
</p:tagLst>
</file>

<file path=ppt/tags/tag6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0"/>
</p:tagLst>
</file>

<file path=ppt/tags/tag6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1"/>
</p:tagLst>
</file>

<file path=ppt/tags/tag6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5"/>
</p:tagLst>
</file>

<file path=ppt/tags/tag6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2"/>
</p:tagLst>
</file>

<file path=ppt/tags/tag6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3"/>
</p:tagLst>
</file>

<file path=ppt/tags/tag6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4"/>
</p:tagLst>
</file>

<file path=ppt/tags/tag6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7"/>
</p:tagLst>
</file>

<file path=ppt/tags/tag6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8"/>
</p:tagLst>
</file>

<file path=ppt/tags/tag6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89"/>
</p:tagLst>
</file>

<file path=ppt/tags/tag6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0"/>
</p:tagLst>
</file>

<file path=ppt/tags/tag6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1"/>
</p:tagLst>
</file>

<file path=ppt/tags/tag6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5"/>
</p:tagLst>
</file>

<file path=ppt/tags/tag6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6"/>
</p:tagLst>
</file>

<file path=ppt/tags/tag6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2"/>
</p:tagLst>
</file>

<file path=ppt/tags/tag6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3"/>
</p:tagLst>
</file>

<file path=ppt/tags/tag6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4"/>
</p:tagLst>
</file>

<file path=ppt/tags/tag6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8"/>
</p:tagLst>
</file>

<file path=ppt/tags/tag6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899"/>
</p:tagLst>
</file>

<file path=ppt/tags/tag6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00"/>
</p:tagLst>
</file>

<file path=ppt/tags/tag6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01"/>
</p:tagLst>
</file>

<file path=ppt/tags/tag6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02"/>
</p:tagLst>
</file>

<file path=ppt/tags/tag6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06"/>
</p:tagLst>
</file>

<file path=ppt/tags/tag6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07"/>
</p:tagLst>
</file>

<file path=ppt/tags/tag6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08"/>
</p:tagLst>
</file>

<file path=ppt/tags/tag6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09"/>
</p:tagLst>
</file>

<file path=ppt/tags/tag6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03"/>
</p:tagLst>
</file>

<file path=ppt/tags/tag6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04"/>
</p:tagLst>
</file>

<file path=ppt/tags/tag6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05"/>
</p:tagLst>
</file>

<file path=ppt/tags/tag6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11"/>
</p:tagLst>
</file>

<file path=ppt/tags/tag6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12"/>
</p:tagLst>
</file>

<file path=ppt/tags/tag6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13"/>
</p:tagLst>
</file>

<file path=ppt/tags/tag6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14"/>
</p:tagLst>
</file>

<file path=ppt/tags/tag6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15"/>
</p:tagLst>
</file>

<file path=ppt/tags/tag6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19"/>
</p:tagLst>
</file>

<file path=ppt/tags/tag6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20"/>
</p:tagLst>
</file>

<file path=ppt/tags/tag6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21"/>
</p:tagLst>
</file>

<file path=ppt/tags/tag6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22"/>
</p:tagLst>
</file>

<file path=ppt/tags/tag6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23"/>
</p:tagLst>
</file>

<file path=ppt/tags/tag6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24"/>
</p:tagLst>
</file>

<file path=ppt/tags/tag6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25"/>
</p:tagLst>
</file>

<file path=ppt/tags/tag6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26"/>
</p:tagLst>
</file>

<file path=ppt/tags/tag6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16"/>
</p:tagLst>
</file>

<file path=ppt/tags/tag6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17"/>
</p:tagLst>
</file>

<file path=ppt/tags/tag6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18"/>
</p:tagLst>
</file>

<file path=ppt/tags/tag6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28"/>
</p:tagLst>
</file>

<file path=ppt/tags/tag6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29"/>
</p:tagLst>
</file>

<file path=ppt/tags/tag6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30"/>
</p:tagLst>
</file>

<file path=ppt/tags/tag6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31"/>
</p:tagLst>
</file>

<file path=ppt/tags/tag6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35"/>
</p:tagLst>
</file>

<file path=ppt/tags/tag6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36"/>
</p:tagLst>
</file>

<file path=ppt/tags/tag6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37"/>
</p:tagLst>
</file>

<file path=ppt/tags/tag6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38"/>
</p:tagLst>
</file>

<file path=ppt/tags/tag6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39"/>
</p:tagLst>
</file>

<file path=ppt/tags/tag6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40"/>
</p:tagLst>
</file>

<file path=ppt/tags/tag6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41"/>
</p:tagLst>
</file>

<file path=ppt/tags/tag6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32"/>
</p:tagLst>
</file>

<file path=ppt/tags/tag6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33"/>
</p:tagLst>
</file>

<file path=ppt/tags/tag6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34"/>
</p:tagLst>
</file>

<file path=ppt/tags/tag6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43"/>
</p:tagLst>
</file>

<file path=ppt/tags/tag6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44"/>
</p:tagLst>
</file>

<file path=ppt/tags/tag6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45"/>
</p:tagLst>
</file>

<file path=ppt/tags/tag6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46"/>
</p:tagLst>
</file>

<file path=ppt/tags/tag6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50"/>
</p:tagLst>
</file>

<file path=ppt/tags/tag6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51"/>
</p:tagLst>
</file>

<file path=ppt/tags/tag6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52"/>
</p:tagLst>
</file>

<file path=ppt/tags/tag6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53"/>
</p:tagLst>
</file>

<file path=ppt/tags/tag6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54"/>
</p:tagLst>
</file>

<file path=ppt/tags/tag6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47"/>
</p:tagLst>
</file>

<file path=ppt/tags/tag6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48"/>
</p:tagLst>
</file>

<file path=ppt/tags/tag6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49"/>
</p:tagLst>
</file>

<file path=ppt/tags/tag6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56"/>
</p:tagLst>
</file>

<file path=ppt/tags/tag6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57"/>
</p:tagLst>
</file>

<file path=ppt/tags/tag6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58"/>
</p:tagLst>
</file>

<file path=ppt/tags/tag6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59"/>
</p:tagLst>
</file>

<file path=ppt/tags/tag6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63"/>
</p:tagLst>
</file>

<file path=ppt/tags/tag6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64"/>
</p:tagLst>
</file>

<file path=ppt/tags/tag6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65"/>
</p:tagLst>
</file>

<file path=ppt/tags/tag7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66"/>
</p:tagLst>
</file>

<file path=ppt/tags/tag7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67"/>
</p:tagLst>
</file>

<file path=ppt/tags/tag7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60"/>
</p:tagLst>
</file>

<file path=ppt/tags/tag7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61"/>
</p:tagLst>
</file>

<file path=ppt/tags/tag7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62"/>
</p:tagLst>
</file>

<file path=ppt/tags/tag7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69"/>
</p:tagLst>
</file>

<file path=ppt/tags/tag7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70"/>
</p:tagLst>
</file>

<file path=ppt/tags/tag7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71"/>
</p:tagLst>
</file>

<file path=ppt/tags/tag7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72"/>
</p:tagLst>
</file>

<file path=ppt/tags/tag7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76"/>
</p:tagLst>
</file>

<file path=ppt/tags/tag7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77"/>
</p:tagLst>
</file>

<file path=ppt/tags/tag7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78"/>
</p:tagLst>
</file>

<file path=ppt/tags/tag7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79"/>
</p:tagLst>
</file>

<file path=ppt/tags/tag7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80"/>
</p:tagLst>
</file>

<file path=ppt/tags/tag7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73"/>
</p:tagLst>
</file>

<file path=ppt/tags/tag7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74"/>
</p:tagLst>
</file>

<file path=ppt/tags/tag7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75"/>
</p:tagLst>
</file>

<file path=ppt/tags/tag7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82"/>
</p:tagLst>
</file>

<file path=ppt/tags/tag7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83"/>
</p:tagLst>
</file>

<file path=ppt/tags/tag7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84"/>
</p:tagLst>
</file>

<file path=ppt/tags/tag7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85"/>
</p:tagLst>
</file>

<file path=ppt/tags/tag7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89"/>
</p:tagLst>
</file>

<file path=ppt/tags/tag7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90"/>
</p:tagLst>
</file>

<file path=ppt/tags/tag7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91"/>
</p:tagLst>
</file>

<file path=ppt/tags/tag7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92"/>
</p:tagLst>
</file>

<file path=ppt/tags/tag7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93"/>
</p:tagLst>
</file>

<file path=ppt/tags/tag7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94"/>
</p:tagLst>
</file>

<file path=ppt/tags/tag7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95"/>
</p:tagLst>
</file>

<file path=ppt/tags/tag7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96"/>
</p:tagLst>
</file>

<file path=ppt/tags/tag7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86"/>
</p:tagLst>
</file>

<file path=ppt/tags/tag7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87"/>
</p:tagLst>
</file>

<file path=ppt/tags/tag7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88"/>
</p:tagLst>
</file>

<file path=ppt/tags/tag7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98"/>
</p:tagLst>
</file>

<file path=ppt/tags/tag7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99"/>
</p:tagLst>
</file>

<file path=ppt/tags/tag7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00"/>
</p:tagLst>
</file>

<file path=ppt/tags/tag7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01"/>
</p:tagLst>
</file>

<file path=ppt/tags/tag7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05"/>
</p:tagLst>
</file>

<file path=ppt/tags/tag7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06"/>
</p:tagLst>
</file>

<file path=ppt/tags/tag7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07"/>
</p:tagLst>
</file>

<file path=ppt/tags/tag7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08"/>
</p:tagLst>
</file>

<file path=ppt/tags/tag7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09"/>
</p:tagLst>
</file>

<file path=ppt/tags/tag7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10"/>
</p:tagLst>
</file>

<file path=ppt/tags/tag7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02"/>
</p:tagLst>
</file>

<file path=ppt/tags/tag7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03"/>
</p:tagLst>
</file>

<file path=ppt/tags/tag7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04"/>
</p:tagLst>
</file>

<file path=ppt/tags/tag7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12"/>
</p:tagLst>
</file>

<file path=ppt/tags/tag7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13"/>
</p:tagLst>
</file>

<file path=ppt/tags/tag7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14"/>
</p:tagLst>
</file>

<file path=ppt/tags/tag7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15"/>
</p:tagLst>
</file>

<file path=ppt/tags/tag7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19"/>
</p:tagLst>
</file>

<file path=ppt/tags/tag7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20"/>
</p:tagLst>
</file>

<file path=ppt/tags/tag7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21"/>
</p:tagLst>
</file>

<file path=ppt/tags/tag7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22"/>
</p:tagLst>
</file>

<file path=ppt/tags/tag7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23"/>
</p:tagLst>
</file>

<file path=ppt/tags/tag7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24"/>
</p:tagLst>
</file>

<file path=ppt/tags/tag7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25"/>
</p:tagLst>
</file>

<file path=ppt/tags/tag7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16"/>
</p:tagLst>
</file>

<file path=ppt/tags/tag7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17"/>
</p:tagLst>
</file>

<file path=ppt/tags/tag7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18"/>
</p:tagLst>
</file>

<file path=ppt/tags/tag7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27"/>
</p:tagLst>
</file>

<file path=ppt/tags/tag7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28"/>
</p:tagLst>
</file>

<file path=ppt/tags/tag7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29"/>
</p:tagLst>
</file>

<file path=ppt/tags/tag7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30"/>
</p:tagLst>
</file>

<file path=ppt/tags/tag7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34"/>
</p:tagLst>
</file>

<file path=ppt/tags/tag7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35"/>
</p:tagLst>
</file>

<file path=ppt/tags/tag7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36"/>
</p:tagLst>
</file>

<file path=ppt/tags/tag7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37"/>
</p:tagLst>
</file>

<file path=ppt/tags/tag7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38"/>
</p:tagLst>
</file>

<file path=ppt/tags/tag7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39"/>
</p:tagLst>
</file>

<file path=ppt/tags/tag7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40"/>
</p:tagLst>
</file>

<file path=ppt/tags/tag7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41"/>
</p:tagLst>
</file>

<file path=ppt/tags/tag7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42"/>
</p:tagLst>
</file>

<file path=ppt/tags/tag7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43"/>
</p:tagLst>
</file>

<file path=ppt/tags/tag7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44"/>
</p:tagLst>
</file>

<file path=ppt/tags/tag7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45"/>
</p:tagLst>
</file>

<file path=ppt/tags/tag7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46"/>
</p:tagLst>
</file>

<file path=ppt/tags/tag7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31"/>
</p:tagLst>
</file>

<file path=ppt/tags/tag7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32"/>
</p:tagLst>
</file>

<file path=ppt/tags/tag7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33"/>
</p:tagLst>
</file>

<file path=ppt/tags/tag7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48"/>
</p:tagLst>
</file>

<file path=ppt/tags/tag7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49"/>
</p:tagLst>
</file>

<file path=ppt/tags/tag7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51"/>
</p:tagLst>
</file>

<file path=ppt/tags/tag7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52"/>
</p:tagLst>
</file>

<file path=ppt/tags/tag7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53"/>
</p:tagLst>
</file>

<file path=ppt/tags/tag7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54"/>
</p:tagLst>
</file>

<file path=ppt/tags/tag7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58"/>
</p:tagLst>
</file>

<file path=ppt/tags/tag7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59"/>
</p:tagLst>
</file>

<file path=ppt/tags/tag7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60"/>
</p:tagLst>
</file>

<file path=ppt/tags/tag7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61"/>
</p:tagLst>
</file>

<file path=ppt/tags/tag7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55"/>
</p:tagLst>
</file>

<file path=ppt/tags/tag7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56"/>
</p:tagLst>
</file>

<file path=ppt/tags/tag7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57"/>
</p:tagLst>
</file>

<file path=ppt/tags/tag7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63"/>
</p:tagLst>
</file>

<file path=ppt/tags/tag7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64"/>
</p:tagLst>
</file>

<file path=ppt/tags/tag7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65"/>
</p:tagLst>
</file>

<file path=ppt/tags/tag7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66"/>
</p:tagLst>
</file>

<file path=ppt/tags/tag7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70"/>
</p:tagLst>
</file>

<file path=ppt/tags/tag7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71"/>
</p:tagLst>
</file>

<file path=ppt/tags/tag7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72"/>
</p:tagLst>
</file>

<file path=ppt/tags/tag7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73"/>
</p:tagLst>
</file>

<file path=ppt/tags/tag8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67"/>
</p:tagLst>
</file>

<file path=ppt/tags/tag8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68"/>
</p:tagLst>
</file>

<file path=ppt/tags/tag8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69"/>
</p:tagLst>
</file>

<file path=ppt/tags/tag8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75"/>
</p:tagLst>
</file>

<file path=ppt/tags/tag8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76"/>
</p:tagLst>
</file>

<file path=ppt/tags/tag8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77"/>
</p:tagLst>
</file>

<file path=ppt/tags/tag8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78"/>
</p:tagLst>
</file>

<file path=ppt/tags/tag8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82"/>
</p:tagLst>
</file>

<file path=ppt/tags/tag8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83"/>
</p:tagLst>
</file>

<file path=ppt/tags/tag8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79"/>
</p:tagLst>
</file>

<file path=ppt/tags/tag8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80"/>
</p:tagLst>
</file>

<file path=ppt/tags/tag8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81"/>
</p:tagLst>
</file>

<file path=ppt/tags/tag8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85"/>
</p:tagLst>
</file>

<file path=ppt/tags/tag8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86"/>
</p:tagLst>
</file>

<file path=ppt/tags/tag8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87"/>
</p:tagLst>
</file>

<file path=ppt/tags/tag8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88"/>
</p:tagLst>
</file>

<file path=ppt/tags/tag8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92"/>
</p:tagLst>
</file>

<file path=ppt/tags/tag8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93"/>
</p:tagLst>
</file>

<file path=ppt/tags/tag8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94"/>
</p:tagLst>
</file>

<file path=ppt/tags/tag8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95"/>
</p:tagLst>
</file>

<file path=ppt/tags/tag8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96"/>
</p:tagLst>
</file>

<file path=ppt/tags/tag8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89"/>
</p:tagLst>
</file>

<file path=ppt/tags/tag8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90"/>
</p:tagLst>
</file>

<file path=ppt/tags/tag8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91"/>
</p:tagLst>
</file>

<file path=ppt/tags/tag8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98"/>
</p:tagLst>
</file>

<file path=ppt/tags/tag8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99"/>
</p:tagLst>
</file>

<file path=ppt/tags/tag8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00"/>
</p:tagLst>
</file>

<file path=ppt/tags/tag8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01"/>
</p:tagLst>
</file>

<file path=ppt/tags/tag8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05"/>
</p:tagLst>
</file>

<file path=ppt/tags/tag8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06"/>
</p:tagLst>
</file>

<file path=ppt/tags/tag8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07"/>
</p:tagLst>
</file>

<file path=ppt/tags/tag8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08"/>
</p:tagLst>
</file>

<file path=ppt/tags/tag8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09"/>
</p:tagLst>
</file>

<file path=ppt/tags/tag8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02"/>
</p:tagLst>
</file>

<file path=ppt/tags/tag8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03"/>
</p:tagLst>
</file>

<file path=ppt/tags/tag8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04"/>
</p:tagLst>
</file>

<file path=ppt/tags/tag8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11"/>
</p:tagLst>
</file>

<file path=ppt/tags/tag8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12"/>
</p:tagLst>
</file>

<file path=ppt/tags/tag8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13"/>
</p:tagLst>
</file>

<file path=ppt/tags/tag8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14"/>
</p:tagLst>
</file>

<file path=ppt/tags/tag8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18"/>
</p:tagLst>
</file>

<file path=ppt/tags/tag8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19"/>
</p:tagLst>
</file>

<file path=ppt/tags/tag8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20"/>
</p:tagLst>
</file>

<file path=ppt/tags/tag8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21"/>
</p:tagLst>
</file>

<file path=ppt/tags/tag8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15"/>
</p:tagLst>
</file>

<file path=ppt/tags/tag8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16"/>
</p:tagLst>
</file>

<file path=ppt/tags/tag8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17"/>
</p:tagLst>
</file>

<file path=ppt/tags/tag8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23"/>
</p:tagLst>
</file>

<file path=ppt/tags/tag8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24"/>
</p:tagLst>
</file>

<file path=ppt/tags/tag8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25"/>
</p:tagLst>
</file>

<file path=ppt/tags/tag8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26"/>
</p:tagLst>
</file>

<file path=ppt/tags/tag8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30"/>
</p:tagLst>
</file>

<file path=ppt/tags/tag8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31"/>
</p:tagLst>
</file>

<file path=ppt/tags/tag8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32"/>
</p:tagLst>
</file>

<file path=ppt/tags/tag8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33"/>
</p:tagLst>
</file>

<file path=ppt/tags/tag8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34"/>
</p:tagLst>
</file>

<file path=ppt/tags/tag8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35"/>
</p:tagLst>
</file>

<file path=ppt/tags/tag8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36"/>
</p:tagLst>
</file>

<file path=ppt/tags/tag8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37"/>
</p:tagLst>
</file>

<file path=ppt/tags/tag8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38"/>
</p:tagLst>
</file>

<file path=ppt/tags/tag8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39"/>
</p:tagLst>
</file>

<file path=ppt/tags/tag8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40"/>
</p:tagLst>
</file>

<file path=ppt/tags/tag8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27"/>
</p:tagLst>
</file>

<file path=ppt/tags/tag8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28"/>
</p:tagLst>
</file>

<file path=ppt/tags/tag8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29"/>
</p:tagLst>
</file>

<file path=ppt/tags/tag8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42"/>
</p:tagLst>
</file>

<file path=ppt/tags/tag8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43"/>
</p:tagLst>
</file>

<file path=ppt/tags/tag8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44"/>
</p:tagLst>
</file>

<file path=ppt/tags/tag8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45"/>
</p:tagLst>
</file>

<file path=ppt/tags/tag8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49"/>
</p:tagLst>
</file>

<file path=ppt/tags/tag8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50"/>
</p:tagLst>
</file>

<file path=ppt/tags/tag8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46"/>
</p:tagLst>
</file>

<file path=ppt/tags/tag8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47"/>
</p:tagLst>
</file>

<file path=ppt/tags/tag8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48"/>
</p:tagLst>
</file>

<file path=ppt/tags/tag8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52"/>
</p:tagLst>
</file>

<file path=ppt/tags/tag8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53"/>
</p:tagLst>
</file>

<file path=ppt/tags/tag8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54"/>
</p:tagLst>
</file>

<file path=ppt/tags/tag8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55"/>
</p:tagLst>
</file>

<file path=ppt/tags/tag8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59"/>
</p:tagLst>
</file>

<file path=ppt/tags/tag8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0"/>
</p:tagLst>
</file>

<file path=ppt/tags/tag8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56"/>
</p:tagLst>
</file>

<file path=ppt/tags/tag8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57"/>
</p:tagLst>
</file>

<file path=ppt/tags/tag8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58"/>
</p:tagLst>
</file>

<file path=ppt/tags/tag8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2"/>
</p:tagLst>
</file>

<file path=ppt/tags/tag8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3"/>
</p:tagLst>
</file>

<file path=ppt/tags/tag8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4"/>
</p:tagLst>
</file>

<file path=ppt/tags/tag8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5"/>
</p:tagLst>
</file>

<file path=ppt/tags/tag8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9"/>
</p:tagLst>
</file>

<file path=ppt/tags/tag8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70"/>
</p:tagLst>
</file>

<file path=ppt/tags/tag8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6"/>
</p:tagLst>
</file>

<file path=ppt/tags/tag8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7"/>
</p:tagLst>
</file>

<file path=ppt/tags/tag8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8"/>
</p:tagLst>
</file>

<file path=ppt/tags/tag8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75"/>
</p:tagLst>
</file>

<file path=ppt/tags/tag8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76"/>
</p:tagLst>
</file>

<file path=ppt/tags/tag8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77"/>
</p:tagLst>
</file>

<file path=ppt/tags/tag8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78"/>
</p:tagLst>
</file>

<file path=ppt/tags/tag8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79"/>
</p:tagLst>
</file>

<file path=ppt/tags/tag8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80"/>
</p:tagLst>
</file>

<file path=ppt/tags/tag8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88"/>
</p:tagLst>
</file>

<file path=ppt/tags/tag8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00"/>
</p:tagLst>
</file>

<file path=ppt/tags/tag9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12"/>
</p:tagLst>
</file>

<file path=ppt/tags/tag9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24"/>
</p:tagLst>
</file>

<file path=ppt/tags/tag9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36"/>
</p:tagLst>
</file>

<file path=ppt/tags/tag9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25"/>
</p:tagLst>
</file>

<file path=ppt/tags/tag9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35"/>
</p:tagLst>
</file>

<file path=ppt/tags/tag9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26"/>
</p:tagLst>
</file>

<file path=ppt/tags/tag9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27"/>
</p:tagLst>
</file>

<file path=ppt/tags/tag9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28"/>
</p:tagLst>
</file>

<file path=ppt/tags/tag9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29"/>
</p:tagLst>
</file>

<file path=ppt/tags/tag9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30"/>
</p:tagLst>
</file>

<file path=ppt/tags/tag9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31"/>
</p:tagLst>
</file>

<file path=ppt/tags/tag9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32"/>
</p:tagLst>
</file>

<file path=ppt/tags/tag9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33"/>
</p:tagLst>
</file>

<file path=ppt/tags/tag9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34"/>
</p:tagLst>
</file>

<file path=ppt/tags/tag9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13"/>
</p:tagLst>
</file>

<file path=ppt/tags/tag9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23"/>
</p:tagLst>
</file>

<file path=ppt/tags/tag9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14"/>
</p:tagLst>
</file>

<file path=ppt/tags/tag9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15"/>
</p:tagLst>
</file>

<file path=ppt/tags/tag9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16"/>
</p:tagLst>
</file>

<file path=ppt/tags/tag9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17"/>
</p:tagLst>
</file>

<file path=ppt/tags/tag9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18"/>
</p:tagLst>
</file>

<file path=ppt/tags/tag9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19"/>
</p:tagLst>
</file>

<file path=ppt/tags/tag9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20"/>
</p:tagLst>
</file>

<file path=ppt/tags/tag9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21"/>
</p:tagLst>
</file>

<file path=ppt/tags/tag9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22"/>
</p:tagLst>
</file>

<file path=ppt/tags/tag9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01"/>
</p:tagLst>
</file>

<file path=ppt/tags/tag9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11"/>
</p:tagLst>
</file>

<file path=ppt/tags/tag9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02"/>
</p:tagLst>
</file>

<file path=ppt/tags/tag9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03"/>
</p:tagLst>
</file>

<file path=ppt/tags/tag9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04"/>
</p:tagLst>
</file>

<file path=ppt/tags/tag9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05"/>
</p:tagLst>
</file>

<file path=ppt/tags/tag9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06"/>
</p:tagLst>
</file>

<file path=ppt/tags/tag9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07"/>
</p:tagLst>
</file>

<file path=ppt/tags/tag9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08"/>
</p:tagLst>
</file>

<file path=ppt/tags/tag9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09"/>
</p:tagLst>
</file>

<file path=ppt/tags/tag9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10"/>
</p:tagLst>
</file>

<file path=ppt/tags/tag9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89"/>
</p:tagLst>
</file>

<file path=ppt/tags/tag9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99"/>
</p:tagLst>
</file>

<file path=ppt/tags/tag9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90"/>
</p:tagLst>
</file>

<file path=ppt/tags/tag9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91"/>
</p:tagLst>
</file>

<file path=ppt/tags/tag9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92"/>
</p:tagLst>
</file>

<file path=ppt/tags/tag9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93"/>
</p:tagLst>
</file>

<file path=ppt/tags/tag9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94"/>
</p:tagLst>
</file>

<file path=ppt/tags/tag9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95"/>
</p:tagLst>
</file>

<file path=ppt/tags/tag9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96"/>
</p:tagLst>
</file>

<file path=ppt/tags/tag9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97"/>
</p:tagLst>
</file>

<file path=ppt/tags/tag9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98"/>
</p:tagLst>
</file>

<file path=ppt/tags/tag9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82"/>
</p:tagLst>
</file>

<file path=ppt/tags/tag9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83"/>
</p:tagLst>
</file>

<file path=ppt/tags/tag9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84"/>
</p:tagLst>
</file>

<file path=ppt/tags/tag9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85"/>
</p:tagLst>
</file>

<file path=ppt/tags/tag9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86"/>
</p:tagLst>
</file>

<file path=ppt/tags/tag9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59"/>
</p:tagLst>
</file>

<file path=ppt/tags/tag9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74"/>
</p:tagLst>
</file>

<file path=ppt/tags/tag9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76"/>
</p:tagLst>
</file>

<file path=ppt/tags/tag9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72"/>
</p:tagLst>
</file>

<file path=ppt/tags/tag9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60"/>
</p:tagLst>
</file>

<file path=ppt/tags/tag9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70"/>
</p:tagLst>
</file>

<file path=ppt/tags/tag9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61"/>
</p:tagLst>
</file>

<file path=ppt/tags/tag9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62"/>
</p:tagLst>
</file>

<file path=ppt/tags/tag9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63"/>
</p:tagLst>
</file>

<file path=ppt/tags/tag9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64"/>
</p:tagLst>
</file>

<file path=ppt/tags/tag9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65"/>
</p:tagLst>
</file>

<file path=ppt/tags/tag9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66"/>
</p:tagLst>
</file>

<file path=ppt/tags/tag9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67"/>
</p:tagLst>
</file>

<file path=ppt/tags/tag9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68"/>
</p:tagLst>
</file>

<file path=ppt/tags/tag9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69"/>
</p:tagLst>
</file>

<file path=ppt/tags/tag9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99"/>
</p:tagLst>
</file>

<file path=ppt/tags/tag9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11"/>
</p:tagLst>
</file>

<file path=ppt/tags/tag9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13"/>
</p:tagLst>
</file>

<file path=ppt/tags/tag9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16"/>
</p:tagLst>
</file>

<file path=ppt/tags/tag9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17"/>
</p:tagLst>
</file>

<file path=ppt/tags/tag9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00"/>
</p:tagLst>
</file>

<file path=ppt/tags/tag9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10"/>
</p:tagLst>
</file>

<file path=ppt/tags/tag9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01"/>
</p:tagLst>
</file>

<file path=ppt/tags/tag9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02"/>
</p:tagLst>
</file>

<file path=ppt/tags/tag9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03"/>
</p:tagLst>
</file>

<file path=ppt/tags/tag9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04"/>
</p:tagLst>
</file>

<file path=ppt/tags/tag9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05"/>
</p:tagLst>
</file>

<file path=ppt/tags/tag9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06"/>
</p:tagLst>
</file>

<file path=ppt/tags/tag9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07"/>
</p:tagLst>
</file>

<file path=ppt/tags/tag9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08"/>
</p:tagLst>
</file>

<file path=ppt/tags/tag9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09"/>
</p:tagLst>
</file>

<file path=ppt/tags/tag9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19"/>
</p:tagLst>
</file>

<file path=ppt/tags/tag9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31"/>
</p:tagLst>
</file>

<file path=ppt/tags/tag9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34"/>
</p:tagLst>
</file>

<file path=ppt/tags/tag9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36"/>
</p:tagLst>
</file>

<file path=ppt/tags/tag9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38"/>
</p:tagLst>
</file>

<file path=ppt/tags/tag9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40"/>
</p:tagLst>
</file>

<file path=ppt/tags/tag9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41"/>
</p:tagLst>
</file>

<file path=ppt/tags/tag9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20"/>
</p:tagLst>
</file>

<file path=ppt/tags/tag9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30"/>
</p:tagLst>
</file>

<file path=ppt/tags/tag9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21"/>
</p:tagLst>
</file>

<file path=ppt/tags/tag9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22"/>
</p:tagLst>
</file>

<file path=ppt/tags/tag9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23"/>
</p:tagLst>
</file>

<file path=ppt/tags/tag9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24"/>
</p:tagLst>
</file>

<file path=ppt/tags/tag9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25"/>
</p:tagLst>
</file>

<file path=ppt/tags/tag9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26"/>
</p:tagLst>
</file>

<file path=ppt/tags/tag9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27"/>
</p:tagLst>
</file>

<file path=ppt/tags/tag9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28"/>
</p:tagLst>
</file>

<file path=ppt/tags/tag10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29"/>
</p:tagLst>
</file>

<file path=ppt/tags/tag10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1"/>
</p:tagLst>
</file>

<file path=ppt/tags/tag10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60"/>
</p:tagLst>
</file>

<file path=ppt/tags/tag10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72"/>
</p:tagLst>
</file>

<file path=ppt/tags/tag10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41"/>
</p:tagLst>
</file>

<file path=ppt/tags/tag10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42"/>
</p:tagLst>
</file>

<file path=ppt/tags/tag10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43"/>
</p:tagLst>
</file>

<file path=ppt/tags/tag10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44"/>
</p:tagLst>
</file>

<file path=ppt/tags/tag10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45"/>
</p:tagLst>
</file>

<file path=ppt/tags/tag10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5"/>
</p:tagLst>
</file>

<file path=ppt/tags/tag10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6"/>
</p:tagLst>
</file>

<file path=ppt/tags/tag10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8"/>
</p:tagLst>
</file>

<file path=ppt/tags/tag10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0"/>
</p:tagLst>
</file>

<file path=ppt/tags/tag10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1"/>
</p:tagLst>
</file>

<file path=ppt/tags/tag10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2"/>
</p:tagLst>
</file>

<file path=ppt/tags/tag10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7"/>
</p:tagLst>
</file>

<file path=ppt/tags/tag10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5"/>
</p:tagLst>
</file>

<file path=ppt/tags/tag10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6"/>
</p:tagLst>
</file>

<file path=ppt/tags/tag10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8"/>
</p:tagLst>
</file>

<file path=ppt/tags/tag10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0"/>
</p:tagLst>
</file>

<file path=ppt/tags/tag10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1"/>
</p:tagLst>
</file>

<file path=ppt/tags/tag10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2"/>
</p:tagLst>
</file>

<file path=ppt/tags/tag10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44"/>
</p:tagLst>
</file>

<file path=ppt/tags/tag10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45"/>
</p:tagLst>
</file>

<file path=ppt/tags/tag10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47"/>
</p:tagLst>
</file>

<file path=ppt/tags/tag10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54"/>
</p:tagLst>
</file>

<file path=ppt/tags/tag10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69"/>
</p:tagLst>
</file>

<file path=ppt/tags/tag10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2"/>
</p:tagLst>
</file>

<file path=ppt/tags/tag10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4"/>
</p:tagLst>
</file>

<file path=ppt/tags/tag10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87"/>
</p:tagLst>
</file>

<file path=ppt/tags/tag10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5"/>
</p:tagLst>
</file>

<file path=ppt/tags/tag10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85"/>
</p:tagLst>
</file>

<file path=ppt/tags/tag10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6"/>
</p:tagLst>
</file>

<file path=ppt/tags/tag10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7"/>
</p:tagLst>
</file>

<file path=ppt/tags/tag10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8"/>
</p:tagLst>
</file>

<file path=ppt/tags/tag10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79"/>
</p:tagLst>
</file>

<file path=ppt/tags/tag10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80"/>
</p:tagLst>
</file>

<file path=ppt/tags/tag10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81"/>
</p:tagLst>
</file>

<file path=ppt/tags/tag10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82"/>
</p:tagLst>
</file>

<file path=ppt/tags/tag10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83"/>
</p:tagLst>
</file>

<file path=ppt/tags/tag10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84"/>
</p:tagLst>
</file>

<file path=ppt/tags/tag10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90"/>
</p:tagLst>
</file>

<file path=ppt/tags/tag10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92"/>
</p:tagLst>
</file>

<file path=ppt/tags/tag10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04"/>
</p:tagLst>
</file>

<file path=ppt/tags/tag10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05"/>
</p:tagLst>
</file>

<file path=ppt/tags/tag10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93"/>
</p:tagLst>
</file>

<file path=ppt/tags/tag10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03"/>
</p:tagLst>
</file>

<file path=ppt/tags/tag10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94"/>
</p:tagLst>
</file>

<file path=ppt/tags/tag10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95"/>
</p:tagLst>
</file>

<file path=ppt/tags/tag10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96"/>
</p:tagLst>
</file>

<file path=ppt/tags/tag10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97"/>
</p:tagLst>
</file>

<file path=ppt/tags/tag10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98"/>
</p:tagLst>
</file>

<file path=ppt/tags/tag10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99"/>
</p:tagLst>
</file>

<file path=ppt/tags/tag10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00"/>
</p:tagLst>
</file>

<file path=ppt/tags/tag10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01"/>
</p:tagLst>
</file>

<file path=ppt/tags/tag10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02"/>
</p:tagLst>
</file>

<file path=ppt/tags/tag10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08"/>
</p:tagLst>
</file>

<file path=ppt/tags/tag10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10"/>
</p:tagLst>
</file>

<file path=ppt/tags/tag10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22"/>
</p:tagLst>
</file>

<file path=ppt/tags/tag10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23"/>
</p:tagLst>
</file>

<file path=ppt/tags/tag10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25"/>
</p:tagLst>
</file>

<file path=ppt/tags/tag10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11"/>
</p:tagLst>
</file>

<file path=ppt/tags/tag10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21"/>
</p:tagLst>
</file>

<file path=ppt/tags/tag10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12"/>
</p:tagLst>
</file>

<file path=ppt/tags/tag10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13"/>
</p:tagLst>
</file>

<file path=ppt/tags/tag10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14"/>
</p:tagLst>
</file>

<file path=ppt/tags/tag10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15"/>
</p:tagLst>
</file>

<file path=ppt/tags/tag10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16"/>
</p:tagLst>
</file>

<file path=ppt/tags/tag10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17"/>
</p:tagLst>
</file>

<file path=ppt/tags/tag10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18"/>
</p:tagLst>
</file>

<file path=ppt/tags/tag10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19"/>
</p:tagLst>
</file>

<file path=ppt/tags/tag10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20"/>
</p:tagLst>
</file>

<file path=ppt/tags/tag10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49"/>
</p:tagLst>
</file>

<file path=ppt/tags/tag10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1"/>
</p:tagLst>
</file>

<file path=ppt/tags/tag10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3"/>
</p:tagLst>
</file>

<file path=ppt/tags/tag10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4"/>
</p:tagLst>
</file>

<file path=ppt/tags/tag10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2"/>
</p:tagLst>
</file>

<file path=ppt/tags/tag10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2"/>
</p:tagLst>
</file>

<file path=ppt/tags/tag10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3"/>
</p:tagLst>
</file>

<file path=ppt/tags/tag10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4"/>
</p:tagLst>
</file>

<file path=ppt/tags/tag10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5"/>
</p:tagLst>
</file>

<file path=ppt/tags/tag10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6"/>
</p:tagLst>
</file>

<file path=ppt/tags/tag10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7"/>
</p:tagLst>
</file>

<file path=ppt/tags/tag10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8"/>
</p:tagLst>
</file>

<file path=ppt/tags/tag10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59"/>
</p:tagLst>
</file>

<file path=ppt/tags/tag10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0"/>
</p:tagLst>
</file>

<file path=ppt/tags/tag10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61"/>
</p:tagLst>
</file>

<file path=ppt/tags/tag10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02"/>
</p:tagLst>
</file>

<file path=ppt/tags/tag10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04"/>
</p:tagLst>
</file>

<file path=ppt/tags/tag10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16"/>
</p:tagLst>
</file>

<file path=ppt/tags/tag10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17"/>
</p:tagLst>
</file>

<file path=ppt/tags/tag10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05"/>
</p:tagLst>
</file>

<file path=ppt/tags/tag10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15"/>
</p:tagLst>
</file>

<file path=ppt/tags/tag10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06"/>
</p:tagLst>
</file>

<file path=ppt/tags/tag10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07"/>
</p:tagLst>
</file>

<file path=ppt/tags/tag10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08"/>
</p:tagLst>
</file>

<file path=ppt/tags/tag10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09"/>
</p:tagLst>
</file>

<file path=ppt/tags/tag10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10"/>
</p:tagLst>
</file>

<file path=ppt/tags/tag10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11"/>
</p:tagLst>
</file>

<file path=ppt/tags/tag10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12"/>
</p:tagLst>
</file>

<file path=ppt/tags/tag1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13"/>
</p:tagLst>
</file>

<file path=ppt/tags/tag1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14"/>
</p:tagLst>
</file>

<file path=ppt/tags/tag1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1"/>
</p:tagLst>
</file>

<file path=ppt/tags/tag1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60"/>
</p:tagLst>
</file>

<file path=ppt/tags/tag1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72"/>
</p:tagLst>
</file>

<file path=ppt/tags/tag1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41"/>
</p:tagLst>
</file>

<file path=ppt/tags/tag1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42"/>
</p:tagLst>
</file>

<file path=ppt/tags/tag1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43"/>
</p:tagLst>
</file>

<file path=ppt/tags/tag1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44"/>
</p:tagLst>
</file>

<file path=ppt/tags/tag1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45"/>
</p:tagLst>
</file>

<file path=ppt/tags/tag1145.xml><?xml version="1.0" encoding="utf-8"?>
<p:tagLst xmlns:p="http://schemas.openxmlformats.org/presentationml/2006/main">
  <p:tag name="AS_UNIQUEID" val="1332"/>
</p:tagLst>
</file>

<file path=ppt/tags/tag1148.xml><?xml version="1.0" encoding="utf-8"?>
<p:tagLst xmlns:p="http://schemas.openxmlformats.org/presentationml/2006/main">
  <p:tag name="AS_UNIQUEID" val="1335"/>
</p:tagLst>
</file>

<file path=ppt/tags/tag1150.xml><?xml version="1.0" encoding="utf-8"?>
<p:tagLst xmlns:p="http://schemas.openxmlformats.org/presentationml/2006/main">
  <p:tag name="AS_UNIQUEID" val="1337"/>
</p:tagLst>
</file>

<file path=ppt/tags/tag1152.xml><?xml version="1.0" encoding="utf-8"?>
<p:tagLst xmlns:p="http://schemas.openxmlformats.org/presentationml/2006/main">
  <p:tag name="AS_UNIQUEID" val="1339"/>
</p:tagLst>
</file>

<file path=ppt/theme/theme1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git - Multi 1 - Bright">
  <a:themeElements>
    <a:clrScheme name="自定义 459">
      <a:dk1>
        <a:srgbClr val="000000"/>
      </a:dk1>
      <a:lt1>
        <a:srgbClr val="FFFFFF"/>
      </a:lt1>
      <a:dk2>
        <a:srgbClr val="3F3F3F"/>
      </a:dk2>
      <a:lt2>
        <a:srgbClr val="7D8287"/>
      </a:lt2>
      <a:accent1>
        <a:srgbClr val="C09CC2"/>
      </a:accent1>
      <a:accent2>
        <a:srgbClr val="594D7B"/>
      </a:accent2>
      <a:accent3>
        <a:srgbClr val="E54B81"/>
      </a:accent3>
      <a:accent4>
        <a:srgbClr val="9DD53E"/>
      </a:accent4>
      <a:accent5>
        <a:srgbClr val="C09CC2"/>
      </a:accent5>
      <a:accent6>
        <a:srgbClr val="594D7B"/>
      </a:accent6>
      <a:hlink>
        <a:srgbClr val="E54B81"/>
      </a:hlink>
      <a:folHlink>
        <a:srgbClr val="9DD53E"/>
      </a:folHlink>
    </a:clrScheme>
    <a:fontScheme name="ymhrmily">
      <a:majorFont>
        <a:latin typeface="Agency FB"/>
        <a:ea typeface="方正细谭黑简体"/>
        <a:cs typeface="Arial"/>
      </a:majorFont>
      <a:minorFont>
        <a:latin typeface="Agency FB"/>
        <a:ea typeface="方正细谭黑简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467</TotalTime>
  <Words>1104</Words>
  <Application>Microsoft Office PowerPoint</Application>
  <PresentationFormat>宽屏</PresentationFormat>
  <Paragraphs>117</Paragraphs>
  <Slides>14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14</vt:i4>
      </vt:variant>
    </vt:vector>
  </HeadingPairs>
  <TitlesOfParts>
    <vt:vector size="27" baseType="lpstr">
      <vt:lpstr>仿宋</vt:lpstr>
      <vt:lpstr>黑体</vt:lpstr>
      <vt:lpstr>楷体</vt:lpstr>
      <vt:lpstr>隶书</vt:lpstr>
      <vt:lpstr>宋体</vt:lpstr>
      <vt:lpstr>Agency FB</vt:lpstr>
      <vt:lpstr>Arial</vt:lpstr>
      <vt:lpstr>Calibri</vt:lpstr>
      <vt:lpstr>Cambria Math</vt:lpstr>
      <vt:lpstr>Montserrat</vt:lpstr>
      <vt:lpstr>Montserrat Light</vt:lpstr>
      <vt:lpstr>1_自定义设计方案</vt:lpstr>
      <vt:lpstr>Digit - Multi 1 - Bright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Chen Xiangyue (SSE)</cp:lastModifiedBy>
  <cp:revision>14</cp:revision>
  <cp:lastPrinted>2021-12-15T19:47:13Z</cp:lastPrinted>
  <dcterms:created xsi:type="dcterms:W3CDTF">2021-12-15T19:47:13Z</dcterms:created>
  <dcterms:modified xsi:type="dcterms:W3CDTF">2021-12-27T00:24:21Z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