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5"/>
  </p:notesMasterIdLst>
  <p:sldIdLst>
    <p:sldId id="410" r:id="rId4"/>
    <p:sldId id="429" r:id="rId6"/>
    <p:sldId id="428" r:id="rId7"/>
    <p:sldId id="430" r:id="rId8"/>
    <p:sldId id="418" r:id="rId9"/>
    <p:sldId id="419" r:id="rId10"/>
    <p:sldId id="420" r:id="rId11"/>
    <p:sldId id="421" r:id="rId12"/>
    <p:sldId id="422" r:id="rId13"/>
    <p:sldId id="423" r:id="rId14"/>
    <p:sldId id="427" r:id="rId15"/>
    <p:sldId id="424" r:id="rId16"/>
    <p:sldId id="425" r:id="rId17"/>
    <p:sldId id="426" r:id="rId1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作者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2" Type="http://schemas.openxmlformats.org/officeDocument/2006/relationships/commentAuthors" Target="commentAuthors.xml"/><Relationship Id="rId21" Type="http://schemas.openxmlformats.org/officeDocument/2006/relationships/tableStyles" Target="tableStyles.xml"/><Relationship Id="rId20" Type="http://schemas.openxmlformats.org/officeDocument/2006/relationships/viewProps" Target="viewProps.xml"/><Relationship Id="rId2" Type="http://schemas.openxmlformats.org/officeDocument/2006/relationships/theme" Target="theme/theme1.xml"/><Relationship Id="rId19" Type="http://schemas.openxmlformats.org/officeDocument/2006/relationships/presProps" Target="presProps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6" Type="http://schemas.openxmlformats.org/officeDocument/2006/relationships/tags" Target="../tags/tag67.xml"/><Relationship Id="rId5" Type="http://schemas.openxmlformats.org/officeDocument/2006/relationships/tags" Target="../tags/tag66.xml"/><Relationship Id="rId4" Type="http://schemas.openxmlformats.org/officeDocument/2006/relationships/tags" Target="../tags/tag65.xml"/><Relationship Id="rId3" Type="http://schemas.openxmlformats.org/officeDocument/2006/relationships/tags" Target="../tags/tag64.xml"/><Relationship Id="rId2" Type="http://schemas.openxmlformats.org/officeDocument/2006/relationships/tags" Target="../tags/tag63.xml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6" Type="http://schemas.openxmlformats.org/officeDocument/2006/relationships/tags" Target="../tags/tag72.xml"/><Relationship Id="rId5" Type="http://schemas.openxmlformats.org/officeDocument/2006/relationships/tags" Target="../tags/tag71.xml"/><Relationship Id="rId4" Type="http://schemas.openxmlformats.org/officeDocument/2006/relationships/tags" Target="../tags/tag70.xml"/><Relationship Id="rId3" Type="http://schemas.openxmlformats.org/officeDocument/2006/relationships/tags" Target="../tags/tag69.xml"/><Relationship Id="rId2" Type="http://schemas.openxmlformats.org/officeDocument/2006/relationships/tags" Target="../tags/tag68.xml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6" Type="http://schemas.openxmlformats.org/officeDocument/2006/relationships/tags" Target="../tags/tag77.xml"/><Relationship Id="rId5" Type="http://schemas.openxmlformats.org/officeDocument/2006/relationships/tags" Target="../tags/tag76.xml"/><Relationship Id="rId4" Type="http://schemas.openxmlformats.org/officeDocument/2006/relationships/tags" Target="../tags/tag75.xml"/><Relationship Id="rId3" Type="http://schemas.openxmlformats.org/officeDocument/2006/relationships/tags" Target="../tags/tag74.xml"/><Relationship Id="rId2" Type="http://schemas.openxmlformats.org/officeDocument/2006/relationships/tags" Target="../tags/tag73.xml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8" Type="http://schemas.openxmlformats.org/officeDocument/2006/relationships/tags" Target="../tags/tag84.xml"/><Relationship Id="rId7" Type="http://schemas.openxmlformats.org/officeDocument/2006/relationships/tags" Target="../tags/tag83.xml"/><Relationship Id="rId6" Type="http://schemas.openxmlformats.org/officeDocument/2006/relationships/tags" Target="../tags/tag82.xml"/><Relationship Id="rId5" Type="http://schemas.openxmlformats.org/officeDocument/2006/relationships/tags" Target="../tags/tag81.xml"/><Relationship Id="rId4" Type="http://schemas.openxmlformats.org/officeDocument/2006/relationships/tags" Target="../tags/tag80.xml"/><Relationship Id="rId3" Type="http://schemas.openxmlformats.org/officeDocument/2006/relationships/tags" Target="../tags/tag79.xml"/><Relationship Id="rId2" Type="http://schemas.openxmlformats.org/officeDocument/2006/relationships/tags" Target="../tags/tag78.xml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9" Type="http://schemas.openxmlformats.org/officeDocument/2006/relationships/tags" Target="../tags/tag92.xml"/><Relationship Id="rId8" Type="http://schemas.openxmlformats.org/officeDocument/2006/relationships/tags" Target="../tags/tag91.xml"/><Relationship Id="rId7" Type="http://schemas.openxmlformats.org/officeDocument/2006/relationships/tags" Target="../tags/tag90.xml"/><Relationship Id="rId6" Type="http://schemas.openxmlformats.org/officeDocument/2006/relationships/tags" Target="../tags/tag89.xml"/><Relationship Id="rId5" Type="http://schemas.openxmlformats.org/officeDocument/2006/relationships/tags" Target="../tags/tag88.xml"/><Relationship Id="rId4" Type="http://schemas.openxmlformats.org/officeDocument/2006/relationships/tags" Target="../tags/tag87.xml"/><Relationship Id="rId3" Type="http://schemas.openxmlformats.org/officeDocument/2006/relationships/tags" Target="../tags/tag86.xml"/><Relationship Id="rId2" Type="http://schemas.openxmlformats.org/officeDocument/2006/relationships/tags" Target="../tags/tag85.xml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5" Type="http://schemas.openxmlformats.org/officeDocument/2006/relationships/tags" Target="../tags/tag96.xml"/><Relationship Id="rId4" Type="http://schemas.openxmlformats.org/officeDocument/2006/relationships/tags" Target="../tags/tag95.xml"/><Relationship Id="rId3" Type="http://schemas.openxmlformats.org/officeDocument/2006/relationships/tags" Target="../tags/tag94.xml"/><Relationship Id="rId2" Type="http://schemas.openxmlformats.org/officeDocument/2006/relationships/tags" Target="../tags/tag93.xml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7" Type="http://schemas.openxmlformats.org/officeDocument/2006/relationships/tags" Target="../tags/tag102.xml"/><Relationship Id="rId6" Type="http://schemas.openxmlformats.org/officeDocument/2006/relationships/tags" Target="../tags/tag101.xml"/><Relationship Id="rId5" Type="http://schemas.openxmlformats.org/officeDocument/2006/relationships/tags" Target="../tags/tag100.xml"/><Relationship Id="rId4" Type="http://schemas.openxmlformats.org/officeDocument/2006/relationships/tags" Target="../tags/tag99.xml"/><Relationship Id="rId3" Type="http://schemas.openxmlformats.org/officeDocument/2006/relationships/tags" Target="../tags/tag98.xml"/><Relationship Id="rId2" Type="http://schemas.openxmlformats.org/officeDocument/2006/relationships/tags" Target="../tags/tag97.xml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6" Type="http://schemas.openxmlformats.org/officeDocument/2006/relationships/tags" Target="../tags/tag107.xml"/><Relationship Id="rId5" Type="http://schemas.openxmlformats.org/officeDocument/2006/relationships/tags" Target="../tags/tag106.xml"/><Relationship Id="rId4" Type="http://schemas.openxmlformats.org/officeDocument/2006/relationships/tags" Target="../tags/tag105.xml"/><Relationship Id="rId3" Type="http://schemas.openxmlformats.org/officeDocument/2006/relationships/tags" Target="../tags/tag104.xml"/><Relationship Id="rId2" Type="http://schemas.openxmlformats.org/officeDocument/2006/relationships/tags" Target="../tags/tag103.xml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5" Type="http://schemas.openxmlformats.org/officeDocument/2006/relationships/tags" Target="../tags/tag111.xml"/><Relationship Id="rId4" Type="http://schemas.openxmlformats.org/officeDocument/2006/relationships/tags" Target="../tags/tag110.xml"/><Relationship Id="rId3" Type="http://schemas.openxmlformats.org/officeDocument/2006/relationships/tags" Target="../tags/tag109.xml"/><Relationship Id="rId2" Type="http://schemas.openxmlformats.org/officeDocument/2006/relationships/tags" Target="../tags/tag108.xml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6" Type="http://schemas.openxmlformats.org/officeDocument/2006/relationships/tags" Target="../tags/tag116.xml"/><Relationship Id="rId5" Type="http://schemas.openxmlformats.org/officeDocument/2006/relationships/tags" Target="../tags/tag115.xml"/><Relationship Id="rId4" Type="http://schemas.openxmlformats.org/officeDocument/2006/relationships/tags" Target="../tags/tag114.xml"/><Relationship Id="rId3" Type="http://schemas.openxmlformats.org/officeDocument/2006/relationships/tags" Target="../tags/tag113.xml"/><Relationship Id="rId2" Type="http://schemas.openxmlformats.org/officeDocument/2006/relationships/tags" Target="../tags/tag112.xml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5" Type="http://schemas.openxmlformats.org/officeDocument/2006/relationships/tags" Target="../tags/tag120.xml"/><Relationship Id="rId4" Type="http://schemas.openxmlformats.org/officeDocument/2006/relationships/tags" Target="../tags/tag119.xml"/><Relationship Id="rId3" Type="http://schemas.openxmlformats.org/officeDocument/2006/relationships/tags" Target="../tags/tag118.xml"/><Relationship Id="rId2" Type="http://schemas.openxmlformats.org/officeDocument/2006/relationships/tags" Target="../tags/tag117.xml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7" Type="http://schemas.openxmlformats.org/officeDocument/2006/relationships/tags" Target="../tags/tag126.xml"/><Relationship Id="rId6" Type="http://schemas.openxmlformats.org/officeDocument/2006/relationships/tags" Target="../tags/tag125.xml"/><Relationship Id="rId5" Type="http://schemas.openxmlformats.org/officeDocument/2006/relationships/tags" Target="../tags/tag124.xml"/><Relationship Id="rId4" Type="http://schemas.openxmlformats.org/officeDocument/2006/relationships/tags" Target="../tags/tag123.xml"/><Relationship Id="rId3" Type="http://schemas.openxmlformats.org/officeDocument/2006/relationships/tags" Target="../tags/tag122.xml"/><Relationship Id="rId2" Type="http://schemas.openxmlformats.org/officeDocument/2006/relationships/tags" Target="../tags/tag121.xml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8" Type="http://schemas.openxmlformats.org/officeDocument/2006/relationships/tags" Target="../tags/tag133.xml"/><Relationship Id="rId7" Type="http://schemas.openxmlformats.org/officeDocument/2006/relationships/tags" Target="../tags/tag132.xml"/><Relationship Id="rId6" Type="http://schemas.openxmlformats.org/officeDocument/2006/relationships/tags" Target="../tags/tag131.xml"/><Relationship Id="rId5" Type="http://schemas.openxmlformats.org/officeDocument/2006/relationships/tags" Target="../tags/tag130.xml"/><Relationship Id="rId4" Type="http://schemas.openxmlformats.org/officeDocument/2006/relationships/tags" Target="../tags/tag129.xml"/><Relationship Id="rId3" Type="http://schemas.openxmlformats.org/officeDocument/2006/relationships/tags" Target="../tags/tag128.xml"/><Relationship Id="rId2" Type="http://schemas.openxmlformats.org/officeDocument/2006/relationships/tags" Target="../tags/tag127.xml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8" Type="http://schemas.openxmlformats.org/officeDocument/2006/relationships/tags" Target="../tags/tag140.xml"/><Relationship Id="rId7" Type="http://schemas.openxmlformats.org/officeDocument/2006/relationships/tags" Target="../tags/tag139.xml"/><Relationship Id="rId6" Type="http://schemas.openxmlformats.org/officeDocument/2006/relationships/tags" Target="../tags/tag138.xml"/><Relationship Id="rId5" Type="http://schemas.openxmlformats.org/officeDocument/2006/relationships/tags" Target="../tags/tag137.xml"/><Relationship Id="rId4" Type="http://schemas.openxmlformats.org/officeDocument/2006/relationships/tags" Target="../tags/tag136.xml"/><Relationship Id="rId3" Type="http://schemas.openxmlformats.org/officeDocument/2006/relationships/tags" Target="../tags/tag135.xml"/><Relationship Id="rId2" Type="http://schemas.openxmlformats.org/officeDocument/2006/relationships/tags" Target="../tags/tag134.xml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8" Type="http://schemas.openxmlformats.org/officeDocument/2006/relationships/tags" Target="../tags/tag147.xml"/><Relationship Id="rId7" Type="http://schemas.openxmlformats.org/officeDocument/2006/relationships/tags" Target="../tags/tag146.xml"/><Relationship Id="rId6" Type="http://schemas.openxmlformats.org/officeDocument/2006/relationships/tags" Target="../tags/tag145.xml"/><Relationship Id="rId5" Type="http://schemas.openxmlformats.org/officeDocument/2006/relationships/tags" Target="../tags/tag144.xml"/><Relationship Id="rId4" Type="http://schemas.openxmlformats.org/officeDocument/2006/relationships/tags" Target="../tags/tag143.xml"/><Relationship Id="rId3" Type="http://schemas.openxmlformats.org/officeDocument/2006/relationships/tags" Target="../tags/tag142.xml"/><Relationship Id="rId2" Type="http://schemas.openxmlformats.org/officeDocument/2006/relationships/tags" Target="../tags/tag141.xml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9" Type="http://schemas.openxmlformats.org/officeDocument/2006/relationships/tags" Target="../tags/tag155.xml"/><Relationship Id="rId8" Type="http://schemas.openxmlformats.org/officeDocument/2006/relationships/tags" Target="../tags/tag154.xml"/><Relationship Id="rId7" Type="http://schemas.openxmlformats.org/officeDocument/2006/relationships/tags" Target="../tags/tag153.xml"/><Relationship Id="rId6" Type="http://schemas.openxmlformats.org/officeDocument/2006/relationships/tags" Target="../tags/tag152.xml"/><Relationship Id="rId5" Type="http://schemas.openxmlformats.org/officeDocument/2006/relationships/tags" Target="../tags/tag151.xml"/><Relationship Id="rId4" Type="http://schemas.openxmlformats.org/officeDocument/2006/relationships/tags" Target="../tags/tag150.xml"/><Relationship Id="rId3" Type="http://schemas.openxmlformats.org/officeDocument/2006/relationships/tags" Target="../tags/tag149.xml"/><Relationship Id="rId2" Type="http://schemas.openxmlformats.org/officeDocument/2006/relationships/tags" Target="../tags/tag148.xml"/><Relationship Id="rId10" Type="http://schemas.openxmlformats.org/officeDocument/2006/relationships/tags" Target="../tags/tag156.xml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7" Type="http://schemas.openxmlformats.org/officeDocument/2006/relationships/tags" Target="../tags/tag162.xml"/><Relationship Id="rId6" Type="http://schemas.openxmlformats.org/officeDocument/2006/relationships/tags" Target="../tags/tag161.xml"/><Relationship Id="rId5" Type="http://schemas.openxmlformats.org/officeDocument/2006/relationships/tags" Target="../tags/tag160.xml"/><Relationship Id="rId4" Type="http://schemas.openxmlformats.org/officeDocument/2006/relationships/tags" Target="../tags/tag159.xml"/><Relationship Id="rId3" Type="http://schemas.openxmlformats.org/officeDocument/2006/relationships/tags" Target="../tags/tag158.xml"/><Relationship Id="rId2" Type="http://schemas.openxmlformats.org/officeDocument/2006/relationships/tags" Target="../tags/tag157.xm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 b="1" i="0" spc="30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1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●"/>
              <a:defRPr kumimoji="0" lang="zh-CN" altLang="en-US" sz="18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  <a:lvl6pPr marL="2286000" indent="0">
              <a:buNone/>
              <a:defRPr/>
            </a:lvl6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 b="1" i="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 eaLnBrk="1" fontAlgn="auto" latinLnBrk="0" hangingPunct="1">
              <a:lnSpc>
                <a:spcPct val="130000"/>
              </a:lnSpc>
              <a:buNone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lnSpc>
                <a:spcPct val="120000"/>
              </a:lnSpc>
              <a:defRPr sz="1400"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 defTabSz="914400" eaLnBrk="1" fontAlgn="auto" latinLnBrk="0" hangingPunct="1">
              <a:buFont typeface="Arial" panose="020B0604020202020204" pitchFamily="34" charset="0"/>
              <a:buNone/>
              <a:tabLst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buFont typeface="Arial" panose="020B0604020202020204" pitchFamily="34" charset="0"/>
              <a:buChar char="●"/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8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单击此处编辑标题</a:t>
            </a:r>
            <a:endParaRPr dirty="0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10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>
            <a:lvl1pPr marL="228600" indent="-228600" eaLnBrk="1" fontAlgn="auto" latinLnBrk="0" hangingPunct="1">
              <a:lnSpc>
                <a:spcPct val="13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610870" y="1521460"/>
            <a:ext cx="10970260" cy="2152015"/>
          </a:xfrm>
        </p:spPr>
        <p:txBody>
          <a:bodyPr lIns="101600" tIns="38100" rIns="25400" bIns="38100" anchor="b" anchorCtr="0">
            <a:normAutofit/>
          </a:bodyPr>
          <a:lstStyle>
            <a:lvl1pPr algn="ctr">
              <a:defRPr sz="6000" b="1" spc="600">
                <a:effectLst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610870" y="3737610"/>
            <a:ext cx="10970260" cy="1596390"/>
          </a:xfrm>
        </p:spPr>
        <p:txBody>
          <a:bodyPr lIns="101600" tIns="38100" rIns="76200" bIns="38100">
            <a:normAutofit/>
          </a:bodyPr>
          <a:lstStyle>
            <a:lvl1pPr marL="0" indent="0" algn="ctr" eaLnBrk="1" fontAlgn="auto" latinLnBrk="0" hangingPunct="1">
              <a:lnSpc>
                <a:spcPct val="15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4"/>
            </p:custDataLst>
          </p:nvPr>
        </p:nvSpPr>
        <p:spPr>
          <a:xfrm>
            <a:off x="61341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5"/>
            </p:custDataLst>
          </p:nvPr>
        </p:nvSpPr>
        <p:spPr>
          <a:xfrm>
            <a:off x="4116000" y="631427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6"/>
            </p:custDataLst>
          </p:nvPr>
        </p:nvSpPr>
        <p:spPr>
          <a:xfrm>
            <a:off x="887859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11505" y="1515110"/>
            <a:ext cx="10970895" cy="4736465"/>
          </a:xfrm>
        </p:spPr>
        <p:txBody>
          <a:bodyPr vert="horz" lIns="90170" tIns="46990" rIns="90170" bIns="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marR="0" lvl="1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914400" marR="0" lvl="2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371600" marR="0" lvl="3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828800" marR="0" lvl="4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10870" y="625475"/>
            <a:ext cx="10970895" cy="706755"/>
          </a:xfrm>
        </p:spPr>
        <p:txBody>
          <a:bodyPr vert="horz" lIns="101600" tIns="38100" rIns="76200" bIns="381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4"/>
            </p:custDataLst>
          </p:nvPr>
        </p:nvSpPr>
        <p:spPr>
          <a:xfrm>
            <a:off x="61341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5"/>
            </p:custDataLst>
          </p:nvPr>
        </p:nvSpPr>
        <p:spPr>
          <a:xfrm>
            <a:off x="4116000" y="631427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6"/>
            </p:custDataLst>
          </p:nvPr>
        </p:nvSpPr>
        <p:spPr>
          <a:xfrm>
            <a:off x="887859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1995" y="3926840"/>
            <a:ext cx="7767955" cy="768350"/>
          </a:xfrm>
        </p:spPr>
        <p:txBody>
          <a:bodyPr lIns="101600" tIns="38100" rIns="63500" bIns="38100" anchor="t" anchorCtr="0">
            <a:normAutofit/>
          </a:bodyPr>
          <a:lstStyle>
            <a:lvl1pPr>
              <a:defRPr sz="4400" b="1" u="none" strike="noStrike" kern="1200" cap="none" spc="300" normalizeH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1995" y="4728210"/>
            <a:ext cx="7769225" cy="1078230"/>
          </a:xfrm>
        </p:spPr>
        <p:txBody>
          <a:bodyPr wrap="square" lIns="90170" tIns="46990" rIns="90170" bIns="46990">
            <a:normAutofit/>
          </a:bodyPr>
          <a:lstStyle>
            <a:lvl1pPr marL="0" indent="0" algn="l" eaLnBrk="1" fontAlgn="auto" latinLnBrk="0" hangingPunct="1">
              <a:lnSpc>
                <a:spcPct val="150000"/>
              </a:lnSpc>
              <a:spcAft>
                <a:spcPts val="0"/>
              </a:spcAft>
              <a:buNone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4"/>
            </p:custDataLst>
          </p:nvPr>
        </p:nvSpPr>
        <p:spPr>
          <a:xfrm>
            <a:off x="61341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5"/>
            </p:custDataLst>
          </p:nvPr>
        </p:nvSpPr>
        <p:spPr>
          <a:xfrm>
            <a:off x="4116000" y="631427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6"/>
            </p:custDataLst>
          </p:nvPr>
        </p:nvSpPr>
        <p:spPr>
          <a:xfrm>
            <a:off x="887859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占位符 8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12775" y="1522095"/>
            <a:ext cx="5169535" cy="4751070"/>
          </a:xfrm>
          <a:prstGeom prst="rect">
            <a:avLst/>
          </a:prstGeom>
        </p:spPr>
        <p:txBody>
          <a:bodyPr vert="horz" lIns="90170" tIns="46990" rIns="90170" bIns="46990" rtlCol="0">
            <a:normAutofit/>
          </a:bodyPr>
          <a:lstStyle>
            <a:lvl1pPr marL="0" indent="0" algn="l">
              <a:buFont typeface="Wingdings" panose="05000000000000000000" charset="0"/>
              <a:buChar char="l"/>
              <a:defRPr>
                <a:latin typeface="+mn-ea"/>
                <a:ea typeface="+mn-ea"/>
                <a:cs typeface="+mn-ea"/>
              </a:defRPr>
            </a:lvl1pPr>
            <a:lvl2pPr marL="457200" indent="0" algn="l">
              <a:buFont typeface="Wingdings" panose="05000000000000000000" charset="0"/>
              <a:buChar char="l"/>
              <a:defRPr/>
            </a:lvl2pPr>
            <a:lvl3pPr marL="914400" indent="0" algn="l">
              <a:buFont typeface="Wingdings" panose="05000000000000000000" charset="0"/>
              <a:buChar char="l"/>
              <a:defRPr/>
            </a:lvl3pPr>
            <a:lvl4pPr marL="1371600" indent="0" algn="l">
              <a:buFont typeface="Wingdings" panose="05000000000000000000" charset="0"/>
              <a:buChar char="l"/>
              <a:defRPr/>
            </a:lvl4pPr>
            <a:lvl5pPr marL="1828800" indent="0" algn="l">
              <a:buFont typeface="Wingdings" panose="05000000000000000000" charset="0"/>
              <a:buChar char="l"/>
              <a:defRPr/>
            </a:lvl5pPr>
          </a:lstStyle>
          <a:p>
            <a:pPr lvl="0"/>
            <a:r>
              <a:rPr dirty="0">
                <a:sym typeface="+mn-ea"/>
              </a:rPr>
              <a:t> 单击此处编辑文本</a:t>
            </a:r>
            <a:endParaRPr lang="zh-CN" altLang="en-US" dirty="0"/>
          </a:p>
        </p:txBody>
      </p:sp>
      <p:cxnSp>
        <p:nvCxnSpPr>
          <p:cNvPr id="25" name="直接连接符 24"/>
          <p:cNvCxnSpPr/>
          <p:nvPr userDrawn="1">
            <p:custDataLst>
              <p:tags r:id="rId3"/>
            </p:custDataLst>
          </p:nvPr>
        </p:nvCxnSpPr>
        <p:spPr>
          <a:xfrm>
            <a:off x="6096000" y="1715770"/>
            <a:ext cx="0" cy="444246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标题 9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610870" y="625475"/>
            <a:ext cx="10970895" cy="706755"/>
          </a:xfrm>
        </p:spPr>
        <p:txBody>
          <a:bodyPr vert="horz" lIns="101600" tIns="38100" rIns="76200" bIns="381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 dirty="0">
              <a:sym typeface="+mn-ea"/>
            </a:endParaRPr>
          </a:p>
        </p:txBody>
      </p:sp>
      <p:sp>
        <p:nvSpPr>
          <p:cNvPr id="11" name="文本占位符 10"/>
          <p:cNvSpPr>
            <a:spLocks noGrp="1"/>
          </p:cNvSpPr>
          <p:nvPr>
            <p:ph type="body" idx="13" hasCustomPrompt="1"/>
            <p:custDataLst>
              <p:tags r:id="rId5"/>
            </p:custDataLst>
          </p:nvPr>
        </p:nvSpPr>
        <p:spPr>
          <a:xfrm>
            <a:off x="6412230" y="1522095"/>
            <a:ext cx="5169535" cy="4751070"/>
          </a:xfrm>
          <a:prstGeom prst="rect">
            <a:avLst/>
          </a:prstGeom>
        </p:spPr>
        <p:txBody>
          <a:bodyPr vert="horz" lIns="90170" tIns="46990" rIns="90170" bIns="46990" rtlCol="0">
            <a:normAutofit/>
          </a:bodyPr>
          <a:lstStyle>
            <a:lvl1pPr marL="0" indent="0" algn="l">
              <a:buFont typeface="Wingdings" panose="05000000000000000000" charset="0"/>
              <a:buChar char="l"/>
              <a:defRPr>
                <a:latin typeface="+mn-ea"/>
                <a:ea typeface="+mn-ea"/>
                <a:cs typeface="+mn-ea"/>
              </a:defRPr>
            </a:lvl1pPr>
            <a:lvl2pPr marL="457200" indent="0" algn="l">
              <a:buFont typeface="Wingdings" panose="05000000000000000000" charset="0"/>
              <a:buChar char="l"/>
              <a:defRPr/>
            </a:lvl2pPr>
            <a:lvl3pPr marL="914400" indent="0" algn="l">
              <a:buFont typeface="Wingdings" panose="05000000000000000000" charset="0"/>
              <a:buChar char="l"/>
              <a:defRPr/>
            </a:lvl3pPr>
            <a:lvl4pPr marL="1371600" indent="0" algn="l">
              <a:buFont typeface="Wingdings" panose="05000000000000000000" charset="0"/>
              <a:buChar char="l"/>
              <a:defRPr/>
            </a:lvl4pPr>
            <a:lvl5pPr marL="1828800" indent="0" algn="l">
              <a:buFont typeface="Wingdings" panose="05000000000000000000" charset="0"/>
              <a:buChar char="l"/>
              <a:defRPr/>
            </a:lvl5pPr>
          </a:lstStyle>
          <a:p>
            <a:pPr lvl="0"/>
            <a:r>
              <a:rPr dirty="0">
                <a:sym typeface="+mn-ea"/>
              </a:rPr>
              <a:t> 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6"/>
            </p:custDataLst>
          </p:nvPr>
        </p:nvSpPr>
        <p:spPr>
          <a:xfrm>
            <a:off x="61341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7"/>
            </p:custDataLst>
          </p:nvPr>
        </p:nvSpPr>
        <p:spPr>
          <a:xfrm>
            <a:off x="4116000" y="631427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8"/>
            </p:custDataLst>
          </p:nvPr>
        </p:nvSpPr>
        <p:spPr>
          <a:xfrm>
            <a:off x="887859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19125" y="1428115"/>
            <a:ext cx="5334000" cy="381000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19125" y="1854200"/>
            <a:ext cx="5334000" cy="440436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charset="0"/>
              <a:buChar char="l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charset="0"/>
              <a:buChar char="l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charset="0"/>
              <a:buChar char="l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charset="0"/>
              <a:buChar char="l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charset="0"/>
              <a:buChar char="l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00" y="1428115"/>
            <a:ext cx="5344160" cy="3810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00" y="1854200"/>
            <a:ext cx="5344160" cy="440436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charset="0"/>
              <a:buChar char="l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charset="0"/>
              <a:buChar char="l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charset="0"/>
              <a:buChar char="l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charset="0"/>
              <a:buChar char="l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charset="0"/>
              <a:buChar char="l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11" name="标题 10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610870" y="625475"/>
            <a:ext cx="10970895" cy="706755"/>
          </a:xfrm>
        </p:spPr>
        <p:txBody>
          <a:bodyPr vert="horz" lIns="101600" tIns="38100" rIns="76200" bIns="381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>
          <a:xfrm>
            <a:off x="61341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>
          <a:xfrm>
            <a:off x="4116000" y="631427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>
          <a:xfrm>
            <a:off x="887859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标题 10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10870" y="625475"/>
            <a:ext cx="10970895" cy="706755"/>
          </a:xfrm>
        </p:spPr>
        <p:txBody>
          <a:bodyPr vert="horz" lIns="101600" tIns="38100" rIns="76200" bIns="381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3"/>
            </p:custDataLst>
          </p:nvPr>
        </p:nvSpPr>
        <p:spPr>
          <a:xfrm>
            <a:off x="61341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4"/>
            </p:custDataLst>
          </p:nvPr>
        </p:nvSpPr>
        <p:spPr>
          <a:xfrm>
            <a:off x="4116000" y="631427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5"/>
            </p:custDataLst>
          </p:nvPr>
        </p:nvSpPr>
        <p:spPr>
          <a:xfrm>
            <a:off x="887859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930" y="914400"/>
            <a:ext cx="1042670" cy="5029200"/>
          </a:xfrm>
        </p:spPr>
        <p:txBody>
          <a:bodyPr vert="eaVert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  <p:custDataLst>
              <p:tags r:id="rId3"/>
            </p:custDataLst>
          </p:nvPr>
        </p:nvSpPr>
        <p:spPr>
          <a:xfrm>
            <a:off x="913765" y="914399"/>
            <a:ext cx="9170035" cy="5028565"/>
          </a:xfrm>
        </p:spPr>
        <p:txBody>
          <a:bodyPr vert="eaVert" lIns="46990" tIns="46990" rIns="46990" bIns="46990">
            <a:normAutofit/>
          </a:bodyPr>
          <a:lstStyle>
            <a:lvl1pPr indent="0" eaLnBrk="1" fontAlgn="auto" latinLnBrk="0" hangingPunct="1">
              <a:buFont typeface="Wingdings" panose="05000000000000000000" charset="0"/>
              <a:buChar char="l"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indent="0" eaLnBrk="1" fontAlgn="auto" latinLnBrk="0" hangingPunct="1">
              <a:buFont typeface="Wingdings" panose="05000000000000000000" charset="0"/>
              <a:buChar char="l"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 indent="0" eaLnBrk="1" fontAlgn="auto" latinLnBrk="0" hangingPunct="1">
              <a:buFont typeface="Wingdings" panose="05000000000000000000" charset="0"/>
              <a:buChar char="l"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 indent="0" eaLnBrk="1" fontAlgn="auto" latinLnBrk="0" hangingPunct="1">
              <a:buFont typeface="Wingdings" panose="05000000000000000000" charset="0"/>
              <a:buChar char="l"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 indent="0" eaLnBrk="1" fontAlgn="auto" latinLnBrk="0" hangingPunct="1">
              <a:buFont typeface="Wingdings" panose="05000000000000000000" charset="0"/>
              <a:buChar char="l"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 单击此处编辑文本</a:t>
            </a:r>
            <a:endParaRPr lang="zh-CN" altLang="en-US" dirty="0"/>
          </a:p>
          <a:p>
            <a:pPr lvl="1"/>
            <a:r>
              <a:rPr lang="zh-CN" altLang="en-US" dirty="0"/>
              <a:t> 第二级</a:t>
            </a:r>
            <a:endParaRPr lang="zh-CN" altLang="en-US" dirty="0"/>
          </a:p>
          <a:p>
            <a:pPr lvl="2"/>
            <a:r>
              <a:rPr lang="zh-CN" altLang="en-US" dirty="0"/>
              <a:t> 第三级</a:t>
            </a:r>
            <a:endParaRPr lang="zh-CN" altLang="en-US" dirty="0"/>
          </a:p>
          <a:p>
            <a:pPr lvl="3"/>
            <a:r>
              <a:rPr lang="zh-CN" altLang="en-US" dirty="0"/>
              <a:t> 第四级</a:t>
            </a:r>
            <a:endParaRPr lang="zh-CN" altLang="en-US" dirty="0"/>
          </a:p>
          <a:p>
            <a:pPr lvl="4"/>
            <a:r>
              <a:rPr lang="zh-CN" altLang="en-US" dirty="0"/>
              <a:t> 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4"/>
            </p:custDataLst>
          </p:nvPr>
        </p:nvSpPr>
        <p:spPr>
          <a:xfrm>
            <a:off x="61341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5"/>
            </p:custDataLst>
          </p:nvPr>
        </p:nvSpPr>
        <p:spPr>
          <a:xfrm>
            <a:off x="4116000" y="631427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6"/>
            </p:custDataLst>
          </p:nvPr>
        </p:nvSpPr>
        <p:spPr>
          <a:xfrm>
            <a:off x="887859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内容占位符 7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11505" y="775335"/>
            <a:ext cx="10968990" cy="5481955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charset="0"/>
              <a:buChar char="l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charset="0"/>
              <a:buChar char="l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charset="0"/>
              <a:buChar char="l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charset="0"/>
              <a:buChar char="l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charset="0"/>
              <a:buChar char="l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3"/>
            </p:custDataLst>
          </p:nvPr>
        </p:nvSpPr>
        <p:spPr>
          <a:xfrm>
            <a:off x="61341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4"/>
            </p:custDataLst>
          </p:nvPr>
        </p:nvSpPr>
        <p:spPr>
          <a:xfrm>
            <a:off x="4116000" y="631427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5"/>
            </p:custDataLst>
          </p:nvPr>
        </p:nvSpPr>
        <p:spPr>
          <a:xfrm>
            <a:off x="887859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2209802" y="2576987"/>
            <a:ext cx="7772398" cy="1271113"/>
          </a:xfrm>
        </p:spPr>
        <p:txBody>
          <a:bodyPr vert="horz" wrap="square" lIns="90170" tIns="46990" rIns="90170" bIns="46990" rtlCol="0" anchor="b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1" i="0" u="none" strike="noStrike" kern="1200" cap="none" spc="800" normalizeH="0" baseline="0" noProof="1" dirty="0">
                <a:solidFill>
                  <a:schemeClr val="tx1"/>
                </a:solidFill>
                <a:effectLst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编辑标题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3"/>
            </p:custDataLst>
          </p:nvPr>
        </p:nvSpPr>
        <p:spPr>
          <a:xfrm>
            <a:off x="61341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4"/>
            </p:custDataLst>
          </p:nvPr>
        </p:nvSpPr>
        <p:spPr>
          <a:xfrm>
            <a:off x="4116000" y="631427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5"/>
            </p:custDataLst>
          </p:nvPr>
        </p:nvSpPr>
        <p:spPr>
          <a:xfrm>
            <a:off x="887859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0" hasCustomPrompt="1"/>
            <p:custDataLst>
              <p:tags r:id="rId6"/>
            </p:custDataLst>
          </p:nvPr>
        </p:nvSpPr>
        <p:spPr>
          <a:xfrm>
            <a:off x="2205355" y="3949700"/>
            <a:ext cx="7788910" cy="561975"/>
          </a:xfrm>
        </p:spPr>
        <p:txBody>
          <a:bodyPr anchor="t" anchorCtr="0">
            <a:normAutofit/>
          </a:bodyPr>
          <a:lstStyle>
            <a:lvl1pPr marL="0" indent="0" algn="ctr" eaLnBrk="1" fontAlgn="auto" latinLnBrk="0" hangingPunct="1">
              <a:lnSpc>
                <a:spcPct val="100000"/>
              </a:lnSpc>
              <a:spcAft>
                <a:spcPts val="1500"/>
              </a:spcAft>
              <a:buNone/>
              <a:defRPr sz="2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zh-CN" altLang="en-US"/>
              <a:t>单击此处编辑副标题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 userDrawn="1">
            <p:ph type="title" hasCustomPrompt="1"/>
            <p:custDataLst>
              <p:tags r:id="rId2"/>
            </p:custDataLst>
          </p:nvPr>
        </p:nvSpPr>
        <p:spPr>
          <a:xfrm>
            <a:off x="838200" y="794326"/>
            <a:ext cx="10515600" cy="540484"/>
          </a:xfrm>
        </p:spPr>
        <p:txBody>
          <a:bodyPr>
            <a:normAutofit/>
          </a:bodyPr>
          <a:lstStyle>
            <a:lvl1pPr>
              <a:defRPr sz="2200" b="1" spc="2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 userDrawn="1"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lvl1pPr>
              <a:defRPr baseline="0">
                <a:latin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 userDrawn="1"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lvl1pPr>
              <a:defRPr baseline="0">
                <a:latin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 userDrawn="1"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lvl1pPr>
              <a:defRPr baseline="0">
                <a:latin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bg>
      <p:bgPr>
        <a:solidFill>
          <a:schemeClr val="bg2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 userDrawn="1">
            <p:custDataLst>
              <p:tags r:id="rId2"/>
            </p:custDataLst>
          </p:nvPr>
        </p:nvSpPr>
        <p:spPr>
          <a:xfrm>
            <a:off x="292800" y="304200"/>
            <a:ext cx="11606400" cy="62496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baseline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" name="标题 1"/>
          <p:cNvSpPr>
            <a:spLocks noGrp="1"/>
          </p:cNvSpPr>
          <p:nvPr userDrawn="1">
            <p:ph type="title" hasCustomPrompt="1"/>
            <p:custDataLst>
              <p:tags r:id="rId3"/>
            </p:custDataLst>
          </p:nvPr>
        </p:nvSpPr>
        <p:spPr>
          <a:xfrm>
            <a:off x="1281600" y="1249200"/>
            <a:ext cx="9626400" cy="723600"/>
          </a:xfrm>
        </p:spPr>
        <p:txBody>
          <a:bodyPr anchor="ctr">
            <a:normAutofit/>
          </a:bodyPr>
          <a:lstStyle>
            <a:lvl1pPr>
              <a:defRPr sz="3200" b="1" spc="2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 userDrawn="1">
            <p:ph sz="quarter" idx="13" hasCustomPrompt="1"/>
            <p:custDataLst>
              <p:tags r:id="rId4"/>
            </p:custDataLst>
          </p:nvPr>
        </p:nvSpPr>
        <p:spPr>
          <a:xfrm>
            <a:off x="1281113" y="2163600"/>
            <a:ext cx="9626600" cy="3445200"/>
          </a:xfrm>
        </p:spPr>
        <p:txBody>
          <a:bodyPr>
            <a:normAutofit/>
          </a:bodyPr>
          <a:lstStyle>
            <a:lvl1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/>
              <a:t>单击此处添加文本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 userDrawn="1"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 userDrawn="1">
            <p:ph type="ftr" sz="quarter" idx="11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4823460" cy="6858635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 userDrawn="1">
            <p:ph type="title" hasCustomPrompt="1"/>
            <p:custDataLst>
              <p:tags r:id="rId3"/>
            </p:custDataLst>
          </p:nvPr>
        </p:nvSpPr>
        <p:spPr>
          <a:xfrm>
            <a:off x="583200" y="770400"/>
            <a:ext cx="3960000" cy="882000"/>
          </a:xfrm>
        </p:spPr>
        <p:txBody>
          <a:bodyPr anchor="ctr">
            <a:normAutofit/>
          </a:bodyPr>
          <a:lstStyle>
            <a:lvl1pPr>
              <a:defRPr sz="3200" b="1" spc="2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 userDrawn="1"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 userDrawn="1"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 userDrawn="1"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 userDrawn="1">
            <p:ph type="body" sz="quarter" idx="13"/>
            <p:custDataLst>
              <p:tags r:id="rId7"/>
            </p:custDataLst>
          </p:nvPr>
        </p:nvSpPr>
        <p:spPr>
          <a:xfrm>
            <a:off x="586800" y="1764000"/>
            <a:ext cx="3956400" cy="4093200"/>
          </a:xfrm>
        </p:spPr>
        <p:txBody>
          <a:bodyPr>
            <a:normAutofit/>
          </a:bodyPr>
          <a:lstStyle>
            <a:lvl1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二级</a:t>
            </a:r>
            <a:endParaRPr lang="zh-CN" altLang="en-US" dirty="0"/>
          </a:p>
          <a:p>
            <a:pPr lvl="2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三级</a:t>
            </a:r>
            <a:endParaRPr lang="zh-CN" altLang="en-US" dirty="0"/>
          </a:p>
          <a:p>
            <a:pPr lvl="3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四级</a:t>
            </a:r>
            <a:endParaRPr lang="zh-CN" altLang="en-US" dirty="0"/>
          </a:p>
          <a:p>
            <a:pPr lvl="4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 userDrawn="1">
            <p:ph sz="quarter" idx="14"/>
            <p:custDataLst>
              <p:tags r:id="rId8"/>
            </p:custDataLst>
          </p:nvPr>
        </p:nvSpPr>
        <p:spPr>
          <a:xfrm>
            <a:off x="5101200" y="769938"/>
            <a:ext cx="6480000" cy="5087937"/>
          </a:xfrm>
        </p:spPr>
        <p:txBody>
          <a:bodyPr>
            <a:normAutofit/>
          </a:bodyPr>
          <a:lstStyle>
            <a:lvl1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>
                <a:sym typeface="+mn-ea"/>
              </a:rPr>
              <a:t>第</a:t>
            </a:r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>
                <a:sym typeface="+mn-ea"/>
              </a:rPr>
              <a:t>第</a:t>
            </a:r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>
                <a:sym typeface="+mn-ea"/>
              </a:rPr>
              <a:t>第</a:t>
            </a:r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>
                <a:sym typeface="+mn-ea"/>
              </a:rPr>
              <a:t>第</a:t>
            </a:r>
            <a:r>
              <a:rPr lang="zh-CN" altLang="en-US"/>
              <a:t>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2192000" cy="266400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olidFill>
                <a:schemeClr val="tx1">
                  <a:lumMod val="85000"/>
                  <a:lumOff val="15000"/>
                </a:schemeClr>
              </a:solidFill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 userDrawn="1">
            <p:ph type="title"/>
            <p:custDataLst>
              <p:tags r:id="rId3"/>
            </p:custDataLst>
          </p:nvPr>
        </p:nvSpPr>
        <p:spPr>
          <a:xfrm>
            <a:off x="612000" y="781200"/>
            <a:ext cx="10976400" cy="626400"/>
          </a:xfrm>
        </p:spPr>
        <p:txBody>
          <a:bodyPr anchor="ctr">
            <a:normAutofit/>
          </a:bodyPr>
          <a:lstStyle>
            <a:lvl1pPr algn="ctr">
              <a:defRPr sz="3600" b="1" spc="2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 userDrawn="1"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 userDrawn="1"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 userDrawn="1"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 userDrawn="1">
            <p:ph type="body" sz="quarter" idx="13"/>
            <p:custDataLst>
              <p:tags r:id="rId7"/>
            </p:custDataLst>
          </p:nvPr>
        </p:nvSpPr>
        <p:spPr>
          <a:xfrm>
            <a:off x="612000" y="1659600"/>
            <a:ext cx="10975975" cy="828000"/>
          </a:xfrm>
        </p:spPr>
        <p:txBody>
          <a:bodyPr>
            <a:normAutofit/>
          </a:bodyPr>
          <a:lstStyle>
            <a:lvl1pPr algn="ctr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 userDrawn="1">
            <p:ph sz="quarter" idx="14"/>
            <p:custDataLst>
              <p:tags r:id="rId8"/>
            </p:custDataLst>
          </p:nvPr>
        </p:nvSpPr>
        <p:spPr>
          <a:xfrm>
            <a:off x="612775" y="2808000"/>
            <a:ext cx="10965600" cy="3430800"/>
          </a:xfrm>
        </p:spPr>
        <p:txBody>
          <a:bodyPr>
            <a:normAutofit/>
          </a:bodyPr>
          <a:lstStyle>
            <a:lvl1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二级</a:t>
            </a:r>
            <a:endParaRPr lang="zh-CN" altLang="en-US" dirty="0"/>
          </a:p>
          <a:p>
            <a:pPr lvl="2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三级</a:t>
            </a:r>
            <a:endParaRPr lang="zh-CN" altLang="en-US" dirty="0"/>
          </a:p>
          <a:p>
            <a:pPr lvl="3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四级</a:t>
            </a:r>
            <a:endParaRPr lang="zh-CN" altLang="en-US" dirty="0"/>
          </a:p>
          <a:p>
            <a:pPr lvl="4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 userDrawn="1">
            <p:custDataLst>
              <p:tags r:id="rId2"/>
            </p:custDataLst>
          </p:nvPr>
        </p:nvSpPr>
        <p:spPr>
          <a:xfrm>
            <a:off x="0" y="5041901"/>
            <a:ext cx="12192000" cy="1828799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olidFill>
                <a:schemeClr val="tx1">
                  <a:lumMod val="85000"/>
                  <a:lumOff val="15000"/>
                </a:schemeClr>
              </a:solidFill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 userDrawn="1">
            <p:ph type="title"/>
            <p:custDataLst>
              <p:tags r:id="rId3"/>
            </p:custDataLst>
          </p:nvPr>
        </p:nvSpPr>
        <p:spPr>
          <a:xfrm>
            <a:off x="604800" y="669600"/>
            <a:ext cx="10976400" cy="565200"/>
          </a:xfrm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defRPr sz="3200" b="1" spc="2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 userDrawn="1"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 userDrawn="1"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 userDrawn="1"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 userDrawn="1">
            <p:ph sz="quarter" idx="13"/>
            <p:custDataLst>
              <p:tags r:id="rId7"/>
            </p:custDataLst>
          </p:nvPr>
        </p:nvSpPr>
        <p:spPr>
          <a:xfrm>
            <a:off x="604837" y="1681200"/>
            <a:ext cx="10990800" cy="3211200"/>
          </a:xfrm>
        </p:spPr>
        <p:txBody>
          <a:bodyPr>
            <a:normAutofit/>
          </a:bodyPr>
          <a:lstStyle>
            <a:lvl1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二级</a:t>
            </a:r>
            <a:endParaRPr lang="zh-CN" altLang="en-US" dirty="0"/>
          </a:p>
          <a:p>
            <a:pPr lvl="2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三级</a:t>
            </a:r>
            <a:endParaRPr lang="zh-CN" altLang="en-US" dirty="0"/>
          </a:p>
          <a:p>
            <a:pPr lvl="3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四级</a:t>
            </a:r>
            <a:endParaRPr lang="zh-CN" altLang="en-US" dirty="0"/>
          </a:p>
          <a:p>
            <a:pPr lvl="4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五级</a:t>
            </a:r>
            <a:endParaRPr lang="zh-CN" altLang="en-US" dirty="0"/>
          </a:p>
        </p:txBody>
      </p:sp>
      <p:sp>
        <p:nvSpPr>
          <p:cNvPr id="9" name="文本占位符 8"/>
          <p:cNvSpPr>
            <a:spLocks noGrp="1"/>
          </p:cNvSpPr>
          <p:nvPr userDrawn="1">
            <p:ph type="body" sz="quarter" idx="14"/>
            <p:custDataLst>
              <p:tags r:id="rId8"/>
            </p:custDataLst>
          </p:nvPr>
        </p:nvSpPr>
        <p:spPr>
          <a:xfrm>
            <a:off x="594000" y="5180400"/>
            <a:ext cx="11001600" cy="1011600"/>
          </a:xfrm>
        </p:spPr>
        <p:txBody>
          <a:bodyPr>
            <a:normAutofit/>
          </a:bodyPr>
          <a:lstStyle>
            <a:lvl1pPr marL="0" indent="0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None/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2192000" cy="91440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en-US" altLang="zh-CN">
              <a:solidFill>
                <a:schemeClr val="tx1">
                  <a:lumMod val="85000"/>
                  <a:lumOff val="15000"/>
                </a:schemeClr>
              </a:solidFill>
              <a:latin typeface="Viner Hand ITC" panose="03070502030502020203" charset="0"/>
              <a:cs typeface="Viner Hand ITC" panose="03070502030502020203" charset="0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79600" y="237600"/>
            <a:ext cx="11037600" cy="441964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 b="1" spc="2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579600" y="1663200"/>
            <a:ext cx="5342400" cy="2894400"/>
          </a:xfrm>
        </p:spPr>
        <p:txBody>
          <a:bodyPr/>
          <a:lstStyle>
            <a:lvl1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 dirty="0">
                <a:sym typeface="+mn-ea"/>
              </a:rPr>
              <a:t>第</a:t>
            </a:r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 dirty="0">
                <a:sym typeface="+mn-ea"/>
              </a:rPr>
              <a:t>第</a:t>
            </a:r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 dirty="0">
                <a:sym typeface="+mn-ea"/>
              </a:rPr>
              <a:t>第</a:t>
            </a:r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 dirty="0">
                <a:sym typeface="+mn-ea"/>
              </a:rPr>
              <a:t>第</a:t>
            </a:r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8"/>
            </p:custDataLst>
          </p:nvPr>
        </p:nvSpPr>
        <p:spPr>
          <a:xfrm>
            <a:off x="6242400" y="1663200"/>
            <a:ext cx="5367600" cy="2894400"/>
          </a:xfrm>
        </p:spPr>
        <p:txBody>
          <a:bodyPr>
            <a:normAutofit/>
          </a:bodyPr>
          <a:lstStyle>
            <a:lvl1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 dirty="0">
                <a:sym typeface="+mn-ea"/>
              </a:rPr>
              <a:t>第</a:t>
            </a:r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 dirty="0">
                <a:sym typeface="+mn-ea"/>
              </a:rPr>
              <a:t>第</a:t>
            </a:r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 dirty="0">
                <a:sym typeface="+mn-ea"/>
              </a:rPr>
              <a:t>第</a:t>
            </a:r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 dirty="0">
                <a:sym typeface="+mn-ea"/>
              </a:rPr>
              <a:t>第</a:t>
            </a:r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9"/>
            </p:custDataLst>
          </p:nvPr>
        </p:nvSpPr>
        <p:spPr>
          <a:xfrm>
            <a:off x="572400" y="4816800"/>
            <a:ext cx="5342400" cy="781200"/>
          </a:xfrm>
        </p:spPr>
        <p:txBody>
          <a:bodyPr>
            <a:normAutofit/>
          </a:bodyPr>
          <a:lstStyle>
            <a:lvl1pPr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0"/>
            </p:custDataLst>
          </p:nvPr>
        </p:nvSpPr>
        <p:spPr>
          <a:xfrm>
            <a:off x="6253200" y="4813200"/>
            <a:ext cx="5367600" cy="781200"/>
          </a:xfrm>
        </p:spPr>
        <p:txBody>
          <a:bodyPr>
            <a:normAutofit/>
          </a:bodyPr>
          <a:lstStyle>
            <a:lvl1pPr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bg>
      <p:bgPr>
        <a:solidFill>
          <a:schemeClr val="bg2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 userDrawn="1">
            <p:custDataLst>
              <p:tags r:id="rId2"/>
            </p:custDataLst>
          </p:nvPr>
        </p:nvSpPr>
        <p:spPr>
          <a:xfrm>
            <a:off x="0" y="959224"/>
            <a:ext cx="12192000" cy="4939553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olidFill>
                <a:schemeClr val="tx1">
                  <a:lumMod val="85000"/>
                  <a:lumOff val="15000"/>
                </a:schemeClr>
              </a:solidFill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 userDrawn="1">
            <p:ph type="title" hasCustomPrompt="1"/>
            <p:custDataLst>
              <p:tags r:id="rId3"/>
            </p:custDataLst>
          </p:nvPr>
        </p:nvSpPr>
        <p:spPr>
          <a:xfrm>
            <a:off x="1522800" y="1339200"/>
            <a:ext cx="9144000" cy="2386800"/>
          </a:xfrm>
        </p:spPr>
        <p:txBody>
          <a:bodyPr anchor="b">
            <a:normAutofit/>
          </a:bodyPr>
          <a:lstStyle>
            <a:lvl1pPr algn="ctr">
              <a:defRPr sz="6000" b="1" strike="noStrike" spc="2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 userDrawn="1"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 userDrawn="1"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 userDrawn="1"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 userDrawn="1">
            <p:ph type="body" sz="quarter" idx="13"/>
            <p:custDataLst>
              <p:tags r:id="rId7"/>
            </p:custDataLst>
          </p:nvPr>
        </p:nvSpPr>
        <p:spPr>
          <a:xfrm>
            <a:off x="1522413" y="3801840"/>
            <a:ext cx="9144000" cy="1656000"/>
          </a:xfrm>
        </p:spPr>
        <p:txBody>
          <a:bodyPr>
            <a:normAutofit/>
          </a:bodyPr>
          <a:lstStyle>
            <a:lvl1pPr algn="ctr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2.xml"/><Relationship Id="rId16" Type="http://schemas.openxmlformats.org/officeDocument/2006/relationships/tags" Target="../tags/tag61.xml"/><Relationship Id="rId15" Type="http://schemas.openxmlformats.org/officeDocument/2006/relationships/tags" Target="../tags/tag60.xml"/><Relationship Id="rId14" Type="http://schemas.openxmlformats.org/officeDocument/2006/relationships/tags" Target="../tags/tag59.xml"/><Relationship Id="rId13" Type="http://schemas.openxmlformats.org/officeDocument/2006/relationships/tags" Target="../tags/tag58.xml"/><Relationship Id="rId12" Type="http://schemas.openxmlformats.org/officeDocument/2006/relationships/tags" Target="../tags/tag57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5" Type="http://schemas.openxmlformats.org/officeDocument/2006/relationships/theme" Target="../theme/theme2.xml"/><Relationship Id="rId24" Type="http://schemas.openxmlformats.org/officeDocument/2006/relationships/tags" Target="../tags/tag168.xml"/><Relationship Id="rId23" Type="http://schemas.openxmlformats.org/officeDocument/2006/relationships/tags" Target="../tags/tag167.xml"/><Relationship Id="rId22" Type="http://schemas.openxmlformats.org/officeDocument/2006/relationships/tags" Target="../tags/tag166.xml"/><Relationship Id="rId21" Type="http://schemas.openxmlformats.org/officeDocument/2006/relationships/tags" Target="../tags/tag165.xml"/><Relationship Id="rId20" Type="http://schemas.openxmlformats.org/officeDocument/2006/relationships/tags" Target="../tags/tag164.xml"/><Relationship Id="rId2" Type="http://schemas.openxmlformats.org/officeDocument/2006/relationships/slideLayout" Target="../slideLayouts/slideLayout13.xml"/><Relationship Id="rId19" Type="http://schemas.openxmlformats.org/officeDocument/2006/relationships/tags" Target="../tags/tag163.xml"/><Relationship Id="rId18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28.xml"/><Relationship Id="rId16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9"/>
            </p:custDataLst>
          </p:nvPr>
        </p:nvSpPr>
        <p:spPr>
          <a:xfrm>
            <a:off x="613410" y="611505"/>
            <a:ext cx="10965180" cy="6477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0"/>
            </p:custDataLst>
          </p:nvPr>
        </p:nvSpPr>
        <p:spPr>
          <a:xfrm>
            <a:off x="612775" y="1515745"/>
            <a:ext cx="10965815" cy="4735195"/>
          </a:xfrm>
          <a:prstGeom prst="rect">
            <a:avLst/>
          </a:prstGeom>
        </p:spPr>
        <p:txBody>
          <a:bodyPr vert="horz" lIns="90170" tIns="46990" rIns="90170" bIns="4699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KSO_TEMPLATE" hidden="1"/>
          <p:cNvSpPr/>
          <p:nvPr userDrawn="1">
            <p:custDataLst>
              <p:tags r:id="rId21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2"/>
            </p:custDataLst>
          </p:nvPr>
        </p:nvSpPr>
        <p:spPr>
          <a:xfrm>
            <a:off x="61341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3"/>
            </p:custDataLst>
          </p:nvPr>
        </p:nvSpPr>
        <p:spPr>
          <a:xfrm>
            <a:off x="4116000" y="631427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4"/>
            </p:custDataLst>
          </p:nvPr>
        </p:nvSpPr>
        <p:spPr>
          <a:xfrm>
            <a:off x="887859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200" normalizeH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5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5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5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5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5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2.xml"/><Relationship Id="rId4" Type="http://schemas.openxmlformats.org/officeDocument/2006/relationships/tags" Target="../tags/tag172.xml"/><Relationship Id="rId3" Type="http://schemas.openxmlformats.org/officeDocument/2006/relationships/tags" Target="../tags/tag171.xml"/><Relationship Id="rId2" Type="http://schemas.openxmlformats.org/officeDocument/2006/relationships/tags" Target="../tags/tag170.xml"/><Relationship Id="rId1" Type="http://schemas.openxmlformats.org/officeDocument/2006/relationships/tags" Target="../tags/tag16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73.xml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74.xml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3.xml"/><Relationship Id="rId3" Type="http://schemas.openxmlformats.org/officeDocument/2006/relationships/tags" Target="../tags/tag175.xml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76.xml"/><Relationship Id="rId1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77.xml"/><Relationship Id="rId1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78.xml"/><Relationship Id="rId1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3.xml"/><Relationship Id="rId3" Type="http://schemas.openxmlformats.org/officeDocument/2006/relationships/tags" Target="../tags/tag179.xml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80.xml"/><Relationship Id="rId1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81.xml"/><Relationship Id="rId1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82.xml"/><Relationship Id="rId1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83.xml"/><Relationship Id="rId1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3.xml"/><Relationship Id="rId3" Type="http://schemas.openxmlformats.org/officeDocument/2006/relationships/tags" Target="../tags/tag184.xml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85.xml"/><Relationship Id="rId1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610870" y="1131472"/>
            <a:ext cx="10970260" cy="2152015"/>
          </a:xfrm>
        </p:spPr>
        <p:txBody>
          <a:bodyPr/>
          <a:lstStyle/>
          <a:p>
            <a:r>
              <a:rPr lang="zh-CN" altLang="en-US" spc="300">
                <a:latin typeface="Arial" panose="020B0604020202020204" pitchFamily="34" charset="0"/>
                <a:ea typeface="微软雅黑" panose="020B0503020204020204" pitchFamily="34" charset="-122"/>
                <a:sym typeface="+mn-ea"/>
              </a:rPr>
              <a:t>第四章 地形地貌</a:t>
            </a:r>
            <a:endParaRPr lang="zh-CN" altLang="en-US" spc="300">
              <a:latin typeface="Arial" panose="020B0604020202020204" pitchFamily="34" charset="0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6" name="文本占位符 2"/>
          <p:cNvSpPr txBox="1"/>
          <p:nvPr>
            <p:custDataLst>
              <p:tags r:id="rId2"/>
            </p:custDataLst>
          </p:nvPr>
        </p:nvSpPr>
        <p:spPr>
          <a:xfrm>
            <a:off x="3861594" y="4640347"/>
            <a:ext cx="4468813" cy="337185"/>
          </a:xfrm>
          <a:prstGeom prst="rect">
            <a:avLst/>
          </a:prstGeom>
        </p:spPr>
        <p:txBody>
          <a:bodyPr wrap="square">
            <a:normAutofit fontScale="90000"/>
          </a:bodyPr>
          <a:lstStyle>
            <a:lvl1pPr marL="22860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sz="160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0"/>
              </a:spcAft>
              <a:buNone/>
            </a:pPr>
            <a:r>
              <a:rPr lang="zh-CN" altLang="en-US" spc="300">
                <a:latin typeface="Arial" panose="020B0604020202020204" pitchFamily="34" charset="0"/>
                <a:ea typeface="微软雅黑" panose="020B0503020204020204" pitchFamily="34" charset="-122"/>
              </a:rPr>
              <a:t>演讲人</a:t>
            </a:r>
            <a:endParaRPr lang="zh-CN" altLang="en-US" spc="30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" name="文本占位符 2"/>
          <p:cNvSpPr txBox="1"/>
          <p:nvPr>
            <p:custDataLst>
              <p:tags r:id="rId3"/>
            </p:custDataLst>
          </p:nvPr>
        </p:nvSpPr>
        <p:spPr>
          <a:xfrm>
            <a:off x="3861594" y="4978901"/>
            <a:ext cx="4468813" cy="337185"/>
          </a:xfrm>
          <a:prstGeom prst="rect">
            <a:avLst/>
          </a:prstGeom>
        </p:spPr>
        <p:txBody>
          <a:bodyPr wrap="square">
            <a:normAutofit/>
          </a:bodyPr>
          <a:lstStyle>
            <a:lvl1pPr marL="22860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sz="160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0"/>
              </a:spcAft>
              <a:buNone/>
            </a:pPr>
            <a:r>
              <a:rPr lang="zh-CN" altLang="en-US" spc="300">
                <a:latin typeface="Arial" panose="020B0604020202020204" pitchFamily="34" charset="0"/>
                <a:ea typeface="微软雅黑" panose="020B0503020204020204" pitchFamily="34" charset="-122"/>
              </a:rPr>
              <a:t>2021-01-10</a:t>
            </a:r>
            <a:endParaRPr lang="zh-CN" altLang="en-US" spc="30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custDataLst>
      <p:tags r:id="rId4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471805" y="114300"/>
            <a:ext cx="11313795" cy="618680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248285" y="125095"/>
            <a:ext cx="10115550" cy="615378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624840" y="588645"/>
            <a:ext cx="11138535" cy="222186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9495" y="3678555"/>
            <a:ext cx="10806430" cy="205105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164465" y="270510"/>
            <a:ext cx="10970895" cy="4736465"/>
          </a:xfrm>
        </p:spPr>
        <p:txBody>
          <a:bodyPr>
            <a:noAutofit/>
          </a:bodyPr>
          <a:p>
            <a:pPr>
              <a:lnSpc>
                <a:spcPct val="100000"/>
              </a:lnSpc>
            </a:pPr>
            <a:r>
              <a:rPr lang="zh-CN" altLang="en-US" sz="2800"/>
              <a:t>下图甲为“太平洋某岛屿一角自然风光图片”，乙图为“非洲埃及狮身人面像”。读图回答下列小题。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1．形成图甲奇岩怪石的主要作用是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A．流水堆积	B．海浪侵蚀	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C．内力侵蚀	D．风力堆积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2．造成开罗附近“狮身人面像”缺损严重的主要原因是（   ）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A．风化风蚀	B．河流侵蚀	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C．冰川侵蚀	D．海浪侵蚀</a:t>
            </a:r>
            <a:endParaRPr lang="zh-CN" altLang="en-US" sz="2800"/>
          </a:p>
        </p:txBody>
      </p:sp>
      <p:pic>
        <p:nvPicPr>
          <p:cNvPr id="944223273" name="图片 944223273" descr="figure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09335" y="4519295"/>
            <a:ext cx="5026025" cy="2122805"/>
          </a:xfrm>
          <a:prstGeom prst="rect">
            <a:avLst/>
          </a:prstGeom>
        </p:spPr>
      </p:pic>
      <p:sp>
        <p:nvSpPr>
          <p:cNvPr id="4" name="笑脸 3"/>
          <p:cNvSpPr/>
          <p:nvPr/>
        </p:nvSpPr>
        <p:spPr>
          <a:xfrm>
            <a:off x="2629535" y="1558290"/>
            <a:ext cx="914400" cy="914400"/>
          </a:xfrm>
          <a:prstGeom prst="smileyFace">
            <a:avLst>
              <a:gd name="adj" fmla="val 4653"/>
            </a:avLst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笑脸 4"/>
          <p:cNvSpPr/>
          <p:nvPr/>
        </p:nvSpPr>
        <p:spPr>
          <a:xfrm>
            <a:off x="0" y="3280410"/>
            <a:ext cx="914400" cy="914400"/>
          </a:xfrm>
          <a:prstGeom prst="smileyFace">
            <a:avLst>
              <a:gd name="adj" fmla="val 4653"/>
            </a:avLst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143510" y="217170"/>
            <a:ext cx="10970895" cy="4736465"/>
          </a:xfrm>
        </p:spPr>
        <p:txBody>
          <a:bodyPr>
            <a:noAutofit/>
          </a:bodyPr>
          <a:p>
            <a:pPr>
              <a:lnSpc>
                <a:spcPct val="100000"/>
              </a:lnSpc>
            </a:pPr>
            <a:r>
              <a:rPr lang="zh-CN" altLang="en-US" sz="2800"/>
              <a:t>下图为我国西北地区常见的石蘑菇和沙丘图片。据此完成下面小题。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3．石蘑菇是指顶部大、基部小的形似蘑菇状的岩石，其形成的主要外力作用是（   ）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A．风力侵蚀作用B．风力堆积作用C．流水侵蚀作用	D．流水堆积作用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4．图中沙丘形成的主要外力作用是（   ）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A．风力侵蚀作用 B．流水堆积作用 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C．风力堆积作用        D．流水侵蚀作用</a:t>
            </a:r>
            <a:endParaRPr lang="zh-CN" altLang="en-US" sz="2800"/>
          </a:p>
        </p:txBody>
      </p:sp>
      <p:pic>
        <p:nvPicPr>
          <p:cNvPr id="9601305" name="图片 9601305" descr="figure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227570" y="4473575"/>
            <a:ext cx="4698365" cy="1825625"/>
          </a:xfrm>
          <a:prstGeom prst="rect">
            <a:avLst/>
          </a:prstGeom>
        </p:spPr>
      </p:pic>
      <p:sp>
        <p:nvSpPr>
          <p:cNvPr id="4" name="笑脸 3"/>
          <p:cNvSpPr/>
          <p:nvPr/>
        </p:nvSpPr>
        <p:spPr>
          <a:xfrm>
            <a:off x="143510" y="1913890"/>
            <a:ext cx="914400" cy="914400"/>
          </a:xfrm>
          <a:prstGeom prst="smileyFace">
            <a:avLst>
              <a:gd name="adj" fmla="val 4653"/>
            </a:avLst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笑脸 4"/>
          <p:cNvSpPr/>
          <p:nvPr/>
        </p:nvSpPr>
        <p:spPr>
          <a:xfrm>
            <a:off x="143510" y="4039235"/>
            <a:ext cx="914400" cy="914400"/>
          </a:xfrm>
          <a:prstGeom prst="smileyFace">
            <a:avLst>
              <a:gd name="adj" fmla="val 4653"/>
            </a:avLst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0" y="0"/>
            <a:ext cx="10970895" cy="4736465"/>
          </a:xfrm>
        </p:spPr>
        <p:txBody>
          <a:bodyPr>
            <a:noAutofit/>
          </a:bodyPr>
          <a:p>
            <a:pPr>
              <a:lnSpc>
                <a:spcPct val="100000"/>
              </a:lnSpc>
            </a:pPr>
            <a:r>
              <a:rPr lang="zh-CN" altLang="en-US" sz="2700"/>
              <a:t> 下图示意喀斯特地貌的形成过程。据此完成下面小题。</a:t>
            </a:r>
            <a:endParaRPr lang="zh-CN" altLang="en-US" sz="2700"/>
          </a:p>
          <a:p>
            <a:pPr>
              <a:lnSpc>
                <a:spcPct val="100000"/>
              </a:lnSpc>
            </a:pPr>
            <a:r>
              <a:rPr lang="zh-CN" altLang="en-US" sz="2700"/>
              <a:t>5．我国喀斯特地貌的集中分布区位于（   ）</a:t>
            </a:r>
            <a:endParaRPr lang="zh-CN" altLang="en-US" sz="2700"/>
          </a:p>
          <a:p>
            <a:pPr>
              <a:lnSpc>
                <a:spcPct val="100000"/>
              </a:lnSpc>
            </a:pPr>
            <a:r>
              <a:rPr lang="zh-CN" altLang="en-US" sz="2700"/>
              <a:t>A．东南丘陵  B．东北平原	</a:t>
            </a:r>
            <a:endParaRPr lang="zh-CN" altLang="en-US" sz="2700"/>
          </a:p>
          <a:p>
            <a:pPr>
              <a:lnSpc>
                <a:spcPct val="100000"/>
              </a:lnSpc>
            </a:pPr>
            <a:r>
              <a:rPr lang="zh-CN" altLang="en-US" sz="2700"/>
              <a:t>C．塔里木盆地D．云贵高原</a:t>
            </a:r>
            <a:endParaRPr lang="zh-CN" altLang="en-US" sz="2700"/>
          </a:p>
          <a:p>
            <a:pPr>
              <a:lnSpc>
                <a:spcPct val="100000"/>
              </a:lnSpc>
            </a:pPr>
            <a:r>
              <a:rPr lang="zh-CN" altLang="en-US" sz="2700" b="1">
                <a:solidFill>
                  <a:srgbClr val="FF0000"/>
                </a:solidFill>
              </a:rPr>
              <a:t>6</a:t>
            </a:r>
            <a:r>
              <a:rPr lang="zh-CN" altLang="en-US" sz="2700"/>
              <a:t>．该地貌发育成熟后，当地（   ）</a:t>
            </a:r>
            <a:endParaRPr lang="zh-CN" altLang="en-US" sz="2700"/>
          </a:p>
          <a:p>
            <a:pPr>
              <a:lnSpc>
                <a:spcPct val="100000"/>
              </a:lnSpc>
            </a:pPr>
            <a:r>
              <a:rPr lang="zh-CN" altLang="en-US" sz="2700"/>
              <a:t>A．降水稀少	B．土层保厚	C．地表水缺乏	D．岩石坚硬</a:t>
            </a:r>
            <a:endParaRPr lang="zh-CN" altLang="en-US" sz="2700"/>
          </a:p>
          <a:p>
            <a:pPr>
              <a:lnSpc>
                <a:spcPct val="100000"/>
              </a:lnSpc>
            </a:pPr>
            <a:endParaRPr lang="zh-CN" altLang="en-US" sz="2700"/>
          </a:p>
        </p:txBody>
      </p:sp>
      <p:pic>
        <p:nvPicPr>
          <p:cNvPr id="1617002082" name="图片 1617002082" descr="figure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02815" y="3717925"/>
            <a:ext cx="6720205" cy="2860675"/>
          </a:xfrm>
          <a:prstGeom prst="rect">
            <a:avLst/>
          </a:prstGeom>
        </p:spPr>
      </p:pic>
      <p:sp>
        <p:nvSpPr>
          <p:cNvPr id="4" name="笑脸 3"/>
          <p:cNvSpPr/>
          <p:nvPr/>
        </p:nvSpPr>
        <p:spPr>
          <a:xfrm>
            <a:off x="2704465" y="1536700"/>
            <a:ext cx="914400" cy="914400"/>
          </a:xfrm>
          <a:prstGeom prst="smileyFace">
            <a:avLst>
              <a:gd name="adj" fmla="val 4653"/>
            </a:avLst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笑脸 4"/>
          <p:cNvSpPr/>
          <p:nvPr/>
        </p:nvSpPr>
        <p:spPr>
          <a:xfrm>
            <a:off x="5378450" y="2528570"/>
            <a:ext cx="914400" cy="914400"/>
          </a:xfrm>
          <a:prstGeom prst="smileyFace">
            <a:avLst>
              <a:gd name="adj" fmla="val 4653"/>
            </a:avLst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449580" y="404495"/>
            <a:ext cx="10970895" cy="4736465"/>
          </a:xfrm>
        </p:spPr>
        <p:txBody>
          <a:bodyPr/>
          <a:p>
            <a:pPr>
              <a:lnSpc>
                <a:spcPct val="100000"/>
              </a:lnSpc>
            </a:pPr>
            <a:r>
              <a:rPr sz="2800">
                <a:solidFill>
                  <a:srgbClr val="FF0000"/>
                </a:solidFill>
                <a:sym typeface="+mn-ea"/>
              </a:rPr>
              <a:t>7</a:t>
            </a:r>
            <a:r>
              <a:rPr sz="2800">
                <a:sym typeface="+mn-ea"/>
              </a:rPr>
              <a:t>．右图为新疆塔里木盆地内新月形沙丘，据图判断此地主导风向可能为（   ）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sz="2800">
                <a:sym typeface="+mn-ea"/>
              </a:rPr>
              <a:t>A．东北	B．东南	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sz="2800">
                <a:sym typeface="+mn-ea"/>
              </a:rPr>
              <a:t>C．西北	D．西南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sz="2800">
                <a:sym typeface="+mn-ea"/>
              </a:rPr>
              <a:t>8．下图表示绕旋在内蒙古草原中的河流弯曲景象，我们称之为“蛇曲”。蛇曲之美，既有温婉轻柔，也有恢宏磅礴。造成图中河流形态的主要因素是（   ）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en-US" altLang="zh-CN" sz="2800">
                <a:sym typeface="+mn-ea"/>
              </a:rPr>
              <a:t>A</a:t>
            </a:r>
            <a:r>
              <a:rPr sz="2800">
                <a:sym typeface="+mn-ea"/>
              </a:rPr>
              <a:t>向斜成谷	B．断裂下陷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sz="2800">
                <a:sym typeface="+mn-ea"/>
              </a:rPr>
              <a:t>C．流水侵蚀	D．风力侵蚀</a:t>
            </a:r>
            <a:endParaRPr lang="zh-CN" altLang="en-US" sz="2800"/>
          </a:p>
          <a:p>
            <a:endParaRPr lang="zh-CN" altLang="en-US" sz="2800"/>
          </a:p>
        </p:txBody>
      </p:sp>
      <p:pic>
        <p:nvPicPr>
          <p:cNvPr id="100016" name="图片 100016" descr="figure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0570" y="897890"/>
            <a:ext cx="1852295" cy="1452245"/>
          </a:xfrm>
          <a:prstGeom prst="rect">
            <a:avLst/>
          </a:prstGeom>
        </p:spPr>
      </p:pic>
      <p:pic>
        <p:nvPicPr>
          <p:cNvPr id="1411461189" name="图片 1411461189" descr="figure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4925" y="4113530"/>
            <a:ext cx="4769485" cy="1919605"/>
          </a:xfrm>
          <a:prstGeom prst="rect">
            <a:avLst/>
          </a:prstGeom>
        </p:spPr>
      </p:pic>
      <p:sp>
        <p:nvSpPr>
          <p:cNvPr id="4" name="笑脸 3"/>
          <p:cNvSpPr/>
          <p:nvPr/>
        </p:nvSpPr>
        <p:spPr>
          <a:xfrm>
            <a:off x="300990" y="1817370"/>
            <a:ext cx="914400" cy="914400"/>
          </a:xfrm>
          <a:prstGeom prst="smileyFace">
            <a:avLst>
              <a:gd name="adj" fmla="val 4653"/>
            </a:avLst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笑脸 4"/>
          <p:cNvSpPr/>
          <p:nvPr/>
        </p:nvSpPr>
        <p:spPr>
          <a:xfrm>
            <a:off x="376555" y="4226560"/>
            <a:ext cx="914400" cy="914400"/>
          </a:xfrm>
          <a:prstGeom prst="smileyFace">
            <a:avLst>
              <a:gd name="adj" fmla="val 4653"/>
            </a:avLst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374650" y="588010"/>
            <a:ext cx="10970895" cy="4736465"/>
          </a:xfrm>
        </p:spPr>
        <p:txBody>
          <a:bodyPr>
            <a:noAutofit/>
          </a:bodyPr>
          <a:p>
            <a:pPr>
              <a:lnSpc>
                <a:spcPct val="100000"/>
              </a:lnSpc>
            </a:pPr>
            <a:r>
              <a:rPr lang="zh-CN" altLang="en-US" sz="2800"/>
              <a:t>野外考察是发现和解决地理问题的重要方法。图是某地理兴趣小组在野外考察中拍摄的照片。据此，完成下面小题。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>
                <a:solidFill>
                  <a:srgbClr val="FF0000"/>
                </a:solidFill>
              </a:rPr>
              <a:t>14</a:t>
            </a:r>
            <a:r>
              <a:rPr lang="zh-CN" altLang="en-US" sz="2800"/>
              <a:t>．图中砾石滩常见于大河的（   ）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A．大河的河源	B．河流凹岸	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C．河流凸岸	D．入海口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15．图中使砾石变圆的作用是（   ）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A．化学溶蚀	B．流水侵蚀	C．风力沉积	D．冰川搬运</a:t>
            </a:r>
            <a:endParaRPr lang="zh-CN" altLang="en-US" sz="2800"/>
          </a:p>
        </p:txBody>
      </p:sp>
      <p:pic>
        <p:nvPicPr>
          <p:cNvPr id="100023" name="图片 100023" descr="figure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7720" y="4438015"/>
            <a:ext cx="4085590" cy="2290445"/>
          </a:xfrm>
          <a:prstGeom prst="rect">
            <a:avLst/>
          </a:prstGeom>
        </p:spPr>
      </p:pic>
      <p:sp>
        <p:nvSpPr>
          <p:cNvPr id="4" name="笑脸 3"/>
          <p:cNvSpPr/>
          <p:nvPr/>
        </p:nvSpPr>
        <p:spPr>
          <a:xfrm>
            <a:off x="236855" y="2420620"/>
            <a:ext cx="914400" cy="914400"/>
          </a:xfrm>
          <a:prstGeom prst="smileyFace">
            <a:avLst>
              <a:gd name="adj" fmla="val 4653"/>
            </a:avLst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笑脸 4"/>
          <p:cNvSpPr/>
          <p:nvPr/>
        </p:nvSpPr>
        <p:spPr>
          <a:xfrm>
            <a:off x="2791460" y="3735705"/>
            <a:ext cx="914400" cy="914400"/>
          </a:xfrm>
          <a:prstGeom prst="smileyFace">
            <a:avLst>
              <a:gd name="adj" fmla="val 4653"/>
            </a:avLst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385445" y="135255"/>
            <a:ext cx="10970895" cy="4736465"/>
          </a:xfrm>
        </p:spPr>
        <p:txBody>
          <a:bodyPr/>
          <a:p>
            <a:pPr>
              <a:lnSpc>
                <a:spcPct val="100000"/>
              </a:lnSpc>
            </a:pPr>
            <a:r>
              <a:rPr lang="zh-CN" altLang="en-US" sz="2800">
                <a:solidFill>
                  <a:srgbClr val="FF0000"/>
                </a:solidFill>
              </a:rPr>
              <a:t>16</a:t>
            </a:r>
            <a:r>
              <a:rPr lang="zh-CN" altLang="en-US" sz="2800"/>
              <a:t>．图中河流a、b、c三处主要的流水作用是（   ）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A．侵蚀、搬运、堆积	B．搬运、侵蚀、堆积	C．侵蚀、堆积、搬运	D．堆积、搬运、侵蚀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>
                <a:solidFill>
                  <a:srgbClr val="FF0000"/>
                </a:solidFill>
              </a:rPr>
              <a:t>17</a:t>
            </a:r>
            <a:r>
              <a:rPr lang="zh-CN" altLang="en-US" sz="2800"/>
              <a:t>．图中d农业区和c城区,最有可能分别位于何种地貌（   ）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A．瀑布、三角洲平原	                    B．冲积扇、三角洲平原	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C．三角洲平原、沉积平原	D．河漫滩平原、冲积扇</a:t>
            </a:r>
            <a:endParaRPr lang="zh-CN" altLang="en-US" sz="2800"/>
          </a:p>
        </p:txBody>
      </p:sp>
      <p:pic>
        <p:nvPicPr>
          <p:cNvPr id="4" name="图片 100016" descr="figure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8090" y="3705225"/>
            <a:ext cx="3275330" cy="250952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笑脸 4"/>
          <p:cNvSpPr/>
          <p:nvPr/>
        </p:nvSpPr>
        <p:spPr>
          <a:xfrm>
            <a:off x="204470" y="491490"/>
            <a:ext cx="914400" cy="914400"/>
          </a:xfrm>
          <a:prstGeom prst="smileyFace">
            <a:avLst>
              <a:gd name="adj" fmla="val 4653"/>
            </a:avLst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笑脸 5"/>
          <p:cNvSpPr/>
          <p:nvPr/>
        </p:nvSpPr>
        <p:spPr>
          <a:xfrm>
            <a:off x="6035675" y="2045970"/>
            <a:ext cx="914400" cy="914400"/>
          </a:xfrm>
          <a:prstGeom prst="smileyFace">
            <a:avLst>
              <a:gd name="adj" fmla="val 4653"/>
            </a:avLst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635" y="625475"/>
            <a:ext cx="12191365" cy="602742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201930" y="0"/>
            <a:ext cx="10970895" cy="4736465"/>
          </a:xfrm>
        </p:spPr>
        <p:txBody>
          <a:bodyPr>
            <a:noAutofit/>
          </a:bodyPr>
          <a:p>
            <a:pPr>
              <a:lnSpc>
                <a:spcPct val="100000"/>
              </a:lnSpc>
            </a:pPr>
            <a:r>
              <a:rPr lang="zh-CN" altLang="en-US" sz="2700"/>
              <a:t>下图为我国某区域等高线地形图。读图完成下列小题。</a:t>
            </a:r>
            <a:endParaRPr lang="zh-CN" altLang="en-US" sz="2700"/>
          </a:p>
          <a:p>
            <a:pPr>
              <a:lnSpc>
                <a:spcPct val="100000"/>
              </a:lnSpc>
            </a:pPr>
            <a:r>
              <a:rPr lang="zh-CN" altLang="en-US" sz="2700"/>
              <a:t>9．图示区域</a:t>
            </a:r>
            <a:endParaRPr lang="zh-CN" altLang="en-US" sz="2700"/>
          </a:p>
          <a:p>
            <a:pPr>
              <a:lnSpc>
                <a:spcPct val="100000"/>
              </a:lnSpc>
            </a:pPr>
            <a:r>
              <a:rPr lang="zh-CN" altLang="en-US" sz="2700"/>
              <a:t>A．丘陵地形为主   B．地势东南高西北低  </a:t>
            </a:r>
            <a:endParaRPr lang="zh-CN" altLang="en-US" sz="2700"/>
          </a:p>
          <a:p>
            <a:pPr>
              <a:lnSpc>
                <a:spcPct val="100000"/>
              </a:lnSpc>
            </a:pPr>
            <a:r>
              <a:rPr lang="zh-CN" altLang="en-US" sz="2700"/>
              <a:t>C．平原地形为主    D．地势成三级阶梯</a:t>
            </a:r>
            <a:endParaRPr lang="zh-CN" altLang="en-US" sz="2700"/>
          </a:p>
          <a:p>
            <a:pPr>
              <a:lnSpc>
                <a:spcPct val="100000"/>
              </a:lnSpc>
            </a:pPr>
            <a:r>
              <a:rPr lang="zh-CN" altLang="en-US" sz="2700"/>
              <a:t>10．图中河流流向是</a:t>
            </a:r>
            <a:endParaRPr lang="zh-CN" altLang="en-US" sz="2700"/>
          </a:p>
          <a:p>
            <a:pPr>
              <a:lnSpc>
                <a:spcPct val="100000"/>
              </a:lnSpc>
            </a:pPr>
            <a:r>
              <a:rPr lang="zh-CN" altLang="en-US" sz="2700"/>
              <a:t>A．东北流向西南    B．自东向西  </a:t>
            </a:r>
            <a:endParaRPr lang="zh-CN" altLang="en-US" sz="2700"/>
          </a:p>
          <a:p>
            <a:pPr>
              <a:lnSpc>
                <a:spcPct val="100000"/>
              </a:lnSpc>
            </a:pPr>
            <a:r>
              <a:rPr lang="zh-CN" altLang="en-US" sz="2700"/>
              <a:t>C．西北流向东南	   D．自南向北</a:t>
            </a:r>
            <a:endParaRPr lang="zh-CN" altLang="en-US" sz="2700"/>
          </a:p>
          <a:p>
            <a:pPr>
              <a:lnSpc>
                <a:spcPct val="100000"/>
              </a:lnSpc>
            </a:pPr>
            <a:r>
              <a:rPr lang="zh-CN" altLang="en-US" sz="2700">
                <a:solidFill>
                  <a:srgbClr val="FF0000"/>
                </a:solidFill>
              </a:rPr>
              <a:t>11</a:t>
            </a:r>
            <a:r>
              <a:rPr lang="zh-CN" altLang="en-US" sz="2700"/>
              <a:t>．图中①地可见的居民点是</a:t>
            </a:r>
            <a:endParaRPr lang="zh-CN" altLang="en-US" sz="2700"/>
          </a:p>
          <a:p>
            <a:pPr>
              <a:lnSpc>
                <a:spcPct val="100000"/>
              </a:lnSpc>
            </a:pPr>
            <a:r>
              <a:rPr lang="zh-CN" altLang="en-US" sz="2700"/>
              <a:t>A．甲   B．乙      C．丙	D．丁</a:t>
            </a:r>
            <a:endParaRPr lang="zh-CN" altLang="en-US" sz="2700"/>
          </a:p>
          <a:p>
            <a:pPr>
              <a:lnSpc>
                <a:spcPct val="100000"/>
              </a:lnSpc>
            </a:pPr>
            <a:r>
              <a:rPr lang="zh-CN" altLang="en-US" sz="2700"/>
              <a:t>12．图中陡崖相对高度是</a:t>
            </a:r>
            <a:endParaRPr lang="zh-CN" altLang="en-US" sz="2700"/>
          </a:p>
          <a:p>
            <a:pPr>
              <a:lnSpc>
                <a:spcPct val="100000"/>
              </a:lnSpc>
            </a:pPr>
            <a:r>
              <a:rPr lang="zh-CN" altLang="en-US" sz="2700"/>
              <a:t>A．46   B．53米   C．158米	D．350米</a:t>
            </a:r>
            <a:endParaRPr lang="zh-CN" altLang="en-US" sz="2700"/>
          </a:p>
          <a:p>
            <a:pPr>
              <a:lnSpc>
                <a:spcPct val="100000"/>
              </a:lnSpc>
            </a:pPr>
            <a:r>
              <a:rPr lang="zh-CN" altLang="en-US" sz="2700"/>
              <a:t>13．图示区域的最大高差可能为</a:t>
            </a:r>
            <a:endParaRPr lang="zh-CN" altLang="en-US" sz="2700"/>
          </a:p>
          <a:p>
            <a:pPr>
              <a:lnSpc>
                <a:spcPct val="100000"/>
              </a:lnSpc>
            </a:pPr>
            <a:r>
              <a:rPr lang="zh-CN" altLang="en-US" sz="2700"/>
              <a:t>A．549米   B．395米   C．488米	D．632米</a:t>
            </a:r>
            <a:endParaRPr lang="zh-CN" altLang="en-US" sz="2700"/>
          </a:p>
        </p:txBody>
      </p:sp>
      <p:pic>
        <p:nvPicPr>
          <p:cNvPr id="668343349" name="图片 668343349" descr="figure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70040" y="2239645"/>
            <a:ext cx="5143500" cy="2674620"/>
          </a:xfrm>
          <a:prstGeom prst="rect">
            <a:avLst/>
          </a:prstGeom>
        </p:spPr>
      </p:pic>
      <p:sp>
        <p:nvSpPr>
          <p:cNvPr id="4" name="笑脸 3"/>
          <p:cNvSpPr/>
          <p:nvPr/>
        </p:nvSpPr>
        <p:spPr>
          <a:xfrm>
            <a:off x="-108585" y="857885"/>
            <a:ext cx="914400" cy="914400"/>
          </a:xfrm>
          <a:prstGeom prst="smileyFace">
            <a:avLst>
              <a:gd name="adj" fmla="val 4653"/>
            </a:avLst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笑脸 4"/>
          <p:cNvSpPr/>
          <p:nvPr/>
        </p:nvSpPr>
        <p:spPr>
          <a:xfrm>
            <a:off x="201930" y="2528570"/>
            <a:ext cx="914400" cy="914400"/>
          </a:xfrm>
          <a:prstGeom prst="smileyFace">
            <a:avLst>
              <a:gd name="adj" fmla="val 4653"/>
            </a:avLst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笑脸 5"/>
          <p:cNvSpPr/>
          <p:nvPr/>
        </p:nvSpPr>
        <p:spPr>
          <a:xfrm>
            <a:off x="2991485" y="4208145"/>
            <a:ext cx="914400" cy="914400"/>
          </a:xfrm>
          <a:prstGeom prst="smileyFace">
            <a:avLst>
              <a:gd name="adj" fmla="val 4653"/>
            </a:avLst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笑脸 6"/>
          <p:cNvSpPr/>
          <p:nvPr/>
        </p:nvSpPr>
        <p:spPr>
          <a:xfrm>
            <a:off x="1594485" y="5273040"/>
            <a:ext cx="914400" cy="914400"/>
          </a:xfrm>
          <a:prstGeom prst="smileyFace">
            <a:avLst>
              <a:gd name="adj" fmla="val 4653"/>
            </a:avLst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笑脸 7"/>
          <p:cNvSpPr/>
          <p:nvPr/>
        </p:nvSpPr>
        <p:spPr>
          <a:xfrm>
            <a:off x="3905885" y="6284595"/>
            <a:ext cx="914400" cy="914400"/>
          </a:xfrm>
          <a:prstGeom prst="smileyFace">
            <a:avLst>
              <a:gd name="adj" fmla="val 4653"/>
            </a:avLst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  <p:bldP spid="6" grpId="0" bldLvl="0" animBg="1"/>
      <p:bldP spid="7" grpId="0" bldLvl="0" animBg="1"/>
      <p:bldP spid="8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245745" y="264795"/>
            <a:ext cx="11412220" cy="5060315"/>
          </a:xfrm>
        </p:spPr>
        <p:txBody>
          <a:bodyPr>
            <a:normAutofit fontScale="70000"/>
          </a:bodyPr>
          <a:p>
            <a:r>
              <a:rPr lang="zh-CN" altLang="en-US" sz="2000"/>
              <a:t>海岸按物质组成可划分为基岩海岸、砂质海岸和泥质海岸。基岩海岸是由岩石组成的海岸。岩体直面辽阔海域，深水逼岸。经过海水的长期作用.再加上基岩海岸本身的地质作用及岩石性质、结构的不同，形成了海蚀崖、海蚀平台、海蚀洞、海蚀拱桥、海蚀柱等各种形态的海蚀地貌。下图中图丁示意山东省海岸线，图Ⅱ示意各种海蚀地貌。</a:t>
            </a:r>
            <a:endParaRPr lang="zh-CN" altLang="en-US" sz="2000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r>
              <a:rPr lang="zh-CN" altLang="en-US" sz="2250"/>
              <a:t>（1）图Ⅰ中甲处位于黄河入海口，为泥质海岸，形成该海岸的主要外力作用形式是____，形成的地貌是____（答具体地貌名称）。</a:t>
            </a:r>
            <a:endParaRPr lang="zh-CN" altLang="en-US" sz="2250"/>
          </a:p>
          <a:p>
            <a:r>
              <a:rPr lang="zh-CN" altLang="en-US" sz="2250"/>
              <a:t>（2）乙处多形成图Ⅱ中所示地貌，</a:t>
            </a:r>
            <a:r>
              <a:rPr lang="zh-CN" altLang="en-US" sz="2250" b="1">
                <a:solidFill>
                  <a:srgbClr val="FF0000"/>
                </a:solidFill>
              </a:rPr>
              <a:t>为____海岸</a:t>
            </a:r>
            <a:r>
              <a:rPr lang="zh-CN" altLang="en-US" sz="2250"/>
              <a:t>。海蚀柱、海蚀拱桥、海蚀崖等地貌的形成具有统一的演化过程，请按其形成时问的先后顺序排列_____。</a:t>
            </a:r>
            <a:endParaRPr lang="zh-CN" altLang="en-US" sz="2250"/>
          </a:p>
          <a:p>
            <a:r>
              <a:rPr lang="zh-CN" altLang="en-US" sz="2250"/>
              <a:t>（3）受海陆风的影响，甲、乙等地海边居民常感到白天空气较潮湿，而夜晚较干爽。请用热力环流原理解释。</a:t>
            </a:r>
            <a:endParaRPr lang="zh-CN" altLang="en-US" sz="2250"/>
          </a:p>
        </p:txBody>
      </p:sp>
      <p:pic>
        <p:nvPicPr>
          <p:cNvPr id="2141107068" name="图片 2141107068" descr="figure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9260" y="1293178"/>
            <a:ext cx="2479040" cy="1749425"/>
          </a:xfrm>
          <a:prstGeom prst="rect">
            <a:avLst/>
          </a:prstGeom>
        </p:spPr>
      </p:pic>
      <p:pic>
        <p:nvPicPr>
          <p:cNvPr id="2093466463" name="图片 2093466463" descr="figure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4598" y="1221105"/>
            <a:ext cx="2886075" cy="1634490"/>
          </a:xfrm>
          <a:prstGeom prst="rect">
            <a:avLst/>
          </a:prstGeom>
        </p:spPr>
      </p:pic>
      <p:sp>
        <p:nvSpPr>
          <p:cNvPr id="100" name="文本框 99"/>
          <p:cNvSpPr txBox="1"/>
          <p:nvPr/>
        </p:nvSpPr>
        <p:spPr>
          <a:xfrm>
            <a:off x="746125" y="5016500"/>
            <a:ext cx="10911840" cy="1938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2400" b="0">
                <a:solidFill>
                  <a:srgbClr val="FF0000"/>
                </a:solidFill>
                <a:ea typeface="宋体" panose="02010600030101010101" pitchFamily="2" charset="-122"/>
              </a:rPr>
              <a:t>流水沉积作用</a:t>
            </a:r>
            <a:r>
              <a:rPr lang="en-US" sz="2400" b="0">
                <a:solidFill>
                  <a:srgbClr val="FF0000"/>
                </a:solidFill>
                <a:latin typeface="宋体" panose="02010600030101010101" pitchFamily="2" charset="-122"/>
              </a:rPr>
              <a:t>  </a:t>
            </a:r>
            <a:r>
              <a:rPr lang="zh-CN" sz="2400" b="0">
                <a:solidFill>
                  <a:srgbClr val="FF0000"/>
                </a:solidFill>
                <a:ea typeface="宋体" panose="02010600030101010101" pitchFamily="2" charset="-122"/>
              </a:rPr>
              <a:t>三角洲（2）基岩  海蚀崖、海蚀拱桥、海蚀柱（3）海洋比热容比陆地大，所以白天陆地温度大于海洋，晚上海洋温度大于陆地。这使得白天陆地上气压低于海洋，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风由海羊吹向陆地</a:t>
            </a:r>
            <a:r>
              <a:rPr lang="zh-CN" sz="2400" b="0">
                <a:solidFill>
                  <a:srgbClr val="FF0000"/>
                </a:solidFill>
                <a:ea typeface="宋体" panose="02010600030101010101" pitchFamily="2" charset="-122"/>
              </a:rPr>
              <a:t>，较为湿润；晚上陆地气压高于海洋，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所以风由陆地吹向海洋，较为干爽</a:t>
            </a:r>
            <a:r>
              <a:rPr lang="zh-CN" sz="2400" b="0">
                <a:solidFill>
                  <a:srgbClr val="FF0000"/>
                </a:solidFill>
                <a:ea typeface="宋体" panose="02010600030101010101" pitchFamily="2" charset="-122"/>
              </a:rPr>
              <a:t>。</a:t>
            </a:r>
            <a:endParaRPr lang="zh-CN" altLang="en-US" sz="2400" b="0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525145" y="254000"/>
            <a:ext cx="10970895" cy="4736465"/>
          </a:xfrm>
        </p:spPr>
        <p:txBody>
          <a:bodyPr>
            <a:noAutofit/>
          </a:bodyPr>
          <a:p>
            <a:r>
              <a:rPr lang="zh-CN" altLang="en-US" sz="2000"/>
              <a:t>19．广西境内喀斯特地貌分布广泛，读广西地形图及相关景观图后回答问题。</a:t>
            </a:r>
            <a:endParaRPr lang="zh-CN" altLang="en-US" sz="2000"/>
          </a:p>
          <a:p>
            <a:endParaRPr lang="zh-CN" altLang="en-US" sz="2000"/>
          </a:p>
          <a:p>
            <a:endParaRPr lang="zh-CN" altLang="en-US" sz="2000"/>
          </a:p>
          <a:p>
            <a:endParaRPr lang="zh-CN" altLang="en-US" sz="2000"/>
          </a:p>
          <a:p>
            <a:r>
              <a:rPr lang="zh-CN" altLang="en-US" sz="2000"/>
              <a:t>（1）例举两个典型的喀斯特地貌名称。</a:t>
            </a:r>
            <a:r>
              <a:rPr sz="20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1）石芽、溶蚀盆地、落水洞、孤峰或峰林等。</a:t>
            </a:r>
            <a:endParaRPr lang="zh-CN" altLang="en-US" sz="2000"/>
          </a:p>
          <a:p>
            <a:r>
              <a:rPr lang="zh-CN" altLang="en-US" sz="2000"/>
              <a:t>（2）从气候、岩石、地势、水文等自然地理要素简要分析广西桂林地区的喀斯特地貌的形成。（3）试分析桂林地区喀斯特地貌对当地人文经济发展带来的影响</a:t>
            </a:r>
            <a:endParaRPr lang="zh-CN" altLang="en-US" sz="2000"/>
          </a:p>
        </p:txBody>
      </p:sp>
      <p:pic>
        <p:nvPicPr>
          <p:cNvPr id="100019" name="图片 100019" descr="figure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87700" y="894715"/>
            <a:ext cx="5126990" cy="1748790"/>
          </a:xfrm>
          <a:prstGeom prst="rect">
            <a:avLst/>
          </a:prstGeom>
        </p:spPr>
      </p:pic>
      <p:sp>
        <p:nvSpPr>
          <p:cNvPr id="100" name="文本框 99"/>
          <p:cNvSpPr txBox="1"/>
          <p:nvPr/>
        </p:nvSpPr>
        <p:spPr>
          <a:xfrm>
            <a:off x="382905" y="4387215"/>
            <a:ext cx="1125474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（（2）桂林地理位置处在亚热带季风气候区，温暖湿润，全年降水充沛；桂林地区主要岩石以沉积岩中的石灰岩为主，岩石的可溶性和透水性好；桂林地区南北地势较高，大部分区域处在洼地，区域内地表水及地下水易于富集；桂林地区有漓江等水系流经，水量充沛等。</a:t>
            </a:r>
            <a:endParaRPr lang="zh-CN" sz="2400" b="1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 indent="0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（3）有利：独特的地貌形态有利于当地旅游业的发展。不利：喀斯特地貌的土层薄，肥力低，对农业生产很不利；该地貌不利于当地水利工程的建设等。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</p:bldLst>
  </p:timing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63.xml><?xml version="1.0" encoding="utf-8"?>
<p:tagLst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5.xml><?xml version="1.0" encoding="utf-8"?>
<p:tagLst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6.xml><?xml version="1.0" encoding="utf-8"?>
<p:tagLst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7.xml><?xml version="1.0" encoding="utf-8"?>
<p:tagLst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7.xml><?xml version="1.0" encoding="utf-8"?>
<p:tagLst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118.xml><?xml version="1.0" encoding="utf-8"?>
<p:tagLst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119.xml><?xml version="1.0" encoding="utf-8"?>
<p:tagLst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120.xml><?xml version="1.0" encoding="utf-8"?>
<p:tagLst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121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3*i*1"/>
  <p:tag name="KSO_WM_UNIT_BK_DARK_LIGHT" val="2"/>
  <p:tag name="KSO_WM_UNIT_LAYERLEVEL" val="1"/>
  <p:tag name="KSO_WM_TAG_VERSION" val="1.0"/>
  <p:tag name="KSO_WM_BEAUTIFY_FLAG" val="#wm#"/>
</p:tagLst>
</file>

<file path=ppt/tags/tag122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123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124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125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126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127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4*i*1"/>
  <p:tag name="KSO_WM_UNIT_BK_DARK_LIGHT" val="2"/>
  <p:tag name="KSO_WM_UNIT_LAYERLEVEL" val="1"/>
  <p:tag name="KSO_WM_TAG_VERSION" val="1.0"/>
  <p:tag name="KSO_WM_BEAUTIFY_FLAG" val="#wm#"/>
</p:tagLst>
</file>

<file path=ppt/tags/tag128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129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130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131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132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133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134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5*i*1"/>
  <p:tag name="KSO_WM_UNIT_BK_DARK_LIGHT" val="2"/>
  <p:tag name="KSO_WM_UNIT_LAYERLEVEL" val="1"/>
  <p:tag name="KSO_WM_TAG_VERSION" val="1.0"/>
  <p:tag name="KSO_WM_BEAUTIFY_FLAG" val="#wm#"/>
</p:tagLst>
</file>

<file path=ppt/tags/tag135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36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37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38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39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40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41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6*i*1"/>
  <p:tag name="KSO_WM_UNIT_BK_DARK_LIGHT" val="2"/>
  <p:tag name="KSO_WM_UNIT_LAYERLEVEL" val="1"/>
  <p:tag name="KSO_WM_TAG_VERSION" val="1.0"/>
  <p:tag name="KSO_WM_BEAUTIFY_FLAG" val="#wm#"/>
</p:tagLst>
</file>

<file path=ppt/tags/tag142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143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144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145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146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147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148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7*i*1"/>
  <p:tag name="KSO_WM_UNIT_BK_DARK_LIGHT" val="2"/>
  <p:tag name="KSO_WM_UNIT_LAYERLEVEL" val="1"/>
  <p:tag name="KSO_WM_TAG_VERSION" val="1.0"/>
  <p:tag name="KSO_WM_BEAUTIFY_FLAG" val="#wm#"/>
</p:tagLst>
</file>

<file path=ppt/tags/tag149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50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51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52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53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54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55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56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57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8*i*1"/>
  <p:tag name="KSO_WM_UNIT_BK_DARK_LIGHT" val="2"/>
  <p:tag name="KSO_WM_UNIT_LAYERLEVEL" val="1"/>
  <p:tag name="KSO_WM_TAG_VERSION" val="1.0"/>
  <p:tag name="KSO_WM_BEAUTIFY_FLAG" val="#wm#"/>
</p:tagLst>
</file>

<file path=ppt/tags/tag158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159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160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161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162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1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2990"/>
</p:tagLst>
</file>

<file path=ppt/tags/tag1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2990"/>
</p:tagLst>
</file>

<file path=ppt/tags/tag165.xml><?xml version="1.0" encoding="utf-8"?>
<p:tagLst xmlns:p="http://schemas.openxmlformats.org/presentationml/2006/main">
  <p:tag name="KSO_WM_TEMPLATE_THUMBS_INDEX" val="1、4、7、9、12、13、14、17、18、19、25、28、33、36、38、40、43、46、51"/>
  <p:tag name="KSO_WM_TEMPLATE_SUBCATEGORY" val="17"/>
  <p:tag name="KSO_WM_TEMPLATE_MASTER_TYPE" val="1"/>
  <p:tag name="KSO_WM_TEMPLATE_COLOR_TYPE" val="1"/>
  <p:tag name="KSO_WM_TAG_VERSION" val="1.0"/>
  <p:tag name="KSO_WM_BEAUTIFY_FLAG" val="#wm#"/>
  <p:tag name="KSO_WM_TEMPLATE_CATEGORY" val="custom"/>
  <p:tag name="KSO_WM_TEMPLATE_INDEX" val="20202990"/>
</p:tagLst>
</file>

<file path=ppt/tags/tag1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69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3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2990_1*a*1"/>
  <p:tag name="KSO_WM_TEMPLATE_CATEGORY" val="custom"/>
  <p:tag name="KSO_WM_TEMPLATE_INDEX" val="20202990"/>
  <p:tag name="KSO_WM_UNIT_LAYERLEVEL" val="1"/>
  <p:tag name="KSO_WM_TAG_VERSION" val="1.0"/>
  <p:tag name="KSO_WM_BEAUTIFY_FLAG" val="#wm#"/>
  <p:tag name="KSO_WM_UNIT_PRESET_TEXT" val="空白演示"/>
  <p:tag name="KSO_WM_UNIT_TEXT_FILL_FORE_SCHEMECOLOR_INDEX_BRIGHTNESS" val="0.15"/>
  <p:tag name="KSO_WM_UNIT_TEXT_FILL_FORE_SCHEMECOLOR_INDEX" val="13"/>
  <p:tag name="KSO_WM_UNIT_TEXT_FILL_TYPE" val="1"/>
</p:tagLst>
</file>

<file path=ppt/tags/tag170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24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2"/>
  <p:tag name="KSO_WM_UNIT_ID" val="custom20202990_1*b*2"/>
  <p:tag name="KSO_WM_TEMPLATE_CATEGORY" val="custom"/>
  <p:tag name="KSO_WM_TEMPLATE_INDEX" val="20202990"/>
  <p:tag name="KSO_WM_UNIT_LAYERLEVEL" val="1"/>
  <p:tag name="KSO_WM_TAG_VERSION" val="1.0"/>
  <p:tag name="KSO_WM_BEAUTIFY_FLAG" val="#wm#"/>
  <p:tag name="KSO_WM_UNIT_PRESET_TEXT" val="汇报人：极墨产品部"/>
  <p:tag name="KSO_WM_UNIT_TEXT_FILL_FORE_SCHEMECOLOR_INDEX_BRIGHTNESS" val="0.35"/>
  <p:tag name="KSO_WM_UNIT_TEXT_FILL_FORE_SCHEMECOLOR_INDEX" val="13"/>
  <p:tag name="KSO_WM_UNIT_TEXT_FILL_TYPE" val="1"/>
</p:tagLst>
</file>

<file path=ppt/tags/tag171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21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3"/>
  <p:tag name="KSO_WM_UNIT_ID" val="custom20202990_1*b*3"/>
  <p:tag name="KSO_WM_TEMPLATE_CATEGORY" val="custom"/>
  <p:tag name="KSO_WM_TEMPLATE_INDEX" val="20202990"/>
  <p:tag name="KSO_WM_UNIT_LAYERLEVEL" val="1"/>
  <p:tag name="KSO_WM_TAG_VERSION" val="1.0"/>
  <p:tag name="KSO_WM_BEAUTIFY_FLAG" val="#wm#"/>
  <p:tag name="KSO_WM_UNIT_PRESET_TEXT" val="汇报日期：2020/10/10"/>
  <p:tag name="KSO_WM_UNIT_TEXT_FILL_FORE_SCHEMECOLOR_INDEX_BRIGHTNESS" val="0.35"/>
  <p:tag name="KSO_WM_UNIT_TEXT_FILL_FORE_SCHEMECOLOR_INDEX" val="13"/>
  <p:tag name="KSO_WM_UNIT_TEXT_FILL_TYPE" val="1"/>
</p:tagLst>
</file>

<file path=ppt/tags/tag172.xml><?xml version="1.0" encoding="utf-8"?>
<p:tagLst xmlns:p="http://schemas.openxmlformats.org/presentationml/2006/main">
  <p:tag name="KSO_WM_TEMPLATE_THUMBS_INDEX" val="1、4、7、9、12、13、14、17、18、19、25、28、33、36、38、40、43、46、51"/>
  <p:tag name="KSO_WM_SLIDE_ID" val="custom20202990_1"/>
  <p:tag name="KSO_WM_TEMPLATE_SUBCATEGORY" val="17"/>
  <p:tag name="KSO_WM_TEMPLATE_MASTER_TYPE" val="1"/>
  <p:tag name="KSO_WM_TEMPLATE_COLOR_TYPE" val="1"/>
  <p:tag name="KSO_WM_SLIDE_TYPE" val="title"/>
  <p:tag name="KSO_WM_SLIDE_SUBTYPE" val="pureTxt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2990"/>
  <p:tag name="KSO_WM_SLIDE_LAYOUT" val="a_b"/>
  <p:tag name="KSO_WM_SLIDE_LAYOUT_CNT" val="1_3"/>
</p:tagLst>
</file>

<file path=ppt/tags/tag173.xml><?xml version="1.0" encoding="utf-8"?>
<p:tagLst xmlns:p="http://schemas.openxmlformats.org/presentationml/2006/main">
  <p:tag name="KSO_WM_BEAUTIFY_FLAG" val="#wm#"/>
  <p:tag name="KSO_WM_TEMPLATE_CATEGORY" val="custom"/>
  <p:tag name="KSO_WM_TEMPLATE_INDEX" val="20202990"/>
</p:tagLst>
</file>

<file path=ppt/tags/tag174.xml><?xml version="1.0" encoding="utf-8"?>
<p:tagLst xmlns:p="http://schemas.openxmlformats.org/presentationml/2006/main">
  <p:tag name="KSO_WM_BEAUTIFY_FLAG" val="#wm#"/>
  <p:tag name="KSO_WM_TEMPLATE_CATEGORY" val="custom"/>
  <p:tag name="KSO_WM_TEMPLATE_INDEX" val="20202990"/>
</p:tagLst>
</file>

<file path=ppt/tags/tag175.xml><?xml version="1.0" encoding="utf-8"?>
<p:tagLst xmlns:p="http://schemas.openxmlformats.org/presentationml/2006/main">
  <p:tag name="KSO_WM_BEAUTIFY_FLAG" val="#wm#"/>
  <p:tag name="KSO_WM_TEMPLATE_CATEGORY" val="custom"/>
  <p:tag name="KSO_WM_TEMPLATE_INDEX" val="20202990"/>
</p:tagLst>
</file>

<file path=ppt/tags/tag176.xml><?xml version="1.0" encoding="utf-8"?>
<p:tagLst xmlns:p="http://schemas.openxmlformats.org/presentationml/2006/main">
  <p:tag name="KSO_WM_BEAUTIFY_FLAG" val="#wm#"/>
  <p:tag name="KSO_WM_TEMPLATE_CATEGORY" val="custom"/>
  <p:tag name="KSO_WM_TEMPLATE_INDEX" val="20202990"/>
</p:tagLst>
</file>

<file path=ppt/tags/tag177.xml><?xml version="1.0" encoding="utf-8"?>
<p:tagLst xmlns:p="http://schemas.openxmlformats.org/presentationml/2006/main">
  <p:tag name="KSO_WM_BEAUTIFY_FLAG" val="#wm#"/>
  <p:tag name="KSO_WM_TEMPLATE_CATEGORY" val="custom"/>
  <p:tag name="KSO_WM_TEMPLATE_INDEX" val="20202990"/>
</p:tagLst>
</file>

<file path=ppt/tags/tag178.xml><?xml version="1.0" encoding="utf-8"?>
<p:tagLst xmlns:p="http://schemas.openxmlformats.org/presentationml/2006/main">
  <p:tag name="KSO_WM_BEAUTIFY_FLAG" val="#wm#"/>
  <p:tag name="KSO_WM_TEMPLATE_CATEGORY" val="custom"/>
  <p:tag name="KSO_WM_TEMPLATE_INDEX" val="20202990"/>
</p:tagLst>
</file>

<file path=ppt/tags/tag179.xml><?xml version="1.0" encoding="utf-8"?>
<p:tagLst xmlns:p="http://schemas.openxmlformats.org/presentationml/2006/main">
  <p:tag name="KSO_WM_BEAUTIFY_FLAG" val="#wm#"/>
  <p:tag name="KSO_WM_TEMPLATE_CATEGORY" val="custom"/>
  <p:tag name="KSO_WM_TEMPLATE_INDEX" val="20202990"/>
</p:tagLst>
</file>

<file path=ppt/tags/tag180.xml><?xml version="1.0" encoding="utf-8"?>
<p:tagLst xmlns:p="http://schemas.openxmlformats.org/presentationml/2006/main">
  <p:tag name="KSO_WM_BEAUTIFY_FLAG" val="#wm#"/>
  <p:tag name="KSO_WM_TEMPLATE_CATEGORY" val="custom"/>
  <p:tag name="KSO_WM_TEMPLATE_INDEX" val="20202990"/>
</p:tagLst>
</file>

<file path=ppt/tags/tag181.xml><?xml version="1.0" encoding="utf-8"?>
<p:tagLst xmlns:p="http://schemas.openxmlformats.org/presentationml/2006/main">
  <p:tag name="KSO_WM_BEAUTIFY_FLAG" val="#wm#"/>
  <p:tag name="KSO_WM_TEMPLATE_CATEGORY" val="custom"/>
  <p:tag name="KSO_WM_TEMPLATE_INDEX" val="20202990"/>
</p:tagLst>
</file>

<file path=ppt/tags/tag182.xml><?xml version="1.0" encoding="utf-8"?>
<p:tagLst xmlns:p="http://schemas.openxmlformats.org/presentationml/2006/main">
  <p:tag name="KSO_WM_BEAUTIFY_FLAG" val="#wm#"/>
  <p:tag name="KSO_WM_TEMPLATE_CATEGORY" val="custom"/>
  <p:tag name="KSO_WM_TEMPLATE_INDEX" val="20202990"/>
</p:tagLst>
</file>

<file path=ppt/tags/tag183.xml><?xml version="1.0" encoding="utf-8"?>
<p:tagLst xmlns:p="http://schemas.openxmlformats.org/presentationml/2006/main">
  <p:tag name="KSO_WM_BEAUTIFY_FLAG" val="#wm#"/>
  <p:tag name="KSO_WM_TEMPLATE_CATEGORY" val="custom"/>
  <p:tag name="KSO_WM_TEMPLATE_INDEX" val="20202990"/>
</p:tagLst>
</file>

<file path=ppt/tags/tag184.xml><?xml version="1.0" encoding="utf-8"?>
<p:tagLst xmlns:p="http://schemas.openxmlformats.org/presentationml/2006/main">
  <p:tag name="KSO_WM_BEAUTIFY_FLAG" val="#wm#"/>
  <p:tag name="KSO_WM_TEMPLATE_CATEGORY" val="custom"/>
  <p:tag name="KSO_WM_TEMPLATE_INDEX" val="20202990"/>
</p:tagLst>
</file>

<file path=ppt/tags/tag185.xml><?xml version="1.0" encoding="utf-8"?>
<p:tagLst xmlns:p="http://schemas.openxmlformats.org/presentationml/2006/main">
  <p:tag name="KSO_WM_BEAUTIFY_FLAG" val="#wm#"/>
  <p:tag name="KSO_WM_TEMPLATE_CATEGORY" val="custom"/>
  <p:tag name="KSO_WM_TEMPLATE_INDEX" val="20202990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自定义 110">
      <a:dk1>
        <a:sysClr val="windowText" lastClr="000000"/>
      </a:dk1>
      <a:lt1>
        <a:sysClr val="window" lastClr="FFFFFF"/>
      </a:lt1>
      <a:dk2>
        <a:srgbClr val="000000"/>
      </a:dk2>
      <a:lt2>
        <a:srgbClr val="FFFFFF"/>
      </a:lt2>
      <a:accent1>
        <a:srgbClr val="8590CA"/>
      </a:accent1>
      <a:accent2>
        <a:srgbClr val="8EAADC"/>
      </a:accent2>
      <a:accent3>
        <a:srgbClr val="79B6D3"/>
      </a:accent3>
      <a:accent4>
        <a:srgbClr val="70C2C7"/>
      </a:accent4>
      <a:accent5>
        <a:srgbClr val="6BC0A7"/>
      </a:accent5>
      <a:accent6>
        <a:srgbClr val="79BB8F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 algn="l">
          <a:defRPr sz="4400" b="1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1949</Words>
  <Application>WPS 演示</Application>
  <PresentationFormat>宽屏</PresentationFormat>
  <Paragraphs>87</Paragraphs>
  <Slides>14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14</vt:i4>
      </vt:variant>
    </vt:vector>
  </HeadingPairs>
  <TitlesOfParts>
    <vt:vector size="26" baseType="lpstr">
      <vt:lpstr>Arial</vt:lpstr>
      <vt:lpstr>宋体</vt:lpstr>
      <vt:lpstr>Wingdings</vt:lpstr>
      <vt:lpstr>微软雅黑</vt:lpstr>
      <vt:lpstr>Wingdings</vt:lpstr>
      <vt:lpstr>隶书</vt:lpstr>
      <vt:lpstr>Viner Hand ITC</vt:lpstr>
      <vt:lpstr>Arial Unicode MS</vt:lpstr>
      <vt:lpstr>Calibri</vt:lpstr>
      <vt:lpstr>Mongolian Baiti</vt:lpstr>
      <vt:lpstr>Office 主题​​</vt:lpstr>
      <vt:lpstr>office</vt:lpstr>
      <vt:lpstr>第四章 地形地貌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>Administrator</dc:creator>
  <cp:lastModifiedBy>李鹏</cp:lastModifiedBy>
  <cp:revision>154</cp:revision>
  <dcterms:created xsi:type="dcterms:W3CDTF">2019-06-19T02:08:00Z</dcterms:created>
  <dcterms:modified xsi:type="dcterms:W3CDTF">2021-01-13T03:14:23Z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2052-11.1.0.10314</vt:lpwstr>
  </property>
</Properties>
</file>