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0" r:id="rId1"/>
  </p:sldMasterIdLst>
  <p:sldIdLst>
    <p:sldId id="281" r:id="rId2"/>
    <p:sldId id="280" r:id="rId3"/>
    <p:sldId id="258" r:id="rId4"/>
    <p:sldId id="264" r:id="rId5"/>
    <p:sldId id="263" r:id="rId6"/>
    <p:sldId id="265" r:id="rId7"/>
    <p:sldId id="266" r:id="rId8"/>
    <p:sldId id="262" r:id="rId9"/>
    <p:sldId id="261" r:id="rId10"/>
    <p:sldId id="260" r:id="rId11"/>
    <p:sldId id="267" r:id="rId12"/>
    <p:sldId id="275" r:id="rId13"/>
    <p:sldId id="276" r:id="rId14"/>
    <p:sldId id="277" r:id="rId15"/>
    <p:sldId id="273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2020/7/2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3.wmf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766695" y="850265"/>
            <a:ext cx="5770880" cy="14452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8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gradFill>
                  <a:gsLst>
                    <a:gs pos="0">
                      <a:srgbClr val="9EE256"/>
                    </a:gs>
                    <a:gs pos="100000">
                      <a:srgbClr val="52762D"/>
                    </a:gs>
                  </a:gsLst>
                  <a:lin scaled="0"/>
                </a:gra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平行四边形</a:t>
            </a:r>
          </a:p>
        </p:txBody>
      </p:sp>
      <p:sp>
        <p:nvSpPr>
          <p:cNvPr id="5" name="文本框 7"/>
          <p:cNvSpPr txBox="1"/>
          <p:nvPr/>
        </p:nvSpPr>
        <p:spPr>
          <a:xfrm>
            <a:off x="665480" y="2743835"/>
            <a:ext cx="110083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</a:rPr>
              <a:t>1</a:t>
            </a:r>
            <a:r>
              <a:rPr lang="zh-CN" altLang="en-US" sz="3600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</a:rPr>
              <a:t>、平行四边形、矩形、菱形、正方形的性质和判定；</a:t>
            </a:r>
          </a:p>
        </p:txBody>
      </p:sp>
      <p:sp>
        <p:nvSpPr>
          <p:cNvPr id="6" name="文本框 8"/>
          <p:cNvSpPr txBox="1"/>
          <p:nvPr/>
        </p:nvSpPr>
        <p:spPr>
          <a:xfrm>
            <a:off x="665480" y="3723005"/>
            <a:ext cx="1137793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</a:rPr>
              <a:t>2</a:t>
            </a:r>
            <a:r>
              <a:rPr lang="zh-CN" altLang="en-US" sz="3600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</a:rPr>
              <a:t>、三角形的中位线平行于第三边且等于第三边的一半；</a:t>
            </a:r>
          </a:p>
        </p:txBody>
      </p:sp>
      <p:sp>
        <p:nvSpPr>
          <p:cNvPr id="7" name="文本框 9"/>
          <p:cNvSpPr txBox="1"/>
          <p:nvPr/>
        </p:nvSpPr>
        <p:spPr>
          <a:xfrm>
            <a:off x="665480" y="4702175"/>
            <a:ext cx="110083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</a:rPr>
              <a:t>3</a:t>
            </a:r>
            <a:r>
              <a:rPr lang="zh-CN" altLang="en-US" sz="3600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</a:rPr>
              <a:t>、直角三角形斜边上的中线等于斜边的一半。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172497" y="154940"/>
            <a:ext cx="3570208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sym typeface="+mn-ea"/>
              </a:rPr>
              <a:t>平行四边形的性质和判定</a:t>
            </a:r>
          </a:p>
        </p:txBody>
      </p:sp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819" y="723333"/>
            <a:ext cx="8899594" cy="1312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76243" y="1951630"/>
            <a:ext cx="2615757" cy="1719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30" y="2159616"/>
            <a:ext cx="7639050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6430" y="3196847"/>
            <a:ext cx="8820150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144" y="4159725"/>
            <a:ext cx="9991725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0827" y="5589324"/>
            <a:ext cx="7162800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564379" y="4889952"/>
            <a:ext cx="26003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126" y="1706251"/>
            <a:ext cx="11430737" cy="2033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327" y="3786538"/>
            <a:ext cx="6420359" cy="1153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本框 3"/>
          <p:cNvSpPr txBox="1"/>
          <p:nvPr/>
        </p:nvSpPr>
        <p:spPr>
          <a:xfrm>
            <a:off x="258499" y="101636"/>
            <a:ext cx="2339102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sym typeface="+mn-ea"/>
              </a:rPr>
              <a:t>三角形的中位线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432614" y="3407392"/>
            <a:ext cx="2732090" cy="1519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516" y="709470"/>
            <a:ext cx="11191875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072" y="4918877"/>
            <a:ext cx="85725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73325" y="5397831"/>
            <a:ext cx="4914900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846" y="2107867"/>
            <a:ext cx="9707071" cy="1099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54343" y="190714"/>
            <a:ext cx="2837658" cy="1801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892" y="3406111"/>
            <a:ext cx="9448800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422275" y="210820"/>
            <a:ext cx="2646878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sym typeface="+mn-ea"/>
              </a:rPr>
              <a:t>矩形的性质和判定</a:t>
            </a:r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41572" y="2411176"/>
            <a:ext cx="254317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149" y="833082"/>
            <a:ext cx="882015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375159" y="352923"/>
            <a:ext cx="2476500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468" y="2806889"/>
            <a:ext cx="756285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8943" y="4867204"/>
            <a:ext cx="595312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94723" y="87988"/>
            <a:ext cx="3570208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sym typeface="+mn-ea"/>
              </a:rPr>
              <a:t>直角三角形斜边上的中线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754" y="813888"/>
            <a:ext cx="10894245" cy="864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970" y="1761206"/>
            <a:ext cx="11631698" cy="143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5537" y="3337298"/>
            <a:ext cx="7656392" cy="1984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52925" y="2541824"/>
            <a:ext cx="2856931" cy="2881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546" y="625033"/>
            <a:ext cx="10163175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16705" y="1322421"/>
            <a:ext cx="2855582" cy="2486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8063" y="1797181"/>
            <a:ext cx="5781675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1072" y="4343610"/>
            <a:ext cx="616267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0268" y="5090709"/>
            <a:ext cx="7352526" cy="1037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2496" y="2670632"/>
            <a:ext cx="11598944" cy="314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61481" y="4725538"/>
            <a:ext cx="149542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文本框 6"/>
          <p:cNvSpPr txBox="1"/>
          <p:nvPr/>
        </p:nvSpPr>
        <p:spPr>
          <a:xfrm>
            <a:off x="422275" y="210820"/>
            <a:ext cx="2236510" cy="4001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sym typeface="+mn-ea"/>
              </a:rPr>
              <a:t>菱形的性质与判定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10841715" y="5650751"/>
            <a:ext cx="814070" cy="0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11121151" y="5596159"/>
            <a:ext cx="31496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F</a:t>
            </a:r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178" y="956341"/>
            <a:ext cx="9386227" cy="1309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530" y="1765961"/>
            <a:ext cx="10575405" cy="3379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7424" y="488477"/>
            <a:ext cx="112395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文本框 6"/>
          <p:cNvSpPr txBox="1"/>
          <p:nvPr/>
        </p:nvSpPr>
        <p:spPr>
          <a:xfrm>
            <a:off x="94723" y="19748"/>
            <a:ext cx="2492990" cy="4001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sym typeface="+mn-ea"/>
              </a:rPr>
              <a:t>正方形的性质与判定</a:t>
            </a:r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559378" y="1809678"/>
            <a:ext cx="2523437" cy="1943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9936" y="5219775"/>
            <a:ext cx="96393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5604" y="4093625"/>
            <a:ext cx="42291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4535" y="1470851"/>
            <a:ext cx="9677400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27" y="2743831"/>
            <a:ext cx="7820025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07301" y="1823972"/>
            <a:ext cx="2405916" cy="2393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8964" y="2131608"/>
            <a:ext cx="8384413" cy="3695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6479" y="696036"/>
            <a:ext cx="10367395" cy="1183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4" cstate="print"/>
          <a:stretch>
            <a:fillRect/>
          </a:stretch>
        </p:blipFill>
        <p:spPr>
          <a:xfrm>
            <a:off x="37465" y="794385"/>
            <a:ext cx="12117070" cy="323659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1335" y="4030980"/>
            <a:ext cx="9086850" cy="282702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422275" y="210820"/>
            <a:ext cx="671703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sym typeface="+mn-ea"/>
              </a:rPr>
              <a:t>正方形（或菱形）中的                  问题</a:t>
            </a:r>
          </a:p>
        </p:txBody>
      </p:sp>
      <p:graphicFrame>
        <p:nvGraphicFramePr>
          <p:cNvPr id="5" name="对象 4">
            <a:hlinkClick r:id="" action="ppaction://ole?verb=0"/>
          </p:cNvPr>
          <p:cNvGraphicFramePr>
            <a:graphicFrameLocks/>
          </p:cNvGraphicFramePr>
          <p:nvPr/>
        </p:nvGraphicFramePr>
        <p:xfrm>
          <a:off x="4650105" y="210820"/>
          <a:ext cx="1618615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r:id="rId6" imgW="685800" imgH="228600" progId="Equation.DSMT4">
                  <p:embed/>
                </p:oleObj>
              </mc:Choice>
              <mc:Fallback>
                <p:oleObj r:id="rId6" imgW="685800" imgH="228600" progId="Equation.DSMT4">
                  <p:embed/>
                  <p:pic>
                    <p:nvPicPr>
                      <p:cNvPr id="0" name="Picture 2" descr="image29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0105" y="210820"/>
                        <a:ext cx="1618615" cy="539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矩形 5"/>
          <p:cNvSpPr/>
          <p:nvPr/>
        </p:nvSpPr>
        <p:spPr>
          <a:xfrm>
            <a:off x="603885" y="971550"/>
            <a:ext cx="898525" cy="31178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/>
              <a:t>1</a:t>
            </a:r>
            <a:r>
              <a:rPr lang="zh-CN" altLang="en-US"/>
              <a:t>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63575"/>
            <a:ext cx="5871845" cy="556323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27245" y="3818255"/>
            <a:ext cx="7390765" cy="303974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47345" y="128270"/>
            <a:ext cx="7150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/>
              <a:t>2</a:t>
            </a:r>
            <a:r>
              <a:rPr lang="zh-CN" altLang="en-US" sz="2800"/>
              <a:t>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85520" y="0"/>
            <a:ext cx="8715375" cy="437197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2585" y="4237990"/>
            <a:ext cx="9008110" cy="262001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37490" y="366395"/>
            <a:ext cx="6419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/>
              <a:t>3</a:t>
            </a:r>
            <a:r>
              <a:rPr lang="zh-CN" altLang="en-US" sz="2400"/>
              <a:t>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2135" y="-34290"/>
            <a:ext cx="10026650" cy="383222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8820" y="3797935"/>
            <a:ext cx="9052560" cy="278701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19075" y="201295"/>
            <a:ext cx="54991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5</a:t>
            </a:r>
            <a:r>
              <a:rPr lang="zh-CN" altLang="en-US"/>
              <a:t>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4335,&quot;width&quot;:16230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458</TotalTime>
  <Words>88</Words>
  <Application>Microsoft Office PowerPoint</Application>
  <PresentationFormat>宽屏</PresentationFormat>
  <Paragraphs>16</Paragraphs>
  <Slides>15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0" baseType="lpstr">
      <vt:lpstr>宋体</vt:lpstr>
      <vt:lpstr>Arial</vt:lpstr>
      <vt:lpstr>Calibri</vt:lpstr>
      <vt:lpstr>Office 主题</vt:lpstr>
      <vt:lpstr>MathType 6.0 Equation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admin</cp:lastModifiedBy>
  <cp:revision>13</cp:revision>
  <dcterms:created xsi:type="dcterms:W3CDTF">2020-06-17T12:54:00Z</dcterms:created>
  <dcterms:modified xsi:type="dcterms:W3CDTF">2020-07-02T07:31:20Z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2052-11.1.0.9739</vt:lpwstr>
  </property>
</Properties>
</file>