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vml" ContentType="application/vnd.openxmlformats-officedocument.vmlDrawing"/>
  <Default Extension="bin" ContentType="application/vnd.openxmlformats-officedocument.oleObject"/>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29.xml" ContentType="application/vnd.openxmlformats-officedocument.presentationml.tags+xml"/>
  <Override PartName="/ppt/tags/tag43.xml" ContentType="application/vnd.openxmlformats-officedocument.presentationml.tags+xml"/>
  <Override PartName="/ppt/tags/tag430.xml" ContentType="application/vnd.openxmlformats-officedocument.presentationml.tags+xml"/>
  <Override PartName="/ppt/tags/tag431.xml" ContentType="application/vnd.openxmlformats-officedocument.presentationml.tags+xml"/>
  <Override PartName="/ppt/tags/tag432.xml" ContentType="application/vnd.openxmlformats-officedocument.presentationml.tags+xml"/>
  <Override PartName="/ppt/tags/tag433.xml" ContentType="application/vnd.openxmlformats-officedocument.presentationml.tags+xml"/>
  <Override PartName="/ppt/tags/tag434.xml" ContentType="application/vnd.openxmlformats-officedocument.presentationml.tags+xml"/>
  <Override PartName="/ppt/tags/tag435.xml" ContentType="application/vnd.openxmlformats-officedocument.presentationml.tags+xml"/>
  <Override PartName="/ppt/tags/tag436.xml" ContentType="application/vnd.openxmlformats-officedocument.presentationml.tags+xml"/>
  <Override PartName="/ppt/tags/tag437.xml" ContentType="application/vnd.openxmlformats-officedocument.presentationml.tags+xml"/>
  <Override PartName="/ppt/tags/tag438.xml" ContentType="application/vnd.openxmlformats-officedocument.presentationml.tags+xml"/>
  <Override PartName="/ppt/tags/tag439.xml" ContentType="application/vnd.openxmlformats-officedocument.presentationml.tags+xml"/>
  <Override PartName="/ppt/tags/tag44.xml" ContentType="application/vnd.openxmlformats-officedocument.presentationml.tags+xml"/>
  <Override PartName="/ppt/tags/tag440.xml" ContentType="application/vnd.openxmlformats-officedocument.presentationml.tags+xml"/>
  <Override PartName="/ppt/tags/tag441.xml" ContentType="application/vnd.openxmlformats-officedocument.presentationml.tags+xml"/>
  <Override PartName="/ppt/tags/tag442.xml" ContentType="application/vnd.openxmlformats-officedocument.presentationml.tags+xml"/>
  <Override PartName="/ppt/tags/tag443.xml" ContentType="application/vnd.openxmlformats-officedocument.presentationml.tags+xml"/>
  <Override PartName="/ppt/tags/tag444.xml" ContentType="application/vnd.openxmlformats-officedocument.presentationml.tags+xml"/>
  <Override PartName="/ppt/tags/tag445.xml" ContentType="application/vnd.openxmlformats-officedocument.presentationml.tags+xml"/>
  <Override PartName="/ppt/tags/tag446.xml" ContentType="application/vnd.openxmlformats-officedocument.presentationml.tags+xml"/>
  <Override PartName="/ppt/tags/tag447.xml" ContentType="application/vnd.openxmlformats-officedocument.presentationml.tags+xml"/>
  <Override PartName="/ppt/tags/tag448.xml" ContentType="application/vnd.openxmlformats-officedocument.presentationml.tags+xml"/>
  <Override PartName="/ppt/tags/tag449.xml" ContentType="application/vnd.openxmlformats-officedocument.presentationml.tags+xml"/>
  <Override PartName="/ppt/tags/tag45.xml" ContentType="application/vnd.openxmlformats-officedocument.presentationml.tags+xml"/>
  <Override PartName="/ppt/tags/tag450.xml" ContentType="application/vnd.openxmlformats-officedocument.presentationml.tags+xml"/>
  <Override PartName="/ppt/tags/tag451.xml" ContentType="application/vnd.openxmlformats-officedocument.presentationml.tags+xml"/>
  <Override PartName="/ppt/tags/tag452.xml" ContentType="application/vnd.openxmlformats-officedocument.presentationml.tags+xml"/>
  <Override PartName="/ppt/tags/tag453.xml" ContentType="application/vnd.openxmlformats-officedocument.presentationml.tags+xml"/>
  <Override PartName="/ppt/tags/tag454.xml" ContentType="application/vnd.openxmlformats-officedocument.presentationml.tags+xml"/>
  <Override PartName="/ppt/tags/tag455.xml" ContentType="application/vnd.openxmlformats-officedocument.presentationml.tags+xml"/>
  <Override PartName="/ppt/tags/tag456.xml" ContentType="application/vnd.openxmlformats-officedocument.presentationml.tags+xml"/>
  <Override PartName="/ppt/tags/tag457.xml" ContentType="application/vnd.openxmlformats-officedocument.presentationml.tags+xml"/>
  <Override PartName="/ppt/tags/tag458.xml" ContentType="application/vnd.openxmlformats-officedocument.presentationml.tags+xml"/>
  <Override PartName="/ppt/tags/tag459.xml" ContentType="application/vnd.openxmlformats-officedocument.presentationml.tags+xml"/>
  <Override PartName="/ppt/tags/tag46.xml" ContentType="application/vnd.openxmlformats-officedocument.presentationml.tags+xml"/>
  <Override PartName="/ppt/tags/tag460.xml" ContentType="application/vnd.openxmlformats-officedocument.presentationml.tags+xml"/>
  <Override PartName="/ppt/tags/tag461.xml" ContentType="application/vnd.openxmlformats-officedocument.presentationml.tags+xml"/>
  <Override PartName="/ppt/tags/tag462.xml" ContentType="application/vnd.openxmlformats-officedocument.presentationml.tags+xml"/>
  <Override PartName="/ppt/tags/tag463.xml" ContentType="application/vnd.openxmlformats-officedocument.presentationml.tags+xml"/>
  <Override PartName="/ppt/tags/tag464.xml" ContentType="application/vnd.openxmlformats-officedocument.presentationml.tags+xml"/>
  <Override PartName="/ppt/tags/tag465.xml" ContentType="application/vnd.openxmlformats-officedocument.presentationml.tags+xml"/>
  <Override PartName="/ppt/tags/tag466.xml" ContentType="application/vnd.openxmlformats-officedocument.presentationml.tags+xml"/>
  <Override PartName="/ppt/tags/tag467.xml" ContentType="application/vnd.openxmlformats-officedocument.presentationml.tags+xml"/>
  <Override PartName="/ppt/tags/tag468.xml" ContentType="application/vnd.openxmlformats-officedocument.presentationml.tags+xml"/>
  <Override PartName="/ppt/tags/tag469.xml" ContentType="application/vnd.openxmlformats-officedocument.presentationml.tags+xml"/>
  <Override PartName="/ppt/tags/tag47.xml" ContentType="application/vnd.openxmlformats-officedocument.presentationml.tags+xml"/>
  <Override PartName="/ppt/tags/tag470.xml" ContentType="application/vnd.openxmlformats-officedocument.presentationml.tags+xml"/>
  <Override PartName="/ppt/tags/tag471.xml" ContentType="application/vnd.openxmlformats-officedocument.presentationml.tags+xml"/>
  <Override PartName="/ppt/tags/tag472.xml" ContentType="application/vnd.openxmlformats-officedocument.presentationml.tags+xml"/>
  <Override PartName="/ppt/tags/tag473.xml" ContentType="application/vnd.openxmlformats-officedocument.presentationml.tags+xml"/>
  <Override PartName="/ppt/tags/tag474.xml" ContentType="application/vnd.openxmlformats-officedocument.presentationml.tags+xml"/>
  <Override PartName="/ppt/tags/tag475.xml" ContentType="application/vnd.openxmlformats-officedocument.presentationml.tags+xml"/>
  <Override PartName="/ppt/tags/tag476.xml" ContentType="application/vnd.openxmlformats-officedocument.presentationml.tags+xml"/>
  <Override PartName="/ppt/tags/tag477.xml" ContentType="application/vnd.openxmlformats-officedocument.presentationml.tags+xml"/>
  <Override PartName="/ppt/tags/tag478.xml" ContentType="application/vnd.openxmlformats-officedocument.presentationml.tags+xml"/>
  <Override PartName="/ppt/tags/tag479.xml" ContentType="application/vnd.openxmlformats-officedocument.presentationml.tags+xml"/>
  <Override PartName="/ppt/tags/tag48.xml" ContentType="application/vnd.openxmlformats-officedocument.presentationml.tags+xml"/>
  <Override PartName="/ppt/tags/tag480.xml" ContentType="application/vnd.openxmlformats-officedocument.presentationml.tags+xml"/>
  <Override PartName="/ppt/tags/tag481.xml" ContentType="application/vnd.openxmlformats-officedocument.presentationml.tags+xml"/>
  <Override PartName="/ppt/tags/tag482.xml" ContentType="application/vnd.openxmlformats-officedocument.presentationml.tags+xml"/>
  <Override PartName="/ppt/tags/tag483.xml" ContentType="application/vnd.openxmlformats-officedocument.presentationml.tags+xml"/>
  <Override PartName="/ppt/tags/tag484.xml" ContentType="application/vnd.openxmlformats-officedocument.presentationml.tags+xml"/>
  <Override PartName="/ppt/tags/tag485.xml" ContentType="application/vnd.openxmlformats-officedocument.presentationml.tags+xml"/>
  <Override PartName="/ppt/tags/tag486.xml" ContentType="application/vnd.openxmlformats-officedocument.presentationml.tags+xml"/>
  <Override PartName="/ppt/tags/tag487.xml" ContentType="application/vnd.openxmlformats-officedocument.presentationml.tags+xml"/>
  <Override PartName="/ppt/tags/tag488.xml" ContentType="application/vnd.openxmlformats-officedocument.presentationml.tags+xml"/>
  <Override PartName="/ppt/tags/tag489.xml" ContentType="application/vnd.openxmlformats-officedocument.presentationml.tags+xml"/>
  <Override PartName="/ppt/tags/tag49.xml" ContentType="application/vnd.openxmlformats-officedocument.presentationml.tags+xml"/>
  <Override PartName="/ppt/tags/tag490.xml" ContentType="application/vnd.openxmlformats-officedocument.presentationml.tags+xml"/>
  <Override PartName="/ppt/tags/tag491.xml" ContentType="application/vnd.openxmlformats-officedocument.presentationml.tags+xml"/>
  <Override PartName="/ppt/tags/tag492.xml" ContentType="application/vnd.openxmlformats-officedocument.presentationml.tags+xml"/>
  <Override PartName="/ppt/tags/tag493.xml" ContentType="application/vnd.openxmlformats-officedocument.presentationml.tags+xml"/>
  <Override PartName="/ppt/tags/tag494.xml" ContentType="application/vnd.openxmlformats-officedocument.presentationml.tags+xml"/>
  <Override PartName="/ppt/tags/tag495.xml" ContentType="application/vnd.openxmlformats-officedocument.presentationml.tags+xml"/>
  <Override PartName="/ppt/tags/tag496.xml" ContentType="application/vnd.openxmlformats-officedocument.presentationml.tags+xml"/>
  <Override PartName="/ppt/tags/tag497.xml" ContentType="application/vnd.openxmlformats-officedocument.presentationml.tags+xml"/>
  <Override PartName="/ppt/tags/tag498.xml" ContentType="application/vnd.openxmlformats-officedocument.presentationml.tags+xml"/>
  <Override PartName="/ppt/tags/tag49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00.xml" ContentType="application/vnd.openxmlformats-officedocument.presentationml.tags+xml"/>
  <Override PartName="/ppt/tags/tag501.xml" ContentType="application/vnd.openxmlformats-officedocument.presentationml.tags+xml"/>
  <Override PartName="/ppt/tags/tag502.xml" ContentType="application/vnd.openxmlformats-officedocument.presentationml.tags+xml"/>
  <Override PartName="/ppt/tags/tag503.xml" ContentType="application/vnd.openxmlformats-officedocument.presentationml.tags+xml"/>
  <Override PartName="/ppt/tags/tag504.xml" ContentType="application/vnd.openxmlformats-officedocument.presentationml.tags+xml"/>
  <Override PartName="/ppt/tags/tag505.xml" ContentType="application/vnd.openxmlformats-officedocument.presentationml.tags+xml"/>
  <Override PartName="/ppt/tags/tag506.xml" ContentType="application/vnd.openxmlformats-officedocument.presentationml.tags+xml"/>
  <Override PartName="/ppt/tags/tag507.xml" ContentType="application/vnd.openxmlformats-officedocument.presentationml.tags+xml"/>
  <Override PartName="/ppt/tags/tag508.xml" ContentType="application/vnd.openxmlformats-officedocument.presentationml.tags+xml"/>
  <Override PartName="/ppt/tags/tag509.xml" ContentType="application/vnd.openxmlformats-officedocument.presentationml.tags+xml"/>
  <Override PartName="/ppt/tags/tag51.xml" ContentType="application/vnd.openxmlformats-officedocument.presentationml.tags+xml"/>
  <Override PartName="/ppt/tags/tag510.xml" ContentType="application/vnd.openxmlformats-officedocument.presentationml.tags+xml"/>
  <Override PartName="/ppt/tags/tag511.xml" ContentType="application/vnd.openxmlformats-officedocument.presentationml.tags+xml"/>
  <Override PartName="/ppt/tags/tag512.xml" ContentType="application/vnd.openxmlformats-officedocument.presentationml.tags+xml"/>
  <Override PartName="/ppt/tags/tag513.xml" ContentType="application/vnd.openxmlformats-officedocument.presentationml.tags+xml"/>
  <Override PartName="/ppt/tags/tag514.xml" ContentType="application/vnd.openxmlformats-officedocument.presentationml.tags+xml"/>
  <Override PartName="/ppt/tags/tag515.xml" ContentType="application/vnd.openxmlformats-officedocument.presentationml.tags+xml"/>
  <Override PartName="/ppt/tags/tag516.xml" ContentType="application/vnd.openxmlformats-officedocument.presentationml.tags+xml"/>
  <Override PartName="/ppt/tags/tag517.xml" ContentType="application/vnd.openxmlformats-officedocument.presentationml.tags+xml"/>
  <Override PartName="/ppt/tags/tag518.xml" ContentType="application/vnd.openxmlformats-officedocument.presentationml.tags+xml"/>
  <Override PartName="/ppt/tags/tag519.xml" ContentType="application/vnd.openxmlformats-officedocument.presentationml.tags+xml"/>
  <Override PartName="/ppt/tags/tag52.xml" ContentType="application/vnd.openxmlformats-officedocument.presentationml.tags+xml"/>
  <Override PartName="/ppt/tags/tag520.xml" ContentType="application/vnd.openxmlformats-officedocument.presentationml.tags+xml"/>
  <Override PartName="/ppt/tags/tag521.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2"/>
    <p:sldMasterId id="2147483660" r:id="rId3"/>
  </p:sldMasterIdLst>
  <p:notesMasterIdLst>
    <p:notesMasterId r:id="rId4"/>
  </p:notesMasterIdLst>
  <p:sldIdLst>
    <p:sldId id="2289" r:id="rId5"/>
    <p:sldId id="2290" r:id="rId6"/>
    <p:sldId id="2291" r:id="rId7"/>
    <p:sldId id="2293" r:id="rId8"/>
    <p:sldId id="2318" r:id="rId9"/>
    <p:sldId id="2319" r:id="rId10"/>
    <p:sldId id="2329" r:id="rId11"/>
    <p:sldId id="2276" r:id="rId12"/>
    <p:sldId id="2277" r:id="rId13"/>
    <p:sldId id="2330" r:id="rId14"/>
    <p:sldId id="2331" r:id="rId15"/>
    <p:sldId id="2333" r:id="rId16"/>
    <p:sldId id="2321" r:id="rId17"/>
    <p:sldId id="2280" r:id="rId18"/>
    <p:sldId id="2295" r:id="rId19"/>
    <p:sldId id="2296" r:id="rId20"/>
    <p:sldId id="2297" r:id="rId21"/>
    <p:sldId id="2298" r:id="rId22"/>
    <p:sldId id="2294" r:id="rId23"/>
  </p:sldIdLst>
  <p:sldSz cx="12192000" cy="6858000"/>
  <p:notesSz cx="6858000" cy="9144000"/>
  <p:custDataLst>
    <p:tags r:id="rId2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1" name="W Y" initials="WY" lastIdx="0" clrIdx="0"/>
  <p:cmAuthor id="2" name="作者" initials="作" lastIdx="0" clrIdx="1"/>
  <p:cmAuthor id="3" name="Administrator" initials="A" lastIdx="0" clrIdx="0"/>
  <p:cmAuthor id="0" name="刘 永生" initials="" lastIdx="0" clrIdx="0"/>
  <p:cmAuthor id="7" name="kingsoft" initials="k" lastIdx="0" clrIdx="0"/>
  <p:cmAuthor id="10" name="yyyaogd@126.com" initials="y" lastIdx="0" clrIdx="0"/>
  <p:cmAuthor id="11" name="wucj" initials="w" lastIdx="0" clrIdx="0"/>
  <p:cmAuthor id="12" name="SkyUser" initials="S" lastIdx="0" clrIdx="0"/>
  <p:cmAuthor id="6" name="雨林木风" initials=""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8799B23B-EC83-4686-B30A-512413B5E67A}" styleName="浅色样式 3 - 强调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fill>
          <a:solidFill>
            <a:schemeClr val="accent3">
              <a:alpha val="20000"/>
            </a:schemeClr>
          </a:solidFill>
        </a:fill>
      </a:tcStyle>
    </a:band1H>
    <a:band1V>
      <a:tcStyle>
        <a:fill>
          <a:solidFill>
            <a:schemeClr val="accent3">
              <a:alpha val="20000"/>
            </a:schemeClr>
          </a:solidFill>
        </a:fill>
      </a:tcStyle>
    </a:band1V>
    <a:lastCol>
      <a:tcTxStyle b="on"/>
    </a:lastCol>
    <a:firstCol>
      <a:tcTxStyle b="on"/>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0505E3EF-67EA-436B-97B2-0124C06EBD24}" styleName="中度样式 4 - 强调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fill>
          <a:solidFill>
            <a:schemeClr val="accent3">
              <a:tint val="40000"/>
            </a:schemeClr>
          </a:solidFill>
        </a:fill>
      </a:tcStyle>
    </a:band1H>
    <a:band1V>
      <a:tcStyle>
        <a:fill>
          <a:solidFill>
            <a:schemeClr val="accent3">
              <a:tint val="40000"/>
            </a:schemeClr>
          </a:solidFill>
        </a:fill>
      </a:tcStyle>
    </a:band1V>
    <a:lastCol>
      <a:tcTxStyle b="on"/>
    </a:lastCol>
    <a:firstCol>
      <a:tcTxStyle b="on"/>
    </a:firstCol>
    <a:lastRow>
      <a:tcTxStyle b="on"/>
      <a:tcStyle>
        <a:tcBdr>
          <a:top>
            <a:ln w="25400" cmpd="sng">
              <a:solidFill>
                <a:schemeClr val="accent3"/>
              </a:solidFill>
            </a:ln>
          </a:top>
        </a:tcBdr>
        <a:fill>
          <a:solidFill>
            <a:schemeClr val="accent3">
              <a:tint val="20000"/>
            </a:schemeClr>
          </a:solidFill>
        </a:fill>
      </a:tcStyle>
    </a:lastRow>
    <a:firstRow>
      <a:tcTxStyle b="on"/>
      <a:tcStyle>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208" autoAdjust="0"/>
  </p:normalViewPr>
  <p:slideViewPr>
    <p:cSldViewPr snapToGrid="0" showGuides="1">
      <p:cViewPr varScale="1">
        <p:scale>
          <a:sx n="90" d="100"/>
          <a:sy n="90" d="100"/>
        </p:scale>
        <p:origin x="76" y="76"/>
      </p:cViewPr>
      <p:guideLst>
        <p:guide orient="horz" pos="67"/>
        <p:guide pos="3840"/>
      </p:guideLst>
    </p:cSldViewPr>
  </p:slideViewPr>
  <p:notesTextViewPr>
    <p:cViewPr>
      <p:scale>
        <a:sx n="1" d="1"/>
        <a:sy n="1" d="1"/>
      </p:scale>
      <p:origin x="0" y="0"/>
    </p:cViewPr>
  </p:notesTextViewPr>
  <p:sorterViewPr>
    <p:cViewPr>
      <p:scale>
        <a:sx n="75" d="100"/>
        <a:sy n="75" d="100"/>
      </p:scale>
      <p:origin x="0" y="0"/>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1.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tags" Target="tags/tag521.xml" /><Relationship Id="rId25" Type="http://schemas.openxmlformats.org/officeDocument/2006/relationships/presProps" Target="presProps.xml" /><Relationship Id="rId26" Type="http://schemas.openxmlformats.org/officeDocument/2006/relationships/viewProps" Target="viewProps.xml" /><Relationship Id="rId27" Type="http://schemas.openxmlformats.org/officeDocument/2006/relationships/theme" Target="theme/theme1.xml" /><Relationship Id="rId28" Type="http://schemas.openxmlformats.org/officeDocument/2006/relationships/tableStyles" Target="tableStyles.xml" /><Relationship Id="rId3" Type="http://schemas.openxmlformats.org/officeDocument/2006/relationships/slideMaster" Target="slideMasters/slideMaster2.xml" /><Relationship Id="rId4" Type="http://schemas.openxmlformats.org/officeDocument/2006/relationships/notesMaster" Target="notesMasters/notesMaster1.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11.emf" /><Relationship Id="rId2" Type="http://schemas.openxmlformats.org/officeDocument/2006/relationships/image" Target="../media/image12.emf" /></Relationships>
</file>

<file path=ppt/notesMasters/_rels/notesMaster1.xml.rels>&#65279;<?xml version="1.0" encoding="utf-8" standalone="yes"?><Relationships xmlns="http://schemas.openxmlformats.org/package/2006/relationships"><Relationship Id="rId1" Type="http://schemas.openxmlformats.org/officeDocument/2006/relationships/tags" Target="../tags/tag153.xml" /><Relationship Id="rId2" Type="http://schemas.openxmlformats.org/officeDocument/2006/relationships/tags" Target="../tags/tag154.xml" /><Relationship Id="rId3" Type="http://schemas.openxmlformats.org/officeDocument/2006/relationships/tags" Target="../tags/tag155.xml" /><Relationship Id="rId4" Type="http://schemas.openxmlformats.org/officeDocument/2006/relationships/tags" Target="../tags/tag156.xml" /><Relationship Id="rId5" Type="http://schemas.openxmlformats.org/officeDocument/2006/relationships/tags" Target="../tags/tag157.xml" /><Relationship Id="rId6" Type="http://schemas.openxmlformats.org/officeDocument/2006/relationships/tags" Target="../tags/tag158.xml" /><Relationship Id="rId7" Type="http://schemas.openxmlformats.org/officeDocument/2006/relationships/tags" Target="../tags/tag159.xml" /><Relationship Id="rId8"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custDataLst>
            <p:tags r:id="rId1"/>
          </p:custDataLst>
        </p:nvPr>
      </p:nvGrpSpPr>
      <p:grpSpPr>
        <a:xfrm>
          <a:off x="0" y="0"/>
          <a:ext cx="0" cy="0"/>
        </a:xfrm>
      </p:grpSpPr>
      <p:sp>
        <p:nvSpPr>
          <p:cNvPr id="2" name="页眉占位符 1"/>
          <p:cNvSpPr>
            <a:spLocks noGrp="1"/>
          </p:cNvSpPr>
          <p:nvPr>
            <p:ph type="hdr" sz="quarter"/>
            <p:custDataLst>
              <p:tags r:id="rId2"/>
            </p:custDataLst>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custDataLst>
              <p:tags r:id="rId3"/>
            </p:custDataLst>
          </p:nvPr>
        </p:nvSpPr>
        <p:spPr>
          <a:xfrm>
            <a:off x="3884613" y="0"/>
            <a:ext cx="2971800" cy="458788"/>
          </a:xfrm>
          <a:prstGeom prst="rect">
            <a:avLst/>
          </a:prstGeom>
        </p:spPr>
        <p:txBody>
          <a:bodyPr vert="horz" lIns="91440" tIns="45720" rIns="91440" bIns="45720" rtlCol="0"/>
          <a:lstStyle>
            <a:lvl1pPr algn="r">
              <a:defRPr sz="1200"/>
            </a:lvl1pPr>
          </a:lstStyle>
          <a:p>
            <a:fld id="{1F6904D5-9DC5-408D-A154-7A2F4C20B0AD}" type="datetimeFigureOut">
              <a:rPr lang="zh-CN" altLang="en-US" smtClean="0"/>
              <a:t/>
            </a:fld>
            <a:endParaRPr lang="zh-CN" altLang="en-US"/>
          </a:p>
        </p:txBody>
      </p:sp>
      <p:sp>
        <p:nvSpPr>
          <p:cNvPr id="4" name="幻灯片图像占位符 3"/>
          <p:cNvSpPr>
            <a:spLocks noGrp="1" noRot="1" noChangeAspect="1"/>
          </p:cNvSpPr>
          <p:nvPr>
            <p:ph type="sldImg" idx="2"/>
            <p:custDataLst>
              <p:tags r:id="rId4"/>
            </p:custDataLst>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custDataLst>
              <p:tags r:id="rId5"/>
            </p:custDataLst>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6" name="页脚占位符 5"/>
          <p:cNvSpPr>
            <a:spLocks noGrp="1"/>
          </p:cNvSpPr>
          <p:nvPr>
            <p:ph type="ftr" sz="quarter" idx="4"/>
            <p:custDataLst>
              <p:tags r:id="rId6"/>
            </p:custDataLst>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custDataLst>
              <p:tags r:id="rId7"/>
            </p:custDataLst>
          </p:nvPr>
        </p:nvSpPr>
        <p:spPr>
          <a:xfrm>
            <a:off x="3884613" y="8685213"/>
            <a:ext cx="2971800" cy="458787"/>
          </a:xfrm>
          <a:prstGeom prst="rect">
            <a:avLst/>
          </a:prstGeom>
        </p:spPr>
        <p:txBody>
          <a:bodyPr vert="horz" lIns="91440" tIns="45720" rIns="91440" bIns="45720" rtlCol="0" anchor="b"/>
          <a:lstStyle>
            <a:lvl1pPr algn="r">
              <a:defRPr sz="1200"/>
            </a:lvl1pPr>
          </a:lstStyle>
          <a:p>
            <a:fld id="{132C6202-D589-4A7E-AA12-36FA1ED673AB}"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 Id="rId3" Type="http://schemas.openxmlformats.org/officeDocument/2006/relationships/tags" Target="../tags/tag160.xml" /><Relationship Id="rId4" Type="http://schemas.openxmlformats.org/officeDocument/2006/relationships/tags" Target="../tags/tag161.xml" /><Relationship Id="rId5" Type="http://schemas.openxmlformats.org/officeDocument/2006/relationships/tags" Target="../tags/tag162.xml" /><Relationship Id="rId6" Type="http://schemas.openxmlformats.org/officeDocument/2006/relationships/tags" Target="../tags/tag163.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 Id="rId3" Type="http://schemas.openxmlformats.org/officeDocument/2006/relationships/tags" Target="../tags/tag220.xml" /><Relationship Id="rId4" Type="http://schemas.openxmlformats.org/officeDocument/2006/relationships/tags" Target="../tags/tag221.xml" /><Relationship Id="rId5" Type="http://schemas.openxmlformats.org/officeDocument/2006/relationships/tags" Target="../tags/tag222.xml" /><Relationship Id="rId6" Type="http://schemas.openxmlformats.org/officeDocument/2006/relationships/tags" Target="../tags/tag223.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 Id="rId3" Type="http://schemas.openxmlformats.org/officeDocument/2006/relationships/tags" Target="../tags/tag322.xml" /><Relationship Id="rId4" Type="http://schemas.openxmlformats.org/officeDocument/2006/relationships/tags" Target="../tags/tag323.xml" /><Relationship Id="rId5" Type="http://schemas.openxmlformats.org/officeDocument/2006/relationships/tags" Target="../tags/tag324.xml" /><Relationship Id="rId6" Type="http://schemas.openxmlformats.org/officeDocument/2006/relationships/tags" Target="../tags/tag325.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 Id="rId3" Type="http://schemas.openxmlformats.org/officeDocument/2006/relationships/tags" Target="../tags/tag342.xml" /><Relationship Id="rId4" Type="http://schemas.openxmlformats.org/officeDocument/2006/relationships/tags" Target="../tags/tag343.xml" /><Relationship Id="rId5" Type="http://schemas.openxmlformats.org/officeDocument/2006/relationships/tags" Target="../tags/tag344.xml" /><Relationship Id="rId6" Type="http://schemas.openxmlformats.org/officeDocument/2006/relationships/tags" Target="../tags/tag345.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 Id="rId3" Type="http://schemas.openxmlformats.org/officeDocument/2006/relationships/tags" Target="../tags/tag362.xml" /><Relationship Id="rId4" Type="http://schemas.openxmlformats.org/officeDocument/2006/relationships/tags" Target="../tags/tag363.xml" /><Relationship Id="rId5" Type="http://schemas.openxmlformats.org/officeDocument/2006/relationships/tags" Target="../tags/tag364.xml" /><Relationship Id="rId6" Type="http://schemas.openxmlformats.org/officeDocument/2006/relationships/tags" Target="../tags/tag365.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 Id="rId3" Type="http://schemas.openxmlformats.org/officeDocument/2006/relationships/tags" Target="../tags/tag468.xml" /><Relationship Id="rId4" Type="http://schemas.openxmlformats.org/officeDocument/2006/relationships/tags" Target="../tags/tag469.xml" /><Relationship Id="rId5" Type="http://schemas.openxmlformats.org/officeDocument/2006/relationships/tags" Target="../tags/tag470.xml" /><Relationship Id="rId6" Type="http://schemas.openxmlformats.org/officeDocument/2006/relationships/tags" Target="../tags/tag47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endParaRPr lang="zh-CN" altLang="en-US"/>
          </a:p>
        </p:txBody>
      </p:sp>
      <p:sp>
        <p:nvSpPr>
          <p:cNvPr id="4" name="灯片编号占位符 3"/>
          <p:cNvSpPr>
            <a:spLocks noGrp="1"/>
          </p:cNvSpPr>
          <p:nvPr>
            <p:ph type="sldNum" sz="quarter" idx="10"/>
            <p:custDataLst>
              <p:tags r:id="rId6"/>
            </p:custDataLst>
          </p:nvPr>
        </p:nvSpPr>
        <p:spPr/>
        <p:txBody>
          <a:bodyPr/>
          <a:lstStyle/>
          <a:p>
            <a:fld id="{85D0DACE-38E0-42D2-9336-2B707D34BC6D}"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endParaRPr lang="zh-CN" altLang="en-US"/>
          </a:p>
        </p:txBody>
      </p:sp>
      <p:sp>
        <p:nvSpPr>
          <p:cNvPr id="4" name="灯片编号占位符 3"/>
          <p:cNvSpPr>
            <a:spLocks noGrp="1"/>
          </p:cNvSpPr>
          <p:nvPr>
            <p:ph type="sldNum" sz="quarter" idx="10"/>
            <p:custDataLst>
              <p:tags r:id="rId6"/>
            </p:custDataLst>
          </p:nvPr>
        </p:nvSpPr>
        <p:spPr/>
        <p:txBody>
          <a:bodyPr/>
          <a:lstStyle/>
          <a:p>
            <a:fld id="{85D0DACE-38E0-42D2-9336-2B707D34BC6D}" type="slidenum">
              <a:rPr lang="zh-CN" altLang="en-US" smtClean="0"/>
              <a:t>3</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endParaRPr lang="zh-CN" altLang="en-US"/>
          </a:p>
        </p:txBody>
      </p:sp>
      <p:sp>
        <p:nvSpPr>
          <p:cNvPr id="4" name="灯片编号占位符 3"/>
          <p:cNvSpPr>
            <a:spLocks noGrp="1"/>
          </p:cNvSpPr>
          <p:nvPr>
            <p:ph type="sldNum" sz="quarter" idx="10"/>
            <p:custDataLst>
              <p:tags r:id="rId6"/>
            </p:custDataLst>
          </p:nvPr>
        </p:nvSpPr>
        <p:spPr/>
        <p:txBody>
          <a:bodyPr/>
          <a:lstStyle/>
          <a:p>
            <a:fld id="{85D0DACE-38E0-42D2-9336-2B707D34BC6D}" type="slidenum">
              <a:rPr lang="zh-CN" altLang="en-US" smtClean="0"/>
              <a:t>7</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endParaRPr lang="zh-CN" altLang="en-US"/>
          </a:p>
        </p:txBody>
      </p:sp>
      <p:sp>
        <p:nvSpPr>
          <p:cNvPr id="4" name="灯片编号占位符 3"/>
          <p:cNvSpPr>
            <a:spLocks noGrp="1"/>
          </p:cNvSpPr>
          <p:nvPr>
            <p:ph type="sldNum" sz="quarter" idx="10"/>
            <p:custDataLst>
              <p:tags r:id="rId6"/>
            </p:custDataLst>
          </p:nvPr>
        </p:nvSpPr>
        <p:spPr/>
        <p:txBody>
          <a:bodyPr/>
          <a:lstStyle/>
          <a:p>
            <a:fld id="{85D0DACE-38E0-42D2-9336-2B707D34BC6D}" type="slidenum">
              <a:rPr lang="zh-CN" altLang="en-US" smtClean="0"/>
              <a:t>8</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endParaRPr lang="zh-CN" altLang="en-US"/>
          </a:p>
        </p:txBody>
      </p:sp>
      <p:sp>
        <p:nvSpPr>
          <p:cNvPr id="4" name="灯片编号占位符 3"/>
          <p:cNvSpPr>
            <a:spLocks noGrp="1"/>
          </p:cNvSpPr>
          <p:nvPr>
            <p:ph type="sldNum" sz="quarter" idx="10"/>
            <p:custDataLst>
              <p:tags r:id="rId6"/>
            </p:custDataLst>
          </p:nvPr>
        </p:nvSpPr>
        <p:spPr/>
        <p:txBody>
          <a:bodyPr/>
          <a:lstStyle/>
          <a:p>
            <a:fld id="{85D0DACE-38E0-42D2-9336-2B707D34BC6D}" type="slidenum">
              <a:rPr lang="zh-CN" altLang="en-US" smtClean="0"/>
              <a:t>9</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endParaRPr lang="zh-CN" altLang="en-US"/>
          </a:p>
        </p:txBody>
      </p:sp>
      <p:sp>
        <p:nvSpPr>
          <p:cNvPr id="4" name="灯片编号占位符 3"/>
          <p:cNvSpPr>
            <a:spLocks noGrp="1"/>
          </p:cNvSpPr>
          <p:nvPr>
            <p:ph type="sldNum" sz="quarter" idx="10"/>
            <p:custDataLst>
              <p:tags r:id="rId6"/>
            </p:custDataLst>
          </p:nvPr>
        </p:nvSpPr>
        <p:spPr/>
        <p:txBody>
          <a:bodyPr/>
          <a:lstStyle/>
          <a:p>
            <a:fld id="{85D0DACE-38E0-42D2-9336-2B707D34BC6D}" type="slidenum">
              <a:rPr lang="zh-CN" altLang="en-US" smtClean="0"/>
              <a:t>14</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tags" Target="../tags/tag6.xml" /><Relationship Id="rId7"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7.xml" /><Relationship Id="rId2" Type="http://schemas.openxmlformats.org/officeDocument/2006/relationships/tags" Target="../tags/tag8.xml" /><Relationship Id="rId3" Type="http://schemas.openxmlformats.org/officeDocument/2006/relationships/tags" Target="../tags/tag9.xml" /><Relationship Id="rId4" Type="http://schemas.openxmlformats.org/officeDocument/2006/relationships/tags" Target="../tags/tag10.xml" /><Relationship Id="rId5" Type="http://schemas.openxmlformats.org/officeDocument/2006/relationships/tags" Target="../tags/tag11.xml" /><Relationship Id="rId6" Type="http://schemas.openxmlformats.org/officeDocument/2006/relationships/tags" Target="../tags/tag12.xml" /><Relationship Id="rId7"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3.xml" /><Relationship Id="rId2" Type="http://schemas.openxmlformats.org/officeDocument/2006/relationships/tags" Target="../tags/tag14.xml" /><Relationship Id="rId3" Type="http://schemas.openxmlformats.org/officeDocument/2006/relationships/tags" Target="../tags/tag15.xml" /><Relationship Id="rId4" Type="http://schemas.openxmlformats.org/officeDocument/2006/relationships/tags" Target="../tags/tag16.xml" /><Relationship Id="rId5" Type="http://schemas.openxmlformats.org/officeDocument/2006/relationships/tags" Target="../tags/tag17.xml" /><Relationship Id="rId6" Type="http://schemas.openxmlformats.org/officeDocument/2006/relationships/tags" Target="../tags/tag18.xml" /><Relationship Id="rId7"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9.xml" /><Relationship Id="rId2" Type="http://schemas.openxmlformats.org/officeDocument/2006/relationships/tags" Target="../tags/tag20.xml" /><Relationship Id="rId3" Type="http://schemas.openxmlformats.org/officeDocument/2006/relationships/tags" Target="../tags/tag21.xml" /><Relationship Id="rId4" Type="http://schemas.openxmlformats.org/officeDocument/2006/relationships/tags" Target="../tags/tag22.xml" /><Relationship Id="rId5" Type="http://schemas.openxmlformats.org/officeDocument/2006/relationships/tags" Target="../tags/tag23.xml" /><Relationship Id="rId6" Type="http://schemas.openxmlformats.org/officeDocument/2006/relationships/tags" Target="../tags/tag24.xml" /><Relationship Id="rId7" Type="http://schemas.openxmlformats.org/officeDocument/2006/relationships/tags" Target="../tags/tag25.xml" /><Relationship Id="rId8"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6.xml" /><Relationship Id="rId10" Type="http://schemas.openxmlformats.org/officeDocument/2006/relationships/slideMaster" Target="../slideMasters/slideMaster1.xml" /><Relationship Id="rId2" Type="http://schemas.openxmlformats.org/officeDocument/2006/relationships/tags" Target="../tags/tag27.xml" /><Relationship Id="rId3" Type="http://schemas.openxmlformats.org/officeDocument/2006/relationships/tags" Target="../tags/tag28.xml" /><Relationship Id="rId4" Type="http://schemas.openxmlformats.org/officeDocument/2006/relationships/tags" Target="../tags/tag29.xml" /><Relationship Id="rId5" Type="http://schemas.openxmlformats.org/officeDocument/2006/relationships/tags" Target="../tags/tag30.xml" /><Relationship Id="rId6" Type="http://schemas.openxmlformats.org/officeDocument/2006/relationships/tags" Target="../tags/tag31.xml" /><Relationship Id="rId7" Type="http://schemas.openxmlformats.org/officeDocument/2006/relationships/tags" Target="../tags/tag32.xml" /><Relationship Id="rId8" Type="http://schemas.openxmlformats.org/officeDocument/2006/relationships/tags" Target="../tags/tag33.xml" /><Relationship Id="rId9" Type="http://schemas.openxmlformats.org/officeDocument/2006/relationships/tags" Target="../tags/tag34.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5.xml" /><Relationship Id="rId2" Type="http://schemas.openxmlformats.org/officeDocument/2006/relationships/tags" Target="../tags/tag36.xml" /><Relationship Id="rId3" Type="http://schemas.openxmlformats.org/officeDocument/2006/relationships/tags" Target="../tags/tag37.xml" /><Relationship Id="rId4" Type="http://schemas.openxmlformats.org/officeDocument/2006/relationships/tags" Target="../tags/tag38.xml" /><Relationship Id="rId5" Type="http://schemas.openxmlformats.org/officeDocument/2006/relationships/tags" Target="../tags/tag39.xml" /><Relationship Id="rId6"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40.xml" /><Relationship Id="rId2" Type="http://schemas.openxmlformats.org/officeDocument/2006/relationships/tags" Target="../tags/tag41.xml" /><Relationship Id="rId3" Type="http://schemas.openxmlformats.org/officeDocument/2006/relationships/tags" Target="../tags/tag42.xml" /><Relationship Id="rId4" Type="http://schemas.openxmlformats.org/officeDocument/2006/relationships/tags" Target="../tags/tag43.xml" /><Relationship Id="rId5"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44.xml" /><Relationship Id="rId2" Type="http://schemas.openxmlformats.org/officeDocument/2006/relationships/tags" Target="../tags/tag45.xml" /><Relationship Id="rId3" Type="http://schemas.openxmlformats.org/officeDocument/2006/relationships/tags" Target="../tags/tag46.xml" /><Relationship Id="rId4" Type="http://schemas.openxmlformats.org/officeDocument/2006/relationships/tags" Target="../tags/tag47.xml" /><Relationship Id="rId5" Type="http://schemas.openxmlformats.org/officeDocument/2006/relationships/tags" Target="../tags/tag48.xml" /><Relationship Id="rId6" Type="http://schemas.openxmlformats.org/officeDocument/2006/relationships/tags" Target="../tags/tag49.xml" /><Relationship Id="rId7" Type="http://schemas.openxmlformats.org/officeDocument/2006/relationships/tags" Target="../tags/tag50.xml" /><Relationship Id="rId8"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51.xml" /><Relationship Id="rId2" Type="http://schemas.openxmlformats.org/officeDocument/2006/relationships/tags" Target="../tags/tag52.xml" /><Relationship Id="rId3" Type="http://schemas.openxmlformats.org/officeDocument/2006/relationships/tags" Target="../tags/tag53.xml" /><Relationship Id="rId4" Type="http://schemas.openxmlformats.org/officeDocument/2006/relationships/tags" Target="../tags/tag54.xml" /><Relationship Id="rId5" Type="http://schemas.openxmlformats.org/officeDocument/2006/relationships/tags" Target="../tags/tag55.xml" /><Relationship Id="rId6" Type="http://schemas.openxmlformats.org/officeDocument/2006/relationships/tags" Target="../tags/tag56.xml" /><Relationship Id="rId7" Type="http://schemas.openxmlformats.org/officeDocument/2006/relationships/tags" Target="../tags/tag57.xml" /><Relationship Id="rId8"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58.xml" /><Relationship Id="rId2" Type="http://schemas.openxmlformats.org/officeDocument/2006/relationships/tags" Target="../tags/tag59.xml" /><Relationship Id="rId3" Type="http://schemas.openxmlformats.org/officeDocument/2006/relationships/tags" Target="../tags/tag60.xml" /><Relationship Id="rId4" Type="http://schemas.openxmlformats.org/officeDocument/2006/relationships/tags" Target="../tags/tag61.xml" /><Relationship Id="rId5" Type="http://schemas.openxmlformats.org/officeDocument/2006/relationships/tags" Target="../tags/tag62.xml" /><Relationship Id="rId6" Type="http://schemas.openxmlformats.org/officeDocument/2006/relationships/tags" Target="../tags/tag63.xml" /><Relationship Id="rId7"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64.xml" /><Relationship Id="rId2" Type="http://schemas.openxmlformats.org/officeDocument/2006/relationships/tags" Target="../tags/tag65.xml" /><Relationship Id="rId3" Type="http://schemas.openxmlformats.org/officeDocument/2006/relationships/tags" Target="../tags/tag66.xml" /><Relationship Id="rId4" Type="http://schemas.openxmlformats.org/officeDocument/2006/relationships/tags" Target="../tags/tag67.xml" /><Relationship Id="rId5" Type="http://schemas.openxmlformats.org/officeDocument/2006/relationships/tags" Target="../tags/tag68.xml" /><Relationship Id="rId6" Type="http://schemas.openxmlformats.org/officeDocument/2006/relationships/tags" Target="../tags/tag69.xml" /><Relationship Id="rId7"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77.xml" /><Relationship Id="rId2" Type="http://schemas.openxmlformats.org/officeDocument/2006/relationships/tags" Target="../tags/tag78.xml" /><Relationship Id="rId3" Type="http://schemas.openxmlformats.org/officeDocument/2006/relationships/tags" Target="../tags/tag79.xml" /><Relationship Id="rId4" Type="http://schemas.openxmlformats.org/officeDocument/2006/relationships/tags" Target="../tags/tag80.xml" /><Relationship Id="rId5" Type="http://schemas.openxmlformats.org/officeDocument/2006/relationships/tags" Target="../tags/tag81.xml" /><Relationship Id="rId6" Type="http://schemas.openxmlformats.org/officeDocument/2006/relationships/tags" Target="../tags/tag82.xml" /><Relationship Id="rId7"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tags" Target="../tags/tag83.xml" /><Relationship Id="rId2" Type="http://schemas.openxmlformats.org/officeDocument/2006/relationships/tags" Target="../tags/tag84.xml" /><Relationship Id="rId3" Type="http://schemas.openxmlformats.org/officeDocument/2006/relationships/tags" Target="../tags/tag85.xml" /><Relationship Id="rId4" Type="http://schemas.openxmlformats.org/officeDocument/2006/relationships/tags" Target="../tags/tag86.xml" /><Relationship Id="rId5" Type="http://schemas.openxmlformats.org/officeDocument/2006/relationships/tags" Target="../tags/tag87.xml" /><Relationship Id="rId6" Type="http://schemas.openxmlformats.org/officeDocument/2006/relationships/tags" Target="../tags/tag88.xml" /><Relationship Id="rId7"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tags" Target="../tags/tag89.xml" /><Relationship Id="rId2" Type="http://schemas.openxmlformats.org/officeDocument/2006/relationships/tags" Target="../tags/tag90.xml" /><Relationship Id="rId3" Type="http://schemas.openxmlformats.org/officeDocument/2006/relationships/tags" Target="../tags/tag91.xml" /><Relationship Id="rId4" Type="http://schemas.openxmlformats.org/officeDocument/2006/relationships/tags" Target="../tags/tag92.xml" /><Relationship Id="rId5" Type="http://schemas.openxmlformats.org/officeDocument/2006/relationships/tags" Target="../tags/tag93.xml" /><Relationship Id="rId6" Type="http://schemas.openxmlformats.org/officeDocument/2006/relationships/tags" Target="../tags/tag94.xml" /><Relationship Id="rId7"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tags" Target="../tags/tag95.xml" /><Relationship Id="rId2" Type="http://schemas.openxmlformats.org/officeDocument/2006/relationships/tags" Target="../tags/tag96.xml" /><Relationship Id="rId3" Type="http://schemas.openxmlformats.org/officeDocument/2006/relationships/tags" Target="../tags/tag97.xml" /><Relationship Id="rId4" Type="http://schemas.openxmlformats.org/officeDocument/2006/relationships/tags" Target="../tags/tag98.xml" /><Relationship Id="rId5" Type="http://schemas.openxmlformats.org/officeDocument/2006/relationships/tags" Target="../tags/tag99.xml" /><Relationship Id="rId6" Type="http://schemas.openxmlformats.org/officeDocument/2006/relationships/tags" Target="../tags/tag100.xml" /><Relationship Id="rId7" Type="http://schemas.openxmlformats.org/officeDocument/2006/relationships/tags" Target="../tags/tag101.xml" /><Relationship Id="rId8"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tags" Target="../tags/tag102.xml" /><Relationship Id="rId10" Type="http://schemas.openxmlformats.org/officeDocument/2006/relationships/slideMaster" Target="../slideMasters/slideMaster2.xml" /><Relationship Id="rId2" Type="http://schemas.openxmlformats.org/officeDocument/2006/relationships/tags" Target="../tags/tag103.xml" /><Relationship Id="rId3" Type="http://schemas.openxmlformats.org/officeDocument/2006/relationships/tags" Target="../tags/tag104.xml" /><Relationship Id="rId4" Type="http://schemas.openxmlformats.org/officeDocument/2006/relationships/tags" Target="../tags/tag105.xml" /><Relationship Id="rId5" Type="http://schemas.openxmlformats.org/officeDocument/2006/relationships/tags" Target="../tags/tag106.xml" /><Relationship Id="rId6" Type="http://schemas.openxmlformats.org/officeDocument/2006/relationships/tags" Target="../tags/tag107.xml" /><Relationship Id="rId7" Type="http://schemas.openxmlformats.org/officeDocument/2006/relationships/tags" Target="../tags/tag108.xml" /><Relationship Id="rId8" Type="http://schemas.openxmlformats.org/officeDocument/2006/relationships/tags" Target="../tags/tag109.xml" /><Relationship Id="rId9" Type="http://schemas.openxmlformats.org/officeDocument/2006/relationships/tags" Target="../tags/tag110.xml" /></Relationships>
</file>

<file path=ppt/slideLayouts/_rels/slideLayout17.xml.rels>&#65279;<?xml version="1.0" encoding="utf-8" standalone="yes"?><Relationships xmlns="http://schemas.openxmlformats.org/package/2006/relationships"><Relationship Id="rId1" Type="http://schemas.openxmlformats.org/officeDocument/2006/relationships/tags" Target="../tags/tag111.xml" /><Relationship Id="rId2" Type="http://schemas.openxmlformats.org/officeDocument/2006/relationships/tags" Target="../tags/tag112.xml" /><Relationship Id="rId3" Type="http://schemas.openxmlformats.org/officeDocument/2006/relationships/tags" Target="../tags/tag113.xml" /><Relationship Id="rId4" Type="http://schemas.openxmlformats.org/officeDocument/2006/relationships/tags" Target="../tags/tag114.xml" /><Relationship Id="rId5" Type="http://schemas.openxmlformats.org/officeDocument/2006/relationships/tags" Target="../tags/tag115.xml" /><Relationship Id="rId6"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tags" Target="../tags/tag116.xml" /><Relationship Id="rId2" Type="http://schemas.openxmlformats.org/officeDocument/2006/relationships/tags" Target="../tags/tag117.xml" /><Relationship Id="rId3" Type="http://schemas.openxmlformats.org/officeDocument/2006/relationships/tags" Target="../tags/tag118.xml" /><Relationship Id="rId4" Type="http://schemas.openxmlformats.org/officeDocument/2006/relationships/tags" Target="../tags/tag119.xml" /><Relationship Id="rId5"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tags" Target="../tags/tag120.xml" /><Relationship Id="rId2" Type="http://schemas.openxmlformats.org/officeDocument/2006/relationships/tags" Target="../tags/tag121.xml" /><Relationship Id="rId3" Type="http://schemas.openxmlformats.org/officeDocument/2006/relationships/tags" Target="../tags/tag122.xml" /><Relationship Id="rId4" Type="http://schemas.openxmlformats.org/officeDocument/2006/relationships/tags" Target="../tags/tag123.xml" /><Relationship Id="rId5" Type="http://schemas.openxmlformats.org/officeDocument/2006/relationships/tags" Target="../tags/tag124.xml" /><Relationship Id="rId6" Type="http://schemas.openxmlformats.org/officeDocument/2006/relationships/tags" Target="../tags/tag125.xml" /><Relationship Id="rId7" Type="http://schemas.openxmlformats.org/officeDocument/2006/relationships/tags" Target="../tags/tag126.xml" /><Relationship Id="rId8"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tags" Target="../tags/tag127.xml" /><Relationship Id="rId2" Type="http://schemas.openxmlformats.org/officeDocument/2006/relationships/tags" Target="../tags/tag128.xml" /><Relationship Id="rId3" Type="http://schemas.openxmlformats.org/officeDocument/2006/relationships/tags" Target="../tags/tag129.xml" /><Relationship Id="rId4" Type="http://schemas.openxmlformats.org/officeDocument/2006/relationships/tags" Target="../tags/tag130.xml" /><Relationship Id="rId5" Type="http://schemas.openxmlformats.org/officeDocument/2006/relationships/tags" Target="../tags/tag131.xml" /><Relationship Id="rId6" Type="http://schemas.openxmlformats.org/officeDocument/2006/relationships/tags" Target="../tags/tag132.xml" /><Relationship Id="rId7" Type="http://schemas.openxmlformats.org/officeDocument/2006/relationships/tags" Target="../tags/tag133.xml" /><Relationship Id="rId8"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tags" Target="../tags/tag134.xml" /><Relationship Id="rId2" Type="http://schemas.openxmlformats.org/officeDocument/2006/relationships/tags" Target="../tags/tag135.xml" /><Relationship Id="rId3" Type="http://schemas.openxmlformats.org/officeDocument/2006/relationships/tags" Target="../tags/tag136.xml" /><Relationship Id="rId4" Type="http://schemas.openxmlformats.org/officeDocument/2006/relationships/tags" Target="../tags/tag137.xml" /><Relationship Id="rId5" Type="http://schemas.openxmlformats.org/officeDocument/2006/relationships/tags" Target="../tags/tag138.xml" /><Relationship Id="rId6" Type="http://schemas.openxmlformats.org/officeDocument/2006/relationships/tags" Target="../tags/tag139.xml" /><Relationship Id="rId7"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tags" Target="../tags/tag140.xml" /><Relationship Id="rId2" Type="http://schemas.openxmlformats.org/officeDocument/2006/relationships/tags" Target="../tags/tag141.xml" /><Relationship Id="rId3" Type="http://schemas.openxmlformats.org/officeDocument/2006/relationships/tags" Target="../tags/tag142.xml" /><Relationship Id="rId4" Type="http://schemas.openxmlformats.org/officeDocument/2006/relationships/tags" Target="../tags/tag143.xml" /><Relationship Id="rId5" Type="http://schemas.openxmlformats.org/officeDocument/2006/relationships/tags" Target="../tags/tag144.xml" /><Relationship Id="rId6" Type="http://schemas.openxmlformats.org/officeDocument/2006/relationships/tags" Target="../tags/tag145.xml" /><Relationship Id="rId7"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custDataLst>
            <p:tags r:id="rId1"/>
          </p:custDataLst>
        </p:nvPr>
      </p:nvGrpSpPr>
      <p:grpSpPr>
        <a:xfrm>
          <a:off x="0" y="0"/>
          <a:ext cx="0" cy="0"/>
        </a:xfrm>
      </p:grpSpPr>
      <p:sp>
        <p:nvSpPr>
          <p:cNvPr id="2" name="标题 1"/>
          <p:cNvSpPr>
            <a:spLocks noGrp="1"/>
          </p:cNvSpPr>
          <p:nvPr>
            <p:ph type="ctrTitle"/>
            <p:custDataLst>
              <p:tags r:id="rId2"/>
            </p:custDataLst>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custDataLst>
              <p:tags r:id="rId3"/>
            </p:custDataLst>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custDataLst>
              <p:tags r:id="rId4"/>
            </p:custDataLst>
          </p:nvPr>
        </p:nvSpPr>
        <p:spPr/>
        <p:txBody>
          <a:bodyPr/>
          <a:lstStyle/>
          <a:p>
            <a:fld id="{73843080-5EB6-4AD3-A2BF-EF9856ED5381}"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C8D8A217-D35C-4353-931A-49304D716FCD}"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endParaRPr lang="zh-CN" altLang="en-US"/>
          </a:p>
        </p:txBody>
      </p:sp>
      <p:sp>
        <p:nvSpPr>
          <p:cNvPr id="3" name="内容占位符 2"/>
          <p:cNvSpPr>
            <a:spLocks noGrp="1"/>
          </p:cNvSpPr>
          <p:nvPr>
            <p:ph idx="1"/>
            <p:custDataLst>
              <p:tags r:id="rId3"/>
            </p:custDataLst>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custDataLst>
              <p:tags r:id="rId4"/>
            </p:custDataLst>
          </p:nvPr>
        </p:nvSpPr>
        <p:spPr/>
        <p:txBody>
          <a:bodyPr/>
          <a:lstStyle/>
          <a:p>
            <a:fld id="{73843080-5EB6-4AD3-A2BF-EF9856ED5381}"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C8D8A217-D35C-4353-931A-49304D716FCD}"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custDataLst>
              <p:tags r:id="rId3"/>
            </p:custDataLst>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custDataLst>
              <p:tags r:id="rId4"/>
            </p:custDataLst>
          </p:nvPr>
        </p:nvSpPr>
        <p:spPr/>
        <p:txBody>
          <a:bodyPr/>
          <a:lstStyle/>
          <a:p>
            <a:fld id="{73843080-5EB6-4AD3-A2BF-EF9856ED5381}"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C8D8A217-D35C-4353-931A-49304D716FCD}"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endParaRPr lang="zh-CN" altLang="en-US"/>
          </a:p>
        </p:txBody>
      </p:sp>
      <p:sp>
        <p:nvSpPr>
          <p:cNvPr id="3" name="内容占位符 2"/>
          <p:cNvSpPr>
            <a:spLocks noGrp="1"/>
          </p:cNvSpPr>
          <p:nvPr>
            <p:ph sz="half" idx="1"/>
            <p:custDataLst>
              <p:tags r:id="rId3"/>
            </p:custDataLst>
          </p:nvPr>
        </p:nvSpPr>
        <p:spPr>
          <a:xfrm>
            <a:off x="838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custDataLst>
              <p:tags r:id="rId4"/>
            </p:custDataLst>
          </p:nvPr>
        </p:nvSpPr>
        <p:spPr>
          <a:xfrm>
            <a:off x="6172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custDataLst>
              <p:tags r:id="rId5"/>
            </p:custDataLst>
          </p:nvPr>
        </p:nvSpPr>
        <p:spPr/>
        <p:txBody>
          <a:bodyPr/>
          <a:lstStyle/>
          <a:p>
            <a:fld id="{73843080-5EB6-4AD3-A2BF-EF9856ED5381}"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C8D8A217-D35C-4353-931A-49304D716FCD}"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custDataLst>
              <p:tags r:id="rId3"/>
            </p:custDataLst>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custDataLst>
              <p:tags r:id="rId4"/>
            </p:custDataLst>
          </p:nvPr>
        </p:nvSpPr>
        <p:spPr>
          <a:xfrm>
            <a:off x="839788" y="2505075"/>
            <a:ext cx="5157787"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custDataLst>
              <p:tags r:id="rId5"/>
            </p:custDataLst>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custDataLst>
              <p:tags r:id="rId6"/>
            </p:custDataLst>
          </p:nvPr>
        </p:nvSpPr>
        <p:spPr>
          <a:xfrm>
            <a:off x="6172200" y="2505075"/>
            <a:ext cx="5183188"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custDataLst>
              <p:tags r:id="rId7"/>
            </p:custDataLst>
          </p:nvPr>
        </p:nvSpPr>
        <p:spPr/>
        <p:txBody>
          <a:bodyPr/>
          <a:lstStyle/>
          <a:p>
            <a:fld id="{73843080-5EB6-4AD3-A2BF-EF9856ED5381}" type="datetimeFigureOut">
              <a:rPr lang="zh-CN" altLang="en-US" smtClean="0"/>
              <a:t/>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C8D8A217-D35C-4353-931A-49304D716FCD}"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73843080-5EB6-4AD3-A2BF-EF9856ED5381}" type="datetimeFigureOut">
              <a:rPr lang="zh-CN" altLang="en-US" smtClean="0"/>
              <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C8D8A217-D35C-4353-931A-49304D716FCD}"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p:txBody>
          <a:bodyPr/>
          <a:lstStyle/>
          <a:p>
            <a:fld id="{73843080-5EB6-4AD3-A2BF-EF9856ED5381}" type="datetimeFigureOut">
              <a:rPr lang="zh-CN" altLang="en-US" smtClean="0"/>
              <a:t/>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C8D8A217-D35C-4353-931A-49304D716FCD}"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custDataLst>
              <p:tags r:id="rId3"/>
            </p:custDataLst>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custDataLst>
              <p:tags r:id="rId4"/>
            </p:custDataLst>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custDataLst>
              <p:tags r:id="rId5"/>
            </p:custDataLst>
          </p:nvPr>
        </p:nvSpPr>
        <p:spPr/>
        <p:txBody>
          <a:bodyPr/>
          <a:lstStyle/>
          <a:p>
            <a:fld id="{73843080-5EB6-4AD3-A2BF-EF9856ED5381}"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C8D8A217-D35C-4353-931A-49304D716FCD}"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custDataLst>
              <p:tags r:id="rId3"/>
            </p:custDataLst>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custDataLst>
              <p:tags r:id="rId4"/>
            </p:custDataLst>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custDataLst>
              <p:tags r:id="rId5"/>
            </p:custDataLst>
          </p:nvPr>
        </p:nvSpPr>
        <p:spPr/>
        <p:txBody>
          <a:bodyPr/>
          <a:lstStyle/>
          <a:p>
            <a:fld id="{73843080-5EB6-4AD3-A2BF-EF9856ED5381}"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C8D8A217-D35C-4353-931A-49304D716FCD}"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custDataLst>
              <p:tags r:id="rId3"/>
            </p:custDataLst>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custDataLst>
              <p:tags r:id="rId4"/>
            </p:custDataLst>
          </p:nvPr>
        </p:nvSpPr>
        <p:spPr/>
        <p:txBody>
          <a:bodyPr/>
          <a:lstStyle/>
          <a:p>
            <a:fld id="{73843080-5EB6-4AD3-A2BF-EF9856ED5381}"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C8D8A217-D35C-4353-931A-49304D716FCD}" type="slidenum">
              <a:rPr lang="zh-CN" altLang="en-US" smtClean="0"/>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custDataLst>
            <p:tags r:id="rId1"/>
          </p:custDataLst>
        </p:nvPr>
      </p:nvGrpSpPr>
      <p:grpSpPr>
        <a:xfrm>
          <a:off x="0" y="0"/>
          <a:ext cx="0" cy="0"/>
        </a:xfrm>
      </p:grpSpPr>
      <p:sp>
        <p:nvSpPr>
          <p:cNvPr id="2" name="竖排标题 1"/>
          <p:cNvSpPr>
            <a:spLocks noGrp="1"/>
          </p:cNvSpPr>
          <p:nvPr>
            <p:ph type="title" orient="vert"/>
            <p:custDataLst>
              <p:tags r:id="rId2"/>
            </p:custDataLs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custDataLst>
              <p:tags r:id="rId3"/>
            </p:custDataLst>
          </p:nvPr>
        </p:nvSpPr>
        <p:spPr>
          <a:xfrm>
            <a:off x="838200" y="365125"/>
            <a:ext cx="7734300" cy="5811838"/>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custDataLst>
              <p:tags r:id="rId4"/>
            </p:custDataLst>
          </p:nvPr>
        </p:nvSpPr>
        <p:spPr/>
        <p:txBody>
          <a:bodyPr/>
          <a:lstStyle/>
          <a:p>
            <a:fld id="{73843080-5EB6-4AD3-A2BF-EF9856ED5381}"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C8D8A217-D35C-4353-931A-49304D716FCD}" type="slidenum">
              <a:rPr lang="zh-CN" altLang="en-US" smtClean="0"/>
              <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custDataLst>
            <p:tags r:id="rId1"/>
          </p:custDataLst>
        </p:nvPr>
      </p:nvGrpSpPr>
      <p:grpSpPr>
        <a:xfrm>
          <a:off x="0" y="0"/>
          <a:ext cx="0" cy="0"/>
        </a:xfrm>
      </p:grpSpPr>
      <p:sp>
        <p:nvSpPr>
          <p:cNvPr id="2" name="标题 1"/>
          <p:cNvSpPr>
            <a:spLocks noGrp="1"/>
          </p:cNvSpPr>
          <p:nvPr>
            <p:ph type="ctrTitle"/>
            <p:custDataLst>
              <p:tags r:id="rId2"/>
            </p:custDataLst>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custDataLst>
              <p:tags r:id="rId3"/>
            </p:custDataLst>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custDataLst>
              <p:tags r:id="rId4"/>
            </p:custDataLst>
          </p:nvPr>
        </p:nvSpPr>
        <p:spPr/>
        <p:txBody>
          <a:bodyPr/>
          <a:lstStyle/>
          <a:p>
            <a:fld id="{73843080-5EB6-4AD3-A2BF-EF9856ED5381}"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C8D8A217-D35C-4353-931A-49304D716FCD}" type="slidenum">
              <a:rPr lang="zh-CN" altLang="en-US" smtClean="0"/>
              <a:t/>
            </a:fld>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endParaRPr lang="zh-CN" altLang="en-US"/>
          </a:p>
        </p:txBody>
      </p:sp>
      <p:sp>
        <p:nvSpPr>
          <p:cNvPr id="3" name="内容占位符 2"/>
          <p:cNvSpPr>
            <a:spLocks noGrp="1"/>
          </p:cNvSpPr>
          <p:nvPr>
            <p:ph idx="1"/>
            <p:custDataLst>
              <p:tags r:id="rId3"/>
            </p:custDataLst>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custDataLst>
              <p:tags r:id="rId4"/>
            </p:custDataLst>
          </p:nvPr>
        </p:nvSpPr>
        <p:spPr/>
        <p:txBody>
          <a:bodyPr/>
          <a:lstStyle/>
          <a:p>
            <a:fld id="{73843080-5EB6-4AD3-A2BF-EF9856ED5381}"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C8D8A217-D35C-4353-931A-49304D716FCD}" type="slidenum">
              <a:rPr lang="zh-CN" altLang="en-US" smtClean="0"/>
              <a:t/>
            </a:fld>
            <a:endParaRPr lang="zh-CN" alt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custDataLst>
              <p:tags r:id="rId3"/>
            </p:custDataLst>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custDataLst>
              <p:tags r:id="rId4"/>
            </p:custDataLst>
          </p:nvPr>
        </p:nvSpPr>
        <p:spPr/>
        <p:txBody>
          <a:bodyPr/>
          <a:lstStyle/>
          <a:p>
            <a:fld id="{73843080-5EB6-4AD3-A2BF-EF9856ED5381}"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C8D8A217-D35C-4353-931A-49304D716FCD}" type="slidenum">
              <a:rPr lang="zh-CN" altLang="en-US" smtClean="0"/>
              <a:t/>
            </a:fld>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endParaRPr lang="zh-CN" altLang="en-US"/>
          </a:p>
        </p:txBody>
      </p:sp>
      <p:sp>
        <p:nvSpPr>
          <p:cNvPr id="3" name="内容占位符 2"/>
          <p:cNvSpPr>
            <a:spLocks noGrp="1"/>
          </p:cNvSpPr>
          <p:nvPr>
            <p:ph sz="half" idx="1"/>
            <p:custDataLst>
              <p:tags r:id="rId3"/>
            </p:custDataLst>
          </p:nvPr>
        </p:nvSpPr>
        <p:spPr>
          <a:xfrm>
            <a:off x="838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custDataLst>
              <p:tags r:id="rId4"/>
            </p:custDataLst>
          </p:nvPr>
        </p:nvSpPr>
        <p:spPr>
          <a:xfrm>
            <a:off x="6172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custDataLst>
              <p:tags r:id="rId5"/>
            </p:custDataLst>
          </p:nvPr>
        </p:nvSpPr>
        <p:spPr/>
        <p:txBody>
          <a:bodyPr/>
          <a:lstStyle/>
          <a:p>
            <a:fld id="{73843080-5EB6-4AD3-A2BF-EF9856ED5381}"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C8D8A217-D35C-4353-931A-49304D716FCD}" type="slidenum">
              <a:rPr lang="zh-CN" altLang="en-US" smtClean="0"/>
              <a:t/>
            </a:fld>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custDataLst>
              <p:tags r:id="rId3"/>
            </p:custDataLst>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custDataLst>
              <p:tags r:id="rId4"/>
            </p:custDataLst>
          </p:nvPr>
        </p:nvSpPr>
        <p:spPr>
          <a:xfrm>
            <a:off x="839788" y="2505075"/>
            <a:ext cx="5157787"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custDataLst>
              <p:tags r:id="rId5"/>
            </p:custDataLst>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custDataLst>
              <p:tags r:id="rId6"/>
            </p:custDataLst>
          </p:nvPr>
        </p:nvSpPr>
        <p:spPr>
          <a:xfrm>
            <a:off x="6172200" y="2505075"/>
            <a:ext cx="5183188"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custDataLst>
              <p:tags r:id="rId7"/>
            </p:custDataLst>
          </p:nvPr>
        </p:nvSpPr>
        <p:spPr/>
        <p:txBody>
          <a:bodyPr/>
          <a:lstStyle/>
          <a:p>
            <a:fld id="{73843080-5EB6-4AD3-A2BF-EF9856ED5381}" type="datetimeFigureOut">
              <a:rPr lang="zh-CN" altLang="en-US" smtClean="0"/>
              <a:t/>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C8D8A217-D35C-4353-931A-49304D716FCD}" type="slidenum">
              <a:rPr lang="zh-CN" altLang="en-US" smtClean="0"/>
              <a:t/>
            </a:fld>
            <a:endParaRPr lang="zh-CN" altLang="en-US"/>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73843080-5EB6-4AD3-A2BF-EF9856ED5381}" type="datetimeFigureOut">
              <a:rPr lang="zh-CN" altLang="en-US" smtClean="0"/>
              <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C8D8A217-D35C-4353-931A-49304D716FCD}" type="slidenum">
              <a:rPr lang="zh-CN" altLang="en-US" smtClean="0"/>
              <a:t/>
            </a:fld>
            <a:endParaRPr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p:txBody>
          <a:bodyPr/>
          <a:lstStyle/>
          <a:p>
            <a:fld id="{73843080-5EB6-4AD3-A2BF-EF9856ED5381}" type="datetimeFigureOut">
              <a:rPr lang="zh-CN" altLang="en-US" smtClean="0"/>
              <a:t/>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C8D8A217-D35C-4353-931A-49304D716FCD}" type="slidenum">
              <a:rPr lang="zh-CN" altLang="en-US" smtClean="0"/>
              <a:t/>
            </a:fld>
            <a:endParaRPr lang="zh-CN" altLang="en-US"/>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custDataLst>
              <p:tags r:id="rId3"/>
            </p:custDataLst>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custDataLst>
              <p:tags r:id="rId4"/>
            </p:custDataLst>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custDataLst>
              <p:tags r:id="rId5"/>
            </p:custDataLst>
          </p:nvPr>
        </p:nvSpPr>
        <p:spPr/>
        <p:txBody>
          <a:bodyPr/>
          <a:lstStyle/>
          <a:p>
            <a:fld id="{73843080-5EB6-4AD3-A2BF-EF9856ED5381}"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C8D8A217-D35C-4353-931A-49304D716FCD}" type="slidenum">
              <a:rPr lang="zh-CN" altLang="en-US" smtClean="0"/>
              <a:t/>
            </a:fld>
            <a:endParaRPr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custDataLst>
              <p:tags r:id="rId3"/>
            </p:custDataLst>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custDataLst>
              <p:tags r:id="rId4"/>
            </p:custDataLst>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custDataLst>
              <p:tags r:id="rId5"/>
            </p:custDataLst>
          </p:nvPr>
        </p:nvSpPr>
        <p:spPr/>
        <p:txBody>
          <a:bodyPr/>
          <a:lstStyle/>
          <a:p>
            <a:fld id="{73843080-5EB6-4AD3-A2BF-EF9856ED5381}"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C8D8A217-D35C-4353-931A-49304D716FCD}" type="slidenum">
              <a:rPr lang="zh-CN" altLang="en-US" smtClean="0"/>
              <a:t/>
            </a:fld>
            <a:endParaRPr lang="zh-CN" altLang="en-US"/>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custDataLst>
              <p:tags r:id="rId3"/>
            </p:custDataLst>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custDataLst>
              <p:tags r:id="rId4"/>
            </p:custDataLst>
          </p:nvPr>
        </p:nvSpPr>
        <p:spPr/>
        <p:txBody>
          <a:bodyPr/>
          <a:lstStyle/>
          <a:p>
            <a:fld id="{73843080-5EB6-4AD3-A2BF-EF9856ED5381}"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C8D8A217-D35C-4353-931A-49304D716FCD}" type="slidenum">
              <a:rPr lang="zh-CN" altLang="en-US" smtClean="0"/>
              <a:t/>
            </a:fld>
            <a:endParaRPr lang="zh-CN" altLang="en-US"/>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custDataLst>
            <p:tags r:id="rId1"/>
          </p:custDataLst>
        </p:nvPr>
      </p:nvGrpSpPr>
      <p:grpSpPr>
        <a:xfrm>
          <a:off x="0" y="0"/>
          <a:ext cx="0" cy="0"/>
        </a:xfrm>
      </p:grpSpPr>
      <p:sp>
        <p:nvSpPr>
          <p:cNvPr id="2" name="竖排标题 1"/>
          <p:cNvSpPr>
            <a:spLocks noGrp="1"/>
          </p:cNvSpPr>
          <p:nvPr>
            <p:ph type="title" orient="vert"/>
            <p:custDataLst>
              <p:tags r:id="rId2"/>
            </p:custDataLs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custDataLst>
              <p:tags r:id="rId3"/>
            </p:custDataLst>
          </p:nvPr>
        </p:nvSpPr>
        <p:spPr>
          <a:xfrm>
            <a:off x="838200" y="365125"/>
            <a:ext cx="7734300" cy="5811838"/>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custDataLst>
              <p:tags r:id="rId4"/>
            </p:custDataLst>
          </p:nvPr>
        </p:nvSpPr>
        <p:spPr/>
        <p:txBody>
          <a:bodyPr/>
          <a:lstStyle/>
          <a:p>
            <a:fld id="{73843080-5EB6-4AD3-A2BF-EF9856ED5381}"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C8D8A217-D35C-4353-931A-49304D716FCD}"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ags" Target="../tags/tag70.xml" /><Relationship Id="rId13" Type="http://schemas.openxmlformats.org/officeDocument/2006/relationships/tags" Target="../tags/tag71.xml" /><Relationship Id="rId14" Type="http://schemas.openxmlformats.org/officeDocument/2006/relationships/tags" Target="../tags/tag72.xml" /><Relationship Id="rId15" Type="http://schemas.openxmlformats.org/officeDocument/2006/relationships/tags" Target="../tags/tag73.xml" /><Relationship Id="rId16" Type="http://schemas.openxmlformats.org/officeDocument/2006/relationships/tags" Target="../tags/tag74.xml" /><Relationship Id="rId17" Type="http://schemas.openxmlformats.org/officeDocument/2006/relationships/tags" Target="../tags/tag75.xml" /><Relationship Id="rId18" Type="http://schemas.openxmlformats.org/officeDocument/2006/relationships/image" Target="file:///D:\qq&#25991;&#20214;\712321467\Image\C2C\Image2\%7b75232B38-A165-1FB7-499C-2E1C792CACB5%7d.png" TargetMode="External" /><Relationship Id="rId19" Type="http://schemas.openxmlformats.org/officeDocument/2006/relationships/image" Target="../media/image1.png" /><Relationship Id="rId2" Type="http://schemas.openxmlformats.org/officeDocument/2006/relationships/slideLayout" Target="../slideLayouts/slideLayout2.xml" /><Relationship Id="rId20" Type="http://schemas.openxmlformats.org/officeDocument/2006/relationships/tags" Target="../tags/tag76.xml" /><Relationship Id="rId21" Type="http://schemas.openxmlformats.org/officeDocument/2006/relationships/theme" Target="../theme/theme1.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slideLayout" Target="../slideLayouts/slideLayout21.xml" /><Relationship Id="rId11" Type="http://schemas.openxmlformats.org/officeDocument/2006/relationships/slideLayout" Target="../slideLayouts/slideLayout22.xml" /><Relationship Id="rId12" Type="http://schemas.openxmlformats.org/officeDocument/2006/relationships/tags" Target="../tags/tag146.xml" /><Relationship Id="rId13" Type="http://schemas.openxmlformats.org/officeDocument/2006/relationships/tags" Target="../tags/tag147.xml" /><Relationship Id="rId14" Type="http://schemas.openxmlformats.org/officeDocument/2006/relationships/tags" Target="../tags/tag148.xml" /><Relationship Id="rId15" Type="http://schemas.openxmlformats.org/officeDocument/2006/relationships/tags" Target="../tags/tag149.xml" /><Relationship Id="rId16" Type="http://schemas.openxmlformats.org/officeDocument/2006/relationships/tags" Target="../tags/tag150.xml" /><Relationship Id="rId17" Type="http://schemas.openxmlformats.org/officeDocument/2006/relationships/tags" Target="../tags/tag151.xml" /><Relationship Id="rId18" Type="http://schemas.openxmlformats.org/officeDocument/2006/relationships/image" Target="file:///D:\qq&#25991;&#20214;\712321467\Image\C2C\Image2\%7b75232B38-A165-1FB7-499C-2E1C792CACB5%7d.png" TargetMode="External" /><Relationship Id="rId19" Type="http://schemas.openxmlformats.org/officeDocument/2006/relationships/image" Target="../media/image1.png" /><Relationship Id="rId2" Type="http://schemas.openxmlformats.org/officeDocument/2006/relationships/slideLayout" Target="../slideLayouts/slideLayout13.xml" /><Relationship Id="rId20" Type="http://schemas.openxmlformats.org/officeDocument/2006/relationships/tags" Target="../tags/tag152.xml" /><Relationship Id="rId21" Type="http://schemas.openxmlformats.org/officeDocument/2006/relationships/theme" Target="../theme/theme2.xml" /><Relationship Id="rId3" Type="http://schemas.openxmlformats.org/officeDocument/2006/relationships/slideLayout" Target="../slideLayouts/slideLayout14.xml" /><Relationship Id="rId4" Type="http://schemas.openxmlformats.org/officeDocument/2006/relationships/slideLayout" Target="../slideLayouts/slideLayout15.xml" /><Relationship Id="rId5" Type="http://schemas.openxmlformats.org/officeDocument/2006/relationships/slideLayout" Target="../slideLayouts/slideLayout16.xml" /><Relationship Id="rId6" Type="http://schemas.openxmlformats.org/officeDocument/2006/relationships/slideLayout" Target="../slideLayouts/slideLayout17.xml" /><Relationship Id="rId7" Type="http://schemas.openxmlformats.org/officeDocument/2006/relationships/slideLayout" Target="../slideLayouts/slideLayout18.xml" /><Relationship Id="rId8" Type="http://schemas.openxmlformats.org/officeDocument/2006/relationships/slideLayout" Target="../slideLayouts/slideLayout19.xml" /><Relationship Id="rId9" Type="http://schemas.openxmlformats.org/officeDocument/2006/relationships/slideLayout" Target="../slideLayouts/slideLayout20.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custDataLst>
            <p:tags r:id="rId12"/>
          </p:custDataLst>
        </p:nvPr>
      </p:nvGrpSpPr>
      <p:grpSpPr>
        <a:xfrm>
          <a:off x="0" y="0"/>
          <a:ext cx="0" cy="0"/>
        </a:xfrm>
      </p:grpSpPr>
      <p:sp>
        <p:nvSpPr>
          <p:cNvPr id="2" name="标题占位符 1"/>
          <p:cNvSpPr>
            <a:spLocks noGrp="1"/>
          </p:cNvSpPr>
          <p:nvPr>
            <p:ph type="title"/>
            <p:custDataLst>
              <p:tags r:id="rId13"/>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14"/>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custDataLst>
              <p:tags r:id="rId15"/>
            </p:custDataLst>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843080-5EB6-4AD3-A2BF-EF9856ED5381}" type="datetimeFigureOut">
              <a:rPr lang="zh-CN" altLang="en-US" smtClean="0"/>
              <a:t/>
            </a:fld>
            <a:endParaRPr lang="zh-CN" altLang="en-US"/>
          </a:p>
        </p:txBody>
      </p:sp>
      <p:sp>
        <p:nvSpPr>
          <p:cNvPr id="5" name="页脚占位符 4"/>
          <p:cNvSpPr>
            <a:spLocks noGrp="1"/>
          </p:cNvSpPr>
          <p:nvPr>
            <p:ph type="ftr" sz="quarter" idx="3"/>
            <p:custDataLst>
              <p:tags r:id="rId16"/>
            </p:custDataLst>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7"/>
            </p:custDataLst>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D8A217-D35C-4353-931A-49304D716FCD}" type="slidenum">
              <a:rPr lang="zh-CN" altLang="en-US" smtClean="0"/>
              <a:t/>
            </a:fld>
            <a:endParaRPr lang="zh-CN" altLang="en-US"/>
          </a:p>
        </p:txBody>
      </p:sp>
      <p:pic>
        <p:nvPicPr>
          <p:cNvPr id="7" name="图片 1073743875" descr="D:\qq文件\712321467\Image\C2C\Image2\{75232B38-A165-1FB7-499C-2E1C792CACB5}.png"/>
          <p:cNvPicPr>
            <a:picLocks noChangeAspect="1"/>
          </p:cNvPicPr>
          <p:nvPr>
            <p:custDataLst>
              <p:tags r:id="rId20"/>
            </p:custDataLst>
          </p:nvPr>
        </p:nvPicPr>
        <p:blipFill>
          <a:blip r:embed="rId19" r:link="rId18"/>
          <a:stretch>
            <a:fillRect/>
          </a:stretch>
        </p:blipFill>
        <p:spPr>
          <a:xfrm>
            <a:off x="838200" y="365125"/>
            <a:ext cx="9525" cy="9525"/>
          </a:xfrm>
          <a:prstGeom prst="rect">
            <a:avLst/>
          </a:prstGeom>
          <a:noFill/>
          <a:ln>
            <a:noFill/>
            <a:miter lim="800000"/>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custDataLst>
            <p:tags r:id="rId12"/>
          </p:custDataLst>
        </p:nvPr>
      </p:nvGrpSpPr>
      <p:grpSpPr>
        <a:xfrm>
          <a:off x="0" y="0"/>
          <a:ext cx="0" cy="0"/>
        </a:xfrm>
      </p:grpSpPr>
      <p:sp>
        <p:nvSpPr>
          <p:cNvPr id="2" name="标题占位符 1"/>
          <p:cNvSpPr>
            <a:spLocks noGrp="1"/>
          </p:cNvSpPr>
          <p:nvPr>
            <p:ph type="title"/>
            <p:custDataLst>
              <p:tags r:id="rId13"/>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14"/>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custDataLst>
              <p:tags r:id="rId15"/>
            </p:custDataLst>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843080-5EB6-4AD3-A2BF-EF9856ED5381}" type="datetimeFigureOut">
              <a:rPr lang="zh-CN" altLang="en-US" smtClean="0"/>
              <a:t/>
            </a:fld>
            <a:endParaRPr lang="zh-CN" altLang="en-US"/>
          </a:p>
        </p:txBody>
      </p:sp>
      <p:sp>
        <p:nvSpPr>
          <p:cNvPr id="5" name="页脚占位符 4"/>
          <p:cNvSpPr>
            <a:spLocks noGrp="1"/>
          </p:cNvSpPr>
          <p:nvPr>
            <p:ph type="ftr" sz="quarter" idx="3"/>
            <p:custDataLst>
              <p:tags r:id="rId16"/>
            </p:custDataLst>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7"/>
            </p:custDataLst>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D8A217-D35C-4353-931A-49304D716FCD}" type="slidenum">
              <a:rPr lang="zh-CN" altLang="en-US" smtClean="0"/>
              <a:t/>
            </a:fld>
            <a:endParaRPr lang="zh-CN" altLang="en-US"/>
          </a:p>
        </p:txBody>
      </p:sp>
      <p:pic>
        <p:nvPicPr>
          <p:cNvPr id="7" name="图片 1073743875" descr="D:\qq文件\712321467\Image\C2C\Image2\{75232B38-A165-1FB7-499C-2E1C792CACB5}.png"/>
          <p:cNvPicPr>
            <a:picLocks noChangeAspect="1"/>
          </p:cNvPicPr>
          <p:nvPr>
            <p:custDataLst>
              <p:tags r:id="rId20"/>
            </p:custDataLst>
          </p:nvPr>
        </p:nvPicPr>
        <p:blipFill>
          <a:blip r:embed="rId19" r:link="rId18"/>
          <a:stretch>
            <a:fillRect/>
          </a:stretch>
        </p:blipFill>
        <p:spPr>
          <a:xfrm>
            <a:off x="838200" y="365125"/>
            <a:ext cx="9525" cy="9525"/>
          </a:xfrm>
          <a:prstGeom prst="rect">
            <a:avLst/>
          </a:prstGeom>
          <a:noFill/>
          <a:ln>
            <a:noFill/>
            <a:miter lim="800000"/>
          </a:ln>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171.xml" /><Relationship Id="rId11" Type="http://schemas.openxmlformats.org/officeDocument/2006/relationships/tags" Target="../tags/tag172.xml" /><Relationship Id="rId12" Type="http://schemas.openxmlformats.org/officeDocument/2006/relationships/tags" Target="../tags/tag173.xml" /><Relationship Id="rId13" Type="http://schemas.openxmlformats.org/officeDocument/2006/relationships/tags" Target="../tags/tag174.xml" /><Relationship Id="rId14" Type="http://schemas.openxmlformats.org/officeDocument/2006/relationships/tags" Target="../tags/tag175.xml" /><Relationship Id="rId15" Type="http://schemas.openxmlformats.org/officeDocument/2006/relationships/tags" Target="../tags/tag176.xml" /><Relationship Id="rId16" Type="http://schemas.openxmlformats.org/officeDocument/2006/relationships/tags" Target="../tags/tag177.xml" /><Relationship Id="rId2" Type="http://schemas.openxmlformats.org/officeDocument/2006/relationships/notesSlide" Target="../notesSlides/notesSlide1.xml" /><Relationship Id="rId3" Type="http://schemas.openxmlformats.org/officeDocument/2006/relationships/tags" Target="../tags/tag164.xml" /><Relationship Id="rId4" Type="http://schemas.openxmlformats.org/officeDocument/2006/relationships/tags" Target="../tags/tag165.xml" /><Relationship Id="rId5" Type="http://schemas.openxmlformats.org/officeDocument/2006/relationships/tags" Target="../tags/tag166.xml" /><Relationship Id="rId6" Type="http://schemas.openxmlformats.org/officeDocument/2006/relationships/tags" Target="../tags/tag167.xml" /><Relationship Id="rId7" Type="http://schemas.openxmlformats.org/officeDocument/2006/relationships/tags" Target="../tags/tag168.xml" /><Relationship Id="rId8" Type="http://schemas.openxmlformats.org/officeDocument/2006/relationships/tags" Target="../tags/tag169.xml" /><Relationship Id="rId9" Type="http://schemas.openxmlformats.org/officeDocument/2006/relationships/tags" Target="../tags/tag170.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184.xml" /><Relationship Id="rId11" Type="http://schemas.openxmlformats.org/officeDocument/2006/relationships/image" Target="../media/image4.jpeg" /><Relationship Id="rId12" Type="http://schemas.openxmlformats.org/officeDocument/2006/relationships/tags" Target="../tags/tag185.xml" /><Relationship Id="rId13" Type="http://schemas.openxmlformats.org/officeDocument/2006/relationships/tags" Target="../tags/tag186.xml" /><Relationship Id="rId14" Type="http://schemas.openxmlformats.org/officeDocument/2006/relationships/tags" Target="../tags/tag187.xml" /><Relationship Id="rId15" Type="http://schemas.openxmlformats.org/officeDocument/2006/relationships/image" Target="../media/image5.png" /><Relationship Id="rId16" Type="http://schemas.openxmlformats.org/officeDocument/2006/relationships/tags" Target="../tags/tag188.xml" /><Relationship Id="rId17" Type="http://schemas.openxmlformats.org/officeDocument/2006/relationships/tags" Target="../tags/tag189.xml" /><Relationship Id="rId18" Type="http://schemas.openxmlformats.org/officeDocument/2006/relationships/tags" Target="../tags/tag190.xml" /><Relationship Id="rId19" Type="http://schemas.openxmlformats.org/officeDocument/2006/relationships/tags" Target="../tags/tag191.xml" /><Relationship Id="rId2" Type="http://schemas.openxmlformats.org/officeDocument/2006/relationships/tags" Target="../tags/tag178.xml" /><Relationship Id="rId20" Type="http://schemas.openxmlformats.org/officeDocument/2006/relationships/image" Target="../media/image6.png" /><Relationship Id="rId21" Type="http://schemas.openxmlformats.org/officeDocument/2006/relationships/tags" Target="../tags/tag192.xml" /><Relationship Id="rId22" Type="http://schemas.openxmlformats.org/officeDocument/2006/relationships/tags" Target="../tags/tag193.xml" /><Relationship Id="rId23" Type="http://schemas.openxmlformats.org/officeDocument/2006/relationships/tags" Target="../tags/tag194.xml" /><Relationship Id="rId24" Type="http://schemas.openxmlformats.org/officeDocument/2006/relationships/slide" Target="slide1.xml" TargetMode="Internal" /><Relationship Id="rId25" Type="http://schemas.openxmlformats.org/officeDocument/2006/relationships/tags" Target="../tags/tag195.xml" /><Relationship Id="rId26" Type="http://schemas.openxmlformats.org/officeDocument/2006/relationships/tags" Target="../tags/tag196.xml" /><Relationship Id="rId27" Type="http://schemas.openxmlformats.org/officeDocument/2006/relationships/tags" Target="../tags/tag197.xml" /><Relationship Id="rId28" Type="http://schemas.openxmlformats.org/officeDocument/2006/relationships/tags" Target="../tags/tag198.xml" /><Relationship Id="rId29" Type="http://schemas.openxmlformats.org/officeDocument/2006/relationships/tags" Target="../tags/tag199.xml" /><Relationship Id="rId3" Type="http://schemas.openxmlformats.org/officeDocument/2006/relationships/tags" Target="../tags/tag179.xml" /><Relationship Id="rId30" Type="http://schemas.openxmlformats.org/officeDocument/2006/relationships/tags" Target="../tags/tag200.xml" /><Relationship Id="rId31" Type="http://schemas.openxmlformats.org/officeDocument/2006/relationships/tags" Target="../tags/tag201.xml" /><Relationship Id="rId32" Type="http://schemas.openxmlformats.org/officeDocument/2006/relationships/tags" Target="../tags/tag202.xml" /><Relationship Id="rId33" Type="http://schemas.openxmlformats.org/officeDocument/2006/relationships/tags" Target="../tags/tag203.xml" /><Relationship Id="rId34" Type="http://schemas.openxmlformats.org/officeDocument/2006/relationships/tags" Target="../tags/tag204.xml" /><Relationship Id="rId35" Type="http://schemas.openxmlformats.org/officeDocument/2006/relationships/tags" Target="../tags/tag205.xml" /><Relationship Id="rId36" Type="http://schemas.openxmlformats.org/officeDocument/2006/relationships/tags" Target="../tags/tag206.xml" /><Relationship Id="rId37" Type="http://schemas.openxmlformats.org/officeDocument/2006/relationships/tags" Target="../tags/tag207.xml" /><Relationship Id="rId38" Type="http://schemas.openxmlformats.org/officeDocument/2006/relationships/tags" Target="../tags/tag208.xml" /><Relationship Id="rId39" Type="http://schemas.openxmlformats.org/officeDocument/2006/relationships/tags" Target="../tags/tag209.xml" /><Relationship Id="rId4" Type="http://schemas.openxmlformats.org/officeDocument/2006/relationships/image" Target="../media/image2.png" /><Relationship Id="rId40" Type="http://schemas.openxmlformats.org/officeDocument/2006/relationships/tags" Target="../tags/tag210.xml" /><Relationship Id="rId41" Type="http://schemas.openxmlformats.org/officeDocument/2006/relationships/tags" Target="../tags/tag211.xml" /><Relationship Id="rId42" Type="http://schemas.openxmlformats.org/officeDocument/2006/relationships/tags" Target="../tags/tag212.xml" /><Relationship Id="rId43" Type="http://schemas.openxmlformats.org/officeDocument/2006/relationships/tags" Target="../tags/tag213.xml" /><Relationship Id="rId44" Type="http://schemas.openxmlformats.org/officeDocument/2006/relationships/tags" Target="../tags/tag214.xml" /><Relationship Id="rId45" Type="http://schemas.openxmlformats.org/officeDocument/2006/relationships/tags" Target="../tags/tag215.xml" /><Relationship Id="rId46" Type="http://schemas.openxmlformats.org/officeDocument/2006/relationships/tags" Target="../tags/tag216.xml" /><Relationship Id="rId47" Type="http://schemas.openxmlformats.org/officeDocument/2006/relationships/image" Target="../media/image7.jpeg" /><Relationship Id="rId48" Type="http://schemas.openxmlformats.org/officeDocument/2006/relationships/tags" Target="../tags/tag217.xml" /><Relationship Id="rId49" Type="http://schemas.openxmlformats.org/officeDocument/2006/relationships/tags" Target="../tags/tag218.xml" /><Relationship Id="rId5" Type="http://schemas.openxmlformats.org/officeDocument/2006/relationships/tags" Target="../tags/tag180.xml" /><Relationship Id="rId50" Type="http://schemas.openxmlformats.org/officeDocument/2006/relationships/tags" Target="../tags/tag219.xml" /><Relationship Id="rId6" Type="http://schemas.openxmlformats.org/officeDocument/2006/relationships/tags" Target="../tags/tag181.xml" /><Relationship Id="rId7" Type="http://schemas.openxmlformats.org/officeDocument/2006/relationships/tags" Target="../tags/tag182.xml" /><Relationship Id="rId8" Type="http://schemas.openxmlformats.org/officeDocument/2006/relationships/tags" Target="../tags/tag183.xml" /><Relationship Id="rId9" Type="http://schemas.openxmlformats.org/officeDocument/2006/relationships/image" Target="../media/image3.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231.xml" /><Relationship Id="rId11" Type="http://schemas.openxmlformats.org/officeDocument/2006/relationships/tags" Target="../tags/tag232.xml" /><Relationship Id="rId12" Type="http://schemas.openxmlformats.org/officeDocument/2006/relationships/tags" Target="../tags/tag233.xml" /><Relationship Id="rId13" Type="http://schemas.openxmlformats.org/officeDocument/2006/relationships/tags" Target="../tags/tag234.xml" /><Relationship Id="rId14" Type="http://schemas.openxmlformats.org/officeDocument/2006/relationships/tags" Target="../tags/tag235.xml" /><Relationship Id="rId15" Type="http://schemas.openxmlformats.org/officeDocument/2006/relationships/tags" Target="../tags/tag236.xml" /><Relationship Id="rId16" Type="http://schemas.openxmlformats.org/officeDocument/2006/relationships/tags" Target="../tags/tag237.xml" /><Relationship Id="rId17" Type="http://schemas.openxmlformats.org/officeDocument/2006/relationships/tags" Target="../tags/tag238.xml" /><Relationship Id="rId18" Type="http://schemas.openxmlformats.org/officeDocument/2006/relationships/tags" Target="../tags/tag239.xml" /><Relationship Id="rId19" Type="http://schemas.openxmlformats.org/officeDocument/2006/relationships/tags" Target="../tags/tag240.xml" /><Relationship Id="rId2" Type="http://schemas.openxmlformats.org/officeDocument/2006/relationships/notesSlide" Target="../notesSlides/notesSlide2.xml" /><Relationship Id="rId20" Type="http://schemas.openxmlformats.org/officeDocument/2006/relationships/tags" Target="../tags/tag241.xml" /><Relationship Id="rId21" Type="http://schemas.openxmlformats.org/officeDocument/2006/relationships/tags" Target="../tags/tag242.xml" /><Relationship Id="rId22" Type="http://schemas.openxmlformats.org/officeDocument/2006/relationships/tags" Target="../tags/tag243.xml" /><Relationship Id="rId23" Type="http://schemas.openxmlformats.org/officeDocument/2006/relationships/tags" Target="../tags/tag244.xml" /><Relationship Id="rId3" Type="http://schemas.openxmlformats.org/officeDocument/2006/relationships/tags" Target="../tags/tag224.xml" /><Relationship Id="rId4" Type="http://schemas.openxmlformats.org/officeDocument/2006/relationships/tags" Target="../tags/tag225.xml" /><Relationship Id="rId5" Type="http://schemas.openxmlformats.org/officeDocument/2006/relationships/tags" Target="../tags/tag226.xml" /><Relationship Id="rId6" Type="http://schemas.openxmlformats.org/officeDocument/2006/relationships/tags" Target="../tags/tag227.xml" /><Relationship Id="rId7" Type="http://schemas.openxmlformats.org/officeDocument/2006/relationships/tags" Target="../tags/tag228.xml" /><Relationship Id="rId8" Type="http://schemas.openxmlformats.org/officeDocument/2006/relationships/tags" Target="../tags/tag229.xml" /><Relationship Id="rId9" Type="http://schemas.openxmlformats.org/officeDocument/2006/relationships/tags" Target="../tags/tag230.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253.xml" /><Relationship Id="rId11" Type="http://schemas.openxmlformats.org/officeDocument/2006/relationships/tags" Target="../tags/tag254.xml" /><Relationship Id="rId12" Type="http://schemas.openxmlformats.org/officeDocument/2006/relationships/tags" Target="../tags/tag255.xml" /><Relationship Id="rId13" Type="http://schemas.openxmlformats.org/officeDocument/2006/relationships/tags" Target="../tags/tag256.xml" /><Relationship Id="rId14" Type="http://schemas.openxmlformats.org/officeDocument/2006/relationships/tags" Target="../tags/tag257.xml" /><Relationship Id="rId15" Type="http://schemas.openxmlformats.org/officeDocument/2006/relationships/tags" Target="../tags/tag258.xml" /><Relationship Id="rId16" Type="http://schemas.openxmlformats.org/officeDocument/2006/relationships/tags" Target="../tags/tag259.xml" /><Relationship Id="rId17" Type="http://schemas.openxmlformats.org/officeDocument/2006/relationships/tags" Target="../tags/tag260.xml" /><Relationship Id="rId18" Type="http://schemas.openxmlformats.org/officeDocument/2006/relationships/tags" Target="../tags/tag261.xml" /><Relationship Id="rId19" Type="http://schemas.openxmlformats.org/officeDocument/2006/relationships/tags" Target="../tags/tag262.xml" /><Relationship Id="rId2" Type="http://schemas.openxmlformats.org/officeDocument/2006/relationships/tags" Target="../tags/tag245.xml" /><Relationship Id="rId20" Type="http://schemas.openxmlformats.org/officeDocument/2006/relationships/tags" Target="../tags/tag263.xml" /><Relationship Id="rId21" Type="http://schemas.openxmlformats.org/officeDocument/2006/relationships/tags" Target="../tags/tag264.xml" /><Relationship Id="rId22" Type="http://schemas.openxmlformats.org/officeDocument/2006/relationships/tags" Target="../tags/tag265.xml" /><Relationship Id="rId23" Type="http://schemas.openxmlformats.org/officeDocument/2006/relationships/tags" Target="../tags/tag266.xml" /><Relationship Id="rId24" Type="http://schemas.openxmlformats.org/officeDocument/2006/relationships/tags" Target="../tags/tag267.xml" /><Relationship Id="rId25" Type="http://schemas.openxmlformats.org/officeDocument/2006/relationships/tags" Target="../tags/tag268.xml" /><Relationship Id="rId26" Type="http://schemas.openxmlformats.org/officeDocument/2006/relationships/tags" Target="../tags/tag269.xml" /><Relationship Id="rId27" Type="http://schemas.openxmlformats.org/officeDocument/2006/relationships/tags" Target="../tags/tag270.xml" /><Relationship Id="rId28" Type="http://schemas.openxmlformats.org/officeDocument/2006/relationships/tags" Target="../tags/tag271.xml" /><Relationship Id="rId29" Type="http://schemas.openxmlformats.org/officeDocument/2006/relationships/tags" Target="../tags/tag272.xml" /><Relationship Id="rId3" Type="http://schemas.openxmlformats.org/officeDocument/2006/relationships/tags" Target="../tags/tag246.xml" /><Relationship Id="rId30" Type="http://schemas.openxmlformats.org/officeDocument/2006/relationships/tags" Target="../tags/tag273.xml" /><Relationship Id="rId31" Type="http://schemas.openxmlformats.org/officeDocument/2006/relationships/tags" Target="../tags/tag274.xml" /><Relationship Id="rId32" Type="http://schemas.openxmlformats.org/officeDocument/2006/relationships/tags" Target="../tags/tag275.xml" /><Relationship Id="rId33" Type="http://schemas.openxmlformats.org/officeDocument/2006/relationships/tags" Target="../tags/tag276.xml" /><Relationship Id="rId34" Type="http://schemas.openxmlformats.org/officeDocument/2006/relationships/tags" Target="../tags/tag277.xml" /><Relationship Id="rId35" Type="http://schemas.openxmlformats.org/officeDocument/2006/relationships/tags" Target="../tags/tag278.xml" /><Relationship Id="rId36" Type="http://schemas.openxmlformats.org/officeDocument/2006/relationships/tags" Target="../tags/tag279.xml" /><Relationship Id="rId37" Type="http://schemas.openxmlformats.org/officeDocument/2006/relationships/tags" Target="../tags/tag280.xml" /><Relationship Id="rId38" Type="http://schemas.openxmlformats.org/officeDocument/2006/relationships/tags" Target="../tags/tag281.xml" /><Relationship Id="rId39" Type="http://schemas.openxmlformats.org/officeDocument/2006/relationships/tags" Target="../tags/tag282.xml" /><Relationship Id="rId4" Type="http://schemas.openxmlformats.org/officeDocument/2006/relationships/tags" Target="../tags/tag247.xml" /><Relationship Id="rId40" Type="http://schemas.openxmlformats.org/officeDocument/2006/relationships/tags" Target="../tags/tag283.xml" /><Relationship Id="rId41" Type="http://schemas.openxmlformats.org/officeDocument/2006/relationships/tags" Target="../tags/tag284.xml" /><Relationship Id="rId42" Type="http://schemas.openxmlformats.org/officeDocument/2006/relationships/tags" Target="../tags/tag285.xml" /><Relationship Id="rId43" Type="http://schemas.openxmlformats.org/officeDocument/2006/relationships/tags" Target="../tags/tag286.xml" /><Relationship Id="rId44" Type="http://schemas.openxmlformats.org/officeDocument/2006/relationships/tags" Target="../tags/tag287.xml" /><Relationship Id="rId45" Type="http://schemas.openxmlformats.org/officeDocument/2006/relationships/tags" Target="../tags/tag288.xml" /><Relationship Id="rId46" Type="http://schemas.openxmlformats.org/officeDocument/2006/relationships/tags" Target="../tags/tag289.xml" /><Relationship Id="rId47" Type="http://schemas.openxmlformats.org/officeDocument/2006/relationships/tags" Target="../tags/tag290.xml" /><Relationship Id="rId48" Type="http://schemas.openxmlformats.org/officeDocument/2006/relationships/tags" Target="../tags/tag291.xml" /><Relationship Id="rId49" Type="http://schemas.openxmlformats.org/officeDocument/2006/relationships/tags" Target="../tags/tag292.xml" /><Relationship Id="rId5" Type="http://schemas.openxmlformats.org/officeDocument/2006/relationships/tags" Target="../tags/tag248.xml" /><Relationship Id="rId50" Type="http://schemas.openxmlformats.org/officeDocument/2006/relationships/tags" Target="../tags/tag293.xml" /><Relationship Id="rId51" Type="http://schemas.openxmlformats.org/officeDocument/2006/relationships/tags" Target="../tags/tag294.xml" /><Relationship Id="rId52" Type="http://schemas.openxmlformats.org/officeDocument/2006/relationships/tags" Target="../tags/tag295.xml" /><Relationship Id="rId53" Type="http://schemas.openxmlformats.org/officeDocument/2006/relationships/tags" Target="../tags/tag296.xml" /><Relationship Id="rId54" Type="http://schemas.openxmlformats.org/officeDocument/2006/relationships/tags" Target="../tags/tag297.xml" /><Relationship Id="rId55" Type="http://schemas.openxmlformats.org/officeDocument/2006/relationships/tags" Target="../tags/tag298.xml" /><Relationship Id="rId56" Type="http://schemas.openxmlformats.org/officeDocument/2006/relationships/tags" Target="../tags/tag299.xml" /><Relationship Id="rId6" Type="http://schemas.openxmlformats.org/officeDocument/2006/relationships/tags" Target="../tags/tag249.xml" /><Relationship Id="rId7" Type="http://schemas.openxmlformats.org/officeDocument/2006/relationships/tags" Target="../tags/tag250.xml" /><Relationship Id="rId8" Type="http://schemas.openxmlformats.org/officeDocument/2006/relationships/tags" Target="../tags/tag251.xml" /><Relationship Id="rId9" Type="http://schemas.openxmlformats.org/officeDocument/2006/relationships/tags" Target="../tags/tag25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308.xml" /><Relationship Id="rId11" Type="http://schemas.openxmlformats.org/officeDocument/2006/relationships/tags" Target="../tags/tag309.xml" /><Relationship Id="rId2" Type="http://schemas.openxmlformats.org/officeDocument/2006/relationships/tags" Target="../tags/tag300.xml" /><Relationship Id="rId3" Type="http://schemas.openxmlformats.org/officeDocument/2006/relationships/tags" Target="../tags/tag301.xml" /><Relationship Id="rId4" Type="http://schemas.openxmlformats.org/officeDocument/2006/relationships/tags" Target="../tags/tag302.xml" /><Relationship Id="rId5" Type="http://schemas.openxmlformats.org/officeDocument/2006/relationships/tags" Target="../tags/tag303.xml" /><Relationship Id="rId6" Type="http://schemas.openxmlformats.org/officeDocument/2006/relationships/tags" Target="../tags/tag304.xml" /><Relationship Id="rId7" Type="http://schemas.openxmlformats.org/officeDocument/2006/relationships/tags" Target="../tags/tag305.xml" /><Relationship Id="rId8" Type="http://schemas.openxmlformats.org/officeDocument/2006/relationships/tags" Target="../tags/tag306.xml" /><Relationship Id="rId9" Type="http://schemas.openxmlformats.org/officeDocument/2006/relationships/tags" Target="../tags/tag307.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318.xml" /><Relationship Id="rId11" Type="http://schemas.openxmlformats.org/officeDocument/2006/relationships/tags" Target="../tags/tag319.xml" /><Relationship Id="rId12" Type="http://schemas.openxmlformats.org/officeDocument/2006/relationships/tags" Target="../tags/tag320.xml" /><Relationship Id="rId13" Type="http://schemas.openxmlformats.org/officeDocument/2006/relationships/tags" Target="../tags/tag321.xml" /><Relationship Id="rId2" Type="http://schemas.openxmlformats.org/officeDocument/2006/relationships/tags" Target="../tags/tag310.xml" /><Relationship Id="rId3" Type="http://schemas.openxmlformats.org/officeDocument/2006/relationships/tags" Target="../tags/tag311.xml" /><Relationship Id="rId4" Type="http://schemas.openxmlformats.org/officeDocument/2006/relationships/tags" Target="../tags/tag312.xml" /><Relationship Id="rId5" Type="http://schemas.openxmlformats.org/officeDocument/2006/relationships/tags" Target="../tags/tag313.xml" /><Relationship Id="rId6" Type="http://schemas.openxmlformats.org/officeDocument/2006/relationships/tags" Target="../tags/tag314.xml" /><Relationship Id="rId7" Type="http://schemas.openxmlformats.org/officeDocument/2006/relationships/tags" Target="../tags/tag315.xml" /><Relationship Id="rId8" Type="http://schemas.openxmlformats.org/officeDocument/2006/relationships/tags" Target="../tags/tag316.xml" /><Relationship Id="rId9" Type="http://schemas.openxmlformats.org/officeDocument/2006/relationships/tags" Target="../tags/tag317.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332.xml" /><Relationship Id="rId11" Type="http://schemas.openxmlformats.org/officeDocument/2006/relationships/tags" Target="../tags/tag333.xml" /><Relationship Id="rId12" Type="http://schemas.openxmlformats.org/officeDocument/2006/relationships/tags" Target="../tags/tag334.xml" /><Relationship Id="rId13" Type="http://schemas.openxmlformats.org/officeDocument/2006/relationships/tags" Target="../tags/tag335.xml" /><Relationship Id="rId14" Type="http://schemas.openxmlformats.org/officeDocument/2006/relationships/tags" Target="../tags/tag336.xml" /><Relationship Id="rId15" Type="http://schemas.openxmlformats.org/officeDocument/2006/relationships/tags" Target="../tags/tag337.xml" /><Relationship Id="rId16" Type="http://schemas.openxmlformats.org/officeDocument/2006/relationships/tags" Target="../tags/tag338.xml" /><Relationship Id="rId17" Type="http://schemas.openxmlformats.org/officeDocument/2006/relationships/tags" Target="../tags/tag339.xml" /><Relationship Id="rId18" Type="http://schemas.openxmlformats.org/officeDocument/2006/relationships/tags" Target="../tags/tag340.xml" /><Relationship Id="rId19" Type="http://schemas.openxmlformats.org/officeDocument/2006/relationships/tags" Target="../tags/tag341.xml" /><Relationship Id="rId2" Type="http://schemas.openxmlformats.org/officeDocument/2006/relationships/notesSlide" Target="../notesSlides/notesSlide3.xml" /><Relationship Id="rId3" Type="http://schemas.openxmlformats.org/officeDocument/2006/relationships/tags" Target="../tags/tag326.xml" /><Relationship Id="rId4" Type="http://schemas.openxmlformats.org/officeDocument/2006/relationships/tags" Target="../tags/tag327.xml" /><Relationship Id="rId5" Type="http://schemas.openxmlformats.org/officeDocument/2006/relationships/tags" Target="../tags/tag328.xml" /><Relationship Id="rId6" Type="http://schemas.openxmlformats.org/officeDocument/2006/relationships/tags" Target="../tags/tag329.xml" /><Relationship Id="rId7" Type="http://schemas.openxmlformats.org/officeDocument/2006/relationships/tags" Target="../tags/tag330.xml" /><Relationship Id="rId8" Type="http://schemas.openxmlformats.org/officeDocument/2006/relationships/image" Target="../media/image8.jpeg" /><Relationship Id="rId9" Type="http://schemas.openxmlformats.org/officeDocument/2006/relationships/tags" Target="../tags/tag331.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351.xml" /><Relationship Id="rId11" Type="http://schemas.openxmlformats.org/officeDocument/2006/relationships/tags" Target="../tags/tag352.xml" /><Relationship Id="rId12" Type="http://schemas.openxmlformats.org/officeDocument/2006/relationships/tags" Target="../tags/tag353.xml" /><Relationship Id="rId13" Type="http://schemas.openxmlformats.org/officeDocument/2006/relationships/tags" Target="../tags/tag354.xml" /><Relationship Id="rId14" Type="http://schemas.openxmlformats.org/officeDocument/2006/relationships/tags" Target="../tags/tag355.xml" /><Relationship Id="rId15" Type="http://schemas.openxmlformats.org/officeDocument/2006/relationships/tags" Target="../tags/tag356.xml" /><Relationship Id="rId16" Type="http://schemas.openxmlformats.org/officeDocument/2006/relationships/tags" Target="../tags/tag357.xml" /><Relationship Id="rId17" Type="http://schemas.openxmlformats.org/officeDocument/2006/relationships/tags" Target="../tags/tag358.xml" /><Relationship Id="rId18" Type="http://schemas.openxmlformats.org/officeDocument/2006/relationships/tags" Target="../tags/tag359.xml" /><Relationship Id="rId19" Type="http://schemas.openxmlformats.org/officeDocument/2006/relationships/tags" Target="../tags/tag360.xml" /><Relationship Id="rId2" Type="http://schemas.openxmlformats.org/officeDocument/2006/relationships/notesSlide" Target="../notesSlides/notesSlide4.xml" /><Relationship Id="rId20" Type="http://schemas.openxmlformats.org/officeDocument/2006/relationships/tags" Target="../tags/tag361.xml" /><Relationship Id="rId3" Type="http://schemas.openxmlformats.org/officeDocument/2006/relationships/tags" Target="../tags/tag346.xml" /><Relationship Id="rId4" Type="http://schemas.openxmlformats.org/officeDocument/2006/relationships/image" Target="../media/image9.png" /><Relationship Id="rId5" Type="http://schemas.openxmlformats.org/officeDocument/2006/relationships/tags" Target="../tags/tag347.xml" /><Relationship Id="rId6" Type="http://schemas.openxmlformats.org/officeDocument/2006/relationships/image" Target="../media/image10.png" /><Relationship Id="rId7" Type="http://schemas.openxmlformats.org/officeDocument/2006/relationships/tags" Target="../tags/tag348.xml" /><Relationship Id="rId8" Type="http://schemas.openxmlformats.org/officeDocument/2006/relationships/tags" Target="../tags/tag349.xml" /><Relationship Id="rId9" Type="http://schemas.openxmlformats.org/officeDocument/2006/relationships/tags" Target="../tags/tag350.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373.xml" /><Relationship Id="rId11" Type="http://schemas.openxmlformats.org/officeDocument/2006/relationships/tags" Target="../tags/tag374.xml" /><Relationship Id="rId12" Type="http://schemas.openxmlformats.org/officeDocument/2006/relationships/tags" Target="../tags/tag375.xml" /><Relationship Id="rId13" Type="http://schemas.openxmlformats.org/officeDocument/2006/relationships/tags" Target="../tags/tag376.xml" /><Relationship Id="rId14" Type="http://schemas.openxmlformats.org/officeDocument/2006/relationships/tags" Target="../tags/tag377.xml" /><Relationship Id="rId15" Type="http://schemas.openxmlformats.org/officeDocument/2006/relationships/tags" Target="../tags/tag378.xml" /><Relationship Id="rId16" Type="http://schemas.openxmlformats.org/officeDocument/2006/relationships/tags" Target="../tags/tag379.xml" /><Relationship Id="rId17" Type="http://schemas.openxmlformats.org/officeDocument/2006/relationships/tags" Target="../tags/tag380.xml" /><Relationship Id="rId18" Type="http://schemas.openxmlformats.org/officeDocument/2006/relationships/tags" Target="../tags/tag381.xml" /><Relationship Id="rId19" Type="http://schemas.openxmlformats.org/officeDocument/2006/relationships/tags" Target="../tags/tag382.xml" /><Relationship Id="rId2" Type="http://schemas.openxmlformats.org/officeDocument/2006/relationships/notesSlide" Target="../notesSlides/notesSlide5.xml" /><Relationship Id="rId20" Type="http://schemas.openxmlformats.org/officeDocument/2006/relationships/tags" Target="../tags/tag383.xml" /><Relationship Id="rId21" Type="http://schemas.openxmlformats.org/officeDocument/2006/relationships/tags" Target="../tags/tag384.xml" /><Relationship Id="rId3" Type="http://schemas.openxmlformats.org/officeDocument/2006/relationships/tags" Target="../tags/tag366.xml" /><Relationship Id="rId4" Type="http://schemas.openxmlformats.org/officeDocument/2006/relationships/tags" Target="../tags/tag367.xml" /><Relationship Id="rId5" Type="http://schemas.openxmlformats.org/officeDocument/2006/relationships/tags" Target="../tags/tag368.xml" /><Relationship Id="rId6" Type="http://schemas.openxmlformats.org/officeDocument/2006/relationships/tags" Target="../tags/tag369.xml" /><Relationship Id="rId7" Type="http://schemas.openxmlformats.org/officeDocument/2006/relationships/tags" Target="../tags/tag370.xml" /><Relationship Id="rId8" Type="http://schemas.openxmlformats.org/officeDocument/2006/relationships/tags" Target="../tags/tag371.xml" /><Relationship Id="rId9" Type="http://schemas.openxmlformats.org/officeDocument/2006/relationships/tags" Target="../tags/tag37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391.xml" /><Relationship Id="rId11" Type="http://schemas.openxmlformats.org/officeDocument/2006/relationships/tags" Target="../tags/tag392.xml" /><Relationship Id="rId12" Type="http://schemas.openxmlformats.org/officeDocument/2006/relationships/tags" Target="../tags/tag393.xml" /><Relationship Id="rId13" Type="http://schemas.openxmlformats.org/officeDocument/2006/relationships/tags" Target="../tags/tag394.xml" /><Relationship Id="rId14" Type="http://schemas.openxmlformats.org/officeDocument/2006/relationships/tags" Target="../tags/tag395.xml" /><Relationship Id="rId15" Type="http://schemas.openxmlformats.org/officeDocument/2006/relationships/tags" Target="../tags/tag396.xml" /><Relationship Id="rId16" Type="http://schemas.openxmlformats.org/officeDocument/2006/relationships/tags" Target="../tags/tag397.xml" /><Relationship Id="rId17" Type="http://schemas.openxmlformats.org/officeDocument/2006/relationships/tags" Target="../tags/tag398.xml" /><Relationship Id="rId18" Type="http://schemas.openxmlformats.org/officeDocument/2006/relationships/tags" Target="../tags/tag399.xml" /><Relationship Id="rId19" Type="http://schemas.openxmlformats.org/officeDocument/2006/relationships/tags" Target="../tags/tag400.xml" /><Relationship Id="rId2" Type="http://schemas.openxmlformats.org/officeDocument/2006/relationships/tags" Target="../tags/tag385.xml" /><Relationship Id="rId20" Type="http://schemas.openxmlformats.org/officeDocument/2006/relationships/tags" Target="../tags/tag401.xml" /><Relationship Id="rId21" Type="http://schemas.openxmlformats.org/officeDocument/2006/relationships/tags" Target="../tags/tag402.xml" /><Relationship Id="rId22" Type="http://schemas.openxmlformats.org/officeDocument/2006/relationships/tags" Target="../tags/tag403.xml" /><Relationship Id="rId23" Type="http://schemas.openxmlformats.org/officeDocument/2006/relationships/tags" Target="../tags/tag404.xml" /><Relationship Id="rId24" Type="http://schemas.openxmlformats.org/officeDocument/2006/relationships/oleObject" Target="../embeddings/oleObject2.bin" TargetMode="Internal" /><Relationship Id="rId25" Type="http://schemas.openxmlformats.org/officeDocument/2006/relationships/image" Target="../media/image12.emf" /><Relationship Id="rId26" Type="http://schemas.openxmlformats.org/officeDocument/2006/relationships/tags" Target="../tags/tag405.xml" /><Relationship Id="rId27" Type="http://schemas.openxmlformats.org/officeDocument/2006/relationships/tags" Target="../tags/tag406.xml" /><Relationship Id="rId28" Type="http://schemas.openxmlformats.org/officeDocument/2006/relationships/tags" Target="../tags/tag407.xml" /><Relationship Id="rId29" Type="http://schemas.openxmlformats.org/officeDocument/2006/relationships/tags" Target="../tags/tag408.xml" /><Relationship Id="rId3" Type="http://schemas.openxmlformats.org/officeDocument/2006/relationships/tags" Target="../tags/tag386.xml" /><Relationship Id="rId30" Type="http://schemas.openxmlformats.org/officeDocument/2006/relationships/tags" Target="../tags/tag409.xml" /><Relationship Id="rId31" Type="http://schemas.openxmlformats.org/officeDocument/2006/relationships/tags" Target="../tags/tag410.xml" /><Relationship Id="rId32" Type="http://schemas.openxmlformats.org/officeDocument/2006/relationships/vmlDrawing" Target="../drawings/vmlDrawing1.vml" /><Relationship Id="rId4" Type="http://schemas.openxmlformats.org/officeDocument/2006/relationships/tags" Target="../tags/tag387.xml" /><Relationship Id="rId5" Type="http://schemas.openxmlformats.org/officeDocument/2006/relationships/oleObject" Target="../embeddings/oleObject1.bin" TargetMode="Internal" /><Relationship Id="rId6" Type="http://schemas.openxmlformats.org/officeDocument/2006/relationships/image" Target="../media/image11.emf" /><Relationship Id="rId7" Type="http://schemas.openxmlformats.org/officeDocument/2006/relationships/tags" Target="../tags/tag388.xml" /><Relationship Id="rId8" Type="http://schemas.openxmlformats.org/officeDocument/2006/relationships/tags" Target="../tags/tag389.xml" /><Relationship Id="rId9" Type="http://schemas.openxmlformats.org/officeDocument/2006/relationships/tags" Target="../tags/tag390.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419.xml" /><Relationship Id="rId11" Type="http://schemas.openxmlformats.org/officeDocument/2006/relationships/tags" Target="../tags/tag420.xml" /><Relationship Id="rId12" Type="http://schemas.openxmlformats.org/officeDocument/2006/relationships/tags" Target="../tags/tag421.xml" /><Relationship Id="rId13" Type="http://schemas.openxmlformats.org/officeDocument/2006/relationships/tags" Target="../tags/tag422.xml" /><Relationship Id="rId14" Type="http://schemas.openxmlformats.org/officeDocument/2006/relationships/tags" Target="../tags/tag423.xml" /><Relationship Id="rId15" Type="http://schemas.openxmlformats.org/officeDocument/2006/relationships/tags" Target="../tags/tag424.xml" /><Relationship Id="rId16" Type="http://schemas.openxmlformats.org/officeDocument/2006/relationships/tags" Target="../tags/tag425.xml" /><Relationship Id="rId17" Type="http://schemas.openxmlformats.org/officeDocument/2006/relationships/tags" Target="../tags/tag426.xml" /><Relationship Id="rId2" Type="http://schemas.openxmlformats.org/officeDocument/2006/relationships/tags" Target="../tags/tag411.xml" /><Relationship Id="rId3" Type="http://schemas.openxmlformats.org/officeDocument/2006/relationships/tags" Target="../tags/tag412.xml" /><Relationship Id="rId4" Type="http://schemas.openxmlformats.org/officeDocument/2006/relationships/tags" Target="../tags/tag413.xml" /><Relationship Id="rId5" Type="http://schemas.openxmlformats.org/officeDocument/2006/relationships/tags" Target="../tags/tag414.xml" /><Relationship Id="rId6" Type="http://schemas.openxmlformats.org/officeDocument/2006/relationships/tags" Target="../tags/tag415.xml" /><Relationship Id="rId7" Type="http://schemas.openxmlformats.org/officeDocument/2006/relationships/tags" Target="../tags/tag416.xml" /><Relationship Id="rId8" Type="http://schemas.openxmlformats.org/officeDocument/2006/relationships/tags" Target="../tags/tag417.xml" /><Relationship Id="rId9" Type="http://schemas.openxmlformats.org/officeDocument/2006/relationships/tags" Target="../tags/tag418.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435.xml" /><Relationship Id="rId2" Type="http://schemas.openxmlformats.org/officeDocument/2006/relationships/tags" Target="../tags/tag427.xml" /><Relationship Id="rId3" Type="http://schemas.openxmlformats.org/officeDocument/2006/relationships/tags" Target="../tags/tag428.xml" /><Relationship Id="rId4" Type="http://schemas.openxmlformats.org/officeDocument/2006/relationships/tags" Target="../tags/tag429.xml" /><Relationship Id="rId5" Type="http://schemas.openxmlformats.org/officeDocument/2006/relationships/tags" Target="../tags/tag430.xml" /><Relationship Id="rId6" Type="http://schemas.openxmlformats.org/officeDocument/2006/relationships/tags" Target="../tags/tag431.xml" /><Relationship Id="rId7" Type="http://schemas.openxmlformats.org/officeDocument/2006/relationships/tags" Target="../tags/tag432.xml" /><Relationship Id="rId8" Type="http://schemas.openxmlformats.org/officeDocument/2006/relationships/tags" Target="../tags/tag433.xml" /><Relationship Id="rId9" Type="http://schemas.openxmlformats.org/officeDocument/2006/relationships/tags" Target="../tags/tag434.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444.xml" /><Relationship Id="rId11" Type="http://schemas.openxmlformats.org/officeDocument/2006/relationships/tags" Target="../tags/tag445.xml" /><Relationship Id="rId12" Type="http://schemas.openxmlformats.org/officeDocument/2006/relationships/tags" Target="../tags/tag446.xml" /><Relationship Id="rId13" Type="http://schemas.openxmlformats.org/officeDocument/2006/relationships/tags" Target="../tags/tag447.xml" /><Relationship Id="rId14" Type="http://schemas.openxmlformats.org/officeDocument/2006/relationships/tags" Target="../tags/tag448.xml" /><Relationship Id="rId15" Type="http://schemas.openxmlformats.org/officeDocument/2006/relationships/tags" Target="../tags/tag449.xml" /><Relationship Id="rId16" Type="http://schemas.openxmlformats.org/officeDocument/2006/relationships/tags" Target="../tags/tag450.xml" /><Relationship Id="rId17" Type="http://schemas.openxmlformats.org/officeDocument/2006/relationships/tags" Target="../tags/tag451.xml" /><Relationship Id="rId18" Type="http://schemas.openxmlformats.org/officeDocument/2006/relationships/tags" Target="../tags/tag452.xml" /><Relationship Id="rId19" Type="http://schemas.openxmlformats.org/officeDocument/2006/relationships/tags" Target="../tags/tag453.xml" /><Relationship Id="rId2" Type="http://schemas.openxmlformats.org/officeDocument/2006/relationships/tags" Target="../tags/tag436.xml" /><Relationship Id="rId20" Type="http://schemas.openxmlformats.org/officeDocument/2006/relationships/tags" Target="../tags/tag454.xml" /><Relationship Id="rId21" Type="http://schemas.openxmlformats.org/officeDocument/2006/relationships/tags" Target="../tags/tag455.xml" /><Relationship Id="rId22" Type="http://schemas.openxmlformats.org/officeDocument/2006/relationships/tags" Target="../tags/tag456.xml" /><Relationship Id="rId23" Type="http://schemas.openxmlformats.org/officeDocument/2006/relationships/tags" Target="../tags/tag457.xml" /><Relationship Id="rId24" Type="http://schemas.openxmlformats.org/officeDocument/2006/relationships/tags" Target="../tags/tag458.xml" /><Relationship Id="rId25" Type="http://schemas.openxmlformats.org/officeDocument/2006/relationships/tags" Target="../tags/tag459.xml" /><Relationship Id="rId26" Type="http://schemas.openxmlformats.org/officeDocument/2006/relationships/tags" Target="../tags/tag460.xml" /><Relationship Id="rId27" Type="http://schemas.openxmlformats.org/officeDocument/2006/relationships/tags" Target="../tags/tag461.xml" /><Relationship Id="rId28" Type="http://schemas.openxmlformats.org/officeDocument/2006/relationships/tags" Target="../tags/tag462.xml" /><Relationship Id="rId29" Type="http://schemas.openxmlformats.org/officeDocument/2006/relationships/tags" Target="../tags/tag463.xml" /><Relationship Id="rId3" Type="http://schemas.openxmlformats.org/officeDocument/2006/relationships/tags" Target="../tags/tag437.xml" /><Relationship Id="rId30" Type="http://schemas.openxmlformats.org/officeDocument/2006/relationships/tags" Target="../tags/tag464.xml" /><Relationship Id="rId31" Type="http://schemas.openxmlformats.org/officeDocument/2006/relationships/tags" Target="../tags/tag465.xml" /><Relationship Id="rId32" Type="http://schemas.openxmlformats.org/officeDocument/2006/relationships/tags" Target="../tags/tag466.xml" /><Relationship Id="rId33" Type="http://schemas.openxmlformats.org/officeDocument/2006/relationships/tags" Target="../tags/tag467.xml" /><Relationship Id="rId4" Type="http://schemas.openxmlformats.org/officeDocument/2006/relationships/tags" Target="../tags/tag438.xml" /><Relationship Id="rId5" Type="http://schemas.openxmlformats.org/officeDocument/2006/relationships/tags" Target="../tags/tag439.xml" /><Relationship Id="rId6" Type="http://schemas.openxmlformats.org/officeDocument/2006/relationships/tags" Target="../tags/tag440.xml" /><Relationship Id="rId7" Type="http://schemas.openxmlformats.org/officeDocument/2006/relationships/tags" Target="../tags/tag441.xml" /><Relationship Id="rId8" Type="http://schemas.openxmlformats.org/officeDocument/2006/relationships/tags" Target="../tags/tag442.xml" /><Relationship Id="rId9" Type="http://schemas.openxmlformats.org/officeDocument/2006/relationships/tags" Target="../tags/tag443.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477.xml" /><Relationship Id="rId11" Type="http://schemas.openxmlformats.org/officeDocument/2006/relationships/tags" Target="../tags/tag478.xml" /><Relationship Id="rId2" Type="http://schemas.openxmlformats.org/officeDocument/2006/relationships/notesSlide" Target="../notesSlides/notesSlide6.xml" /><Relationship Id="rId3" Type="http://schemas.openxmlformats.org/officeDocument/2006/relationships/tags" Target="../tags/tag472.xml" /><Relationship Id="rId4" Type="http://schemas.openxmlformats.org/officeDocument/2006/relationships/tags" Target="../tags/tag473.xml" /><Relationship Id="rId5" Type="http://schemas.openxmlformats.org/officeDocument/2006/relationships/image" Target="../media/image13.png" /><Relationship Id="rId6" Type="http://schemas.openxmlformats.org/officeDocument/2006/relationships/tags" Target="../tags/tag474.xml" /><Relationship Id="rId7" Type="http://schemas.openxmlformats.org/officeDocument/2006/relationships/image" Target="../media/image14.png" /><Relationship Id="rId8" Type="http://schemas.openxmlformats.org/officeDocument/2006/relationships/tags" Target="../tags/tag475.xml" /><Relationship Id="rId9" Type="http://schemas.openxmlformats.org/officeDocument/2006/relationships/tags" Target="../tags/tag476.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487.xml" /><Relationship Id="rId2" Type="http://schemas.openxmlformats.org/officeDocument/2006/relationships/tags" Target="../tags/tag479.xml" /><Relationship Id="rId3" Type="http://schemas.openxmlformats.org/officeDocument/2006/relationships/tags" Target="../tags/tag480.xml" /><Relationship Id="rId4" Type="http://schemas.openxmlformats.org/officeDocument/2006/relationships/tags" Target="../tags/tag481.xml" /><Relationship Id="rId5" Type="http://schemas.openxmlformats.org/officeDocument/2006/relationships/tags" Target="../tags/tag482.xml" /><Relationship Id="rId6" Type="http://schemas.openxmlformats.org/officeDocument/2006/relationships/tags" Target="../tags/tag483.xml" /><Relationship Id="rId7" Type="http://schemas.openxmlformats.org/officeDocument/2006/relationships/tags" Target="../tags/tag484.xml" /><Relationship Id="rId8" Type="http://schemas.openxmlformats.org/officeDocument/2006/relationships/tags" Target="../tags/tag485.xml" /><Relationship Id="rId9" Type="http://schemas.openxmlformats.org/officeDocument/2006/relationships/tags" Target="../tags/tag486.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image" Target="../media/image15.png" /><Relationship Id="rId11" Type="http://schemas.openxmlformats.org/officeDocument/2006/relationships/tags" Target="../tags/tag496.xml" /><Relationship Id="rId12" Type="http://schemas.openxmlformats.org/officeDocument/2006/relationships/tags" Target="../tags/tag497.xml" /><Relationship Id="rId2" Type="http://schemas.openxmlformats.org/officeDocument/2006/relationships/tags" Target="../tags/tag488.xml" /><Relationship Id="rId3" Type="http://schemas.openxmlformats.org/officeDocument/2006/relationships/tags" Target="../tags/tag489.xml" /><Relationship Id="rId4" Type="http://schemas.openxmlformats.org/officeDocument/2006/relationships/tags" Target="../tags/tag490.xml" /><Relationship Id="rId5" Type="http://schemas.openxmlformats.org/officeDocument/2006/relationships/tags" Target="../tags/tag491.xml" /><Relationship Id="rId6" Type="http://schemas.openxmlformats.org/officeDocument/2006/relationships/tags" Target="../tags/tag492.xml" /><Relationship Id="rId7" Type="http://schemas.openxmlformats.org/officeDocument/2006/relationships/tags" Target="../tags/tag493.xml" /><Relationship Id="rId8" Type="http://schemas.openxmlformats.org/officeDocument/2006/relationships/tags" Target="../tags/tag494.xml" /><Relationship Id="rId9" Type="http://schemas.openxmlformats.org/officeDocument/2006/relationships/tags" Target="../tags/tag495.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tags" Target="../tags/tag498.xml" /><Relationship Id="rId3" Type="http://schemas.openxmlformats.org/officeDocument/2006/relationships/tags" Target="../tags/tag499.xml" /><Relationship Id="rId4" Type="http://schemas.openxmlformats.org/officeDocument/2006/relationships/tags" Target="../tags/tag500.xml" /><Relationship Id="rId5" Type="http://schemas.openxmlformats.org/officeDocument/2006/relationships/tags" Target="../tags/tag501.xml" /><Relationship Id="rId6" Type="http://schemas.openxmlformats.org/officeDocument/2006/relationships/tags" Target="../tags/tag502.xml" /><Relationship Id="rId7" Type="http://schemas.openxmlformats.org/officeDocument/2006/relationships/tags" Target="../tags/tag503.xml" /><Relationship Id="rId8" Type="http://schemas.openxmlformats.org/officeDocument/2006/relationships/tags" Target="../tags/tag504.xml" /><Relationship Id="rId9" Type="http://schemas.openxmlformats.org/officeDocument/2006/relationships/tags" Target="../tags/tag505.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513.xml" /><Relationship Id="rId11" Type="http://schemas.openxmlformats.org/officeDocument/2006/relationships/tags" Target="../tags/tag514.xml" /><Relationship Id="rId12" Type="http://schemas.openxmlformats.org/officeDocument/2006/relationships/tags" Target="../tags/tag515.xml" /><Relationship Id="rId2" Type="http://schemas.openxmlformats.org/officeDocument/2006/relationships/tags" Target="../tags/tag506.xml" /><Relationship Id="rId3" Type="http://schemas.openxmlformats.org/officeDocument/2006/relationships/tags" Target="../tags/tag507.xml" /><Relationship Id="rId4" Type="http://schemas.openxmlformats.org/officeDocument/2006/relationships/tags" Target="../tags/tag508.xml" /><Relationship Id="rId5" Type="http://schemas.openxmlformats.org/officeDocument/2006/relationships/tags" Target="../tags/tag509.xml" /><Relationship Id="rId6" Type="http://schemas.openxmlformats.org/officeDocument/2006/relationships/tags" Target="../tags/tag510.xml" /><Relationship Id="rId7" Type="http://schemas.openxmlformats.org/officeDocument/2006/relationships/tags" Target="../tags/tag511.xml" /><Relationship Id="rId8" Type="http://schemas.openxmlformats.org/officeDocument/2006/relationships/tags" Target="../tags/tag512.xml" /><Relationship Id="rId9" Type="http://schemas.openxmlformats.org/officeDocument/2006/relationships/image" Target="../media/image16.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516.xml" /><Relationship Id="rId3" Type="http://schemas.openxmlformats.org/officeDocument/2006/relationships/image" Target="../media/image17.png" /><Relationship Id="rId4" Type="http://schemas.openxmlformats.org/officeDocument/2006/relationships/tags" Target="../tags/tag517.xml" /><Relationship Id="rId5" Type="http://schemas.openxmlformats.org/officeDocument/2006/relationships/tags" Target="../tags/tag518.xml" /><Relationship Id="rId6" Type="http://schemas.openxmlformats.org/officeDocument/2006/relationships/image" Target="../media/image18.png" /><Relationship Id="rId7" Type="http://schemas.openxmlformats.org/officeDocument/2006/relationships/tags" Target="../tags/tag519.xml" /><Relationship Id="rId8" Type="http://schemas.openxmlformats.org/officeDocument/2006/relationships/tags" Target="../tags/tag520.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8" name="Text Box 3"/>
          <p:cNvSpPr txBox="1">
            <a:spLocks noChangeArrowheads="1"/>
          </p:cNvSpPr>
          <p:nvPr>
            <p:custDataLst>
              <p:tags r:id="rId4"/>
            </p:custDataLst>
          </p:nvPr>
        </p:nvSpPr>
        <p:spPr bwMode="auto">
          <a:xfrm>
            <a:off x="0" y="782955"/>
            <a:ext cx="12192635" cy="19672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95000"/>
              </a:lnSpc>
              <a:spcBef>
                <a:spcPts val="50"/>
              </a:spcBef>
              <a:spcAft>
                <a:spcPct val="0"/>
              </a:spcAft>
              <a:buClrTx/>
              <a:buSzTx/>
              <a:buNone/>
            </a:pPr>
            <a:r>
              <a:rPr lang="zh-CN" altLang="en-US" sz="32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自由组合定律：</a:t>
            </a:r>
            <a:endParaRPr lang="zh-CN" altLang="en-US" sz="32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endParaRPr>
          </a:p>
          <a:p>
            <a:pPr algn="just">
              <a:lnSpc>
                <a:spcPct val="95000"/>
              </a:lnSpc>
              <a:spcBef>
                <a:spcPts val="50"/>
              </a:spcBef>
              <a:spcAft>
                <a:spcPct val="0"/>
              </a:spcAft>
              <a:buClrTx/>
              <a:buSzTx/>
              <a:buNone/>
            </a:pPr>
            <a:r>
              <a:rPr lang="en-US" altLang="zh-CN" sz="32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        </a:t>
            </a:r>
            <a:r>
              <a:rPr lang="zh-CN" altLang="en-US" sz="32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控制不同性状的遗传因子的分离和组合是__________的；在形成配子时，决定同一性状的成对的遗传因子彼此______，决定不同性状的遗传因子__________。</a:t>
            </a:r>
            <a:endParaRPr lang="zh-CN" altLang="en-US" sz="32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endParaRPr>
          </a:p>
        </p:txBody>
      </p:sp>
      <p:sp>
        <p:nvSpPr>
          <p:cNvPr id="9" name="Rectangle 4"/>
          <p:cNvSpPr>
            <a:spLocks noChangeArrowheads="1"/>
          </p:cNvSpPr>
          <p:nvPr>
            <p:custDataLst>
              <p:tags r:id="rId5"/>
            </p:custDataLst>
          </p:nvPr>
        </p:nvSpPr>
        <p:spPr bwMode="auto">
          <a:xfrm>
            <a:off x="8200967" y="1223688"/>
            <a:ext cx="2355850" cy="583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100000"/>
              </a:lnSpc>
            </a:pPr>
            <a:r>
              <a:rPr lang="zh-CN" altLang="en-US" sz="3200" b="1">
                <a:solidFill>
                  <a:srgbClr val="0000FF"/>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互不干扰</a:t>
            </a:r>
            <a:endParaRPr lang="zh-CN" altLang="en-US" sz="3200" b="1">
              <a:solidFill>
                <a:srgbClr val="0000FF"/>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endParaRPr>
          </a:p>
        </p:txBody>
      </p:sp>
      <p:sp>
        <p:nvSpPr>
          <p:cNvPr id="13" name="Rectangle 5"/>
          <p:cNvSpPr>
            <a:spLocks noChangeArrowheads="1"/>
          </p:cNvSpPr>
          <p:nvPr>
            <p:custDataLst>
              <p:tags r:id="rId6"/>
            </p:custDataLst>
          </p:nvPr>
        </p:nvSpPr>
        <p:spPr bwMode="auto">
          <a:xfrm>
            <a:off x="8671664" y="1692709"/>
            <a:ext cx="1414463" cy="583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100000"/>
              </a:lnSpc>
            </a:pPr>
            <a:r>
              <a:rPr lang="zh-CN" altLang="en-US" sz="3200" b="1">
                <a:solidFill>
                  <a:srgbClr val="0000FF"/>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分离</a:t>
            </a:r>
            <a:endParaRPr lang="zh-CN" altLang="en-US" sz="3200" b="1">
              <a:solidFill>
                <a:srgbClr val="0000FF"/>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endParaRPr>
          </a:p>
        </p:txBody>
      </p:sp>
      <p:sp>
        <p:nvSpPr>
          <p:cNvPr id="14" name="Rectangle 6"/>
          <p:cNvSpPr>
            <a:spLocks noChangeArrowheads="1"/>
          </p:cNvSpPr>
          <p:nvPr>
            <p:custDataLst>
              <p:tags r:id="rId7"/>
            </p:custDataLst>
          </p:nvPr>
        </p:nvSpPr>
        <p:spPr bwMode="auto">
          <a:xfrm>
            <a:off x="2817186" y="2147628"/>
            <a:ext cx="2279650" cy="583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100000"/>
              </a:lnSpc>
              <a:spcBef>
                <a:spcPct val="50000"/>
              </a:spcBef>
            </a:pPr>
            <a:r>
              <a:rPr lang="zh-CN" altLang="en-US" sz="3200" b="1">
                <a:solidFill>
                  <a:srgbClr val="0000FF"/>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自由组合</a:t>
            </a:r>
            <a:endParaRPr lang="zh-CN" altLang="en-US" sz="3200" b="1">
              <a:solidFill>
                <a:srgbClr val="0000FF"/>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endParaRPr>
          </a:p>
        </p:txBody>
      </p:sp>
      <p:sp>
        <p:nvSpPr>
          <p:cNvPr id="4" name="文本框 3"/>
          <p:cNvSpPr txBox="1"/>
          <p:nvPr>
            <p:custDataLst>
              <p:tags r:id="rId8"/>
            </p:custDataLst>
          </p:nvPr>
        </p:nvSpPr>
        <p:spPr>
          <a:xfrm>
            <a:off x="0" y="104140"/>
            <a:ext cx="12192635" cy="645160"/>
          </a:xfrm>
          <a:prstGeom prst="rect">
            <a:avLst/>
          </a:prstGeom>
          <a:noFill/>
        </p:spPr>
        <p:txBody>
          <a:bodyPr wrap="square" rtlCol="0">
            <a:spAutoFit/>
          </a:bodyPr>
          <a:lstStyle/>
          <a:p>
            <a:pPr algn="ctr"/>
            <a:r>
              <a:rPr lang="zh-CN" altLang="en-US" sz="3600" b="1" smtClean="0">
                <a:solidFill>
                  <a:srgbClr val="0A0AF4"/>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孟德尔第二定律：自由组合定律</a:t>
            </a:r>
            <a:endParaRPr lang="zh-CN" altLang="en-US" sz="3600" b="1" smtClean="0">
              <a:solidFill>
                <a:srgbClr val="0A0AF4"/>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endParaRPr>
          </a:p>
        </p:txBody>
      </p:sp>
      <p:sp>
        <p:nvSpPr>
          <p:cNvPr id="21512" name="文本框 21511"/>
          <p:cNvSpPr txBox="1"/>
          <p:nvPr>
            <p:custDataLst>
              <p:tags r:id="rId9"/>
            </p:custDataLst>
          </p:nvPr>
        </p:nvSpPr>
        <p:spPr>
          <a:xfrm>
            <a:off x="-317" y="4089718"/>
            <a:ext cx="4319587" cy="583565"/>
          </a:xfrm>
          <a:prstGeom prst="rect">
            <a:avLst/>
          </a:prstGeom>
          <a:noFill/>
          <a:ln w="9525">
            <a:noFill/>
          </a:ln>
        </p:spPr>
        <p:txBody>
          <a:bodyPr anchor="t">
            <a:spAutoFit/>
          </a:bodyPr>
          <a:lstStyle/>
          <a:p>
            <a:pPr algn="ctr">
              <a:spcBef>
                <a:spcPct val="50000"/>
              </a:spcBef>
            </a:pPr>
            <a:r>
              <a:rPr lang="zh-CN" altLang="en-US" sz="3200" b="1">
                <a:solidFill>
                  <a:srgbClr val="292929"/>
                </a:solidFill>
                <a:latin typeface="Times New Roman" panose="02020603050405020304" pitchFamily="18" charset="0"/>
                <a:ea typeface="黑体" panose="02010609060101010101" charset="-122"/>
              </a:rPr>
              <a:t>分离定律的适用范围：</a:t>
            </a:r>
            <a:endParaRPr lang="zh-CN" altLang="en-US" sz="3200" b="1">
              <a:solidFill>
                <a:srgbClr val="292929"/>
              </a:solidFill>
              <a:latin typeface="Times New Roman" panose="02020603050405020304" pitchFamily="18" charset="0"/>
              <a:ea typeface="黑体" panose="02010609060101010101" charset="-122"/>
            </a:endParaRPr>
          </a:p>
        </p:txBody>
      </p:sp>
      <p:sp>
        <p:nvSpPr>
          <p:cNvPr id="21515" name="文本框 21514"/>
          <p:cNvSpPr txBox="1"/>
          <p:nvPr>
            <p:custDataLst>
              <p:tags r:id="rId10"/>
            </p:custDataLst>
          </p:nvPr>
        </p:nvSpPr>
        <p:spPr>
          <a:xfrm>
            <a:off x="100330" y="4830445"/>
            <a:ext cx="7236460" cy="583565"/>
          </a:xfrm>
          <a:prstGeom prst="rect">
            <a:avLst/>
          </a:prstGeom>
          <a:noFill/>
          <a:ln w="9525">
            <a:noFill/>
          </a:ln>
        </p:spPr>
        <p:txBody>
          <a:bodyPr wrap="square" anchor="t">
            <a:spAutoFit/>
          </a:bodyPr>
          <a:lstStyle/>
          <a:p>
            <a:pPr>
              <a:spcBef>
                <a:spcPct val="50000"/>
              </a:spcBef>
            </a:pPr>
            <a:r>
              <a:rPr lang="zh-CN" altLang="en-US" sz="3200" b="1">
                <a:solidFill>
                  <a:srgbClr val="292929"/>
                </a:solidFill>
                <a:latin typeface="Times New Roman" panose="02020603050405020304" pitchFamily="18" charset="0"/>
                <a:ea typeface="黑体" panose="02010609060101010101" charset="-122"/>
                <a:cs typeface="Times New Roman" panose="02020603050405020304" pitchFamily="18" charset="0"/>
              </a:rPr>
              <a:t>（</a:t>
            </a:r>
            <a:r>
              <a:rPr lang="en-US" altLang="zh-CN" sz="3200" b="1">
                <a:solidFill>
                  <a:srgbClr val="292929"/>
                </a:solidFill>
                <a:latin typeface="Times New Roman" panose="02020603050405020304" pitchFamily="18" charset="0"/>
                <a:ea typeface="黑体" panose="02010609060101010101" charset="-122"/>
                <a:cs typeface="Times New Roman" panose="02020603050405020304" pitchFamily="18" charset="0"/>
              </a:rPr>
              <a:t>1</a:t>
            </a:r>
            <a:r>
              <a:rPr lang="zh-CN" altLang="en-US" sz="3200" b="1">
                <a:solidFill>
                  <a:srgbClr val="292929"/>
                </a:solidFill>
                <a:latin typeface="Times New Roman" panose="02020603050405020304" pitchFamily="18" charset="0"/>
                <a:ea typeface="黑体" panose="02010609060101010101" charset="-122"/>
                <a:cs typeface="Times New Roman" panose="02020603050405020304" pitchFamily="18" charset="0"/>
              </a:rPr>
              <a:t>）</a:t>
            </a:r>
            <a:r>
              <a:rPr lang="zh-CN" altLang="en-US" sz="32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真核生物</a:t>
            </a:r>
            <a:endParaRPr lang="zh-CN" altLang="en-US" sz="3200" b="1">
              <a:solidFill>
                <a:srgbClr val="292929"/>
              </a:solidFill>
              <a:latin typeface="Times New Roman" panose="02020603050405020304" pitchFamily="18" charset="0"/>
              <a:ea typeface="黑体" panose="02010609060101010101" charset="-122"/>
              <a:cs typeface="Times New Roman" panose="02020603050405020304" pitchFamily="18" charset="0"/>
              <a:sym typeface="+mn-ea"/>
            </a:endParaRPr>
          </a:p>
        </p:txBody>
      </p:sp>
      <p:sp>
        <p:nvSpPr>
          <p:cNvPr id="21516" name="文本框 21515"/>
          <p:cNvSpPr txBox="1"/>
          <p:nvPr>
            <p:custDataLst>
              <p:tags r:id="rId11"/>
            </p:custDataLst>
          </p:nvPr>
        </p:nvSpPr>
        <p:spPr>
          <a:xfrm>
            <a:off x="100330" y="5413375"/>
            <a:ext cx="3051810" cy="583565"/>
          </a:xfrm>
          <a:prstGeom prst="rect">
            <a:avLst/>
          </a:prstGeom>
          <a:noFill/>
          <a:ln w="9525">
            <a:noFill/>
          </a:ln>
        </p:spPr>
        <p:txBody>
          <a:bodyPr wrap="square" anchor="t">
            <a:spAutoFit/>
          </a:bodyPr>
          <a:lstStyle/>
          <a:p>
            <a:pPr>
              <a:spcBef>
                <a:spcPct val="50000"/>
              </a:spcBef>
            </a:pPr>
            <a:r>
              <a:rPr lang="zh-CN" altLang="en-US" sz="3200" b="1">
                <a:solidFill>
                  <a:srgbClr val="292929"/>
                </a:solidFill>
                <a:latin typeface="Times New Roman" panose="02020603050405020304" pitchFamily="18" charset="0"/>
                <a:ea typeface="黑体" panose="02010609060101010101" charset="-122"/>
                <a:cs typeface="Times New Roman" panose="02020603050405020304" pitchFamily="18" charset="0"/>
              </a:rPr>
              <a:t>（</a:t>
            </a:r>
            <a:r>
              <a:rPr lang="en-US" altLang="zh-CN" sz="3200" b="1">
                <a:solidFill>
                  <a:srgbClr val="292929"/>
                </a:solidFill>
                <a:latin typeface="Times New Roman" panose="02020603050405020304" pitchFamily="18" charset="0"/>
                <a:ea typeface="黑体" panose="02010609060101010101" charset="-122"/>
                <a:cs typeface="Times New Roman" panose="02020603050405020304" pitchFamily="18" charset="0"/>
              </a:rPr>
              <a:t>2</a:t>
            </a:r>
            <a:r>
              <a:rPr lang="zh-CN" altLang="en-US" sz="3200" b="1">
                <a:solidFill>
                  <a:srgbClr val="292929"/>
                </a:solidFill>
                <a:latin typeface="Times New Roman" panose="02020603050405020304" pitchFamily="18" charset="0"/>
                <a:ea typeface="黑体" panose="02010609060101010101" charset="-122"/>
                <a:cs typeface="Times New Roman" panose="02020603050405020304" pitchFamily="18" charset="0"/>
              </a:rPr>
              <a:t>）</a:t>
            </a:r>
            <a:r>
              <a:rPr lang="zh-CN" altLang="en-US" sz="32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有性生殖</a:t>
            </a:r>
            <a:endParaRPr lang="zh-CN" altLang="en-US" sz="3200" b="1">
              <a:solidFill>
                <a:srgbClr val="292929"/>
              </a:solidFill>
              <a:latin typeface="Times New Roman" panose="02020603050405020304" pitchFamily="18" charset="0"/>
              <a:ea typeface="黑体" panose="02010609060101010101" charset="-122"/>
              <a:cs typeface="Times New Roman" panose="02020603050405020304" pitchFamily="18" charset="0"/>
            </a:endParaRPr>
          </a:p>
        </p:txBody>
      </p:sp>
      <p:sp>
        <p:nvSpPr>
          <p:cNvPr id="21517" name="文本框 21516"/>
          <p:cNvSpPr txBox="1"/>
          <p:nvPr>
            <p:custDataLst>
              <p:tags r:id="rId12"/>
            </p:custDataLst>
          </p:nvPr>
        </p:nvSpPr>
        <p:spPr>
          <a:xfrm>
            <a:off x="100330" y="5996940"/>
            <a:ext cx="12091670" cy="583565"/>
          </a:xfrm>
          <a:prstGeom prst="rect">
            <a:avLst/>
          </a:prstGeom>
          <a:noFill/>
          <a:ln w="9525">
            <a:noFill/>
          </a:ln>
        </p:spPr>
        <p:txBody>
          <a:bodyPr wrap="square" anchor="t">
            <a:spAutoFit/>
          </a:bodyPr>
          <a:lstStyle/>
          <a:p>
            <a:pPr>
              <a:spcBef>
                <a:spcPct val="50000"/>
              </a:spcBef>
            </a:pPr>
            <a:r>
              <a:rPr lang="zh-CN" altLang="en-US" sz="3200" b="1">
                <a:solidFill>
                  <a:srgbClr val="292929"/>
                </a:solidFill>
                <a:latin typeface="Times New Roman" panose="02020603050405020304" pitchFamily="18" charset="0"/>
                <a:ea typeface="黑体" panose="02010609060101010101" charset="-122"/>
                <a:cs typeface="Times New Roman" panose="02020603050405020304" pitchFamily="18" charset="0"/>
              </a:rPr>
              <a:t>（</a:t>
            </a:r>
            <a:r>
              <a:rPr lang="en-US" altLang="zh-CN" sz="3200" b="1">
                <a:solidFill>
                  <a:srgbClr val="292929"/>
                </a:solidFill>
                <a:latin typeface="Times New Roman" panose="02020603050405020304" pitchFamily="18" charset="0"/>
                <a:ea typeface="黑体" panose="02010609060101010101" charset="-122"/>
                <a:cs typeface="Times New Roman" panose="02020603050405020304" pitchFamily="18" charset="0"/>
              </a:rPr>
              <a:t>3</a:t>
            </a:r>
            <a:r>
              <a:rPr lang="zh-CN" altLang="en-US" sz="3200" b="1">
                <a:solidFill>
                  <a:srgbClr val="292929"/>
                </a:solidFill>
                <a:latin typeface="Times New Roman" panose="02020603050405020304" pitchFamily="18" charset="0"/>
                <a:ea typeface="黑体" panose="02010609060101010101" charset="-122"/>
                <a:cs typeface="Times New Roman" panose="02020603050405020304" pitchFamily="18" charset="0"/>
              </a:rPr>
              <a:t>）</a:t>
            </a:r>
            <a:r>
              <a:rPr lang="zh-CN" altLang="en-US" sz="32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细胞核的</a:t>
            </a:r>
            <a:r>
              <a:rPr lang="en-US" altLang="zh-CN" sz="32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n</a:t>
            </a:r>
            <a:r>
              <a:rPr lang="zh-CN" altLang="en-US" sz="32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对遗传因子决定的</a:t>
            </a:r>
            <a:r>
              <a:rPr lang="en-US" altLang="zh-CN" sz="32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n</a:t>
            </a:r>
            <a:r>
              <a:rPr lang="zh-CN" altLang="en-US" sz="32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对相对性状（</a:t>
            </a:r>
            <a:r>
              <a:rPr lang="en-US" altLang="zh-CN" sz="32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n</a:t>
            </a:r>
            <a:r>
              <a:rPr lang="en-US" altLang="zh-CN" sz="3200" b="1">
                <a:solidFill>
                  <a:srgbClr val="FF0000"/>
                </a:solidFill>
                <a:latin typeface="Arial" panose="020b0604020202020204" pitchFamily="34" charset="0"/>
                <a:ea typeface="黑体" panose="02010609060101010101" charset="-122"/>
                <a:cs typeface="Arial" panose="020b0604020202020204" pitchFamily="34" charset="0"/>
                <a:sym typeface="+mn-ea"/>
              </a:rPr>
              <a:t>≥2</a:t>
            </a:r>
            <a:r>
              <a:rPr lang="zh-CN" altLang="en-US" sz="32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a:t>
            </a:r>
            <a:endParaRPr lang="zh-CN" altLang="en-US" sz="32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endParaRPr>
          </a:p>
        </p:txBody>
      </p:sp>
      <p:sp>
        <p:nvSpPr>
          <p:cNvPr id="32772" name="Text Box 3"/>
          <p:cNvSpPr/>
          <p:nvPr>
            <p:custDataLst>
              <p:tags r:id="rId13"/>
            </p:custDataLst>
          </p:nvPr>
        </p:nvSpPr>
        <p:spPr>
          <a:xfrm>
            <a:off x="1172845" y="2915285"/>
            <a:ext cx="11020425" cy="989965"/>
          </a:xfrm>
          <a:prstGeom prst="rect">
            <a:avLst/>
          </a:prstGeom>
          <a:noFill/>
          <a:ln w="9525">
            <a:noFill/>
          </a:ln>
        </p:spPr>
        <p:txBody>
          <a:bodyPr anchor="t"/>
          <a:lstStyle/>
          <a:p>
            <a:pPr algn="just">
              <a:spcBef>
                <a:spcPct val="50000"/>
              </a:spcBef>
            </a:pPr>
            <a:r>
              <a:rPr lang="en-US" altLang="zh-CN" sz="3200" b="1">
                <a:solidFill>
                  <a:srgbClr val="FF0000"/>
                </a:solidFill>
                <a:latin typeface="Times New Roman" panose="02020603050405020304" pitchFamily="18" charset="0"/>
                <a:ea typeface="黑体" panose="02010609060101010101" charset="-122"/>
                <a:cs typeface="Times New Roman" panose="02020603050405020304" pitchFamily="18" charset="0"/>
              </a:rPr>
              <a:t>F</a:t>
            </a:r>
            <a:r>
              <a:rPr lang="en-US" altLang="zh-CN" sz="3200" b="1" baseline="-25000">
                <a:solidFill>
                  <a:srgbClr val="FF0000"/>
                </a:solidFill>
                <a:latin typeface="Times New Roman" panose="02020603050405020304" pitchFamily="18" charset="0"/>
                <a:ea typeface="黑体" panose="02010609060101010101" charset="-122"/>
                <a:cs typeface="Times New Roman" panose="02020603050405020304" pitchFamily="18" charset="0"/>
              </a:rPr>
              <a:t>1</a:t>
            </a:r>
            <a:r>
              <a:rPr lang="zh-CN" altLang="en-US" sz="3200" b="1">
                <a:solidFill>
                  <a:srgbClr val="FF0000"/>
                </a:solidFill>
                <a:latin typeface="Times New Roman" panose="02020603050405020304" pitchFamily="18" charset="0"/>
                <a:ea typeface="黑体" panose="02010609060101010101" charset="-122"/>
                <a:cs typeface="Times New Roman" panose="02020603050405020304" pitchFamily="18" charset="0"/>
              </a:rPr>
              <a:t>产生配子时，同一对遗传因子（</a:t>
            </a:r>
            <a:r>
              <a:rPr lang="en-US" altLang="zh-CN" sz="32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Y/y</a:t>
            </a:r>
            <a:r>
              <a:rPr lang="zh-CN" altLang="en-US" sz="3200" b="1">
                <a:solidFill>
                  <a:srgbClr val="FF0000"/>
                </a:solidFill>
                <a:latin typeface="Times New Roman" panose="02020603050405020304" pitchFamily="18" charset="0"/>
                <a:ea typeface="黑体" panose="02010609060101010101" charset="-122"/>
                <a:cs typeface="Times New Roman" panose="02020603050405020304" pitchFamily="18" charset="0"/>
              </a:rPr>
              <a:t>、</a:t>
            </a:r>
            <a:r>
              <a:rPr lang="en-US" altLang="zh-CN" sz="3200" b="1">
                <a:solidFill>
                  <a:srgbClr val="FF0000"/>
                </a:solidFill>
                <a:latin typeface="Times New Roman" panose="02020603050405020304" pitchFamily="18" charset="0"/>
                <a:ea typeface="黑体" panose="02010609060101010101" charset="-122"/>
                <a:cs typeface="Times New Roman" panose="02020603050405020304" pitchFamily="18" charset="0"/>
              </a:rPr>
              <a:t>R</a:t>
            </a:r>
            <a:r>
              <a:rPr lang="en-US" altLang="zh-CN" sz="32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/r</a:t>
            </a:r>
            <a:r>
              <a:rPr lang="zh-CN" altLang="en-US" sz="3200" b="1">
                <a:solidFill>
                  <a:srgbClr val="FF0000"/>
                </a:solidFill>
                <a:latin typeface="Times New Roman" panose="02020603050405020304" pitchFamily="18" charset="0"/>
                <a:ea typeface="黑体" panose="02010609060101010101" charset="-122"/>
                <a:cs typeface="Times New Roman" panose="02020603050405020304" pitchFamily="18" charset="0"/>
              </a:rPr>
              <a:t>）分离，不同对遗传因子自由组合</a:t>
            </a:r>
            <a:r>
              <a:rPr lang="zh-CN" altLang="en-US" sz="32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a:t>
            </a:r>
            <a:r>
              <a:rPr lang="en-US" altLang="zh-CN" sz="32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YR:Yr:yR:yr≈1:1:1:1</a:t>
            </a:r>
            <a:r>
              <a:rPr lang="zh-CN" altLang="en-US" sz="32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a:t>
            </a:r>
            <a:endParaRPr lang="zh-CN" altLang="en-US" sz="32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endParaRPr>
          </a:p>
        </p:txBody>
      </p:sp>
      <p:sp>
        <p:nvSpPr>
          <p:cNvPr id="32774" name="Text Box 7"/>
          <p:cNvSpPr/>
          <p:nvPr>
            <p:custDataLst>
              <p:tags r:id="rId14"/>
            </p:custDataLst>
          </p:nvPr>
        </p:nvSpPr>
        <p:spPr>
          <a:xfrm>
            <a:off x="0" y="2915285"/>
            <a:ext cx="2479040" cy="522605"/>
          </a:xfrm>
          <a:prstGeom prst="rect">
            <a:avLst/>
          </a:prstGeom>
          <a:noFill/>
          <a:ln w="9525">
            <a:noFill/>
          </a:ln>
        </p:spPr>
        <p:txBody>
          <a:bodyPr anchor="t"/>
          <a:lstStyle/>
          <a:p>
            <a:r>
              <a:rPr lang="zh-CN" altLang="en-US" sz="3200" b="1">
                <a:solidFill>
                  <a:srgbClr val="0000FF"/>
                </a:solidFill>
                <a:latin typeface="Times New Roman" panose="02020603050405020304" pitchFamily="18" charset="0"/>
                <a:ea typeface="黑体" panose="02010609060101010101" charset="-122"/>
              </a:rPr>
              <a:t>实质：</a:t>
            </a:r>
            <a:endParaRPr lang="zh-CN" altLang="en-US" sz="3200" b="1">
              <a:solidFill>
                <a:srgbClr val="0000FF"/>
              </a:solidFill>
              <a:latin typeface="Times New Roman" panose="02020603050405020304" pitchFamily="18" charset="0"/>
              <a:ea typeface="黑体" panose="02010609060101010101" charset="-122"/>
            </a:endParaRPr>
          </a:p>
        </p:txBody>
      </p:sp>
      <p:sp>
        <p:nvSpPr>
          <p:cNvPr id="2" name="文本框 1"/>
          <p:cNvSpPr txBox="1"/>
          <p:nvPr>
            <p:custDataLst>
              <p:tags r:id="rId15"/>
            </p:custDataLst>
          </p:nvPr>
        </p:nvSpPr>
        <p:spPr>
          <a:xfrm>
            <a:off x="5403215" y="4350385"/>
            <a:ext cx="5548630" cy="1076325"/>
          </a:xfrm>
          <a:prstGeom prst="rect">
            <a:avLst/>
          </a:prstGeom>
        </p:spPr>
        <p:style>
          <a:lnRef idx="2">
            <a:schemeClr val="dk1"/>
          </a:lnRef>
          <a:fillRef idx="1">
            <a:schemeClr val="lt1"/>
          </a:fillRef>
          <a:effectRef idx="0">
            <a:schemeClr val="dk1"/>
          </a:effectRef>
          <a:fontRef idx="minor">
            <a:schemeClr val="dk1"/>
          </a:fontRef>
        </p:style>
        <p:txBody>
          <a:bodyPr wrap="square" rtlCol="0" anchor="t">
            <a:spAutoFit/>
          </a:bodyPr>
          <a:lstStyle/>
          <a:p>
            <a:pPr algn="just"/>
            <a:r>
              <a:rPr lang="zh-CN" altLang="en-US" sz="3200" b="1">
                <a:gradFill>
                  <a:gsLst>
                    <a:gs pos="0">
                      <a:srgbClr val="7B32B2"/>
                    </a:gs>
                    <a:gs pos="100000">
                      <a:srgbClr val="401A5D"/>
                    </a:gs>
                  </a:gsLst>
                  <a:lin scaled="0"/>
                </a:gradFill>
                <a:latin typeface="Times New Roman" panose="02020603050405020304" pitchFamily="18" charset="0"/>
                <a:ea typeface="黑体" panose="02010609060101010101" charset="-122"/>
                <a:sym typeface="+mn-ea"/>
              </a:rPr>
              <a:t>注意：不适用于原核生物或细胞质的遗传因子或无性繁殖</a:t>
            </a:r>
            <a:endParaRPr lang="zh-CN" altLang="en-US" sz="3200" b="1">
              <a:gradFill>
                <a:gsLst>
                  <a:gs pos="0">
                    <a:srgbClr val="7B32B2"/>
                  </a:gs>
                  <a:gs pos="100000">
                    <a:srgbClr val="401A5D"/>
                  </a:gs>
                </a:gsLst>
                <a:lin scaled="0"/>
              </a:gradFill>
              <a:latin typeface="Times New Roman" panose="02020603050405020304" pitchFamily="18" charset="0"/>
              <a:ea typeface="黑体" panose="02010609060101010101" charset="-122"/>
              <a:sym typeface="+mn-ea"/>
            </a:endParaRPr>
          </a:p>
        </p:txBody>
      </p:sp>
    </p:spTree>
    <p:custDataLst>
      <p:tags r:id="rId16"/>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500" fill="hold"/>
                                        <p:tgtEl>
                                          <p:spTgt spid="14"/>
                                        </p:tgtEl>
                                        <p:attrNameLst>
                                          <p:attrName>ppt_w</p:attrName>
                                        </p:attrNameLst>
                                      </p:cBhvr>
                                      <p:tavLst>
                                        <p:tav tm="0">
                                          <p:val>
                                            <p:fltVal val="0"/>
                                          </p:val>
                                        </p:tav>
                                        <p:tav tm="100000">
                                          <p:val>
                                            <p:strVal val="#ppt_w"/>
                                          </p:val>
                                        </p:tav>
                                      </p:tavLst>
                                    </p:anim>
                                    <p:anim calcmode="lin" valueType="num">
                                      <p:cBhvr>
                                        <p:cTn id="26" dur="500" fill="hold"/>
                                        <p:tgtEl>
                                          <p:spTgt spid="14"/>
                                        </p:tgtEl>
                                        <p:attrNameLst>
                                          <p:attrName>ppt_h</p:attrName>
                                        </p:attrNameLst>
                                      </p:cBhvr>
                                      <p:tavLst>
                                        <p:tav tm="0">
                                          <p:val>
                                            <p:fltVal val="0"/>
                                          </p:val>
                                        </p:tav>
                                        <p:tav tm="100000">
                                          <p:val>
                                            <p:strVal val="#ppt_h"/>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32774"/>
                                        </p:tgtEl>
                                        <p:attrNameLst>
                                          <p:attrName>style.visibility</p:attrName>
                                        </p:attrNameLst>
                                      </p:cBhvr>
                                      <p:to>
                                        <p:strVal val="visible"/>
                                      </p:to>
                                    </p:set>
                                    <p:animEffect transition="in" filter="wipe(left)">
                                      <p:cBhvr>
                                        <p:cTn id="31" dur="500"/>
                                        <p:tgtEl>
                                          <p:spTgt spid="32774"/>
                                        </p:tgtEl>
                                      </p:cBhvr>
                                    </p:animEffect>
                                  </p:childTnLst>
                                </p:cTn>
                              </p:par>
                            </p:childTnLst>
                          </p:cTn>
                        </p:par>
                        <p:par>
                          <p:cTn id="32" fill="hold" nodeType="afterGroup">
                            <p:stCondLst>
                              <p:cond delay="500"/>
                            </p:stCondLst>
                            <p:childTnLst>
                              <p:par>
                                <p:cTn id="33" presetID="22" presetClass="entr" presetSubtype="8" fill="hold" grpId="0" nodeType="afterEffect">
                                  <p:stCondLst>
                                    <p:cond delay="0"/>
                                  </p:stCondLst>
                                  <p:childTnLst>
                                    <p:set>
                                      <p:cBhvr>
                                        <p:cTn id="34" dur="1" fill="hold">
                                          <p:stCondLst>
                                            <p:cond delay="0"/>
                                          </p:stCondLst>
                                        </p:cTn>
                                        <p:tgtEl>
                                          <p:spTgt spid="32772"/>
                                        </p:tgtEl>
                                        <p:attrNameLst>
                                          <p:attrName>style.visibility</p:attrName>
                                        </p:attrNameLst>
                                      </p:cBhvr>
                                      <p:to>
                                        <p:strVal val="visible"/>
                                      </p:to>
                                    </p:set>
                                    <p:animEffect transition="in" filter="wipe(left)">
                                      <p:cBhvr>
                                        <p:cTn id="35" dur="500"/>
                                        <p:tgtEl>
                                          <p:spTgt spid="32772"/>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22" presetClass="entr" presetSubtype="8" fill="hold" grpId="0" nodeType="clickEffect">
                                  <p:stCondLst>
                                    <p:cond delay="0"/>
                                  </p:stCondLst>
                                  <p:childTnLst>
                                    <p:set>
                                      <p:cBhvr>
                                        <p:cTn id="39" dur="1" fill="hold">
                                          <p:stCondLst>
                                            <p:cond delay="0"/>
                                          </p:stCondLst>
                                        </p:cTn>
                                        <p:tgtEl>
                                          <p:spTgt spid="21512"/>
                                        </p:tgtEl>
                                        <p:attrNameLst>
                                          <p:attrName>style.visibility</p:attrName>
                                        </p:attrNameLst>
                                      </p:cBhvr>
                                      <p:to>
                                        <p:strVal val="visible"/>
                                      </p:to>
                                    </p:set>
                                    <p:animEffect transition="in" filter="wipe(left)">
                                      <p:cBhvr>
                                        <p:cTn id="40" dur="500"/>
                                        <p:tgtEl>
                                          <p:spTgt spid="21512"/>
                                        </p:tgtEl>
                                      </p:cBhvr>
                                    </p:animEffect>
                                  </p:childTnLst>
                                </p:cTn>
                              </p:par>
                            </p:childTnLst>
                          </p:cTn>
                        </p:par>
                      </p:childTnLst>
                    </p:cTn>
                  </p:par>
                  <p:par>
                    <p:cTn id="41" fill="hold" nodeType="clickPar">
                      <p:stCondLst>
                        <p:cond delay="indefinite"/>
                      </p:stCondLst>
                      <p:childTnLst>
                        <p:par>
                          <p:cTn id="42" fill="hold" nodeType="afterGroup">
                            <p:stCondLst>
                              <p:cond delay="0"/>
                            </p:stCondLst>
                            <p:childTnLst>
                              <p:par>
                                <p:cTn id="43" presetID="22" presetClass="entr" presetSubtype="8" fill="hold" grpId="0" nodeType="clickEffect">
                                  <p:stCondLst>
                                    <p:cond delay="0"/>
                                  </p:stCondLst>
                                  <p:childTnLst>
                                    <p:set>
                                      <p:cBhvr>
                                        <p:cTn id="44" dur="1" fill="hold">
                                          <p:stCondLst>
                                            <p:cond delay="0"/>
                                          </p:stCondLst>
                                        </p:cTn>
                                        <p:tgtEl>
                                          <p:spTgt spid="21515"/>
                                        </p:tgtEl>
                                        <p:attrNameLst>
                                          <p:attrName>style.visibility</p:attrName>
                                        </p:attrNameLst>
                                      </p:cBhvr>
                                      <p:to>
                                        <p:strVal val="visible"/>
                                      </p:to>
                                    </p:set>
                                    <p:animEffect transition="in" filter="wipe(left)">
                                      <p:cBhvr>
                                        <p:cTn id="45" dur="500"/>
                                        <p:tgtEl>
                                          <p:spTgt spid="21515"/>
                                        </p:tgtEl>
                                      </p:cBhvr>
                                    </p:animEffect>
                                  </p:childTnLst>
                                </p:cTn>
                              </p:par>
                            </p:childTnLst>
                          </p:cTn>
                        </p:par>
                      </p:childTnLst>
                    </p:cTn>
                  </p:par>
                  <p:par>
                    <p:cTn id="46" fill="hold" nodeType="clickPar">
                      <p:stCondLst>
                        <p:cond delay="indefinite"/>
                      </p:stCondLst>
                      <p:childTnLst>
                        <p:par>
                          <p:cTn id="47" fill="hold" nodeType="afterGroup">
                            <p:stCondLst>
                              <p:cond delay="0"/>
                            </p:stCondLst>
                            <p:childTnLst>
                              <p:par>
                                <p:cTn id="48" presetID="22" presetClass="entr" presetSubtype="8" fill="hold" grpId="0" nodeType="clickEffect">
                                  <p:stCondLst>
                                    <p:cond delay="0"/>
                                  </p:stCondLst>
                                  <p:childTnLst>
                                    <p:set>
                                      <p:cBhvr>
                                        <p:cTn id="49" dur="1" fill="hold">
                                          <p:stCondLst>
                                            <p:cond delay="0"/>
                                          </p:stCondLst>
                                        </p:cTn>
                                        <p:tgtEl>
                                          <p:spTgt spid="21516"/>
                                        </p:tgtEl>
                                        <p:attrNameLst>
                                          <p:attrName>style.visibility</p:attrName>
                                        </p:attrNameLst>
                                      </p:cBhvr>
                                      <p:to>
                                        <p:strVal val="visible"/>
                                      </p:to>
                                    </p:set>
                                    <p:animEffect transition="in" filter="wipe(left)">
                                      <p:cBhvr>
                                        <p:cTn id="50" dur="500"/>
                                        <p:tgtEl>
                                          <p:spTgt spid="21516"/>
                                        </p:tgtEl>
                                      </p:cBhvr>
                                    </p:animEffect>
                                  </p:childTnLst>
                                </p:cTn>
                              </p:par>
                            </p:childTnLst>
                          </p:cTn>
                        </p:par>
                      </p:childTnLst>
                    </p:cTn>
                  </p:par>
                  <p:par>
                    <p:cTn id="51" fill="hold" nodeType="clickPar">
                      <p:stCondLst>
                        <p:cond delay="indefinite"/>
                      </p:stCondLst>
                      <p:childTnLst>
                        <p:par>
                          <p:cTn id="52" fill="hold" nodeType="afterGroup">
                            <p:stCondLst>
                              <p:cond delay="0"/>
                            </p:stCondLst>
                            <p:childTnLst>
                              <p:par>
                                <p:cTn id="53" presetID="22" presetClass="entr" presetSubtype="8" fill="hold" grpId="0" nodeType="clickEffect">
                                  <p:stCondLst>
                                    <p:cond delay="0"/>
                                  </p:stCondLst>
                                  <p:childTnLst>
                                    <p:set>
                                      <p:cBhvr>
                                        <p:cTn id="54" dur="1" fill="hold">
                                          <p:stCondLst>
                                            <p:cond delay="0"/>
                                          </p:stCondLst>
                                        </p:cTn>
                                        <p:tgtEl>
                                          <p:spTgt spid="21517"/>
                                        </p:tgtEl>
                                        <p:attrNameLst>
                                          <p:attrName>style.visibility</p:attrName>
                                        </p:attrNameLst>
                                      </p:cBhvr>
                                      <p:to>
                                        <p:strVal val="visible"/>
                                      </p:to>
                                    </p:set>
                                    <p:animEffect transition="in" filter="wipe(left)">
                                      <p:cBhvr>
                                        <p:cTn id="55" dur="500"/>
                                        <p:tgtEl>
                                          <p:spTgt spid="21517"/>
                                        </p:tgtEl>
                                      </p:cBhvr>
                                    </p:animEffect>
                                  </p:childTnLst>
                                </p:cTn>
                              </p:par>
                            </p:childTnLst>
                          </p:cTn>
                        </p:par>
                      </p:childTnLst>
                    </p:cTn>
                  </p:par>
                  <p:par>
                    <p:cTn id="56" fill="hold" nodeType="clickPar">
                      <p:stCondLst>
                        <p:cond delay="indefinite"/>
                      </p:stCondLst>
                      <p:childTnLst>
                        <p:par>
                          <p:cTn id="57" fill="hold" nodeType="afterGroup">
                            <p:stCondLst>
                              <p:cond delay="0"/>
                            </p:stCondLst>
                            <p:childTnLst>
                              <p:par>
                                <p:cTn id="58" presetID="8" presetClass="entr" presetSubtype="16" fill="hold" grpId="0" nodeType="clickEffect">
                                  <p:stCondLst>
                                    <p:cond delay="0"/>
                                  </p:stCondLst>
                                  <p:childTnLst>
                                    <p:set>
                                      <p:cBhvr>
                                        <p:cTn id="59" dur="1" fill="hold">
                                          <p:stCondLst>
                                            <p:cond delay="0"/>
                                          </p:stCondLst>
                                        </p:cTn>
                                        <p:tgtEl>
                                          <p:spTgt spid="2"/>
                                        </p:tgtEl>
                                        <p:attrNameLst>
                                          <p:attrName>style.visibility</p:attrName>
                                        </p:attrNameLst>
                                      </p:cBhvr>
                                      <p:to>
                                        <p:strVal val="visible"/>
                                      </p:to>
                                    </p:set>
                                    <p:animEffect transition="in" filter="diamond(in)">
                                      <p:cBhvr>
                                        <p:cTn id="6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3" grpId="0"/>
      <p:bldP spid="14" grpId="0"/>
      <p:bldP spid="32774" grpId="0"/>
      <p:bldP spid="32772" grpId="0"/>
      <p:bldP spid="21512" grpId="0"/>
      <p:bldP spid="21515" grpId="0"/>
      <p:bldP spid="21516" grpId="0"/>
      <p:bldP spid="21517" grpId="0"/>
      <p:bldP spid="2" grpId="0"/>
    </p:bld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pSp>
        <p:nvGrpSpPr>
          <p:cNvPr id="8" name="组合 7"/>
          <p:cNvGrpSpPr/>
          <p:nvPr>
            <p:custDataLst>
              <p:tags r:id="rId3"/>
            </p:custDataLst>
          </p:nvPr>
        </p:nvGrpSpPr>
        <p:grpSpPr>
          <a:xfrm>
            <a:off x="6043248" y="1823986"/>
            <a:ext cx="2734671" cy="2162544"/>
            <a:chOff x="4165" y="2303"/>
            <a:chExt cx="3342" cy="4588"/>
          </a:xfrm>
        </p:grpSpPr>
        <p:pic>
          <p:nvPicPr>
            <p:cNvPr id="51" name="图片 50"/>
            <p:cNvPicPr>
              <a:picLocks noChangeAspect="1"/>
            </p:cNvPicPr>
            <p:nvPr>
              <p:custDataLst>
                <p:tags r:id="rId5"/>
              </p:custDataLst>
            </p:nvPr>
          </p:nvPicPr>
          <p:blipFill>
            <a:blip r:embed="rId4"/>
            <a:srcRect l="8494" t="1" r="9664" b="21883"/>
            <a:stretch>
              <a:fillRect/>
            </a:stretch>
          </p:blipFill>
          <p:spPr>
            <a:xfrm>
              <a:off x="4832" y="2303"/>
              <a:ext cx="2104" cy="3834"/>
            </a:xfrm>
            <a:custGeom>
              <a:gdLst>
                <a:gd name="connsiteX0" fmla="*/ 994478 w 2689422"/>
                <a:gd name="connsiteY0" fmla="*/ 0 h 2387067"/>
                <a:gd name="connsiteX1" fmla="*/ 1694945 w 2689422"/>
                <a:gd name="connsiteY1" fmla="*/ 0 h 2387067"/>
                <a:gd name="connsiteX2" fmla="*/ 1744587 w 2689422"/>
                <a:gd name="connsiteY2" fmla="*/ 12195 h 2387067"/>
                <a:gd name="connsiteX3" fmla="*/ 2689422 w 2689422"/>
                <a:gd name="connsiteY3" fmla="*/ 1239193 h 2387067"/>
                <a:gd name="connsiteX4" fmla="*/ 1985680 w 2689422"/>
                <a:gd name="connsiteY4" fmla="*/ 2368888 h 2387067"/>
                <a:gd name="connsiteX5" fmla="*/ 1946181 w 2689422"/>
                <a:gd name="connsiteY5" fmla="*/ 2387067 h 2387067"/>
                <a:gd name="connsiteX6" fmla="*/ 743241 w 2689422"/>
                <a:gd name="connsiteY6" fmla="*/ 2387067 h 2387067"/>
                <a:gd name="connsiteX7" fmla="*/ 703742 w 2689422"/>
                <a:gd name="connsiteY7" fmla="*/ 2368888 h 2387067"/>
                <a:gd name="connsiteX8" fmla="*/ 0 w 2689422"/>
                <a:gd name="connsiteY8" fmla="*/ 1239193 h 2387067"/>
                <a:gd name="connsiteX9" fmla="*/ 944836 w 2689422"/>
                <a:gd name="connsiteY9" fmla="*/ 12195 h 238706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89422" h="2387067">
                  <a:moveTo>
                    <a:pt x="994478" y="0"/>
                  </a:moveTo>
                  <a:lnTo>
                    <a:pt x="1694945" y="0"/>
                  </a:lnTo>
                  <a:lnTo>
                    <a:pt x="1744587" y="12195"/>
                  </a:lnTo>
                  <a:cubicBezTo>
                    <a:pt x="2291977" y="174860"/>
                    <a:pt x="2689422" y="662682"/>
                    <a:pt x="2689422" y="1239193"/>
                  </a:cubicBezTo>
                  <a:cubicBezTo>
                    <a:pt x="2689422" y="1727010"/>
                    <a:pt x="2404860" y="2151328"/>
                    <a:pt x="1985680" y="2368888"/>
                  </a:cubicBezTo>
                  <a:lnTo>
                    <a:pt x="1946181" y="2387067"/>
                  </a:lnTo>
                  <a:lnTo>
                    <a:pt x="743241" y="2387067"/>
                  </a:lnTo>
                  <a:lnTo>
                    <a:pt x="703742" y="2368888"/>
                  </a:lnTo>
                  <a:cubicBezTo>
                    <a:pt x="284562" y="2151328"/>
                    <a:pt x="0" y="1727010"/>
                    <a:pt x="0" y="1239193"/>
                  </a:cubicBezTo>
                  <a:cubicBezTo>
                    <a:pt x="0" y="662682"/>
                    <a:pt x="397446" y="174860"/>
                    <a:pt x="944836" y="12195"/>
                  </a:cubicBezTo>
                  <a:close/>
                </a:path>
              </a:pathLst>
            </a:custGeom>
          </p:spPr>
        </p:pic>
        <p:sp>
          <p:nvSpPr>
            <p:cNvPr id="61" name="Rectangle 3"/>
            <p:cNvSpPr/>
            <p:nvPr>
              <p:custDataLst>
                <p:tags r:id="rId6"/>
              </p:custDataLst>
            </p:nvPr>
          </p:nvSpPr>
          <p:spPr>
            <a:xfrm>
              <a:off x="4165" y="6110"/>
              <a:ext cx="3342" cy="781"/>
            </a:xfrm>
            <a:prstGeom prst="rect">
              <a:avLst/>
            </a:prstGeom>
            <a:solidFill>
              <a:schemeClr val="accent2">
                <a:lumMod val="20000"/>
                <a:lumOff val="80000"/>
              </a:schemeClr>
            </a:solid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800" b="1">
                  <a:solidFill>
                    <a:srgbClr val="0000FF"/>
                  </a:solidFill>
                  <a:latin typeface="黑体" panose="02010609060101010101" charset="-122"/>
                  <a:ea typeface="黑体" panose="02010609060101010101" charset="-122"/>
                  <a:cs typeface="+mn-ea"/>
                  <a:sym typeface="Arial"/>
                </a:rPr>
                <a:t>作出假说：</a:t>
              </a:r>
              <a:r>
                <a:rPr lang="zh-CN" altLang="en-US" sz="1800" b="1">
                  <a:latin typeface="黑体" panose="02010609060101010101" charset="-122"/>
                  <a:ea typeface="黑体" panose="02010609060101010101" charset="-122"/>
                  <a:sym typeface="Arial"/>
                </a:rPr>
                <a:t>可能是喜欢我</a:t>
              </a:r>
              <a:endParaRPr lang="zh-CN" altLang="en-US" sz="1800" b="1">
                <a:solidFill>
                  <a:srgbClr val="0000FF"/>
                </a:solidFill>
                <a:latin typeface="黑体" panose="02010609060101010101" charset="-122"/>
                <a:ea typeface="黑体" panose="02010609060101010101" charset="-122"/>
                <a:cs typeface="+mn-ea"/>
                <a:sym typeface="Arial"/>
              </a:endParaRPr>
            </a:p>
          </p:txBody>
        </p:sp>
      </p:grpSp>
      <p:grpSp>
        <p:nvGrpSpPr>
          <p:cNvPr id="9" name="组合 8"/>
          <p:cNvGrpSpPr/>
          <p:nvPr>
            <p:custDataLst>
              <p:tags r:id="rId7"/>
            </p:custDataLst>
          </p:nvPr>
        </p:nvGrpSpPr>
        <p:grpSpPr>
          <a:xfrm>
            <a:off x="8757735" y="1819850"/>
            <a:ext cx="3421901" cy="2166045"/>
            <a:chOff x="7793" y="2562"/>
            <a:chExt cx="4345" cy="4009"/>
          </a:xfrm>
        </p:grpSpPr>
        <p:grpSp>
          <p:nvGrpSpPr>
            <p:cNvPr id="55" name="组合 54"/>
            <p:cNvGrpSpPr/>
            <p:nvPr>
              <p:custDataLst>
                <p:tags r:id="rId8"/>
              </p:custDataLst>
            </p:nvPr>
          </p:nvGrpSpPr>
          <p:grpSpPr>
            <a:xfrm>
              <a:off x="8575" y="2562"/>
              <a:ext cx="3460" cy="3329"/>
              <a:chOff x="3172471" y="808951"/>
              <a:chExt cx="2504878" cy="2491347"/>
            </a:xfrm>
          </p:grpSpPr>
          <p:pic>
            <p:nvPicPr>
              <p:cNvPr id="56" name="Picture 2" descr="https://timgsa.baidu.com/timg?image&amp;quality=80&amp;size=b9999_10000&amp;sec=1550467454632&amp;di=cc69f9e354d499dcd45d0c8efd2e4187&amp;imgtype=jpg&amp;src=http%3A%2F%2Fimg1.imgtn.bdimg.com%2Fit%2Fu%3D1838883346%2C3648582423%26fm%3D214%26gp%3D0.jpg"/>
              <p:cNvPicPr>
                <a:picLocks noChangeAspect="1" noChangeArrowheads="1"/>
              </p:cNvPicPr>
              <p:nvPr>
                <p:custDataLst>
                  <p:tags r:id="rId10"/>
                </p:custDataLst>
              </p:nvPr>
            </p:nvPicPr>
            <p:blipFill>
              <a:blip r:embed="rId9">
                <a:extLst>
                  <a:ext uri="{28A0092B-C50C-407E-A947-70E740481C1C}">
                    <a14:useLocalDpi xmlns:a14="http://schemas.microsoft.com/office/drawing/2010/main" val="0"/>
                  </a:ext>
                </a:extLst>
              </a:blip>
              <a:stretch>
                <a:fillRect/>
              </a:stretch>
            </p:blipFill>
            <p:spPr bwMode="auto">
              <a:xfrm>
                <a:off x="3172471" y="808951"/>
                <a:ext cx="1582335" cy="2491347"/>
              </a:xfrm>
              <a:prstGeom prst="rect">
                <a:avLst/>
              </a:prstGeom>
              <a:noFill/>
              <a:extLst>
                <a:ext uri="{909E8E84-426E-40DD-AFC4-6F175D3DCCD1}">
                  <a14:hiddenFill xmlns:a14="http://schemas.microsoft.com/office/drawing/2010/main">
                    <a:solidFill>
                      <a:srgbClr val="FFFFFF"/>
                    </a:solidFill>
                  </a14:hiddenFill>
                </a:ext>
              </a:extLst>
            </p:spPr>
          </p:pic>
          <p:pic>
            <p:nvPicPr>
              <p:cNvPr id="57" name="Picture 4" descr="https://timgsa.baidu.com/timg?image&amp;quality=80&amp;size=b9999_10000&amp;sec=1550467474535&amp;di=c3442fc6eadc07f86d3507f5ec5613a0&amp;imgtype=0&amp;src=http%3A%2F%2Fy1.ifengimg.com%2Fcmpp%2F2014%2F03%2F13%2F07%2F1077ca7d-7dbb-4cde-90a9-5531d9d880ae.jpg"/>
              <p:cNvPicPr>
                <a:picLocks noChangeAspect="1" noChangeArrowheads="1"/>
              </p:cNvPicPr>
              <p:nvPr>
                <p:custDataLst>
                  <p:tags r:id="rId12"/>
                </p:custDataLst>
              </p:nvPr>
            </p:nvPicPr>
            <p:blipFill>
              <a:blip r:embed="rId11">
                <a:extLst>
                  <a:ext uri="{28A0092B-C50C-407E-A947-70E740481C1C}">
                    <a14:useLocalDpi xmlns:a14="http://schemas.microsoft.com/office/drawing/2010/main" val="0"/>
                  </a:ext>
                </a:extLst>
              </a:blip>
              <a:stretch>
                <a:fillRect/>
              </a:stretch>
            </p:blipFill>
            <p:spPr bwMode="auto">
              <a:xfrm>
                <a:off x="4755343" y="2410289"/>
                <a:ext cx="922006" cy="889735"/>
              </a:xfrm>
              <a:prstGeom prst="rect">
                <a:avLst/>
              </a:prstGeom>
              <a:noFill/>
              <a:extLst>
                <a:ext uri="{909E8E84-426E-40DD-AFC4-6F175D3DCCD1}">
                  <a14:hiddenFill xmlns:a14="http://schemas.microsoft.com/office/drawing/2010/main">
                    <a:solidFill>
                      <a:srgbClr val="FFFFFF"/>
                    </a:solidFill>
                  </a14:hiddenFill>
                </a:ext>
              </a:extLst>
            </p:spPr>
          </p:pic>
        </p:grpSp>
        <p:sp>
          <p:nvSpPr>
            <p:cNvPr id="62" name="Rectangle 4"/>
            <p:cNvSpPr/>
            <p:nvPr>
              <p:custDataLst>
                <p:tags r:id="rId13"/>
              </p:custDataLst>
            </p:nvPr>
          </p:nvSpPr>
          <p:spPr>
            <a:xfrm>
              <a:off x="7793" y="5889"/>
              <a:ext cx="4345" cy="682"/>
            </a:xfrm>
            <a:prstGeom prst="rect">
              <a:avLst/>
            </a:prstGeom>
            <a:solidFill>
              <a:schemeClr val="accent2">
                <a:lumMod val="20000"/>
                <a:lumOff val="80000"/>
              </a:schemeClr>
            </a:solid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800" b="1">
                  <a:solidFill>
                    <a:srgbClr val="0000FF"/>
                  </a:solidFill>
                  <a:latin typeface="Times New Roman" panose="02020603050405020304" pitchFamily="18" charset="0"/>
                  <a:ea typeface="微软雅黑" panose="020b0503020204020204" charset="-122"/>
                </a:rPr>
                <a:t>演绎推理：</a:t>
              </a:r>
              <a:r>
                <a:rPr lang="zh-CN" altLang="en-US" sz="1800" b="1">
                  <a:latin typeface="Times New Roman" panose="02020603050405020304" pitchFamily="18" charset="0"/>
                  <a:ea typeface="微软雅黑" panose="020b0503020204020204" charset="-122"/>
                  <a:sym typeface="+mn-ea"/>
                </a:rPr>
                <a:t>加她微信应该没问题</a:t>
              </a:r>
              <a:endParaRPr lang="zh-CN" altLang="en-US" sz="1800" b="1">
                <a:solidFill>
                  <a:srgbClr val="0000FF"/>
                </a:solidFill>
                <a:latin typeface="Times New Roman" panose="02020603050405020304" pitchFamily="18" charset="0"/>
                <a:ea typeface="微软雅黑" panose="020b0503020204020204" charset="-122"/>
              </a:endParaRPr>
            </a:p>
          </p:txBody>
        </p:sp>
      </p:grpSp>
      <p:grpSp>
        <p:nvGrpSpPr>
          <p:cNvPr id="2" name="组合 1"/>
          <p:cNvGrpSpPr/>
          <p:nvPr>
            <p:custDataLst>
              <p:tags r:id="rId14"/>
            </p:custDataLst>
          </p:nvPr>
        </p:nvGrpSpPr>
        <p:grpSpPr>
          <a:xfrm>
            <a:off x="6161461" y="19659"/>
            <a:ext cx="4097222" cy="1804170"/>
            <a:chOff x="0" y="3134"/>
            <a:chExt cx="9822" cy="3879"/>
          </a:xfrm>
        </p:grpSpPr>
        <p:pic>
          <p:nvPicPr>
            <p:cNvPr id="48" name="图片 47"/>
            <p:cNvPicPr>
              <a:picLocks noChangeAspect="1"/>
            </p:cNvPicPr>
            <p:nvPr>
              <p:custDataLst>
                <p:tags r:id="rId16"/>
              </p:custDataLst>
            </p:nvPr>
          </p:nvPicPr>
          <p:blipFill>
            <a:blip r:embed="rId15"/>
            <a:srcRect t="17684"/>
            <a:stretch>
              <a:fillRect/>
            </a:stretch>
          </p:blipFill>
          <p:spPr>
            <a:xfrm>
              <a:off x="2493" y="3134"/>
              <a:ext cx="4835" cy="3131"/>
            </a:xfrm>
            <a:prstGeom prst="rect">
              <a:avLst/>
            </a:prstGeom>
          </p:spPr>
        </p:pic>
        <p:sp>
          <p:nvSpPr>
            <p:cNvPr id="64" name="Rectangle 6"/>
            <p:cNvSpPr/>
            <p:nvPr>
              <p:custDataLst>
                <p:tags r:id="rId17"/>
              </p:custDataLst>
            </p:nvPr>
          </p:nvSpPr>
          <p:spPr>
            <a:xfrm>
              <a:off x="0" y="6221"/>
              <a:ext cx="9822" cy="792"/>
            </a:xfrm>
            <a:prstGeom prst="rect">
              <a:avLst/>
            </a:prstGeom>
            <a:solidFill>
              <a:schemeClr val="accent2">
                <a:lumMod val="20000"/>
                <a:lumOff val="80000"/>
              </a:schemeClr>
            </a:solid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800" b="1">
                  <a:solidFill>
                    <a:srgbClr val="0000FF"/>
                  </a:solidFill>
                  <a:latin typeface="黑体" panose="02010609060101010101" charset="-122"/>
                  <a:ea typeface="黑体" panose="02010609060101010101" charset="-122"/>
                </a:rPr>
                <a:t>观察现象，提出问题：</a:t>
              </a:r>
              <a:r>
                <a:rPr lang="zh-CN" altLang="en-US" sz="1800" b="1">
                  <a:latin typeface="Times New Roman" panose="02020603050405020304" pitchFamily="18" charset="0"/>
                  <a:ea typeface="微软雅黑" panose="020b0503020204020204" charset="-122"/>
                  <a:cs typeface="+mn-ea"/>
                  <a:sym typeface="Arial"/>
                </a:rPr>
                <a:t>她怎么盯着我看</a:t>
              </a:r>
              <a:endParaRPr lang="zh-CN" altLang="en-US" sz="1800" b="1">
                <a:solidFill>
                  <a:srgbClr val="0000FF"/>
                </a:solidFill>
                <a:latin typeface="Times New Roman" panose="02020603050405020304" pitchFamily="18" charset="0"/>
                <a:ea typeface="微软雅黑" panose="020b0503020204020204" charset="-122"/>
                <a:cs typeface="+mn-ea"/>
                <a:sym typeface="Arial"/>
              </a:endParaRPr>
            </a:p>
          </p:txBody>
        </p:sp>
      </p:grpSp>
      <p:grpSp>
        <p:nvGrpSpPr>
          <p:cNvPr id="11" name="组合 10"/>
          <p:cNvGrpSpPr/>
          <p:nvPr>
            <p:custDataLst>
              <p:tags r:id="rId18"/>
            </p:custDataLst>
          </p:nvPr>
        </p:nvGrpSpPr>
        <p:grpSpPr>
          <a:xfrm>
            <a:off x="6074628" y="5680566"/>
            <a:ext cx="3076761" cy="1191960"/>
            <a:chOff x="15293" y="3956"/>
            <a:chExt cx="6216" cy="2331"/>
          </a:xfrm>
        </p:grpSpPr>
        <p:sp>
          <p:nvSpPr>
            <p:cNvPr id="5" name="Rectangle 5"/>
            <p:cNvSpPr/>
            <p:nvPr>
              <p:custDataLst>
                <p:tags r:id="rId19"/>
              </p:custDataLst>
            </p:nvPr>
          </p:nvSpPr>
          <p:spPr>
            <a:xfrm>
              <a:off x="15293" y="5628"/>
              <a:ext cx="6216" cy="659"/>
            </a:xfrm>
            <a:prstGeom prst="rect">
              <a:avLst/>
            </a:prstGeom>
            <a:solidFill>
              <a:schemeClr val="accent2">
                <a:lumMod val="20000"/>
                <a:lumOff val="80000"/>
              </a:schemeClr>
            </a:solid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sz="1600" b="1">
                  <a:solidFill>
                    <a:srgbClr val="0000FF"/>
                  </a:solidFill>
                  <a:latin typeface="Times New Roman" panose="02020603050405020304" pitchFamily="18" charset="0"/>
                  <a:ea typeface="微软雅黑" panose="020b0503020204020204" charset="-122"/>
                  <a:cs typeface="+mn-ea"/>
                  <a:sym typeface="Arial"/>
                </a:rPr>
                <a:t>得出结论：</a:t>
              </a:r>
              <a:r>
                <a:rPr lang="zh-CN" sz="1600" b="1">
                  <a:latin typeface="Times New Roman" panose="02020603050405020304" pitchFamily="18" charset="0"/>
                  <a:ea typeface="微软雅黑" panose="020b0503020204020204" charset="-122"/>
                  <a:cs typeface="Times New Roman" panose="02020603050405020304" pitchFamily="18" charset="0"/>
                  <a:sym typeface="Arial"/>
                </a:rPr>
                <a:t>想多了，她不喜欢我</a:t>
              </a:r>
              <a:endParaRPr lang="zh-CN" sz="1600" b="1">
                <a:solidFill>
                  <a:srgbClr val="0000FF"/>
                </a:solidFill>
                <a:latin typeface="Times New Roman" panose="02020603050405020304" pitchFamily="18" charset="0"/>
                <a:ea typeface="微软雅黑" panose="020b0503020204020204" charset="-122"/>
                <a:cs typeface="Times New Roman" panose="02020603050405020304" pitchFamily="18" charset="0"/>
                <a:sym typeface="Arial"/>
              </a:endParaRPr>
            </a:p>
          </p:txBody>
        </p:sp>
        <p:pic>
          <p:nvPicPr>
            <p:cNvPr id="4" name="图片 3"/>
            <p:cNvPicPr>
              <a:picLocks noChangeAspect="1"/>
            </p:cNvPicPr>
            <p:nvPr>
              <p:custDataLst>
                <p:tags r:id="rId21"/>
              </p:custDataLst>
            </p:nvPr>
          </p:nvPicPr>
          <p:blipFill>
            <a:blip r:embed="rId20"/>
            <a:srcRect b="21251"/>
            <a:stretch>
              <a:fillRect/>
            </a:stretch>
          </p:blipFill>
          <p:spPr>
            <a:xfrm>
              <a:off x="16290" y="3956"/>
              <a:ext cx="4133" cy="1740"/>
            </a:xfrm>
            <a:prstGeom prst="rect">
              <a:avLst/>
            </a:prstGeom>
          </p:spPr>
        </p:pic>
      </p:grpSp>
      <p:sp>
        <p:nvSpPr>
          <p:cNvPr id="7172" name="Line 4"/>
          <p:cNvSpPr>
            <a:spLocks noChangeShapeType="1"/>
          </p:cNvSpPr>
          <p:nvPr>
            <p:custDataLst>
              <p:tags r:id="rId22"/>
            </p:custDataLst>
          </p:nvPr>
        </p:nvSpPr>
        <p:spPr bwMode="auto">
          <a:xfrm>
            <a:off x="5146040" y="5576570"/>
            <a:ext cx="635" cy="384175"/>
          </a:xfrm>
          <a:prstGeom prst="line">
            <a:avLst/>
          </a:prstGeom>
          <a:noFill/>
          <a:ln w="38100" cmpd="sng">
            <a:solidFill>
              <a:srgbClr val="990000"/>
            </a:solidFill>
            <a:round/>
            <a:tailEnd type="triangle" w="med" len="lg"/>
          </a:ln>
          <a:effectLst/>
        </p:spPr>
        <p:txBody>
          <a:bodyPr/>
          <a:lstStyle/>
          <a:p>
            <a:endParaRPr lang="zh-CN" altLang="en-US">
              <a:cs typeface="+mn-ea"/>
              <a:sym typeface="+mn-lt"/>
            </a:endParaRPr>
          </a:p>
        </p:txBody>
      </p:sp>
      <p:sp>
        <p:nvSpPr>
          <p:cNvPr id="7178" name="Text Box 10">
            <a:hlinkClick r:id="rId24" action="ppaction://hlinksldjump"/>
          </p:cNvPr>
          <p:cNvSpPr txBox="1">
            <a:spLocks noChangeArrowheads="1"/>
          </p:cNvSpPr>
          <p:nvPr>
            <p:custDataLst>
              <p:tags r:id="rId23"/>
            </p:custDataLst>
          </p:nvPr>
        </p:nvSpPr>
        <p:spPr bwMode="auto">
          <a:xfrm>
            <a:off x="4297680" y="92075"/>
            <a:ext cx="1694815" cy="1383665"/>
          </a:xfrm>
          <a:prstGeom prst="rect">
            <a:avLst/>
          </a:prstGeom>
          <a:solidFill>
            <a:srgbClr val="00FFFF"/>
          </a:solidFill>
          <a:ln w="38100" cmpd="dbl">
            <a:solidFill>
              <a:srgbClr val="CC0000"/>
            </a:solidFill>
            <a:miter lim="800000"/>
          </a:ln>
          <a:effectLst/>
        </p:spPr>
        <p:txBody>
          <a:bodyPr wrap="square">
            <a:spAutoFit/>
          </a:bodyPr>
          <a:lstStyle/>
          <a:p>
            <a:pPr algn="ctr"/>
            <a:r>
              <a:rPr lang="zh-CN" altLang="en-US" sz="2800" b="1">
                <a:solidFill>
                  <a:srgbClr val="CC0000"/>
                </a:solidFill>
                <a:cs typeface="+mn-ea"/>
                <a:sym typeface="+mn-lt"/>
              </a:rPr>
              <a:t>两对相对性状杂交实验</a:t>
            </a:r>
            <a:endParaRPr lang="zh-CN" altLang="en-US" sz="2800" b="1">
              <a:solidFill>
                <a:srgbClr val="CC0000"/>
              </a:solidFill>
              <a:cs typeface="+mn-ea"/>
              <a:sym typeface="+mn-lt"/>
            </a:endParaRPr>
          </a:p>
        </p:txBody>
      </p:sp>
      <p:sp>
        <p:nvSpPr>
          <p:cNvPr id="7179" name="Text Box 11">
            <a:hlinkClick r:id="rId24" action="ppaction://hlinksldjump"/>
          </p:cNvPr>
          <p:cNvSpPr txBox="1">
            <a:spLocks noChangeArrowheads="1"/>
          </p:cNvSpPr>
          <p:nvPr>
            <p:custDataLst>
              <p:tags r:id="rId25"/>
            </p:custDataLst>
          </p:nvPr>
        </p:nvSpPr>
        <p:spPr bwMode="auto">
          <a:xfrm>
            <a:off x="4297680" y="2139315"/>
            <a:ext cx="1694815" cy="1383665"/>
          </a:xfrm>
          <a:prstGeom prst="rect">
            <a:avLst/>
          </a:prstGeom>
          <a:solidFill>
            <a:srgbClr val="00FFFF"/>
          </a:solidFill>
          <a:ln w="38100" cmpd="dbl">
            <a:solidFill>
              <a:srgbClr val="CC0000"/>
            </a:solidFill>
            <a:miter lim="800000"/>
          </a:ln>
          <a:effectLst/>
        </p:spPr>
        <p:txBody>
          <a:bodyPr wrap="square">
            <a:spAutoFit/>
          </a:bodyPr>
          <a:lstStyle/>
          <a:p>
            <a:pPr algn="ctr"/>
            <a:r>
              <a:rPr lang="zh-CN" altLang="en-US" sz="2800" b="1">
                <a:solidFill>
                  <a:srgbClr val="CC0000"/>
                </a:solidFill>
                <a:cs typeface="+mn-ea"/>
                <a:sym typeface="+mn-lt"/>
              </a:rPr>
              <a:t>对自由组合现象的解释</a:t>
            </a:r>
            <a:endParaRPr lang="zh-CN" altLang="en-US" sz="2800" b="1">
              <a:solidFill>
                <a:srgbClr val="CC0000"/>
              </a:solidFill>
              <a:cs typeface="+mn-ea"/>
              <a:sym typeface="+mn-lt"/>
            </a:endParaRPr>
          </a:p>
        </p:txBody>
      </p:sp>
      <p:sp>
        <p:nvSpPr>
          <p:cNvPr id="7181" name="Text Box 13">
            <a:hlinkClick r:id="rId24" action="ppaction://hlinksldjump"/>
          </p:cNvPr>
          <p:cNvSpPr txBox="1">
            <a:spLocks noChangeArrowheads="1"/>
          </p:cNvSpPr>
          <p:nvPr>
            <p:custDataLst>
              <p:tags r:id="rId26"/>
            </p:custDataLst>
          </p:nvPr>
        </p:nvSpPr>
        <p:spPr bwMode="auto">
          <a:xfrm>
            <a:off x="4297680" y="4186555"/>
            <a:ext cx="1694815" cy="1383665"/>
          </a:xfrm>
          <a:prstGeom prst="rect">
            <a:avLst/>
          </a:prstGeom>
          <a:solidFill>
            <a:srgbClr val="00FFFF"/>
          </a:solidFill>
          <a:ln w="38100" cmpd="dbl">
            <a:solidFill>
              <a:srgbClr val="CC0000"/>
            </a:solidFill>
            <a:miter lim="800000"/>
          </a:ln>
          <a:effectLst/>
        </p:spPr>
        <p:txBody>
          <a:bodyPr wrap="square">
            <a:spAutoFit/>
          </a:bodyPr>
          <a:lstStyle/>
          <a:p>
            <a:pPr algn="ctr"/>
            <a:r>
              <a:rPr lang="zh-CN" altLang="en-US" sz="2800" b="1">
                <a:solidFill>
                  <a:srgbClr val="CC0000"/>
                </a:solidFill>
                <a:cs typeface="+mn-ea"/>
                <a:sym typeface="+mn-lt"/>
              </a:rPr>
              <a:t>对自由组合现象解释的验证</a:t>
            </a:r>
            <a:endParaRPr lang="zh-CN" altLang="en-US" sz="2800" b="1">
              <a:solidFill>
                <a:srgbClr val="CC0000"/>
              </a:solidFill>
              <a:cs typeface="+mn-ea"/>
              <a:sym typeface="+mn-lt"/>
            </a:endParaRPr>
          </a:p>
        </p:txBody>
      </p:sp>
      <p:sp>
        <p:nvSpPr>
          <p:cNvPr id="7182" name="Text Box 14">
            <a:hlinkClick r:id="rId24" action="ppaction://hlinksldjump"/>
          </p:cNvPr>
          <p:cNvSpPr txBox="1">
            <a:spLocks noChangeArrowheads="1"/>
          </p:cNvSpPr>
          <p:nvPr>
            <p:custDataLst>
              <p:tags r:id="rId27"/>
            </p:custDataLst>
          </p:nvPr>
        </p:nvSpPr>
        <p:spPr bwMode="auto">
          <a:xfrm>
            <a:off x="4297680" y="5935345"/>
            <a:ext cx="1694815" cy="953135"/>
          </a:xfrm>
          <a:prstGeom prst="rect">
            <a:avLst/>
          </a:prstGeom>
          <a:solidFill>
            <a:srgbClr val="00FFFF"/>
          </a:solidFill>
          <a:ln w="38100" cmpd="dbl">
            <a:solidFill>
              <a:srgbClr val="CC0000"/>
            </a:solidFill>
            <a:miter lim="800000"/>
          </a:ln>
          <a:effectLst/>
        </p:spPr>
        <p:txBody>
          <a:bodyPr wrap="square">
            <a:spAutoFit/>
          </a:bodyPr>
          <a:lstStyle/>
          <a:p>
            <a:pPr algn="ctr"/>
            <a:r>
              <a:rPr lang="zh-CN" altLang="en-US" sz="2800" b="1">
                <a:solidFill>
                  <a:srgbClr val="CC0000"/>
                </a:solidFill>
                <a:cs typeface="+mn-ea"/>
                <a:sym typeface="+mn-lt"/>
              </a:rPr>
              <a:t>自由组合定律</a:t>
            </a:r>
            <a:endParaRPr lang="zh-CN" altLang="en-US" sz="2800" b="1">
              <a:solidFill>
                <a:srgbClr val="CC0000"/>
              </a:solidFill>
              <a:cs typeface="+mn-ea"/>
              <a:sym typeface="+mn-lt"/>
            </a:endParaRPr>
          </a:p>
        </p:txBody>
      </p:sp>
      <p:sp>
        <p:nvSpPr>
          <p:cNvPr id="7183" name="Line 15"/>
          <p:cNvSpPr>
            <a:spLocks noChangeShapeType="1"/>
          </p:cNvSpPr>
          <p:nvPr>
            <p:custDataLst>
              <p:tags r:id="rId28"/>
            </p:custDataLst>
          </p:nvPr>
        </p:nvSpPr>
        <p:spPr bwMode="auto">
          <a:xfrm>
            <a:off x="3721735" y="381635"/>
            <a:ext cx="575945" cy="0"/>
          </a:xfrm>
          <a:prstGeom prst="line">
            <a:avLst/>
          </a:prstGeom>
          <a:noFill/>
          <a:ln w="76200" cmpd="tri">
            <a:solidFill>
              <a:srgbClr val="CC0000"/>
            </a:solidFill>
            <a:round/>
            <a:tailEnd type="triangle" w="med" len="med"/>
          </a:ln>
          <a:effectLst/>
        </p:spPr>
        <p:txBody>
          <a:bodyPr/>
          <a:lstStyle/>
          <a:p>
            <a:endParaRPr lang="zh-CN" altLang="en-US">
              <a:cs typeface="+mn-ea"/>
              <a:sym typeface="+mn-lt"/>
            </a:endParaRPr>
          </a:p>
        </p:txBody>
      </p:sp>
      <p:sp>
        <p:nvSpPr>
          <p:cNvPr id="7185" name="Line 17"/>
          <p:cNvSpPr>
            <a:spLocks noChangeShapeType="1"/>
          </p:cNvSpPr>
          <p:nvPr>
            <p:custDataLst>
              <p:tags r:id="rId29"/>
            </p:custDataLst>
          </p:nvPr>
        </p:nvSpPr>
        <p:spPr bwMode="auto">
          <a:xfrm>
            <a:off x="3721735" y="2225040"/>
            <a:ext cx="575945" cy="0"/>
          </a:xfrm>
          <a:prstGeom prst="line">
            <a:avLst/>
          </a:prstGeom>
          <a:noFill/>
          <a:ln w="76200" cmpd="tri">
            <a:solidFill>
              <a:srgbClr val="CC0000"/>
            </a:solidFill>
            <a:round/>
            <a:tailEnd type="triangle" w="med" len="med"/>
          </a:ln>
          <a:effectLst/>
        </p:spPr>
        <p:txBody>
          <a:bodyPr/>
          <a:lstStyle/>
          <a:p>
            <a:endParaRPr lang="zh-CN" altLang="en-US">
              <a:cs typeface="+mn-ea"/>
              <a:sym typeface="+mn-lt"/>
            </a:endParaRPr>
          </a:p>
        </p:txBody>
      </p:sp>
      <p:sp>
        <p:nvSpPr>
          <p:cNvPr id="7186" name="Line 18"/>
          <p:cNvSpPr>
            <a:spLocks noChangeShapeType="1"/>
          </p:cNvSpPr>
          <p:nvPr>
            <p:custDataLst>
              <p:tags r:id="rId30"/>
            </p:custDataLst>
          </p:nvPr>
        </p:nvSpPr>
        <p:spPr bwMode="auto">
          <a:xfrm>
            <a:off x="3721735" y="3456940"/>
            <a:ext cx="575945" cy="0"/>
          </a:xfrm>
          <a:prstGeom prst="line">
            <a:avLst/>
          </a:prstGeom>
          <a:noFill/>
          <a:ln w="76200" cmpd="tri">
            <a:solidFill>
              <a:srgbClr val="CC0000"/>
            </a:solidFill>
            <a:round/>
            <a:tailEnd type="triangle" w="med" len="med"/>
          </a:ln>
          <a:effectLst/>
        </p:spPr>
        <p:txBody>
          <a:bodyPr/>
          <a:lstStyle/>
          <a:p>
            <a:endParaRPr lang="zh-CN" altLang="en-US">
              <a:cs typeface="+mn-ea"/>
              <a:sym typeface="+mn-lt"/>
            </a:endParaRPr>
          </a:p>
        </p:txBody>
      </p:sp>
      <p:sp>
        <p:nvSpPr>
          <p:cNvPr id="7187" name="Line 19"/>
          <p:cNvSpPr>
            <a:spLocks noChangeShapeType="1"/>
          </p:cNvSpPr>
          <p:nvPr>
            <p:custDataLst>
              <p:tags r:id="rId31"/>
            </p:custDataLst>
          </p:nvPr>
        </p:nvSpPr>
        <p:spPr bwMode="auto">
          <a:xfrm>
            <a:off x="3721735" y="4878070"/>
            <a:ext cx="575945" cy="0"/>
          </a:xfrm>
          <a:prstGeom prst="line">
            <a:avLst/>
          </a:prstGeom>
          <a:noFill/>
          <a:ln w="76200" cmpd="tri">
            <a:solidFill>
              <a:srgbClr val="CC0000"/>
            </a:solidFill>
            <a:round/>
            <a:tailEnd type="triangle" w="med" len="med"/>
          </a:ln>
          <a:effectLst/>
        </p:spPr>
        <p:txBody>
          <a:bodyPr/>
          <a:lstStyle/>
          <a:p>
            <a:endParaRPr lang="zh-CN" altLang="en-US">
              <a:cs typeface="+mn-ea"/>
              <a:sym typeface="+mn-lt"/>
            </a:endParaRPr>
          </a:p>
        </p:txBody>
      </p:sp>
      <p:sp>
        <p:nvSpPr>
          <p:cNvPr id="7188" name="Line 20"/>
          <p:cNvSpPr>
            <a:spLocks noChangeShapeType="1"/>
          </p:cNvSpPr>
          <p:nvPr>
            <p:custDataLst>
              <p:tags r:id="rId32"/>
            </p:custDataLst>
          </p:nvPr>
        </p:nvSpPr>
        <p:spPr bwMode="auto">
          <a:xfrm>
            <a:off x="5144770" y="1475740"/>
            <a:ext cx="635" cy="663575"/>
          </a:xfrm>
          <a:prstGeom prst="line">
            <a:avLst/>
          </a:prstGeom>
          <a:noFill/>
          <a:ln w="38100" cmpd="sng">
            <a:solidFill>
              <a:srgbClr val="CC0000"/>
            </a:solidFill>
            <a:round/>
            <a:tailEnd type="triangle" w="med" len="med"/>
          </a:ln>
          <a:effectLst/>
        </p:spPr>
        <p:txBody>
          <a:bodyPr/>
          <a:lstStyle/>
          <a:p>
            <a:endParaRPr lang="zh-CN" altLang="en-US">
              <a:cs typeface="+mn-ea"/>
              <a:sym typeface="+mn-lt"/>
            </a:endParaRPr>
          </a:p>
        </p:txBody>
      </p:sp>
      <p:sp>
        <p:nvSpPr>
          <p:cNvPr id="7191" name="Line 23"/>
          <p:cNvSpPr>
            <a:spLocks noChangeShapeType="1"/>
          </p:cNvSpPr>
          <p:nvPr>
            <p:custDataLst>
              <p:tags r:id="rId33"/>
            </p:custDataLst>
          </p:nvPr>
        </p:nvSpPr>
        <p:spPr bwMode="auto">
          <a:xfrm>
            <a:off x="5145405" y="3522980"/>
            <a:ext cx="635" cy="657225"/>
          </a:xfrm>
          <a:prstGeom prst="line">
            <a:avLst/>
          </a:prstGeom>
          <a:noFill/>
          <a:ln w="38100" cmpd="sng">
            <a:solidFill>
              <a:srgbClr val="CC0000"/>
            </a:solidFill>
            <a:round/>
            <a:tailEnd type="triangle" w="med" len="med"/>
          </a:ln>
          <a:effectLst/>
        </p:spPr>
        <p:txBody>
          <a:bodyPr/>
          <a:lstStyle/>
          <a:p>
            <a:endParaRPr lang="zh-CN" altLang="en-US">
              <a:cs typeface="+mn-ea"/>
              <a:sym typeface="+mn-lt"/>
            </a:endParaRPr>
          </a:p>
        </p:txBody>
      </p:sp>
      <p:sp>
        <p:nvSpPr>
          <p:cNvPr id="13" name="Line 19"/>
          <p:cNvSpPr>
            <a:spLocks noChangeShapeType="1"/>
          </p:cNvSpPr>
          <p:nvPr>
            <p:custDataLst>
              <p:tags r:id="rId34"/>
            </p:custDataLst>
          </p:nvPr>
        </p:nvSpPr>
        <p:spPr bwMode="auto">
          <a:xfrm>
            <a:off x="3721735" y="6411595"/>
            <a:ext cx="575945" cy="0"/>
          </a:xfrm>
          <a:prstGeom prst="line">
            <a:avLst/>
          </a:prstGeom>
          <a:noFill/>
          <a:ln w="76200" cmpd="tri">
            <a:solidFill>
              <a:srgbClr val="CC0000"/>
            </a:solidFill>
            <a:round/>
            <a:tailEnd type="triangle" w="med" len="med"/>
          </a:ln>
          <a:effectLst/>
        </p:spPr>
        <p:txBody>
          <a:bodyPr/>
          <a:lstStyle/>
          <a:p>
            <a:endParaRPr lang="zh-CN" altLang="en-US">
              <a:cs typeface="+mn-ea"/>
              <a:sym typeface="+mn-lt"/>
            </a:endParaRPr>
          </a:p>
        </p:txBody>
      </p:sp>
      <p:grpSp>
        <p:nvGrpSpPr>
          <p:cNvPr id="14" name="组合 13"/>
          <p:cNvGrpSpPr/>
          <p:nvPr>
            <p:custDataLst>
              <p:tags r:id="rId35"/>
            </p:custDataLst>
          </p:nvPr>
        </p:nvGrpSpPr>
        <p:grpSpPr>
          <a:xfrm>
            <a:off x="4445" y="0"/>
            <a:ext cx="3717925" cy="6785610"/>
            <a:chOff x="4144" y="0"/>
            <a:chExt cx="5855" cy="10686"/>
          </a:xfrm>
        </p:grpSpPr>
        <p:grpSp>
          <p:nvGrpSpPr>
            <p:cNvPr id="15" name="组合 14"/>
            <p:cNvGrpSpPr/>
            <p:nvPr>
              <p:custDataLst>
                <p:tags r:id="rId36"/>
              </p:custDataLst>
            </p:nvPr>
          </p:nvGrpSpPr>
          <p:grpSpPr>
            <a:xfrm>
              <a:off x="4144" y="1646"/>
              <a:ext cx="1105" cy="5920"/>
              <a:chOff x="3224" y="1646"/>
              <a:chExt cx="1105" cy="5920"/>
            </a:xfrm>
          </p:grpSpPr>
          <p:sp>
            <p:nvSpPr>
              <p:cNvPr id="16" name="Text Box 7"/>
              <p:cNvSpPr txBox="1">
                <a:spLocks noChangeArrowheads="1"/>
              </p:cNvSpPr>
              <p:nvPr>
                <p:custDataLst>
                  <p:tags r:id="rId37"/>
                </p:custDataLst>
              </p:nvPr>
            </p:nvSpPr>
            <p:spPr bwMode="auto">
              <a:xfrm>
                <a:off x="3224" y="1646"/>
                <a:ext cx="1105" cy="5920"/>
              </a:xfrm>
              <a:prstGeom prst="rect">
                <a:avLst/>
              </a:prstGeom>
              <a:solidFill>
                <a:srgbClr val="00FFFF"/>
              </a:solidFill>
              <a:ln w="9525" cmpd="sng">
                <a:solidFill>
                  <a:srgbClr val="00FFFF"/>
                </a:solidFill>
                <a:miter lim="800000"/>
              </a:ln>
              <a:effectLst/>
            </p:spPr>
            <p:txBody>
              <a:bodyPr wrap="none">
                <a:spAutoFit/>
              </a:bodyPr>
              <a:lstStyle/>
              <a:p>
                <a:r>
                  <a:rPr lang="zh-CN" altLang="en-US" sz="4000" b="1">
                    <a:solidFill>
                      <a:srgbClr val="CC0000"/>
                    </a:solidFill>
                    <a:cs typeface="+mn-ea"/>
                    <a:sym typeface="+mn-lt"/>
                  </a:rPr>
                  <a:t>假</a:t>
                </a:r>
                <a:endParaRPr lang="zh-CN" altLang="en-US" sz="4000" b="1">
                  <a:solidFill>
                    <a:srgbClr val="CC0000"/>
                  </a:solidFill>
                  <a:cs typeface="+mn-ea"/>
                  <a:sym typeface="+mn-lt"/>
                </a:endParaRPr>
              </a:p>
              <a:p>
                <a:r>
                  <a:rPr lang="zh-CN" altLang="en-US" sz="4000" b="1">
                    <a:solidFill>
                      <a:srgbClr val="CC0000"/>
                    </a:solidFill>
                    <a:cs typeface="+mn-ea"/>
                    <a:sym typeface="+mn-lt"/>
                  </a:rPr>
                  <a:t>说</a:t>
                </a:r>
                <a:endParaRPr lang="zh-CN" altLang="en-US" sz="4000" b="1">
                  <a:solidFill>
                    <a:srgbClr val="CC0000"/>
                  </a:solidFill>
                  <a:cs typeface="+mn-ea"/>
                  <a:sym typeface="+mn-lt"/>
                </a:endParaRPr>
              </a:p>
              <a:p>
                <a:endParaRPr lang="zh-CN" altLang="en-US" sz="4000" b="1">
                  <a:solidFill>
                    <a:srgbClr val="CC0000"/>
                  </a:solidFill>
                  <a:cs typeface="+mn-ea"/>
                  <a:sym typeface="+mn-lt"/>
                </a:endParaRPr>
              </a:p>
              <a:p>
                <a:r>
                  <a:rPr lang="zh-CN" altLang="en-US" sz="4000" b="1">
                    <a:solidFill>
                      <a:srgbClr val="CC0000"/>
                    </a:solidFill>
                    <a:cs typeface="+mn-ea"/>
                    <a:sym typeface="+mn-lt"/>
                  </a:rPr>
                  <a:t>演</a:t>
                </a:r>
                <a:endParaRPr lang="zh-CN" altLang="en-US" sz="4000" b="1">
                  <a:solidFill>
                    <a:srgbClr val="CC0000"/>
                  </a:solidFill>
                  <a:cs typeface="+mn-ea"/>
                  <a:sym typeface="+mn-lt"/>
                </a:endParaRPr>
              </a:p>
              <a:p>
                <a:r>
                  <a:rPr lang="zh-CN" altLang="en-US" sz="4000" b="1">
                    <a:solidFill>
                      <a:srgbClr val="CC0000"/>
                    </a:solidFill>
                    <a:cs typeface="+mn-ea"/>
                    <a:sym typeface="+mn-lt"/>
                  </a:rPr>
                  <a:t>绎</a:t>
                </a:r>
                <a:endParaRPr lang="zh-CN" altLang="en-US" sz="4000" b="1">
                  <a:solidFill>
                    <a:srgbClr val="CC0000"/>
                  </a:solidFill>
                  <a:cs typeface="+mn-ea"/>
                  <a:sym typeface="+mn-lt"/>
                </a:endParaRPr>
              </a:p>
              <a:p>
                <a:r>
                  <a:rPr lang="zh-CN" altLang="en-US" sz="4000" b="1">
                    <a:solidFill>
                      <a:srgbClr val="CC0000"/>
                    </a:solidFill>
                    <a:cs typeface="+mn-ea"/>
                    <a:sym typeface="+mn-lt"/>
                  </a:rPr>
                  <a:t>法</a:t>
                </a:r>
                <a:endParaRPr lang="zh-CN" altLang="en-US" sz="4000" b="1">
                  <a:solidFill>
                    <a:srgbClr val="CC0000"/>
                  </a:solidFill>
                  <a:cs typeface="+mn-ea"/>
                  <a:sym typeface="+mn-lt"/>
                </a:endParaRPr>
              </a:p>
            </p:txBody>
          </p:sp>
          <p:sp>
            <p:nvSpPr>
              <p:cNvPr id="7176" name="Line 8"/>
              <p:cNvSpPr>
                <a:spLocks noChangeShapeType="1"/>
              </p:cNvSpPr>
              <p:nvPr>
                <p:custDataLst>
                  <p:tags r:id="rId38"/>
                </p:custDataLst>
              </p:nvPr>
            </p:nvSpPr>
            <p:spPr bwMode="auto">
              <a:xfrm flipH="1">
                <a:off x="3702" y="3618"/>
                <a:ext cx="0" cy="908"/>
              </a:xfrm>
              <a:prstGeom prst="line">
                <a:avLst/>
              </a:prstGeom>
              <a:noFill/>
              <a:ln w="57150" cmpd="sng">
                <a:solidFill>
                  <a:srgbClr val="CC0000"/>
                </a:solidFill>
                <a:round/>
              </a:ln>
              <a:effectLst/>
            </p:spPr>
            <p:txBody>
              <a:bodyPr/>
              <a:lstStyle/>
              <a:p>
                <a:endParaRPr lang="zh-CN" altLang="en-US">
                  <a:cs typeface="+mn-ea"/>
                  <a:sym typeface="+mn-lt"/>
                </a:endParaRPr>
              </a:p>
            </p:txBody>
          </p:sp>
        </p:grpSp>
        <p:sp>
          <p:nvSpPr>
            <p:cNvPr id="7177" name="Line 9"/>
            <p:cNvSpPr>
              <a:spLocks noChangeShapeType="1"/>
            </p:cNvSpPr>
            <p:nvPr>
              <p:custDataLst>
                <p:tags r:id="rId39"/>
              </p:custDataLst>
            </p:nvPr>
          </p:nvSpPr>
          <p:spPr bwMode="auto">
            <a:xfrm flipV="1">
              <a:off x="5249" y="4605"/>
              <a:ext cx="592" cy="1"/>
            </a:xfrm>
            <a:prstGeom prst="line">
              <a:avLst/>
            </a:prstGeom>
            <a:noFill/>
            <a:ln w="76200" cmpd="tri">
              <a:solidFill>
                <a:srgbClr val="CC0000"/>
              </a:solidFill>
              <a:round/>
              <a:tailEnd type="triangle" w="med" len="med"/>
            </a:ln>
            <a:effectLst/>
          </p:spPr>
          <p:txBody>
            <a:bodyPr/>
            <a:lstStyle/>
            <a:p>
              <a:endParaRPr lang="zh-CN" altLang="en-US">
                <a:cs typeface="+mn-ea"/>
                <a:sym typeface="+mn-lt"/>
              </a:endParaRPr>
            </a:p>
          </p:txBody>
        </p:sp>
        <p:grpSp>
          <p:nvGrpSpPr>
            <p:cNvPr id="17" name="组合 16"/>
            <p:cNvGrpSpPr/>
            <p:nvPr>
              <p:custDataLst>
                <p:tags r:id="rId40"/>
              </p:custDataLst>
            </p:nvPr>
          </p:nvGrpSpPr>
          <p:grpSpPr>
            <a:xfrm>
              <a:off x="5746" y="0"/>
              <a:ext cx="4253" cy="10686"/>
              <a:chOff x="5746" y="0"/>
              <a:chExt cx="4253" cy="10686"/>
            </a:xfrm>
          </p:grpSpPr>
          <p:sp>
            <p:nvSpPr>
              <p:cNvPr id="7170" name="Text Box 2"/>
              <p:cNvSpPr txBox="1">
                <a:spLocks noChangeArrowheads="1"/>
              </p:cNvSpPr>
              <p:nvPr>
                <p:custDataLst>
                  <p:tags r:id="rId41"/>
                </p:custDataLst>
              </p:nvPr>
            </p:nvSpPr>
            <p:spPr bwMode="auto">
              <a:xfrm>
                <a:off x="5746" y="0"/>
                <a:ext cx="4253" cy="10686"/>
              </a:xfrm>
              <a:prstGeom prst="rect">
                <a:avLst/>
              </a:prstGeom>
              <a:gradFill rotWithShape="0">
                <a:gsLst>
                  <a:gs pos="0">
                    <a:srgbClr val="0000CC"/>
                  </a:gs>
                  <a:gs pos="50000">
                    <a:schemeClr val="bg1"/>
                  </a:gs>
                  <a:gs pos="100000">
                    <a:srgbClr val="0000CC"/>
                  </a:gs>
                </a:gsLst>
                <a:lin ang="0" scaled="1"/>
              </a:gradFill>
              <a:ln w="9525">
                <a:noFill/>
                <a:miter lim="800000"/>
              </a:ln>
              <a:effectLst/>
            </p:spPr>
            <p:txBody>
              <a:bodyPr wrap="square">
                <a:spAutoFit/>
              </a:bodyPr>
              <a:lstStyle/>
              <a:p>
                <a:pPr algn="ctr">
                  <a:spcBef>
                    <a:spcPct val="50000"/>
                  </a:spcBef>
                </a:pPr>
                <a:r>
                  <a:rPr lang="zh-CN" altLang="en-US" sz="3200" b="1">
                    <a:solidFill>
                      <a:srgbClr val="FF0000"/>
                    </a:solidFill>
                    <a:cs typeface="+mn-ea"/>
                    <a:sym typeface="+mn-lt"/>
                  </a:rPr>
                  <a:t>观察现象</a:t>
                </a:r>
                <a:endParaRPr lang="zh-CN" altLang="en-US" sz="3200" b="1">
                  <a:solidFill>
                    <a:srgbClr val="FF0000"/>
                  </a:solidFill>
                  <a:cs typeface="+mn-ea"/>
                  <a:sym typeface="+mn-lt"/>
                </a:endParaRPr>
              </a:p>
              <a:p>
                <a:pPr algn="ctr">
                  <a:lnSpc>
                    <a:spcPct val="80000"/>
                  </a:lnSpc>
                  <a:spcBef>
                    <a:spcPct val="50000"/>
                  </a:spcBef>
                </a:pPr>
                <a:r>
                  <a:rPr lang="zh-CN" altLang="en-US" sz="3200" b="1">
                    <a:solidFill>
                      <a:srgbClr val="FF0000"/>
                    </a:solidFill>
                    <a:cs typeface="+mn-ea"/>
                    <a:sym typeface="+mn-lt"/>
                  </a:rPr>
                  <a:t>提出问题</a:t>
                </a:r>
                <a:endParaRPr lang="zh-CN" altLang="en-US" sz="3200" b="1">
                  <a:solidFill>
                    <a:srgbClr val="FF0000"/>
                  </a:solidFill>
                  <a:cs typeface="+mn-ea"/>
                  <a:sym typeface="+mn-lt"/>
                </a:endParaRPr>
              </a:p>
              <a:p>
                <a:pPr algn="ctr">
                  <a:lnSpc>
                    <a:spcPct val="80000"/>
                  </a:lnSpc>
                  <a:spcBef>
                    <a:spcPct val="50000"/>
                  </a:spcBef>
                </a:pPr>
                <a:endParaRPr lang="zh-CN" altLang="en-US" sz="3200" b="1">
                  <a:solidFill>
                    <a:srgbClr val="FF0000"/>
                  </a:solidFill>
                  <a:cs typeface="+mn-ea"/>
                  <a:sym typeface="+mn-lt"/>
                </a:endParaRPr>
              </a:p>
              <a:p>
                <a:pPr algn="ctr">
                  <a:lnSpc>
                    <a:spcPct val="80000"/>
                  </a:lnSpc>
                  <a:spcBef>
                    <a:spcPct val="50000"/>
                  </a:spcBef>
                </a:pPr>
                <a:r>
                  <a:rPr lang="zh-CN" altLang="en-US" sz="3200" b="1">
                    <a:solidFill>
                      <a:srgbClr val="FF0000"/>
                    </a:solidFill>
                    <a:cs typeface="+mn-ea"/>
                    <a:sym typeface="+mn-lt"/>
                  </a:rPr>
                  <a:t>作出假说</a:t>
                </a:r>
                <a:endParaRPr lang="zh-CN" altLang="en-US" sz="3200" b="1">
                  <a:solidFill>
                    <a:srgbClr val="FF0000"/>
                  </a:solidFill>
                  <a:cs typeface="+mn-ea"/>
                  <a:sym typeface="+mn-lt"/>
                </a:endParaRPr>
              </a:p>
              <a:p>
                <a:pPr algn="ctr">
                  <a:lnSpc>
                    <a:spcPct val="80000"/>
                  </a:lnSpc>
                  <a:spcBef>
                    <a:spcPct val="50000"/>
                  </a:spcBef>
                </a:pPr>
                <a:endParaRPr lang="zh-CN" altLang="en-US" sz="3200" b="1">
                  <a:solidFill>
                    <a:srgbClr val="FF0000"/>
                  </a:solidFill>
                  <a:cs typeface="+mn-ea"/>
                  <a:sym typeface="+mn-lt"/>
                </a:endParaRPr>
              </a:p>
              <a:p>
                <a:pPr algn="ctr">
                  <a:lnSpc>
                    <a:spcPct val="80000"/>
                  </a:lnSpc>
                  <a:spcBef>
                    <a:spcPct val="50000"/>
                  </a:spcBef>
                </a:pPr>
                <a:r>
                  <a:rPr lang="zh-CN" altLang="en-US" sz="3200" b="1">
                    <a:solidFill>
                      <a:srgbClr val="FF0000"/>
                    </a:solidFill>
                    <a:cs typeface="+mn-ea"/>
                    <a:sym typeface="+mn-lt"/>
                  </a:rPr>
                  <a:t>演绎推理</a:t>
                </a:r>
                <a:endParaRPr lang="zh-CN" altLang="en-US" sz="3200" b="1">
                  <a:solidFill>
                    <a:srgbClr val="FF0000"/>
                  </a:solidFill>
                  <a:cs typeface="+mn-ea"/>
                  <a:sym typeface="+mn-lt"/>
                </a:endParaRPr>
              </a:p>
              <a:p>
                <a:pPr algn="ctr">
                  <a:lnSpc>
                    <a:spcPct val="80000"/>
                  </a:lnSpc>
                  <a:spcBef>
                    <a:spcPct val="50000"/>
                  </a:spcBef>
                </a:pPr>
                <a:endParaRPr lang="zh-CN" altLang="en-US" sz="3200" b="1">
                  <a:solidFill>
                    <a:srgbClr val="FF0000"/>
                  </a:solidFill>
                  <a:cs typeface="+mn-ea"/>
                  <a:sym typeface="+mn-lt"/>
                </a:endParaRPr>
              </a:p>
              <a:p>
                <a:pPr algn="ctr">
                  <a:lnSpc>
                    <a:spcPct val="110000"/>
                  </a:lnSpc>
                  <a:spcBef>
                    <a:spcPct val="50000"/>
                  </a:spcBef>
                </a:pPr>
                <a:r>
                  <a:rPr lang="zh-CN" altLang="en-US" sz="3200" b="1">
                    <a:solidFill>
                      <a:srgbClr val="FF0000"/>
                    </a:solidFill>
                    <a:cs typeface="+mn-ea"/>
                    <a:sym typeface="+mn-lt"/>
                  </a:rPr>
                  <a:t>实验验证</a:t>
                </a:r>
                <a:endParaRPr lang="zh-CN" altLang="en-US" b="1">
                  <a:solidFill>
                    <a:srgbClr val="FF0000"/>
                  </a:solidFill>
                  <a:cs typeface="+mn-ea"/>
                  <a:sym typeface="+mn-lt"/>
                </a:endParaRPr>
              </a:p>
              <a:p>
                <a:pPr algn="ctr">
                  <a:lnSpc>
                    <a:spcPct val="110000"/>
                  </a:lnSpc>
                  <a:spcBef>
                    <a:spcPct val="50000"/>
                  </a:spcBef>
                </a:pPr>
                <a:endParaRPr lang="zh-CN" altLang="en-US" sz="3200" b="1">
                  <a:solidFill>
                    <a:srgbClr val="FF0000"/>
                  </a:solidFill>
                  <a:cs typeface="+mn-ea"/>
                  <a:sym typeface="+mn-lt"/>
                </a:endParaRPr>
              </a:p>
              <a:p>
                <a:pPr algn="ctr">
                  <a:lnSpc>
                    <a:spcPct val="110000"/>
                  </a:lnSpc>
                  <a:spcBef>
                    <a:spcPct val="50000"/>
                  </a:spcBef>
                </a:pPr>
                <a:r>
                  <a:rPr lang="zh-CN" altLang="en-US" sz="3200" b="1">
                    <a:solidFill>
                      <a:srgbClr val="FF0000"/>
                    </a:solidFill>
                    <a:cs typeface="+mn-ea"/>
                    <a:sym typeface="+mn-lt"/>
                  </a:rPr>
                  <a:t>得出结论</a:t>
                </a:r>
                <a:endParaRPr lang="zh-CN" altLang="zh-CN" sz="3200" b="1">
                  <a:solidFill>
                    <a:srgbClr val="FF0000"/>
                  </a:solidFill>
                  <a:cs typeface="+mn-ea"/>
                  <a:sym typeface="+mn-lt"/>
                </a:endParaRPr>
              </a:p>
            </p:txBody>
          </p:sp>
          <p:sp>
            <p:nvSpPr>
              <p:cNvPr id="7173" name="Line 5"/>
              <p:cNvSpPr>
                <a:spLocks noChangeShapeType="1"/>
              </p:cNvSpPr>
              <p:nvPr>
                <p:custDataLst>
                  <p:tags r:id="rId42"/>
                </p:custDataLst>
              </p:nvPr>
            </p:nvSpPr>
            <p:spPr bwMode="auto">
              <a:xfrm flipH="1">
                <a:off x="7859" y="3906"/>
                <a:ext cx="34" cy="1238"/>
              </a:xfrm>
              <a:prstGeom prst="line">
                <a:avLst/>
              </a:prstGeom>
              <a:noFill/>
              <a:ln w="38100" cmpd="sng">
                <a:solidFill>
                  <a:srgbClr val="993300"/>
                </a:solidFill>
                <a:round/>
                <a:tailEnd type="triangle" w="med" len="lg"/>
              </a:ln>
              <a:effectLst/>
            </p:spPr>
            <p:txBody>
              <a:bodyPr/>
              <a:lstStyle/>
              <a:p>
                <a:endParaRPr lang="zh-CN" altLang="en-US">
                  <a:cs typeface="+mn-ea"/>
                  <a:sym typeface="+mn-lt"/>
                </a:endParaRPr>
              </a:p>
            </p:txBody>
          </p:sp>
          <p:sp>
            <p:nvSpPr>
              <p:cNvPr id="7174" name="Line 6"/>
              <p:cNvSpPr>
                <a:spLocks noChangeShapeType="1"/>
              </p:cNvSpPr>
              <p:nvPr>
                <p:custDataLst>
                  <p:tags r:id="rId43"/>
                </p:custDataLst>
              </p:nvPr>
            </p:nvSpPr>
            <p:spPr bwMode="auto">
              <a:xfrm flipH="1">
                <a:off x="7873" y="5852"/>
                <a:ext cx="0" cy="1362"/>
              </a:xfrm>
              <a:prstGeom prst="line">
                <a:avLst/>
              </a:prstGeom>
              <a:noFill/>
              <a:ln w="38100" cmpd="sng">
                <a:solidFill>
                  <a:srgbClr val="990000"/>
                </a:solidFill>
                <a:round/>
                <a:tailEnd type="triangle" w="med" len="med"/>
              </a:ln>
              <a:effectLst/>
            </p:spPr>
            <p:txBody>
              <a:bodyPr/>
              <a:lstStyle/>
              <a:p>
                <a:endParaRPr lang="zh-CN" altLang="en-US">
                  <a:cs typeface="+mn-ea"/>
                  <a:sym typeface="+mn-lt"/>
                </a:endParaRPr>
              </a:p>
            </p:txBody>
          </p:sp>
          <p:sp>
            <p:nvSpPr>
              <p:cNvPr id="18" name="Line 3"/>
              <p:cNvSpPr>
                <a:spLocks noChangeShapeType="1"/>
              </p:cNvSpPr>
              <p:nvPr>
                <p:custDataLst>
                  <p:tags r:id="rId44"/>
                </p:custDataLst>
              </p:nvPr>
            </p:nvSpPr>
            <p:spPr bwMode="auto">
              <a:xfrm flipH="1">
                <a:off x="7870" y="1868"/>
                <a:ext cx="2" cy="1192"/>
              </a:xfrm>
              <a:prstGeom prst="line">
                <a:avLst/>
              </a:prstGeom>
              <a:noFill/>
              <a:ln w="38100" cmpd="sng">
                <a:solidFill>
                  <a:srgbClr val="993300"/>
                </a:solidFill>
                <a:round/>
                <a:tailEnd type="triangle" w="med" len="lg"/>
              </a:ln>
              <a:effectLst/>
            </p:spPr>
            <p:txBody>
              <a:bodyPr/>
              <a:lstStyle/>
              <a:p>
                <a:endParaRPr lang="zh-CN" altLang="en-US">
                  <a:cs typeface="+mn-ea"/>
                  <a:sym typeface="+mn-lt"/>
                </a:endParaRPr>
              </a:p>
            </p:txBody>
          </p:sp>
          <p:sp>
            <p:nvSpPr>
              <p:cNvPr id="19" name="Line 6"/>
              <p:cNvSpPr>
                <a:spLocks noChangeShapeType="1"/>
              </p:cNvSpPr>
              <p:nvPr>
                <p:custDataLst>
                  <p:tags r:id="rId45"/>
                </p:custDataLst>
              </p:nvPr>
            </p:nvSpPr>
            <p:spPr bwMode="auto">
              <a:xfrm>
                <a:off x="7871" y="8083"/>
                <a:ext cx="1" cy="1562"/>
              </a:xfrm>
              <a:prstGeom prst="line">
                <a:avLst/>
              </a:prstGeom>
              <a:noFill/>
              <a:ln w="38100" cmpd="sng">
                <a:solidFill>
                  <a:srgbClr val="990000"/>
                </a:solidFill>
                <a:round/>
                <a:tailEnd type="triangle" w="med" len="med"/>
              </a:ln>
              <a:effectLst/>
            </p:spPr>
            <p:txBody>
              <a:bodyPr/>
              <a:lstStyle/>
              <a:p>
                <a:endParaRPr lang="zh-CN" altLang="en-US">
                  <a:cs typeface="+mn-ea"/>
                  <a:sym typeface="+mn-lt"/>
                </a:endParaRPr>
              </a:p>
            </p:txBody>
          </p:sp>
        </p:grpSp>
      </p:grpSp>
      <p:grpSp>
        <p:nvGrpSpPr>
          <p:cNvPr id="10" name="组合 9"/>
          <p:cNvGrpSpPr/>
          <p:nvPr>
            <p:custDataLst>
              <p:tags r:id="rId46"/>
            </p:custDataLst>
          </p:nvPr>
        </p:nvGrpSpPr>
        <p:grpSpPr>
          <a:xfrm>
            <a:off x="6085056" y="3999162"/>
            <a:ext cx="3288381" cy="1687734"/>
            <a:chOff x="12105" y="2502"/>
            <a:chExt cx="3498" cy="3635"/>
          </a:xfrm>
        </p:grpSpPr>
        <p:pic>
          <p:nvPicPr>
            <p:cNvPr id="59" name="图片 58"/>
            <p:cNvPicPr>
              <a:picLocks noChangeAspect="1"/>
            </p:cNvPicPr>
            <p:nvPr>
              <p:custDataLst>
                <p:tags r:id="rId48"/>
              </p:custDataLst>
            </p:nvPr>
          </p:nvPicPr>
          <p:blipFill>
            <a:blip r:embed="rId47">
              <a:extLst>
                <a:ext uri="{28A0092B-C50C-407E-A947-70E740481C1C}">
                  <a14:useLocalDpi xmlns:a14="http://schemas.microsoft.com/office/drawing/2010/main" val="0"/>
                </a:ext>
              </a:extLst>
            </a:blip>
            <a:srcRect b="25686"/>
            <a:stretch>
              <a:fillRect/>
            </a:stretch>
          </p:blipFill>
          <p:spPr>
            <a:xfrm>
              <a:off x="12764" y="2502"/>
              <a:ext cx="2183" cy="2909"/>
            </a:xfrm>
            <a:prstGeom prst="rect">
              <a:avLst/>
            </a:prstGeom>
          </p:spPr>
        </p:pic>
        <p:sp>
          <p:nvSpPr>
            <p:cNvPr id="63" name="Rectangle 5"/>
            <p:cNvSpPr/>
            <p:nvPr>
              <p:custDataLst>
                <p:tags r:id="rId49"/>
              </p:custDataLst>
            </p:nvPr>
          </p:nvSpPr>
          <p:spPr>
            <a:xfrm>
              <a:off x="12105" y="5411"/>
              <a:ext cx="3498" cy="726"/>
            </a:xfrm>
            <a:prstGeom prst="rect">
              <a:avLst/>
            </a:prstGeom>
            <a:solidFill>
              <a:schemeClr val="accent2">
                <a:lumMod val="20000"/>
                <a:lumOff val="80000"/>
              </a:schemeClr>
            </a:solid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600" b="1">
                  <a:solidFill>
                    <a:srgbClr val="0000FF"/>
                  </a:solidFill>
                  <a:latin typeface="Times New Roman" panose="02020603050405020304" pitchFamily="18" charset="0"/>
                  <a:ea typeface="黑体" panose="02010609060101010101" charset="-122"/>
                  <a:cs typeface="+mn-ea"/>
                  <a:sym typeface="Arial"/>
                </a:rPr>
                <a:t>实验验证：</a:t>
              </a:r>
              <a:r>
                <a:rPr lang="zh-CN" altLang="en-US" sz="1600" b="1">
                  <a:latin typeface="Times New Roman" panose="02020603050405020304" pitchFamily="18" charset="0"/>
                  <a:ea typeface="黑体" panose="02010609060101010101" charset="-122"/>
                  <a:cs typeface="Times New Roman" panose="02020603050405020304" pitchFamily="18" charset="0"/>
                  <a:sym typeface="Arial"/>
                </a:rPr>
                <a:t>“美女加个微信”“啪”</a:t>
              </a:r>
              <a:endParaRPr lang="zh-CN" altLang="en-US" sz="1600" b="1">
                <a:solidFill>
                  <a:srgbClr val="0000FF"/>
                </a:solidFill>
                <a:latin typeface="Times New Roman" panose="02020603050405020304" pitchFamily="18" charset="0"/>
                <a:ea typeface="黑体" panose="02010609060101010101" charset="-122"/>
                <a:cs typeface="Times New Roman" panose="02020603050405020304" pitchFamily="18" charset="0"/>
                <a:sym typeface="Arial"/>
              </a:endParaRPr>
            </a:p>
          </p:txBody>
        </p:sp>
      </p:grpSp>
    </p:spTree>
    <p:custDataLst>
      <p:tags r:id="rId50"/>
    </p:custDataLst>
  </p:cSld>
  <p:clrMapOvr>
    <a:masterClrMapping/>
  </p:clrMapOvr>
  <p:transition spd="slow" advClick="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718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178"/>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nodeType="clickEffect">
                                  <p:stCondLst>
                                    <p:cond delay="0"/>
                                  </p:stCondLst>
                                  <p:childTnLst>
                                    <p:set>
                                      <p:cBhvr>
                                        <p:cTn id="20" dur="1" fill="hold">
                                          <p:stCondLst>
                                            <p:cond delay="0"/>
                                          </p:stCondLst>
                                        </p:cTn>
                                        <p:tgtEl>
                                          <p:spTgt spid="7188"/>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718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718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7179"/>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afterGroup">
                            <p:stCondLst>
                              <p:cond delay="0"/>
                            </p:stCondLst>
                            <p:childTnLst>
                              <p:par>
                                <p:cTn id="33" presetID="1" presetClass="entr" presetSubtype="0"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afterGroup">
                            <p:stCondLst>
                              <p:cond delay="0"/>
                            </p:stCondLst>
                            <p:childTnLst>
                              <p:par>
                                <p:cTn id="37" presetID="1" presetClass="entr" presetSubtype="0" fill="hold" nodeType="clickEffect">
                                  <p:stCondLst>
                                    <p:cond delay="0"/>
                                  </p:stCondLst>
                                  <p:childTnLst>
                                    <p:set>
                                      <p:cBhvr>
                                        <p:cTn id="38" dur="1" fill="hold">
                                          <p:stCondLst>
                                            <p:cond delay="0"/>
                                          </p:stCondLst>
                                        </p:cTn>
                                        <p:tgtEl>
                                          <p:spTgt spid="7191"/>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7187"/>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7181"/>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afterGroup">
                            <p:stCondLst>
                              <p:cond delay="0"/>
                            </p:stCondLst>
                            <p:childTnLst>
                              <p:par>
                                <p:cTn id="45" presetID="1" presetClass="entr" presetSubtype="0" fill="hold" nodeType="clickEffect">
                                  <p:stCondLst>
                                    <p:cond delay="0"/>
                                  </p:stCondLst>
                                  <p:childTnLst>
                                    <p:set>
                                      <p:cBhvr>
                                        <p:cTn id="46" dur="1" fill="hold">
                                          <p:stCondLst>
                                            <p:cond delay="0"/>
                                          </p:stCondLst>
                                        </p:cTn>
                                        <p:tgtEl>
                                          <p:spTgt spid="10"/>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afterGroup">
                            <p:stCondLst>
                              <p:cond delay="0"/>
                            </p:stCondLst>
                            <p:childTnLst>
                              <p:par>
                                <p:cTn id="49" presetID="1" presetClass="entr" presetSubtype="0" fill="hold" nodeType="clickEffect">
                                  <p:stCondLst>
                                    <p:cond delay="0"/>
                                  </p:stCondLst>
                                  <p:childTnLst>
                                    <p:set>
                                      <p:cBhvr>
                                        <p:cTn id="50" dur="1" fill="hold">
                                          <p:stCondLst>
                                            <p:cond delay="0"/>
                                          </p:stCondLst>
                                        </p:cTn>
                                        <p:tgtEl>
                                          <p:spTgt spid="7172"/>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13"/>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7182"/>
                                        </p:tgtEl>
                                        <p:attrNameLst>
                                          <p:attrName>style.visibility</p:attrName>
                                        </p:attrNameLst>
                                      </p:cBhvr>
                                      <p:to>
                                        <p:strVal val="visible"/>
                                      </p:to>
                                    </p:set>
                                  </p:childTnLst>
                                </p:cTn>
                              </p:par>
                            </p:childTnLst>
                          </p:cTn>
                        </p:par>
                      </p:childTnLst>
                    </p:cTn>
                  </p:par>
                  <p:par>
                    <p:cTn id="55" fill="hold" nodeType="clickPar">
                      <p:stCondLst>
                        <p:cond delay="indefinite"/>
                      </p:stCondLst>
                      <p:childTnLst>
                        <p:par>
                          <p:cTn id="56" fill="hold" nodeType="afterGroup">
                            <p:stCondLst>
                              <p:cond delay="0"/>
                            </p:stCondLst>
                            <p:childTnLst>
                              <p:par>
                                <p:cTn id="57" presetID="1" presetClass="entr" presetSubtype="0" fill="hold" nodeType="clickEffect">
                                  <p:stCondLst>
                                    <p:cond delay="0"/>
                                  </p:stCondLst>
                                  <p:childTnLst>
                                    <p:set>
                                      <p:cBhvr>
                                        <p:cTn id="5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8" grpId="0"/>
      <p:bldP spid="7179" grpId="0"/>
      <p:bldP spid="7181" grpId="0"/>
      <p:bldP spid="7182"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10" name="文本框 9"/>
          <p:cNvSpPr txBox="1"/>
          <p:nvPr>
            <p:custDataLst>
              <p:tags r:id="rId4"/>
            </p:custDataLst>
          </p:nvPr>
        </p:nvSpPr>
        <p:spPr>
          <a:xfrm>
            <a:off x="218441" y="102180"/>
            <a:ext cx="3417894" cy="382905"/>
          </a:xfrm>
          <a:prstGeom prst="rect">
            <a:avLst/>
          </a:prstGeom>
          <a:noFill/>
        </p:spPr>
        <p:txBody>
          <a:bodyPr wrap="square" rtlCol="0"/>
          <a:lstStyle/>
          <a:p>
            <a:pPr fontAlgn="t">
              <a:lnSpc>
                <a:spcPct val="60000"/>
              </a:lnSpc>
            </a:pPr>
            <a:r>
              <a:rPr lang="zh-CN" altLang="en-US" sz="3200" baseline="-25000">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rPr>
              <a:t>孟德尔遗传规律的再发现</a:t>
            </a:r>
            <a:endParaRPr lang="zh-CN" altLang="en-US" sz="3200" baseline="-25000">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endParaRPr>
          </a:p>
        </p:txBody>
      </p:sp>
      <p:sp>
        <p:nvSpPr>
          <p:cNvPr id="11" name="矩形 10"/>
          <p:cNvSpPr/>
          <p:nvPr>
            <p:custDataLst>
              <p:tags r:id="rId5"/>
            </p:custDataLst>
          </p:nvPr>
        </p:nvSpPr>
        <p:spPr>
          <a:xfrm>
            <a:off x="0" y="80761"/>
            <a:ext cx="218440" cy="598161"/>
          </a:xfrm>
          <a:prstGeom prst="rect">
            <a:avLst/>
          </a:prstGeom>
          <a:solidFill>
            <a:srgbClr val="3043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Times New Roman" panose="02020603050405020304" pitchFamily="18" charset="0"/>
              <a:ea typeface="楷体" panose="02010609060101010101" pitchFamily="49" charset="-122"/>
              <a:sym typeface="Times New Roman" panose="02020603050405020304" pitchFamily="18" charset="0"/>
            </a:endParaRPr>
          </a:p>
        </p:txBody>
      </p:sp>
      <p:sp>
        <p:nvSpPr>
          <p:cNvPr id="45" name="文本框 44"/>
          <p:cNvSpPr txBox="1"/>
          <p:nvPr>
            <p:custDataLst>
              <p:tags r:id="rId6"/>
            </p:custDataLst>
          </p:nvPr>
        </p:nvSpPr>
        <p:spPr>
          <a:xfrm>
            <a:off x="273627" y="443571"/>
            <a:ext cx="2646782" cy="221599"/>
          </a:xfrm>
          <a:prstGeom prst="rect">
            <a:avLst/>
          </a:prstGeom>
          <a:noFill/>
        </p:spPr>
        <p:txBody>
          <a:bodyPr wrap="square">
            <a:spAutoFit/>
          </a:bodyPr>
          <a:lstStyle/>
          <a:p>
            <a:pPr fontAlgn="t">
              <a:lnSpc>
                <a:spcPct val="60000"/>
              </a:lnSpc>
            </a:pPr>
            <a:r>
              <a:rPr lang="en-US" altLang="zh-CN" sz="1800" baseline="-25000">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rPr>
              <a:t>The rediscovery of Mendelian heredity</a:t>
            </a:r>
            <a:endParaRPr lang="en-US" altLang="zh-CN" sz="1800" baseline="-25000">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endParaRPr>
          </a:p>
        </p:txBody>
      </p:sp>
      <p:graphicFrame>
        <p:nvGraphicFramePr>
          <p:cNvPr id="51" name="Group 2"/>
          <p:cNvGraphicFramePr>
            <a:graphicFrameLocks noGrp="1"/>
          </p:cNvGraphicFramePr>
          <p:nvPr>
            <p:custDataLst>
              <p:tags r:id="rId7"/>
            </p:custDataLst>
          </p:nvPr>
        </p:nvGraphicFramePr>
        <p:xfrm>
          <a:off x="106712" y="708934"/>
          <a:ext cx="11978575" cy="6083266"/>
        </p:xfrm>
        <a:graphic>
          <a:graphicData uri="http://schemas.openxmlformats.org/drawingml/2006/table">
            <a:tbl>
              <a:tblPr/>
              <a:tblGrid>
                <a:gridCol w="2546575"/>
                <a:gridCol w="4716000"/>
                <a:gridCol w="4716000"/>
              </a:tblGrid>
              <a:tr h="410582">
                <a:tc>
                  <a:txBody>
                    <a:bodyPr vert="horz" wrap="square"/>
                    <a:lstStyle>
                      <a:lvl1pPr algn="l">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lgn="l">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lgn="l">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lgn="l">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lgn="l">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endParaRPr kumimoji="0" lang="zh-CN" altLang="en-US"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endParaRPr>
                    </a:p>
                  </a:txBody>
                  <a:tcPr marL="0" marR="0" marT="0" marB="0" anchor="ctr" anchorCtr="1"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lgn="l">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lgn="l">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lgn="l">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lgn="l">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lgn="l">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r>
                        <a:rPr kumimoji="0" lang="zh-CN"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rPr>
                        <a:t>基因的分离定律</a:t>
                      </a:r>
                      <a:endParaRPr kumimoji="0" lang="zh-CN"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endParaRPr>
                    </a:p>
                  </a:txBody>
                  <a:tcPr marL="0" marR="0" marT="0" marB="0" anchor="ctr" anchorCtr="1"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lgn="l">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lgn="l">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lgn="l">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lgn="l">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lgn="l">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r>
                        <a:rPr kumimoji="0" lang="zh-CN"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rPr>
                        <a:t>基因的自由组合定律</a:t>
                      </a:r>
                      <a:endParaRPr kumimoji="0" lang="zh-CN"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endParaRPr>
                    </a:p>
                  </a:txBody>
                  <a:tcPr marL="0" marR="0" marT="0" marB="0" anchor="ctr" anchorCtr="1"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r>
              <a:tr h="410582">
                <a:tc>
                  <a:txBody>
                    <a:bodyPr vert="horz" wrap="square"/>
                    <a:lstStyle>
                      <a:lvl1pPr algn="l">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lgn="l">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lgn="l">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lgn="l">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lgn="l">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r>
                        <a:rPr kumimoji="0" lang="zh-CN"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rPr>
                        <a:t>研究的相对性状</a:t>
                      </a:r>
                      <a:endParaRPr kumimoji="0" lang="zh-CN"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endParaRPr>
                    </a:p>
                  </a:txBody>
                  <a:tcPr marL="0" marR="0" marT="0" marB="0" anchor="ctr" anchorCtr="1"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lgn="l">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lgn="l">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lgn="l">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lgn="l">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lgn="l">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endParaRPr kumimoji="0" lang="zh-CN" altLang="en-US"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endParaRPr>
                    </a:p>
                  </a:txBody>
                  <a:tcPr marL="0" marR="0" marT="0" marB="0" anchor="ctr" anchorCtr="1"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lgn="l">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lgn="l">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lgn="l">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lgn="l">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lgn="l">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endParaRPr kumimoji="0" lang="zh-CN" altLang="en-US"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endParaRPr>
                    </a:p>
                  </a:txBody>
                  <a:tcPr marL="0" marR="0" marT="0" marB="0" anchor="ctr" anchorCtr="1"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r>
              <a:tr h="410582">
                <a:tc>
                  <a:txBody>
                    <a:bodyPr vert="horz" wrap="square"/>
                    <a:lstStyle>
                      <a:lvl1pPr algn="l">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lgn="l">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lgn="l">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lgn="l">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lgn="l">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r>
                        <a:rPr kumimoji="0" lang="zh-CN"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rPr>
                        <a:t>涉及的遗传因子</a:t>
                      </a:r>
                      <a:endParaRPr kumimoji="0" lang="zh-CN"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endParaRPr>
                    </a:p>
                  </a:txBody>
                  <a:tcPr marL="0" marR="0" marT="0" marB="0" anchor="ctr" anchorCtr="1"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lgn="l">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lgn="l">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lgn="l">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lgn="l">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lgn="l">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endParaRPr kumimoji="0" lang="zh-CN" altLang="en-US"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endParaRPr>
                    </a:p>
                  </a:txBody>
                  <a:tcPr marL="0" marR="0" marT="0" marB="0" anchor="ctr" anchorCtr="1"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lgn="l">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lgn="l">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lgn="l">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lgn="l">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lgn="l">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endParaRPr kumimoji="0" lang="zh-CN" altLang="en-US"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endParaRPr>
                    </a:p>
                  </a:txBody>
                  <a:tcPr marL="0" marR="0" marT="0" marB="0" anchor="ctr" anchorCtr="1"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r>
              <a:tr h="465164">
                <a:tc>
                  <a:txBody>
                    <a:bodyPr vert="horz" wrap="square"/>
                    <a:lstStyle>
                      <a:lvl1pPr algn="l">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lgn="l">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lgn="l">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lgn="l">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lgn="l">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r>
                        <a:rPr kumimoji="0" lang="zh-CN" altLang="zh-CN"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rPr>
                        <a:t>F</a:t>
                      </a:r>
                      <a:r>
                        <a:rPr kumimoji="0" lang="zh-CN" altLang="zh-CN" sz="2800" b="1" i="0" u="none" strike="noStrike" cap="none" normalizeH="0" baseline="-2500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rPr>
                        <a:t>1</a:t>
                      </a:r>
                      <a:r>
                        <a:rPr kumimoji="0" lang="zh-CN"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rPr>
                        <a:t>配子种类比例</a:t>
                      </a:r>
                      <a:endParaRPr kumimoji="0" lang="zh-CN"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endParaRPr>
                    </a:p>
                  </a:txBody>
                  <a:tcPr marL="0" marR="0" marT="0" marB="0" anchor="ctr" anchorCtr="1"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lgn="l">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lgn="l">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lgn="l">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lgn="l">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lgn="l">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endParaRPr kumimoji="0" lang="zh-CN" altLang="en-US"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endParaRPr>
                    </a:p>
                  </a:txBody>
                  <a:tcPr marL="0" marR="0" marT="0" marB="0" anchor="ctr" anchorCtr="1"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lgn="l">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lgn="l">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lgn="l">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lgn="l">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lgn="l">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endParaRPr kumimoji="0" lang="zh-CN" altLang="en-US"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endParaRPr>
                    </a:p>
                  </a:txBody>
                  <a:tcPr marL="0" marR="0" marT="0" marB="0" anchor="ctr" anchorCtr="1"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r>
              <a:tr h="410582">
                <a:tc>
                  <a:txBody>
                    <a:bodyPr vert="horz" wrap="square"/>
                    <a:lstStyle>
                      <a:lvl1pPr algn="l">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lgn="l">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lgn="l">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lgn="l">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lgn="l">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r>
                        <a:rPr kumimoji="0" lang="zh-CN" altLang="zh-CN"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rPr>
                        <a:t>F</a:t>
                      </a:r>
                      <a:r>
                        <a:rPr kumimoji="0" lang="zh-CN" altLang="zh-CN" sz="2800" b="1" i="0" u="none" strike="noStrike" cap="none" normalizeH="0" baseline="-2500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rPr>
                        <a:t>2</a:t>
                      </a:r>
                      <a:r>
                        <a:rPr kumimoji="0" lang="zh-CN"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rPr>
                        <a:t>基因型及比值</a:t>
                      </a:r>
                      <a:endParaRPr kumimoji="0" lang="zh-CN"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endParaRPr>
                    </a:p>
                  </a:txBody>
                  <a:tcPr marL="0" marR="0" marT="0" marB="0" anchor="ctr" anchorCtr="1"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lgn="l">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lgn="l">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lgn="l">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lgn="l">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lgn="l">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endParaRPr kumimoji="0" lang="zh-CN" altLang="en-US"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endParaRPr>
                    </a:p>
                  </a:txBody>
                  <a:tcPr marL="0" marR="0" marT="0" marB="0" anchor="ctr" anchorCtr="1"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lgn="l">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lgn="l">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lgn="l">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lgn="l">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lgn="l">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endParaRPr kumimoji="0" lang="zh-CN" altLang="en-US"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endParaRPr>
                    </a:p>
                  </a:txBody>
                  <a:tcPr marL="0" marR="0" marT="0" marB="0" anchor="ctr" anchorCtr="1"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r>
              <a:tr h="821163">
                <a:tc>
                  <a:txBody>
                    <a:bodyPr vert="horz" wrap="square"/>
                    <a:lstStyle>
                      <a:lvl1pPr algn="l">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lgn="l">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lgn="l">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lgn="l">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lgn="l">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r>
                        <a:rPr kumimoji="0" lang="zh-CN" altLang="zh-CN"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rPr>
                        <a:t>F</a:t>
                      </a:r>
                      <a:r>
                        <a:rPr kumimoji="0" lang="zh-CN" altLang="zh-CN" sz="2800" b="1" i="0" u="none" strike="noStrike" cap="none" normalizeH="0" baseline="-2500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rPr>
                        <a:t>2</a:t>
                      </a:r>
                      <a:r>
                        <a:rPr kumimoji="0" lang="zh-CN"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rPr>
                        <a:t>表现型及比值</a:t>
                      </a:r>
                      <a:endParaRPr kumimoji="0" lang="zh-CN"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endParaRPr>
                    </a:p>
                  </a:txBody>
                  <a:tcPr marL="0" marR="0" marT="0" marB="0" anchor="ctr" anchorCtr="1"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lgn="l">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lgn="l">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lgn="l">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lgn="l">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lgn="l">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endParaRPr kumimoji="0" lang="en-US" altLang="zh-CN"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endParaRPr kumimoji="0" lang="zh-CN" altLang="en-US"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endParaRPr>
                    </a:p>
                  </a:txBody>
                  <a:tcPr marL="0" marR="0" marT="0" marB="0" anchor="ctr" anchorCtr="1"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lgn="l">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lgn="l">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lgn="l">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lgn="l">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lgn="l">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endParaRPr kumimoji="0" lang="zh-CN" altLang="en-US"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endParaRPr>
                    </a:p>
                  </a:txBody>
                  <a:tcPr marL="0" marR="0" marT="0" marB="0" anchor="ctr" anchorCtr="1"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r>
              <a:tr h="821163">
                <a:tc>
                  <a:txBody>
                    <a:bodyPr vert="horz" wrap="square"/>
                    <a:lstStyle>
                      <a:lvl1pPr algn="l">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lgn="l">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lgn="l">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lgn="l">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lgn="l">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r>
                        <a:rPr kumimoji="0" lang="zh-CN" altLang="zh-CN"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rPr>
                        <a:t>F</a:t>
                      </a:r>
                      <a:r>
                        <a:rPr kumimoji="0" lang="zh-CN" altLang="zh-CN" sz="2800" b="1" i="0" u="none" strike="noStrike" cap="none" normalizeH="0" baseline="-2500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rPr>
                        <a:t>1</a:t>
                      </a:r>
                      <a:r>
                        <a:rPr kumimoji="0" lang="zh-CN"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rPr>
                        <a:t>测交后代表现型种类及比值</a:t>
                      </a:r>
                      <a:endParaRPr kumimoji="0" lang="zh-CN"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endParaRPr>
                    </a:p>
                  </a:txBody>
                  <a:tcPr marL="0" marR="0" marT="0" marB="0" anchor="ctr" anchorCtr="1"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lgn="l">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lgn="l">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lgn="l">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lgn="l">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lgn="l">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endParaRPr kumimoji="0" lang="zh-CN" altLang="en-US"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endParaRPr>
                    </a:p>
                  </a:txBody>
                  <a:tcPr marL="0" marR="0" marT="0" marB="0" anchor="ctr" anchorCtr="1"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lgn="l">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lgn="l">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lgn="l">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lgn="l">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lgn="l">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endParaRPr kumimoji="0" lang="zh-CN" altLang="en-US"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endParaRPr>
                    </a:p>
                  </a:txBody>
                  <a:tcPr marL="0" marR="0" marT="0" marB="0" anchor="ctr" anchorCtr="1"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r>
              <a:tr h="1350902">
                <a:tc>
                  <a:txBody>
                    <a:bodyPr vert="horz" wrap="square"/>
                    <a:lstStyle>
                      <a:lvl1pPr algn="l">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lgn="l">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lgn="l">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lgn="l">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lgn="l">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r>
                        <a:rPr kumimoji="0" lang="zh-CN"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rPr>
                        <a:t>遗传实质</a:t>
                      </a:r>
                      <a:endParaRPr kumimoji="0" lang="zh-CN"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endParaRPr>
                    </a:p>
                  </a:txBody>
                  <a:tcPr marL="0" marR="0" marT="0" marB="0" anchor="ctr" anchorCtr="1"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lgn="l">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lgn="l">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lgn="l">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lgn="l">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lgn="l">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endParaRPr kumimoji="0" lang="zh-CN" altLang="zh-CN"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endParaRPr kumimoji="0" lang="zh-CN" altLang="zh-CN"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endParaRPr>
                    </a:p>
                  </a:txBody>
                  <a:tcPr marL="0" marR="0" marT="0" marB="0" anchor="ctr" anchorCtr="1"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lgn="l">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lgn="l">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lgn="l">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lgn="l">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lgn="l">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endParaRPr kumimoji="0" lang="zh-CN" altLang="en-US"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endParaRPr>
                    </a:p>
                  </a:txBody>
                  <a:tcPr marL="0" marR="0" marT="0" marB="0" anchor="ctr" anchorCtr="1"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r>
              <a:tr h="843512">
                <a:tc>
                  <a:txBody>
                    <a:bodyPr vert="horz" wrap="square"/>
                    <a:lstStyle>
                      <a:lvl1pPr algn="l">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lgn="l">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lgn="l">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lgn="l">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lgn="l">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r>
                        <a:rPr kumimoji="0" lang="zh-CN"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rPr>
                        <a:t>联系</a:t>
                      </a:r>
                      <a:endParaRPr kumimoji="0" lang="zh-CN"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endParaRPr>
                    </a:p>
                  </a:txBody>
                  <a:tcPr marL="0" marR="0" marT="0" marB="0" anchor="ctr" anchorCtr="1"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gridSpan="2">
                  <a:txBody>
                    <a:bodyPr vert="horz" wrap="square"/>
                    <a:lstStyle>
                      <a:lvl1pPr algn="l">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lgn="l">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lgn="l">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lgn="l">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lgn="l">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endParaRPr kumimoji="0" lang="zh-CN" altLang="zh-CN"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endParaRPr kumimoji="0" lang="zh-CN" altLang="zh-CN" sz="2800" b="1" i="0" u="none" strike="noStrike" cap="none" normalizeH="0" baseline="0">
                        <a:ln>
                          <a:noFill/>
                        </a:ln>
                        <a:solidFill>
                          <a:schemeClr val="tx1"/>
                        </a:solidFill>
                        <a:effectLst/>
                        <a:latin typeface="Times New Roman" panose="02020603050405020304" pitchFamily="18" charset="0"/>
                        <a:ea typeface="楷体" panose="02010609060101010101" pitchFamily="49" charset="-122"/>
                        <a:sym typeface="Times New Roman" panose="02020603050405020304" pitchFamily="18" charset="0"/>
                      </a:endParaRPr>
                    </a:p>
                  </a:txBody>
                  <a:tcPr marL="0" marR="0" marT="0" marB="0" anchor="ctr" anchorCtr="1"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vert="horz" wrap="square"/>
                    <a:lstStyle/>
                    <a:p/>
                  </a:txBody>
                  <a:tcPr/>
                </a:tc>
              </a:tr>
            </a:tbl>
          </a:graphicData>
        </a:graphic>
      </p:graphicFrame>
      <p:sp>
        <p:nvSpPr>
          <p:cNvPr id="52" name="Text Box 70"/>
          <p:cNvSpPr txBox="1">
            <a:spLocks noChangeArrowheads="1"/>
          </p:cNvSpPr>
          <p:nvPr>
            <p:custDataLst>
              <p:tags r:id="rId8"/>
            </p:custDataLst>
          </p:nvPr>
        </p:nvSpPr>
        <p:spPr bwMode="auto">
          <a:xfrm>
            <a:off x="3358592" y="1123740"/>
            <a:ext cx="31686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rgbClr val="8E163E"/>
                </a:solidFill>
                <a:latin typeface="Times New Roman" panose="02020603050405020304" pitchFamily="18" charset="0"/>
                <a:ea typeface="宋体" panose="02010600030101010101" pitchFamily="2" charset="-122"/>
              </a:defRPr>
            </a:lvl1pPr>
            <a:lvl2pPr marL="742950" indent="-285750">
              <a:defRPr>
                <a:solidFill>
                  <a:srgbClr val="8E163E"/>
                </a:solidFill>
                <a:latin typeface="Times New Roman" panose="02020603050405020304" pitchFamily="18" charset="0"/>
                <a:ea typeface="宋体" panose="02010600030101010101" pitchFamily="2" charset="-122"/>
              </a:defRPr>
            </a:lvl2pPr>
            <a:lvl3pPr marL="1143000" indent="-228600">
              <a:defRPr>
                <a:solidFill>
                  <a:srgbClr val="8E163E"/>
                </a:solidFill>
                <a:latin typeface="Times New Roman" panose="02020603050405020304" pitchFamily="18" charset="0"/>
                <a:ea typeface="宋体" panose="02010600030101010101" pitchFamily="2" charset="-122"/>
              </a:defRPr>
            </a:lvl3pPr>
            <a:lvl4pPr marL="1600200" indent="-228600">
              <a:defRPr>
                <a:solidFill>
                  <a:srgbClr val="8E163E"/>
                </a:solidFill>
                <a:latin typeface="Times New Roman" panose="02020603050405020304" pitchFamily="18" charset="0"/>
                <a:ea typeface="宋体" panose="02010600030101010101" pitchFamily="2" charset="-122"/>
              </a:defRPr>
            </a:lvl4pPr>
            <a:lvl5pPr marL="2057400" indent="-228600">
              <a:defRPr>
                <a:solidFill>
                  <a:srgbClr val="8E163E"/>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9pPr>
          </a:lstStyle>
          <a:p>
            <a:pPr algn="ctr" eaLnBrk="1" hangingPunct="1"/>
            <a:r>
              <a:rPr lang="zh-CN" altLang="zh-CN" sz="2800" b="1">
                <a:solidFill>
                  <a:srgbClr val="0000FF"/>
                </a:solidFill>
                <a:ea typeface="楷体" panose="02010609060101010101" pitchFamily="49" charset="-122"/>
                <a:cs typeface="Times New Roman" panose="02020603050405020304" pitchFamily="18" charset="0"/>
                <a:sym typeface="Times New Roman" panose="02020603050405020304" pitchFamily="18" charset="0"/>
              </a:rPr>
              <a:t>一对</a:t>
            </a:r>
            <a:endParaRPr lang="zh-CN" altLang="zh-CN" sz="2800" b="1">
              <a:solidFill>
                <a:srgbClr val="0000FF"/>
              </a:solidFill>
              <a:ea typeface="楷体" panose="02010609060101010101" pitchFamily="49" charset="-122"/>
              <a:cs typeface="Times New Roman" panose="02020603050405020304" pitchFamily="18" charset="0"/>
              <a:sym typeface="Times New Roman" panose="02020603050405020304" pitchFamily="18" charset="0"/>
            </a:endParaRPr>
          </a:p>
        </p:txBody>
      </p:sp>
      <p:sp>
        <p:nvSpPr>
          <p:cNvPr id="53" name="Text Box 85"/>
          <p:cNvSpPr txBox="1">
            <a:spLocks noChangeArrowheads="1"/>
          </p:cNvSpPr>
          <p:nvPr>
            <p:custDataLst>
              <p:tags r:id="rId9"/>
            </p:custDataLst>
          </p:nvPr>
        </p:nvSpPr>
        <p:spPr bwMode="auto">
          <a:xfrm>
            <a:off x="8254664" y="1123740"/>
            <a:ext cx="31686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rgbClr val="8E163E"/>
                </a:solidFill>
                <a:latin typeface="Times New Roman" panose="02020603050405020304" pitchFamily="18" charset="0"/>
                <a:ea typeface="宋体" panose="02010600030101010101" pitchFamily="2" charset="-122"/>
              </a:defRPr>
            </a:lvl1pPr>
            <a:lvl2pPr marL="742950" indent="-285750">
              <a:defRPr>
                <a:solidFill>
                  <a:srgbClr val="8E163E"/>
                </a:solidFill>
                <a:latin typeface="Times New Roman" panose="02020603050405020304" pitchFamily="18" charset="0"/>
                <a:ea typeface="宋体" panose="02010600030101010101" pitchFamily="2" charset="-122"/>
              </a:defRPr>
            </a:lvl2pPr>
            <a:lvl3pPr marL="1143000" indent="-228600">
              <a:defRPr>
                <a:solidFill>
                  <a:srgbClr val="8E163E"/>
                </a:solidFill>
                <a:latin typeface="Times New Roman" panose="02020603050405020304" pitchFamily="18" charset="0"/>
                <a:ea typeface="宋体" panose="02010600030101010101" pitchFamily="2" charset="-122"/>
              </a:defRPr>
            </a:lvl3pPr>
            <a:lvl4pPr marL="1600200" indent="-228600">
              <a:defRPr>
                <a:solidFill>
                  <a:srgbClr val="8E163E"/>
                </a:solidFill>
                <a:latin typeface="Times New Roman" panose="02020603050405020304" pitchFamily="18" charset="0"/>
                <a:ea typeface="宋体" panose="02010600030101010101" pitchFamily="2" charset="-122"/>
              </a:defRPr>
            </a:lvl4pPr>
            <a:lvl5pPr marL="2057400" indent="-228600">
              <a:defRPr>
                <a:solidFill>
                  <a:srgbClr val="8E163E"/>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9pPr>
          </a:lstStyle>
          <a:p>
            <a:pPr algn="ctr" eaLnBrk="1" hangingPunct="1"/>
            <a:r>
              <a:rPr lang="zh-CN" altLang="zh-CN" sz="2800" b="1">
                <a:solidFill>
                  <a:srgbClr val="FF0000"/>
                </a:solidFill>
                <a:ea typeface="楷体" panose="02010609060101010101" pitchFamily="49" charset="-122"/>
                <a:cs typeface="Times New Roman" panose="02020603050405020304" pitchFamily="18" charset="0"/>
                <a:sym typeface="Times New Roman" panose="02020603050405020304" pitchFamily="18" charset="0"/>
              </a:rPr>
              <a:t>两对</a:t>
            </a:r>
            <a:r>
              <a:rPr lang="zh-CN" altLang="zh-CN" sz="2800" b="1">
                <a:solidFill>
                  <a:schemeClr val="tx1"/>
                </a:solidFill>
                <a:ea typeface="楷体" panose="02010609060101010101" pitchFamily="49" charset="-122"/>
                <a:cs typeface="Times New Roman" panose="02020603050405020304" pitchFamily="18" charset="0"/>
                <a:sym typeface="Times New Roman" panose="02020603050405020304" pitchFamily="18" charset="0"/>
              </a:rPr>
              <a:t>（或多对）</a:t>
            </a:r>
            <a:endParaRPr lang="zh-CN" altLang="zh-CN" sz="2800" b="1">
              <a:solidFill>
                <a:schemeClr val="tx1"/>
              </a:solidFill>
              <a:ea typeface="楷体" panose="02010609060101010101" pitchFamily="49" charset="-122"/>
              <a:cs typeface="Times New Roman" panose="02020603050405020304" pitchFamily="18" charset="0"/>
              <a:sym typeface="Times New Roman" panose="02020603050405020304" pitchFamily="18" charset="0"/>
            </a:endParaRPr>
          </a:p>
        </p:txBody>
      </p:sp>
      <p:sp>
        <p:nvSpPr>
          <p:cNvPr id="54" name="Text Box 86"/>
          <p:cNvSpPr txBox="1">
            <a:spLocks noChangeArrowheads="1"/>
          </p:cNvSpPr>
          <p:nvPr>
            <p:custDataLst>
              <p:tags r:id="rId10"/>
            </p:custDataLst>
          </p:nvPr>
        </p:nvSpPr>
        <p:spPr bwMode="auto">
          <a:xfrm>
            <a:off x="3345892" y="1554859"/>
            <a:ext cx="31686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rgbClr val="8E163E"/>
                </a:solidFill>
                <a:latin typeface="Times New Roman" panose="02020603050405020304" pitchFamily="18" charset="0"/>
                <a:ea typeface="宋体" panose="02010600030101010101" pitchFamily="2" charset="-122"/>
              </a:defRPr>
            </a:lvl1pPr>
            <a:lvl2pPr marL="742950" indent="-285750">
              <a:defRPr>
                <a:solidFill>
                  <a:srgbClr val="8E163E"/>
                </a:solidFill>
                <a:latin typeface="Times New Roman" panose="02020603050405020304" pitchFamily="18" charset="0"/>
                <a:ea typeface="宋体" panose="02010600030101010101" pitchFamily="2" charset="-122"/>
              </a:defRPr>
            </a:lvl2pPr>
            <a:lvl3pPr marL="1143000" indent="-228600">
              <a:defRPr>
                <a:solidFill>
                  <a:srgbClr val="8E163E"/>
                </a:solidFill>
                <a:latin typeface="Times New Roman" panose="02020603050405020304" pitchFamily="18" charset="0"/>
                <a:ea typeface="宋体" panose="02010600030101010101" pitchFamily="2" charset="-122"/>
              </a:defRPr>
            </a:lvl3pPr>
            <a:lvl4pPr marL="1600200" indent="-228600">
              <a:defRPr>
                <a:solidFill>
                  <a:srgbClr val="8E163E"/>
                </a:solidFill>
                <a:latin typeface="Times New Roman" panose="02020603050405020304" pitchFamily="18" charset="0"/>
                <a:ea typeface="宋体" panose="02010600030101010101" pitchFamily="2" charset="-122"/>
              </a:defRPr>
            </a:lvl4pPr>
            <a:lvl5pPr marL="2057400" indent="-228600">
              <a:defRPr>
                <a:solidFill>
                  <a:srgbClr val="8E163E"/>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9pPr>
          </a:lstStyle>
          <a:p>
            <a:pPr algn="ctr" eaLnBrk="1" hangingPunct="1"/>
            <a:r>
              <a:rPr lang="zh-CN" altLang="zh-CN" sz="2800" b="1">
                <a:solidFill>
                  <a:srgbClr val="0000FF"/>
                </a:solidFill>
                <a:ea typeface="楷体" panose="02010609060101010101" pitchFamily="49" charset="-122"/>
                <a:cs typeface="Times New Roman" panose="02020603050405020304" pitchFamily="18" charset="0"/>
                <a:sym typeface="Times New Roman" panose="02020603050405020304" pitchFamily="18" charset="0"/>
              </a:rPr>
              <a:t>一对</a:t>
            </a:r>
            <a:endParaRPr lang="zh-CN" altLang="zh-CN" sz="2800" b="1">
              <a:solidFill>
                <a:srgbClr val="0000FF"/>
              </a:solidFill>
              <a:ea typeface="楷体" panose="02010609060101010101" pitchFamily="49" charset="-122"/>
              <a:cs typeface="Times New Roman" panose="02020603050405020304" pitchFamily="18" charset="0"/>
              <a:sym typeface="Times New Roman" panose="02020603050405020304" pitchFamily="18" charset="0"/>
            </a:endParaRPr>
          </a:p>
        </p:txBody>
      </p:sp>
      <p:sp>
        <p:nvSpPr>
          <p:cNvPr id="55" name="Text Box 87"/>
          <p:cNvSpPr txBox="1">
            <a:spLocks noChangeArrowheads="1"/>
          </p:cNvSpPr>
          <p:nvPr>
            <p:custDataLst>
              <p:tags r:id="rId11"/>
            </p:custDataLst>
          </p:nvPr>
        </p:nvSpPr>
        <p:spPr bwMode="auto">
          <a:xfrm>
            <a:off x="8254664" y="1554859"/>
            <a:ext cx="31686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rgbClr val="8E163E"/>
                </a:solidFill>
                <a:latin typeface="Times New Roman" panose="02020603050405020304" pitchFamily="18" charset="0"/>
                <a:ea typeface="宋体" panose="02010600030101010101" pitchFamily="2" charset="-122"/>
              </a:defRPr>
            </a:lvl1pPr>
            <a:lvl2pPr marL="742950" indent="-285750">
              <a:defRPr>
                <a:solidFill>
                  <a:srgbClr val="8E163E"/>
                </a:solidFill>
                <a:latin typeface="Times New Roman" panose="02020603050405020304" pitchFamily="18" charset="0"/>
                <a:ea typeface="宋体" panose="02010600030101010101" pitchFamily="2" charset="-122"/>
              </a:defRPr>
            </a:lvl2pPr>
            <a:lvl3pPr marL="1143000" indent="-228600">
              <a:defRPr>
                <a:solidFill>
                  <a:srgbClr val="8E163E"/>
                </a:solidFill>
                <a:latin typeface="Times New Roman" panose="02020603050405020304" pitchFamily="18" charset="0"/>
                <a:ea typeface="宋体" panose="02010600030101010101" pitchFamily="2" charset="-122"/>
              </a:defRPr>
            </a:lvl3pPr>
            <a:lvl4pPr marL="1600200" indent="-228600">
              <a:defRPr>
                <a:solidFill>
                  <a:srgbClr val="8E163E"/>
                </a:solidFill>
                <a:latin typeface="Times New Roman" panose="02020603050405020304" pitchFamily="18" charset="0"/>
                <a:ea typeface="宋体" panose="02010600030101010101" pitchFamily="2" charset="-122"/>
              </a:defRPr>
            </a:lvl4pPr>
            <a:lvl5pPr marL="2057400" indent="-228600">
              <a:defRPr>
                <a:solidFill>
                  <a:srgbClr val="8E163E"/>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9pPr>
          </a:lstStyle>
          <a:p>
            <a:pPr algn="ctr" eaLnBrk="1" hangingPunct="1"/>
            <a:r>
              <a:rPr lang="zh-CN" altLang="zh-CN" sz="2800" b="1">
                <a:solidFill>
                  <a:srgbClr val="FF0000"/>
                </a:solidFill>
                <a:ea typeface="楷体" panose="02010609060101010101" pitchFamily="49" charset="-122"/>
                <a:cs typeface="Times New Roman" panose="02020603050405020304" pitchFamily="18" charset="0"/>
                <a:sym typeface="Times New Roman" panose="02020603050405020304" pitchFamily="18" charset="0"/>
              </a:rPr>
              <a:t>两对</a:t>
            </a:r>
            <a:r>
              <a:rPr lang="zh-CN" altLang="zh-CN" sz="2800" b="1">
                <a:solidFill>
                  <a:schemeClr val="tx1"/>
                </a:solidFill>
                <a:ea typeface="楷体" panose="02010609060101010101" pitchFamily="49" charset="-122"/>
                <a:cs typeface="Times New Roman" panose="02020603050405020304" pitchFamily="18" charset="0"/>
                <a:sym typeface="Times New Roman" panose="02020603050405020304" pitchFamily="18" charset="0"/>
              </a:rPr>
              <a:t>（或多对）</a:t>
            </a:r>
            <a:endParaRPr lang="zh-CN" altLang="zh-CN" sz="2800" b="1">
              <a:solidFill>
                <a:schemeClr val="tx1"/>
              </a:solidFill>
              <a:ea typeface="楷体" panose="02010609060101010101" pitchFamily="49" charset="-122"/>
              <a:cs typeface="Times New Roman" panose="02020603050405020304" pitchFamily="18" charset="0"/>
              <a:sym typeface="Times New Roman" panose="02020603050405020304" pitchFamily="18" charset="0"/>
            </a:endParaRPr>
          </a:p>
        </p:txBody>
      </p:sp>
      <p:sp>
        <p:nvSpPr>
          <p:cNvPr id="56" name="Text Box 88"/>
          <p:cNvSpPr txBox="1">
            <a:spLocks noChangeArrowheads="1"/>
          </p:cNvSpPr>
          <p:nvPr>
            <p:custDataLst>
              <p:tags r:id="rId12"/>
            </p:custDataLst>
          </p:nvPr>
        </p:nvSpPr>
        <p:spPr bwMode="auto">
          <a:xfrm>
            <a:off x="3601929" y="1999402"/>
            <a:ext cx="31686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rgbClr val="8E163E"/>
                </a:solidFill>
                <a:latin typeface="Times New Roman" panose="02020603050405020304" pitchFamily="18" charset="0"/>
                <a:ea typeface="宋体" panose="02010600030101010101" pitchFamily="2" charset="-122"/>
              </a:defRPr>
            </a:lvl1pPr>
            <a:lvl2pPr marL="742950" indent="-285750">
              <a:defRPr>
                <a:solidFill>
                  <a:srgbClr val="8E163E"/>
                </a:solidFill>
                <a:latin typeface="Times New Roman" panose="02020603050405020304" pitchFamily="18" charset="0"/>
                <a:ea typeface="宋体" panose="02010600030101010101" pitchFamily="2" charset="-122"/>
              </a:defRPr>
            </a:lvl2pPr>
            <a:lvl3pPr marL="1143000" indent="-228600">
              <a:defRPr>
                <a:solidFill>
                  <a:srgbClr val="8E163E"/>
                </a:solidFill>
                <a:latin typeface="Times New Roman" panose="02020603050405020304" pitchFamily="18" charset="0"/>
                <a:ea typeface="宋体" panose="02010600030101010101" pitchFamily="2" charset="-122"/>
              </a:defRPr>
            </a:lvl3pPr>
            <a:lvl4pPr marL="1600200" indent="-228600">
              <a:defRPr>
                <a:solidFill>
                  <a:srgbClr val="8E163E"/>
                </a:solidFill>
                <a:latin typeface="Times New Roman" panose="02020603050405020304" pitchFamily="18" charset="0"/>
                <a:ea typeface="宋体" panose="02010600030101010101" pitchFamily="2" charset="-122"/>
              </a:defRPr>
            </a:lvl4pPr>
            <a:lvl5pPr marL="2057400" indent="-228600">
              <a:defRPr>
                <a:solidFill>
                  <a:srgbClr val="8E163E"/>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9pPr>
          </a:lstStyle>
          <a:p>
            <a:pPr algn="ctr" eaLnBrk="1" hangingPunct="1"/>
            <a:r>
              <a:rPr lang="zh-CN" altLang="zh-CN" sz="2800" b="1">
                <a:solidFill>
                  <a:srgbClr val="0000FF"/>
                </a:solidFill>
                <a:ea typeface="楷体" panose="02010609060101010101" pitchFamily="49" charset="-122"/>
                <a:cs typeface="Times New Roman" panose="02020603050405020304" pitchFamily="18" charset="0"/>
                <a:sym typeface="Times New Roman" panose="02020603050405020304" pitchFamily="18" charset="0"/>
              </a:rPr>
              <a:t>2种</a:t>
            </a:r>
            <a:r>
              <a:rPr lang="en-US" altLang="zh-CN" sz="2800" b="1">
                <a:solidFill>
                  <a:srgbClr val="0000FF"/>
                </a:solidFill>
                <a:ea typeface="楷体" panose="02010609060101010101" pitchFamily="49" charset="-122"/>
                <a:cs typeface="Times New Roman" panose="02020603050405020304" pitchFamily="18" charset="0"/>
                <a:sym typeface="Times New Roman" panose="02020603050405020304" pitchFamily="18" charset="0"/>
              </a:rPr>
              <a:t>      </a:t>
            </a:r>
            <a:r>
              <a:rPr lang="zh-CN" altLang="zh-CN" sz="2800" b="1">
                <a:solidFill>
                  <a:srgbClr val="0000FF"/>
                </a:solidFill>
                <a:ea typeface="楷体" panose="02010609060101010101" pitchFamily="49" charset="-122"/>
                <a:cs typeface="Times New Roman" panose="02020603050405020304" pitchFamily="18" charset="0"/>
                <a:sym typeface="Times New Roman" panose="02020603050405020304" pitchFamily="18" charset="0"/>
              </a:rPr>
              <a:t>比值相等</a:t>
            </a:r>
            <a:endParaRPr lang="zh-CN" altLang="zh-CN" sz="2800" b="1">
              <a:solidFill>
                <a:srgbClr val="0000FF"/>
              </a:solidFill>
              <a:ea typeface="楷体" panose="02010609060101010101" pitchFamily="49" charset="-122"/>
              <a:cs typeface="Times New Roman" panose="02020603050405020304" pitchFamily="18" charset="0"/>
              <a:sym typeface="Times New Roman" panose="02020603050405020304" pitchFamily="18" charset="0"/>
            </a:endParaRPr>
          </a:p>
        </p:txBody>
      </p:sp>
      <p:sp>
        <p:nvSpPr>
          <p:cNvPr id="57" name="Text Box 90"/>
          <p:cNvSpPr txBox="1">
            <a:spLocks noChangeArrowheads="1"/>
          </p:cNvSpPr>
          <p:nvPr>
            <p:custDataLst>
              <p:tags r:id="rId13"/>
            </p:custDataLst>
          </p:nvPr>
        </p:nvSpPr>
        <p:spPr bwMode="auto">
          <a:xfrm>
            <a:off x="3634363" y="2499680"/>
            <a:ext cx="31686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rgbClr val="8E163E"/>
                </a:solidFill>
                <a:latin typeface="Times New Roman" panose="02020603050405020304" pitchFamily="18" charset="0"/>
                <a:ea typeface="宋体" panose="02010600030101010101" pitchFamily="2" charset="-122"/>
              </a:defRPr>
            </a:lvl1pPr>
            <a:lvl2pPr marL="742950" indent="-285750">
              <a:defRPr>
                <a:solidFill>
                  <a:srgbClr val="8E163E"/>
                </a:solidFill>
                <a:latin typeface="Times New Roman" panose="02020603050405020304" pitchFamily="18" charset="0"/>
                <a:ea typeface="宋体" panose="02010600030101010101" pitchFamily="2" charset="-122"/>
              </a:defRPr>
            </a:lvl2pPr>
            <a:lvl3pPr marL="1143000" indent="-228600">
              <a:defRPr>
                <a:solidFill>
                  <a:srgbClr val="8E163E"/>
                </a:solidFill>
                <a:latin typeface="Times New Roman" panose="02020603050405020304" pitchFamily="18" charset="0"/>
                <a:ea typeface="宋体" panose="02010600030101010101" pitchFamily="2" charset="-122"/>
              </a:defRPr>
            </a:lvl3pPr>
            <a:lvl4pPr marL="1600200" indent="-228600">
              <a:defRPr>
                <a:solidFill>
                  <a:srgbClr val="8E163E"/>
                </a:solidFill>
                <a:latin typeface="Times New Roman" panose="02020603050405020304" pitchFamily="18" charset="0"/>
                <a:ea typeface="宋体" panose="02010600030101010101" pitchFamily="2" charset="-122"/>
              </a:defRPr>
            </a:lvl4pPr>
            <a:lvl5pPr marL="2057400" indent="-228600">
              <a:defRPr>
                <a:solidFill>
                  <a:srgbClr val="8E163E"/>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9pPr>
          </a:lstStyle>
          <a:p>
            <a:pPr algn="ctr"/>
            <a:r>
              <a:rPr lang="zh-CN" altLang="zh-CN" sz="2800" b="1">
                <a:solidFill>
                  <a:srgbClr val="0000FF"/>
                </a:solidFill>
                <a:ea typeface="楷体" panose="02010609060101010101" pitchFamily="49" charset="-122"/>
                <a:cs typeface="Times New Roman" panose="02020603050405020304" pitchFamily="18" charset="0"/>
                <a:sym typeface="Times New Roman" panose="02020603050405020304" pitchFamily="18" charset="0"/>
              </a:rPr>
              <a:t>3种</a:t>
            </a:r>
            <a:r>
              <a:rPr lang="zh-CN" altLang="en-US" sz="2800" b="1">
                <a:solidFill>
                  <a:srgbClr val="0000FF"/>
                </a:solidFill>
                <a:ea typeface="楷体" panose="02010609060101010101" pitchFamily="49" charset="-122"/>
                <a:cs typeface="Times New Roman" panose="02020603050405020304" pitchFamily="18" charset="0"/>
                <a:sym typeface="Times New Roman" panose="02020603050405020304" pitchFamily="18" charset="0"/>
              </a:rPr>
              <a:t>（</a:t>
            </a:r>
            <a:r>
              <a:rPr lang="zh-CN" altLang="zh-CN" sz="2800" b="1">
                <a:solidFill>
                  <a:srgbClr val="0000FF"/>
                </a:solidFill>
                <a:ea typeface="楷体" panose="02010609060101010101" pitchFamily="49" charset="-122"/>
                <a:cs typeface="Times New Roman" panose="02020603050405020304" pitchFamily="18" charset="0"/>
                <a:sym typeface="Times New Roman" panose="02020603050405020304" pitchFamily="18" charset="0"/>
              </a:rPr>
              <a:t>1︰2︰1</a:t>
            </a:r>
            <a:r>
              <a:rPr lang="zh-CN" altLang="en-US" sz="2800" b="1">
                <a:solidFill>
                  <a:srgbClr val="0000FF"/>
                </a:solidFill>
                <a:ea typeface="楷体" panose="02010609060101010101" pitchFamily="49" charset="-122"/>
                <a:cs typeface="Times New Roman" panose="02020603050405020304" pitchFamily="18" charset="0"/>
                <a:sym typeface="Times New Roman" panose="02020603050405020304" pitchFamily="18" charset="0"/>
              </a:rPr>
              <a:t>）</a:t>
            </a:r>
            <a:endParaRPr lang="zh-CN" altLang="zh-CN" sz="2800" b="1">
              <a:solidFill>
                <a:srgbClr val="0000FF"/>
              </a:solidFill>
              <a:ea typeface="楷体" panose="02010609060101010101" pitchFamily="49" charset="-122"/>
              <a:cs typeface="Times New Roman" panose="02020603050405020304" pitchFamily="18" charset="0"/>
              <a:sym typeface="Times New Roman" panose="02020603050405020304" pitchFamily="18" charset="0"/>
            </a:endParaRPr>
          </a:p>
        </p:txBody>
      </p:sp>
      <p:sp>
        <p:nvSpPr>
          <p:cNvPr id="58" name="Text Box 91"/>
          <p:cNvSpPr txBox="1">
            <a:spLocks noChangeArrowheads="1"/>
          </p:cNvSpPr>
          <p:nvPr>
            <p:custDataLst>
              <p:tags r:id="rId14"/>
            </p:custDataLst>
          </p:nvPr>
        </p:nvSpPr>
        <p:spPr bwMode="auto">
          <a:xfrm>
            <a:off x="7541194" y="2456139"/>
            <a:ext cx="459558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rgbClr val="8E163E"/>
                </a:solidFill>
                <a:latin typeface="Times New Roman" panose="02020603050405020304" pitchFamily="18" charset="0"/>
                <a:ea typeface="宋体" panose="02010600030101010101" pitchFamily="2" charset="-122"/>
              </a:defRPr>
            </a:lvl1pPr>
            <a:lvl2pPr marL="742950" indent="-285750">
              <a:defRPr>
                <a:solidFill>
                  <a:srgbClr val="8E163E"/>
                </a:solidFill>
                <a:latin typeface="Times New Roman" panose="02020603050405020304" pitchFamily="18" charset="0"/>
                <a:ea typeface="宋体" panose="02010600030101010101" pitchFamily="2" charset="-122"/>
              </a:defRPr>
            </a:lvl2pPr>
            <a:lvl3pPr marL="1143000" indent="-228600">
              <a:defRPr>
                <a:solidFill>
                  <a:srgbClr val="8E163E"/>
                </a:solidFill>
                <a:latin typeface="Times New Roman" panose="02020603050405020304" pitchFamily="18" charset="0"/>
                <a:ea typeface="宋体" panose="02010600030101010101" pitchFamily="2" charset="-122"/>
              </a:defRPr>
            </a:lvl3pPr>
            <a:lvl4pPr marL="1600200" indent="-228600">
              <a:defRPr>
                <a:solidFill>
                  <a:srgbClr val="8E163E"/>
                </a:solidFill>
                <a:latin typeface="Times New Roman" panose="02020603050405020304" pitchFamily="18" charset="0"/>
                <a:ea typeface="宋体" panose="02010600030101010101" pitchFamily="2" charset="-122"/>
              </a:defRPr>
            </a:lvl4pPr>
            <a:lvl5pPr marL="2057400" indent="-228600">
              <a:defRPr>
                <a:solidFill>
                  <a:srgbClr val="8E163E"/>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9pPr>
          </a:lstStyle>
          <a:p>
            <a:pPr algn="ctr" eaLnBrk="1" hangingPunct="1"/>
            <a:r>
              <a:rPr lang="zh-CN" altLang="zh-CN" sz="2800" b="1">
                <a:solidFill>
                  <a:srgbClr val="FF0000"/>
                </a:solidFill>
                <a:ea typeface="楷体" panose="02010609060101010101" pitchFamily="49" charset="-122"/>
                <a:cs typeface="Times New Roman" panose="02020603050405020304" pitchFamily="18" charset="0"/>
                <a:sym typeface="Times New Roman" panose="02020603050405020304" pitchFamily="18" charset="0"/>
              </a:rPr>
              <a:t>9种</a:t>
            </a:r>
            <a:r>
              <a:rPr lang="zh-CN" altLang="zh-CN" sz="2800" b="1">
                <a:solidFill>
                  <a:schemeClr val="tx1"/>
                </a:solidFill>
                <a:ea typeface="楷体" panose="02010609060101010101" pitchFamily="49" charset="-122"/>
                <a:cs typeface="Times New Roman" panose="02020603050405020304" pitchFamily="18" charset="0"/>
                <a:sym typeface="Times New Roman" panose="02020603050405020304" pitchFamily="18" charset="0"/>
              </a:rPr>
              <a:t>(3</a:t>
            </a:r>
            <a:r>
              <a:rPr lang="zh-CN" altLang="zh-CN" sz="2800" b="1" baseline="30000">
                <a:solidFill>
                  <a:schemeClr val="tx1"/>
                </a:solidFill>
                <a:ea typeface="楷体" panose="02010609060101010101" pitchFamily="49" charset="-122"/>
                <a:cs typeface="Times New Roman" panose="02020603050405020304" pitchFamily="18" charset="0"/>
                <a:sym typeface="Times New Roman" panose="02020603050405020304" pitchFamily="18" charset="0"/>
              </a:rPr>
              <a:t>n</a:t>
            </a:r>
            <a:r>
              <a:rPr lang="zh-CN" altLang="zh-CN" sz="2800" b="1">
                <a:solidFill>
                  <a:schemeClr val="tx1"/>
                </a:solidFill>
                <a:ea typeface="楷体" panose="02010609060101010101" pitchFamily="49" charset="-122"/>
                <a:cs typeface="Times New Roman" panose="02020603050405020304" pitchFamily="18" charset="0"/>
                <a:sym typeface="Times New Roman" panose="02020603050405020304" pitchFamily="18" charset="0"/>
              </a:rPr>
              <a:t>种)</a:t>
            </a:r>
            <a:r>
              <a:rPr lang="en-US" altLang="zh-CN" sz="2800" b="1">
                <a:solidFill>
                  <a:schemeClr val="tx1"/>
                </a:solidFill>
                <a:ea typeface="楷体" panose="02010609060101010101" pitchFamily="49" charset="-122"/>
                <a:cs typeface="Times New Roman" panose="02020603050405020304" pitchFamily="18" charset="0"/>
                <a:sym typeface="Times New Roman" panose="02020603050405020304" pitchFamily="18" charset="0"/>
              </a:rPr>
              <a:t>       </a:t>
            </a:r>
            <a:r>
              <a:rPr lang="zh-CN" altLang="zh-CN" sz="2800" b="1">
                <a:solidFill>
                  <a:schemeClr val="tx1"/>
                </a:solidFill>
                <a:ea typeface="楷体" panose="02010609060101010101" pitchFamily="49" charset="-122"/>
                <a:cs typeface="Times New Roman" panose="02020603050405020304" pitchFamily="18" charset="0"/>
                <a:sym typeface="Times New Roman" panose="02020603050405020304" pitchFamily="18" charset="0"/>
              </a:rPr>
              <a:t>(1︰2︰1)</a:t>
            </a:r>
            <a:r>
              <a:rPr lang="zh-CN" altLang="zh-CN" sz="2800" b="1" baseline="30000">
                <a:solidFill>
                  <a:schemeClr val="tx1"/>
                </a:solidFill>
                <a:ea typeface="楷体" panose="02010609060101010101" pitchFamily="49" charset="-122"/>
                <a:cs typeface="Times New Roman" panose="02020603050405020304" pitchFamily="18" charset="0"/>
                <a:sym typeface="Times New Roman" panose="02020603050405020304" pitchFamily="18" charset="0"/>
              </a:rPr>
              <a:t>n</a:t>
            </a:r>
            <a:endParaRPr lang="zh-CN" altLang="zh-CN" sz="2800" b="1" baseline="30000">
              <a:solidFill>
                <a:schemeClr val="tx1"/>
              </a:solidFill>
              <a:ea typeface="楷体" panose="02010609060101010101" pitchFamily="49" charset="-122"/>
              <a:cs typeface="Times New Roman" panose="02020603050405020304" pitchFamily="18" charset="0"/>
              <a:sym typeface="Times New Roman" panose="02020603050405020304" pitchFamily="18" charset="0"/>
            </a:endParaRPr>
          </a:p>
        </p:txBody>
      </p:sp>
      <p:sp>
        <p:nvSpPr>
          <p:cNvPr id="59" name="Text Box 92"/>
          <p:cNvSpPr txBox="1">
            <a:spLocks noChangeArrowheads="1"/>
          </p:cNvSpPr>
          <p:nvPr>
            <p:custDataLst>
              <p:tags r:id="rId15"/>
            </p:custDataLst>
          </p:nvPr>
        </p:nvSpPr>
        <p:spPr bwMode="auto">
          <a:xfrm>
            <a:off x="3601929" y="3060511"/>
            <a:ext cx="31686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rgbClr val="8E163E"/>
                </a:solidFill>
                <a:latin typeface="Times New Roman" panose="02020603050405020304" pitchFamily="18" charset="0"/>
                <a:ea typeface="宋体" panose="02010600030101010101" pitchFamily="2" charset="-122"/>
              </a:defRPr>
            </a:lvl1pPr>
            <a:lvl2pPr marL="742950" indent="-285750">
              <a:defRPr>
                <a:solidFill>
                  <a:srgbClr val="8E163E"/>
                </a:solidFill>
                <a:latin typeface="Times New Roman" panose="02020603050405020304" pitchFamily="18" charset="0"/>
                <a:ea typeface="宋体" panose="02010600030101010101" pitchFamily="2" charset="-122"/>
              </a:defRPr>
            </a:lvl2pPr>
            <a:lvl3pPr marL="1143000" indent="-228600">
              <a:defRPr>
                <a:solidFill>
                  <a:srgbClr val="8E163E"/>
                </a:solidFill>
                <a:latin typeface="Times New Roman" panose="02020603050405020304" pitchFamily="18" charset="0"/>
                <a:ea typeface="宋体" panose="02010600030101010101" pitchFamily="2" charset="-122"/>
              </a:defRPr>
            </a:lvl3pPr>
            <a:lvl4pPr marL="1600200" indent="-228600">
              <a:defRPr>
                <a:solidFill>
                  <a:srgbClr val="8E163E"/>
                </a:solidFill>
                <a:latin typeface="Times New Roman" panose="02020603050405020304" pitchFamily="18" charset="0"/>
                <a:ea typeface="宋体" panose="02010600030101010101" pitchFamily="2" charset="-122"/>
              </a:defRPr>
            </a:lvl4pPr>
            <a:lvl5pPr marL="2057400" indent="-228600">
              <a:defRPr>
                <a:solidFill>
                  <a:srgbClr val="8E163E"/>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9pPr>
          </a:lstStyle>
          <a:p>
            <a:pPr algn="ctr" eaLnBrk="1" hangingPunct="1"/>
            <a:r>
              <a:rPr lang="zh-CN" altLang="zh-CN" sz="2800" b="1">
                <a:solidFill>
                  <a:srgbClr val="0000FF"/>
                </a:solidFill>
                <a:ea typeface="楷体" panose="02010609060101010101" pitchFamily="49" charset="-122"/>
                <a:cs typeface="Times New Roman" panose="02020603050405020304" pitchFamily="18" charset="0"/>
                <a:sym typeface="Times New Roman" panose="02020603050405020304" pitchFamily="18" charset="0"/>
              </a:rPr>
              <a:t>2种；显︰隐＝3︰1</a:t>
            </a:r>
            <a:endParaRPr lang="zh-CN" altLang="zh-CN" sz="2800" b="1">
              <a:solidFill>
                <a:srgbClr val="0000FF"/>
              </a:solidFill>
              <a:ea typeface="楷体" panose="02010609060101010101" pitchFamily="49" charset="-122"/>
              <a:cs typeface="Times New Roman" panose="02020603050405020304" pitchFamily="18" charset="0"/>
              <a:sym typeface="Times New Roman" panose="02020603050405020304" pitchFamily="18" charset="0"/>
            </a:endParaRPr>
          </a:p>
        </p:txBody>
      </p:sp>
      <p:sp>
        <p:nvSpPr>
          <p:cNvPr id="60" name="Text Box 93"/>
          <p:cNvSpPr txBox="1">
            <a:spLocks noChangeArrowheads="1"/>
          </p:cNvSpPr>
          <p:nvPr>
            <p:custDataLst>
              <p:tags r:id="rId16"/>
            </p:custDataLst>
          </p:nvPr>
        </p:nvSpPr>
        <p:spPr bwMode="auto">
          <a:xfrm>
            <a:off x="8354224" y="2887988"/>
            <a:ext cx="2969523"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rgbClr val="8E163E"/>
                </a:solidFill>
                <a:latin typeface="Times New Roman" panose="02020603050405020304" pitchFamily="18" charset="0"/>
                <a:ea typeface="宋体" panose="02010600030101010101" pitchFamily="2" charset="-122"/>
              </a:defRPr>
            </a:lvl1pPr>
            <a:lvl2pPr marL="742950" indent="-285750">
              <a:defRPr>
                <a:solidFill>
                  <a:srgbClr val="8E163E"/>
                </a:solidFill>
                <a:latin typeface="Times New Roman" panose="02020603050405020304" pitchFamily="18" charset="0"/>
                <a:ea typeface="宋体" panose="02010600030101010101" pitchFamily="2" charset="-122"/>
              </a:defRPr>
            </a:lvl2pPr>
            <a:lvl3pPr marL="1143000" indent="-228600">
              <a:defRPr>
                <a:solidFill>
                  <a:srgbClr val="8E163E"/>
                </a:solidFill>
                <a:latin typeface="Times New Roman" panose="02020603050405020304" pitchFamily="18" charset="0"/>
                <a:ea typeface="宋体" panose="02010600030101010101" pitchFamily="2" charset="-122"/>
              </a:defRPr>
            </a:lvl3pPr>
            <a:lvl4pPr marL="1600200" indent="-228600">
              <a:defRPr>
                <a:solidFill>
                  <a:srgbClr val="8E163E"/>
                </a:solidFill>
                <a:latin typeface="Times New Roman" panose="02020603050405020304" pitchFamily="18" charset="0"/>
                <a:ea typeface="宋体" panose="02010600030101010101" pitchFamily="2" charset="-122"/>
              </a:defRPr>
            </a:lvl4pPr>
            <a:lvl5pPr marL="2057400" indent="-228600">
              <a:defRPr>
                <a:solidFill>
                  <a:srgbClr val="8E163E"/>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9pPr>
          </a:lstStyle>
          <a:p>
            <a:pPr algn="ctr"/>
            <a:r>
              <a:rPr lang="zh-CN" altLang="zh-CN" sz="2800" b="1">
                <a:solidFill>
                  <a:srgbClr val="FF0000"/>
                </a:solidFill>
                <a:ea typeface="楷体" panose="02010609060101010101" pitchFamily="49" charset="-122"/>
                <a:cs typeface="Times New Roman" panose="02020603050405020304" pitchFamily="18" charset="0"/>
                <a:sym typeface="Times New Roman" panose="02020603050405020304" pitchFamily="18" charset="0"/>
              </a:rPr>
              <a:t>4种</a:t>
            </a:r>
            <a:r>
              <a:rPr lang="zh-CN" altLang="en-US" sz="2800" b="1">
                <a:solidFill>
                  <a:schemeClr val="tx1"/>
                </a:solidFill>
                <a:ea typeface="楷体" panose="02010609060101010101" pitchFamily="49" charset="-122"/>
                <a:cs typeface="Times New Roman" panose="02020603050405020304" pitchFamily="18" charset="0"/>
                <a:sym typeface="Times New Roman" panose="02020603050405020304" pitchFamily="18" charset="0"/>
              </a:rPr>
              <a:t>，</a:t>
            </a:r>
            <a:r>
              <a:rPr lang="zh-CN" altLang="zh-CN" sz="2800" b="1">
                <a:solidFill>
                  <a:schemeClr val="tx1"/>
                </a:solidFill>
                <a:ea typeface="楷体" panose="02010609060101010101" pitchFamily="49" charset="-122"/>
                <a:cs typeface="Times New Roman" panose="02020603050405020304" pitchFamily="18" charset="0"/>
                <a:sym typeface="Times New Roman" panose="02020603050405020304" pitchFamily="18" charset="0"/>
              </a:rPr>
              <a:t>9︰3︰3︰1</a:t>
            </a:r>
            <a:endParaRPr lang="en-US" altLang="zh-CN" sz="2800" b="1">
              <a:solidFill>
                <a:schemeClr val="tx1"/>
              </a:solidFill>
              <a:ea typeface="楷体" panose="02010609060101010101" pitchFamily="49" charset="-122"/>
              <a:cs typeface="Times New Roman" panose="02020603050405020304" pitchFamily="18" charset="0"/>
              <a:sym typeface="Times New Roman" panose="02020603050405020304" pitchFamily="18" charset="0"/>
            </a:endParaRPr>
          </a:p>
          <a:p>
            <a:pPr algn="ctr"/>
            <a:r>
              <a:rPr lang="zh-CN" altLang="zh-CN" sz="2800" b="1">
                <a:solidFill>
                  <a:srgbClr val="FF0000"/>
                </a:solidFill>
                <a:ea typeface="楷体" panose="02010609060101010101" pitchFamily="49" charset="-122"/>
                <a:cs typeface="Times New Roman" panose="02020603050405020304" pitchFamily="18" charset="0"/>
                <a:sym typeface="Times New Roman" panose="02020603050405020304" pitchFamily="18" charset="0"/>
              </a:rPr>
              <a:t>2</a:t>
            </a:r>
            <a:r>
              <a:rPr lang="zh-CN" altLang="zh-CN" sz="2800" b="1" baseline="30000">
                <a:solidFill>
                  <a:srgbClr val="FF0000"/>
                </a:solidFill>
                <a:ea typeface="楷体" panose="02010609060101010101" pitchFamily="49" charset="-122"/>
                <a:cs typeface="Times New Roman" panose="02020603050405020304" pitchFamily="18" charset="0"/>
                <a:sym typeface="Times New Roman" panose="02020603050405020304" pitchFamily="18" charset="0"/>
              </a:rPr>
              <a:t>n</a:t>
            </a:r>
            <a:r>
              <a:rPr lang="zh-CN" altLang="zh-CN" sz="2800" b="1">
                <a:solidFill>
                  <a:srgbClr val="FF0000"/>
                </a:solidFill>
                <a:ea typeface="楷体" panose="02010609060101010101" pitchFamily="49" charset="-122"/>
                <a:cs typeface="Times New Roman" panose="02020603050405020304" pitchFamily="18" charset="0"/>
                <a:sym typeface="Times New Roman" panose="02020603050405020304" pitchFamily="18" charset="0"/>
              </a:rPr>
              <a:t>种</a:t>
            </a:r>
            <a:r>
              <a:rPr lang="zh-CN" altLang="en-US" sz="2800" b="1">
                <a:solidFill>
                  <a:schemeClr val="tx1"/>
                </a:solidFill>
                <a:ea typeface="楷体" panose="02010609060101010101" pitchFamily="49" charset="-122"/>
                <a:cs typeface="Times New Roman" panose="02020603050405020304" pitchFamily="18" charset="0"/>
                <a:sym typeface="Times New Roman" panose="02020603050405020304" pitchFamily="18" charset="0"/>
              </a:rPr>
              <a:t>，</a:t>
            </a:r>
            <a:r>
              <a:rPr lang="zh-CN" altLang="zh-CN" sz="2800" b="1">
                <a:solidFill>
                  <a:schemeClr val="tx1"/>
                </a:solidFill>
                <a:ea typeface="楷体" panose="02010609060101010101" pitchFamily="49" charset="-122"/>
                <a:cs typeface="Times New Roman" panose="02020603050405020304" pitchFamily="18" charset="0"/>
                <a:sym typeface="Times New Roman" panose="02020603050405020304" pitchFamily="18" charset="0"/>
              </a:rPr>
              <a:t>(3︰1)</a:t>
            </a:r>
            <a:r>
              <a:rPr lang="zh-CN" altLang="zh-CN" sz="2800" b="1" baseline="30000">
                <a:solidFill>
                  <a:schemeClr val="tx1"/>
                </a:solidFill>
                <a:ea typeface="楷体" panose="02010609060101010101" pitchFamily="49" charset="-122"/>
                <a:cs typeface="Times New Roman" panose="02020603050405020304" pitchFamily="18" charset="0"/>
                <a:sym typeface="Times New Roman" panose="02020603050405020304" pitchFamily="18" charset="0"/>
              </a:rPr>
              <a:t>n</a:t>
            </a:r>
            <a:endParaRPr lang="zh-CN" altLang="zh-CN" sz="2800" b="1" baseline="30000">
              <a:solidFill>
                <a:schemeClr val="tx1"/>
              </a:solidFill>
              <a:ea typeface="楷体" panose="02010609060101010101" pitchFamily="49" charset="-122"/>
              <a:cs typeface="Times New Roman" panose="02020603050405020304" pitchFamily="18" charset="0"/>
              <a:sym typeface="Times New Roman" panose="02020603050405020304" pitchFamily="18" charset="0"/>
            </a:endParaRPr>
          </a:p>
        </p:txBody>
      </p:sp>
      <p:sp>
        <p:nvSpPr>
          <p:cNvPr id="61" name="Text Box 94"/>
          <p:cNvSpPr txBox="1">
            <a:spLocks noChangeArrowheads="1"/>
          </p:cNvSpPr>
          <p:nvPr>
            <p:custDataLst>
              <p:tags r:id="rId17"/>
            </p:custDataLst>
          </p:nvPr>
        </p:nvSpPr>
        <p:spPr bwMode="auto">
          <a:xfrm>
            <a:off x="3483946" y="3906176"/>
            <a:ext cx="31686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rgbClr val="8E163E"/>
                </a:solidFill>
                <a:latin typeface="Times New Roman" panose="02020603050405020304" pitchFamily="18" charset="0"/>
                <a:ea typeface="宋体" panose="02010600030101010101" pitchFamily="2" charset="-122"/>
              </a:defRPr>
            </a:lvl1pPr>
            <a:lvl2pPr marL="742950" indent="-285750">
              <a:defRPr>
                <a:solidFill>
                  <a:srgbClr val="8E163E"/>
                </a:solidFill>
                <a:latin typeface="Times New Roman" panose="02020603050405020304" pitchFamily="18" charset="0"/>
                <a:ea typeface="宋体" panose="02010600030101010101" pitchFamily="2" charset="-122"/>
              </a:defRPr>
            </a:lvl2pPr>
            <a:lvl3pPr marL="1143000" indent="-228600">
              <a:defRPr>
                <a:solidFill>
                  <a:srgbClr val="8E163E"/>
                </a:solidFill>
                <a:latin typeface="Times New Roman" panose="02020603050405020304" pitchFamily="18" charset="0"/>
                <a:ea typeface="宋体" panose="02010600030101010101" pitchFamily="2" charset="-122"/>
              </a:defRPr>
            </a:lvl3pPr>
            <a:lvl4pPr marL="1600200" indent="-228600">
              <a:defRPr>
                <a:solidFill>
                  <a:srgbClr val="8E163E"/>
                </a:solidFill>
                <a:latin typeface="Times New Roman" panose="02020603050405020304" pitchFamily="18" charset="0"/>
                <a:ea typeface="宋体" panose="02010600030101010101" pitchFamily="2" charset="-122"/>
              </a:defRPr>
            </a:lvl4pPr>
            <a:lvl5pPr marL="2057400" indent="-228600">
              <a:defRPr>
                <a:solidFill>
                  <a:srgbClr val="8E163E"/>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9pPr>
          </a:lstStyle>
          <a:p>
            <a:pPr algn="ctr" eaLnBrk="1" hangingPunct="1"/>
            <a:r>
              <a:rPr lang="zh-CN" altLang="zh-CN" sz="2800" b="1">
                <a:solidFill>
                  <a:srgbClr val="0000FF"/>
                </a:solidFill>
                <a:ea typeface="楷体" panose="02010609060101010101" pitchFamily="49" charset="-122"/>
                <a:cs typeface="Times New Roman" panose="02020603050405020304" pitchFamily="18" charset="0"/>
                <a:sym typeface="Times New Roman" panose="02020603050405020304" pitchFamily="18" charset="0"/>
              </a:rPr>
              <a:t>2种；1︰1</a:t>
            </a:r>
            <a:endParaRPr lang="zh-CN" altLang="zh-CN" sz="2800" b="1">
              <a:solidFill>
                <a:srgbClr val="0000FF"/>
              </a:solidFill>
              <a:ea typeface="楷体" panose="02010609060101010101" pitchFamily="49" charset="-122"/>
              <a:cs typeface="Times New Roman" panose="02020603050405020304" pitchFamily="18" charset="0"/>
              <a:sym typeface="Times New Roman" panose="02020603050405020304" pitchFamily="18" charset="0"/>
            </a:endParaRPr>
          </a:p>
        </p:txBody>
      </p:sp>
      <p:sp>
        <p:nvSpPr>
          <p:cNvPr id="62" name="Text Box 95"/>
          <p:cNvSpPr txBox="1">
            <a:spLocks noChangeArrowheads="1"/>
          </p:cNvSpPr>
          <p:nvPr>
            <p:custDataLst>
              <p:tags r:id="rId18"/>
            </p:custDataLst>
          </p:nvPr>
        </p:nvSpPr>
        <p:spPr bwMode="auto">
          <a:xfrm>
            <a:off x="8354223" y="3772457"/>
            <a:ext cx="2969523"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rgbClr val="8E163E"/>
                </a:solidFill>
                <a:latin typeface="Times New Roman" panose="02020603050405020304" pitchFamily="18" charset="0"/>
                <a:ea typeface="宋体" panose="02010600030101010101" pitchFamily="2" charset="-122"/>
              </a:defRPr>
            </a:lvl1pPr>
            <a:lvl2pPr marL="742950" indent="-285750">
              <a:defRPr>
                <a:solidFill>
                  <a:srgbClr val="8E163E"/>
                </a:solidFill>
                <a:latin typeface="Times New Roman" panose="02020603050405020304" pitchFamily="18" charset="0"/>
                <a:ea typeface="宋体" panose="02010600030101010101" pitchFamily="2" charset="-122"/>
              </a:defRPr>
            </a:lvl2pPr>
            <a:lvl3pPr marL="1143000" indent="-228600">
              <a:defRPr>
                <a:solidFill>
                  <a:srgbClr val="8E163E"/>
                </a:solidFill>
                <a:latin typeface="Times New Roman" panose="02020603050405020304" pitchFamily="18" charset="0"/>
                <a:ea typeface="宋体" panose="02010600030101010101" pitchFamily="2" charset="-122"/>
              </a:defRPr>
            </a:lvl3pPr>
            <a:lvl4pPr marL="1600200" indent="-228600">
              <a:defRPr>
                <a:solidFill>
                  <a:srgbClr val="8E163E"/>
                </a:solidFill>
                <a:latin typeface="Times New Roman" panose="02020603050405020304" pitchFamily="18" charset="0"/>
                <a:ea typeface="宋体" panose="02010600030101010101" pitchFamily="2" charset="-122"/>
              </a:defRPr>
            </a:lvl4pPr>
            <a:lvl5pPr marL="2057400" indent="-228600">
              <a:defRPr>
                <a:solidFill>
                  <a:srgbClr val="8E163E"/>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9pPr>
          </a:lstStyle>
          <a:p>
            <a:pPr algn="ctr"/>
            <a:r>
              <a:rPr lang="zh-CN" altLang="zh-CN" sz="2800" b="1">
                <a:solidFill>
                  <a:srgbClr val="FF0000"/>
                </a:solidFill>
                <a:ea typeface="楷体" panose="02010609060101010101" pitchFamily="49" charset="-122"/>
                <a:cs typeface="Times New Roman" panose="02020603050405020304" pitchFamily="18" charset="0"/>
                <a:sym typeface="Times New Roman" panose="02020603050405020304" pitchFamily="18" charset="0"/>
              </a:rPr>
              <a:t>4种</a:t>
            </a:r>
            <a:r>
              <a:rPr lang="en-US" altLang="zh-CN" sz="2800" b="1">
                <a:solidFill>
                  <a:srgbClr val="FF0000"/>
                </a:solidFill>
                <a:ea typeface="楷体" panose="02010609060101010101" pitchFamily="49" charset="-122"/>
                <a:cs typeface="Times New Roman" panose="02020603050405020304" pitchFamily="18" charset="0"/>
                <a:sym typeface="Times New Roman" panose="02020603050405020304" pitchFamily="18" charset="0"/>
              </a:rPr>
              <a:t>      </a:t>
            </a:r>
            <a:r>
              <a:rPr lang="zh-CN" altLang="zh-CN" sz="2800" b="1">
                <a:solidFill>
                  <a:srgbClr val="FF0000"/>
                </a:solidFill>
                <a:ea typeface="楷体" panose="02010609060101010101" pitchFamily="49" charset="-122"/>
                <a:cs typeface="Times New Roman" panose="02020603050405020304" pitchFamily="18" charset="0"/>
                <a:sym typeface="Times New Roman" panose="02020603050405020304" pitchFamily="18" charset="0"/>
              </a:rPr>
              <a:t>1︰1︰1︰1</a:t>
            </a:r>
            <a:endParaRPr lang="en-US" altLang="zh-CN" sz="2800" b="1">
              <a:solidFill>
                <a:srgbClr val="FF0000"/>
              </a:solidFill>
              <a:ea typeface="楷体" panose="02010609060101010101" pitchFamily="49" charset="-122"/>
              <a:cs typeface="Times New Roman" panose="02020603050405020304" pitchFamily="18" charset="0"/>
              <a:sym typeface="Times New Roman" panose="02020603050405020304" pitchFamily="18" charset="0"/>
            </a:endParaRPr>
          </a:p>
          <a:p>
            <a:pPr algn="ctr" eaLnBrk="1" hangingPunct="1"/>
            <a:r>
              <a:rPr lang="zh-CN" altLang="zh-CN" sz="2800" b="1">
                <a:solidFill>
                  <a:schemeClr val="tx1"/>
                </a:solidFill>
                <a:ea typeface="楷体" panose="02010609060101010101" pitchFamily="49" charset="-122"/>
                <a:cs typeface="Times New Roman" panose="02020603050405020304" pitchFamily="18" charset="0"/>
                <a:sym typeface="Times New Roman" panose="02020603050405020304" pitchFamily="18" charset="0"/>
              </a:rPr>
              <a:t>2</a:t>
            </a:r>
            <a:r>
              <a:rPr lang="zh-CN" altLang="zh-CN" sz="2800" b="1" baseline="30000">
                <a:solidFill>
                  <a:schemeClr val="tx1"/>
                </a:solidFill>
                <a:ea typeface="楷体" panose="02010609060101010101" pitchFamily="49" charset="-122"/>
                <a:cs typeface="Times New Roman" panose="02020603050405020304" pitchFamily="18" charset="0"/>
                <a:sym typeface="Times New Roman" panose="02020603050405020304" pitchFamily="18" charset="0"/>
              </a:rPr>
              <a:t>n</a:t>
            </a:r>
            <a:r>
              <a:rPr lang="zh-CN" altLang="zh-CN" sz="2800" b="1">
                <a:solidFill>
                  <a:schemeClr val="tx1"/>
                </a:solidFill>
                <a:ea typeface="楷体" panose="02010609060101010101" pitchFamily="49" charset="-122"/>
                <a:cs typeface="Times New Roman" panose="02020603050405020304" pitchFamily="18" charset="0"/>
                <a:sym typeface="Times New Roman" panose="02020603050405020304" pitchFamily="18" charset="0"/>
              </a:rPr>
              <a:t>种</a:t>
            </a:r>
            <a:r>
              <a:rPr lang="en-US" altLang="zh-CN" sz="2800" b="1">
                <a:solidFill>
                  <a:schemeClr val="tx1"/>
                </a:solidFill>
                <a:ea typeface="楷体" panose="02010609060101010101" pitchFamily="49" charset="-122"/>
                <a:cs typeface="Times New Roman" panose="02020603050405020304" pitchFamily="18" charset="0"/>
                <a:sym typeface="Times New Roman" panose="02020603050405020304" pitchFamily="18" charset="0"/>
              </a:rPr>
              <a:t>     </a:t>
            </a:r>
            <a:r>
              <a:rPr lang="zh-CN" altLang="zh-CN" sz="2800" b="1">
                <a:solidFill>
                  <a:schemeClr val="tx1"/>
                </a:solidFill>
                <a:ea typeface="楷体" panose="02010609060101010101" pitchFamily="49" charset="-122"/>
                <a:cs typeface="Times New Roman" panose="02020603050405020304" pitchFamily="18" charset="0"/>
                <a:sym typeface="Times New Roman" panose="02020603050405020304" pitchFamily="18" charset="0"/>
              </a:rPr>
              <a:t> (1∶1)</a:t>
            </a:r>
            <a:r>
              <a:rPr lang="zh-CN" altLang="zh-CN" sz="2800" b="1" baseline="30000">
                <a:solidFill>
                  <a:schemeClr val="tx1"/>
                </a:solidFill>
                <a:ea typeface="楷体" panose="02010609060101010101" pitchFamily="49" charset="-122"/>
                <a:cs typeface="Times New Roman" panose="02020603050405020304" pitchFamily="18" charset="0"/>
                <a:sym typeface="Times New Roman" panose="02020603050405020304" pitchFamily="18" charset="0"/>
              </a:rPr>
              <a:t>n</a:t>
            </a:r>
            <a:endParaRPr lang="zh-CN" altLang="zh-CN" sz="2800" b="1" baseline="30000">
              <a:solidFill>
                <a:schemeClr val="tx1"/>
              </a:solidFill>
              <a:ea typeface="楷体" panose="02010609060101010101" pitchFamily="49" charset="-122"/>
              <a:cs typeface="Times New Roman" panose="02020603050405020304" pitchFamily="18" charset="0"/>
              <a:sym typeface="Times New Roman" panose="02020603050405020304" pitchFamily="18" charset="0"/>
            </a:endParaRPr>
          </a:p>
        </p:txBody>
      </p:sp>
      <p:sp>
        <p:nvSpPr>
          <p:cNvPr id="63" name="Text Box 96"/>
          <p:cNvSpPr txBox="1">
            <a:spLocks noChangeArrowheads="1"/>
          </p:cNvSpPr>
          <p:nvPr>
            <p:custDataLst>
              <p:tags r:id="rId19"/>
            </p:custDataLst>
          </p:nvPr>
        </p:nvSpPr>
        <p:spPr bwMode="auto">
          <a:xfrm>
            <a:off x="2724498" y="4654374"/>
            <a:ext cx="4673370"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rgbClr val="8E163E"/>
                </a:solidFill>
                <a:latin typeface="Times New Roman" panose="02020603050405020304" pitchFamily="18" charset="0"/>
                <a:ea typeface="宋体" panose="02010600030101010101" pitchFamily="2" charset="-122"/>
              </a:defRPr>
            </a:lvl1pPr>
            <a:lvl2pPr marL="742950" indent="-285750">
              <a:defRPr>
                <a:solidFill>
                  <a:srgbClr val="8E163E"/>
                </a:solidFill>
                <a:latin typeface="Times New Roman" panose="02020603050405020304" pitchFamily="18" charset="0"/>
                <a:ea typeface="宋体" panose="02010600030101010101" pitchFamily="2" charset="-122"/>
              </a:defRPr>
            </a:lvl2pPr>
            <a:lvl3pPr marL="1143000" indent="-228600">
              <a:defRPr>
                <a:solidFill>
                  <a:srgbClr val="8E163E"/>
                </a:solidFill>
                <a:latin typeface="Times New Roman" panose="02020603050405020304" pitchFamily="18" charset="0"/>
                <a:ea typeface="宋体" panose="02010600030101010101" pitchFamily="2" charset="-122"/>
              </a:defRPr>
            </a:lvl3pPr>
            <a:lvl4pPr marL="1600200" indent="-228600">
              <a:defRPr>
                <a:solidFill>
                  <a:srgbClr val="8E163E"/>
                </a:solidFill>
                <a:latin typeface="Times New Roman" panose="02020603050405020304" pitchFamily="18" charset="0"/>
                <a:ea typeface="宋体" panose="02010600030101010101" pitchFamily="2" charset="-122"/>
              </a:defRPr>
            </a:lvl4pPr>
            <a:lvl5pPr marL="2057400" indent="-228600">
              <a:defRPr>
                <a:solidFill>
                  <a:srgbClr val="8E163E"/>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9pPr>
          </a:lstStyle>
          <a:p>
            <a:pPr eaLnBrk="1" hangingPunct="1"/>
            <a:r>
              <a:rPr lang="zh-CN" altLang="zh-CN" sz="2800" b="1">
                <a:solidFill>
                  <a:schemeClr val="tx1"/>
                </a:solidFill>
                <a:ea typeface="楷体" panose="02010609060101010101" pitchFamily="49" charset="-122"/>
                <a:cs typeface="Times New Roman" panose="02020603050405020304" pitchFamily="18" charset="0"/>
                <a:sym typeface="Times New Roman" panose="02020603050405020304" pitchFamily="18" charset="0"/>
              </a:rPr>
              <a:t>F</a:t>
            </a:r>
            <a:r>
              <a:rPr lang="zh-CN" altLang="zh-CN" sz="2800" b="1" baseline="-25000">
                <a:solidFill>
                  <a:schemeClr val="tx1"/>
                </a:solidFill>
                <a:ea typeface="楷体" panose="02010609060101010101" pitchFamily="49" charset="-122"/>
                <a:cs typeface="Times New Roman" panose="02020603050405020304" pitchFamily="18" charset="0"/>
                <a:sym typeface="Times New Roman" panose="02020603050405020304" pitchFamily="18" charset="0"/>
              </a:rPr>
              <a:t>1</a:t>
            </a:r>
            <a:r>
              <a:rPr lang="zh-CN" altLang="zh-CN" sz="2800" b="1">
                <a:solidFill>
                  <a:schemeClr val="tx1"/>
                </a:solidFill>
                <a:ea typeface="楷体" panose="02010609060101010101" pitchFamily="49" charset="-122"/>
                <a:cs typeface="Times New Roman" panose="02020603050405020304" pitchFamily="18" charset="0"/>
                <a:sym typeface="Times New Roman" panose="02020603050405020304" pitchFamily="18" charset="0"/>
              </a:rPr>
              <a:t>形成配子时，</a:t>
            </a:r>
            <a:r>
              <a:rPr lang="zh-CN" altLang="zh-CN" sz="2800" b="1">
                <a:solidFill>
                  <a:srgbClr val="FF0000"/>
                </a:solidFill>
                <a:ea typeface="楷体" panose="02010609060101010101" pitchFamily="49" charset="-122"/>
                <a:cs typeface="Times New Roman" panose="02020603050405020304" pitchFamily="18" charset="0"/>
                <a:sym typeface="Times New Roman" panose="02020603050405020304" pitchFamily="18" charset="0"/>
              </a:rPr>
              <a:t>成对的</a:t>
            </a:r>
            <a:r>
              <a:rPr lang="zh-CN" altLang="en-US" sz="2800" b="1">
                <a:solidFill>
                  <a:srgbClr val="FF0000"/>
                </a:solidFill>
                <a:ea typeface="楷体" panose="02010609060101010101" pitchFamily="49" charset="-122"/>
                <a:cs typeface="Times New Roman" panose="02020603050405020304" pitchFamily="18" charset="0"/>
                <a:sym typeface="Times New Roman" panose="02020603050405020304" pitchFamily="18" charset="0"/>
              </a:rPr>
              <a:t>遗传因子</a:t>
            </a:r>
            <a:r>
              <a:rPr lang="zh-CN" altLang="zh-CN" sz="2800" b="1">
                <a:solidFill>
                  <a:srgbClr val="FF0000"/>
                </a:solidFill>
                <a:ea typeface="楷体" panose="02010609060101010101" pitchFamily="49" charset="-122"/>
                <a:cs typeface="Times New Roman" panose="02020603050405020304" pitchFamily="18" charset="0"/>
                <a:sym typeface="Times New Roman" panose="02020603050405020304" pitchFamily="18" charset="0"/>
              </a:rPr>
              <a:t>分离</a:t>
            </a:r>
            <a:r>
              <a:rPr lang="zh-CN" altLang="zh-CN" sz="2800" b="1">
                <a:solidFill>
                  <a:schemeClr val="tx1"/>
                </a:solidFill>
                <a:ea typeface="楷体" panose="02010609060101010101" pitchFamily="49" charset="-122"/>
                <a:cs typeface="Times New Roman" panose="02020603050405020304" pitchFamily="18" charset="0"/>
                <a:sym typeface="Times New Roman" panose="02020603050405020304" pitchFamily="18" charset="0"/>
              </a:rPr>
              <a:t>，分别进入不同的配子中，随配子遗传给后代</a:t>
            </a:r>
            <a:endParaRPr lang="zh-CN" altLang="zh-CN" sz="2800" b="1">
              <a:solidFill>
                <a:schemeClr val="tx1"/>
              </a:solidFill>
              <a:ea typeface="楷体" panose="02010609060101010101" pitchFamily="49" charset="-122"/>
              <a:cs typeface="Times New Roman" panose="02020603050405020304" pitchFamily="18" charset="0"/>
              <a:sym typeface="Times New Roman" panose="02020603050405020304" pitchFamily="18" charset="0"/>
            </a:endParaRPr>
          </a:p>
        </p:txBody>
      </p:sp>
      <p:sp>
        <p:nvSpPr>
          <p:cNvPr id="64" name="Text Box 97"/>
          <p:cNvSpPr txBox="1">
            <a:spLocks noChangeArrowheads="1"/>
          </p:cNvSpPr>
          <p:nvPr>
            <p:custDataLst>
              <p:tags r:id="rId20"/>
            </p:custDataLst>
          </p:nvPr>
        </p:nvSpPr>
        <p:spPr bwMode="auto">
          <a:xfrm>
            <a:off x="7407151" y="4654374"/>
            <a:ext cx="4668853"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rgbClr val="8E163E"/>
                </a:solidFill>
                <a:latin typeface="Times New Roman" panose="02020603050405020304" pitchFamily="18" charset="0"/>
                <a:ea typeface="宋体" panose="02010600030101010101" pitchFamily="2" charset="-122"/>
              </a:defRPr>
            </a:lvl1pPr>
            <a:lvl2pPr marL="742950" indent="-285750">
              <a:defRPr>
                <a:solidFill>
                  <a:srgbClr val="8E163E"/>
                </a:solidFill>
                <a:latin typeface="Times New Roman" panose="02020603050405020304" pitchFamily="18" charset="0"/>
                <a:ea typeface="宋体" panose="02010600030101010101" pitchFamily="2" charset="-122"/>
              </a:defRPr>
            </a:lvl2pPr>
            <a:lvl3pPr marL="1143000" indent="-228600">
              <a:defRPr>
                <a:solidFill>
                  <a:srgbClr val="8E163E"/>
                </a:solidFill>
                <a:latin typeface="Times New Roman" panose="02020603050405020304" pitchFamily="18" charset="0"/>
                <a:ea typeface="宋体" panose="02010600030101010101" pitchFamily="2" charset="-122"/>
              </a:defRPr>
            </a:lvl3pPr>
            <a:lvl4pPr marL="1600200" indent="-228600">
              <a:defRPr>
                <a:solidFill>
                  <a:srgbClr val="8E163E"/>
                </a:solidFill>
                <a:latin typeface="Times New Roman" panose="02020603050405020304" pitchFamily="18" charset="0"/>
                <a:ea typeface="宋体" panose="02010600030101010101" pitchFamily="2" charset="-122"/>
              </a:defRPr>
            </a:lvl4pPr>
            <a:lvl5pPr marL="2057400" indent="-228600">
              <a:defRPr>
                <a:solidFill>
                  <a:srgbClr val="8E163E"/>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9pPr>
          </a:lstStyle>
          <a:p>
            <a:pPr eaLnBrk="1" hangingPunct="1"/>
            <a:r>
              <a:rPr lang="zh-CN" altLang="zh-CN" sz="2800" b="1">
                <a:solidFill>
                  <a:schemeClr val="tx1"/>
                </a:solidFill>
                <a:ea typeface="楷体" panose="02010609060101010101" pitchFamily="49" charset="-122"/>
                <a:cs typeface="Times New Roman" panose="02020603050405020304" pitchFamily="18" charset="0"/>
                <a:sym typeface="Times New Roman" panose="02020603050405020304" pitchFamily="18" charset="0"/>
              </a:rPr>
              <a:t>F</a:t>
            </a:r>
            <a:r>
              <a:rPr lang="zh-CN" altLang="zh-CN" sz="2800" b="1" baseline="-25000">
                <a:solidFill>
                  <a:schemeClr val="tx1"/>
                </a:solidFill>
                <a:ea typeface="楷体" panose="02010609060101010101" pitchFamily="49" charset="-122"/>
                <a:cs typeface="Times New Roman" panose="02020603050405020304" pitchFamily="18" charset="0"/>
                <a:sym typeface="Times New Roman" panose="02020603050405020304" pitchFamily="18" charset="0"/>
              </a:rPr>
              <a:t>1</a:t>
            </a:r>
            <a:r>
              <a:rPr lang="zh-CN" altLang="zh-CN" sz="2800" b="1">
                <a:solidFill>
                  <a:schemeClr val="tx1"/>
                </a:solidFill>
                <a:ea typeface="楷体" panose="02010609060101010101" pitchFamily="49" charset="-122"/>
                <a:cs typeface="Times New Roman" panose="02020603050405020304" pitchFamily="18" charset="0"/>
                <a:sym typeface="Times New Roman" panose="02020603050405020304" pitchFamily="18" charset="0"/>
              </a:rPr>
              <a:t>形成配子时，</a:t>
            </a:r>
            <a:r>
              <a:rPr lang="zh-CN" altLang="zh-CN" sz="2800" b="1">
                <a:solidFill>
                  <a:srgbClr val="FF0000"/>
                </a:solidFill>
                <a:ea typeface="楷体" panose="02010609060101010101" pitchFamily="49" charset="-122"/>
                <a:cs typeface="Times New Roman" panose="02020603050405020304" pitchFamily="18" charset="0"/>
                <a:sym typeface="Times New Roman" panose="02020603050405020304" pitchFamily="18" charset="0"/>
              </a:rPr>
              <a:t>决定同一性状的成对的</a:t>
            </a:r>
            <a:r>
              <a:rPr lang="zh-CN" altLang="en-US" sz="2800" b="1">
                <a:solidFill>
                  <a:srgbClr val="FF0000"/>
                </a:solidFill>
                <a:ea typeface="楷体" panose="02010609060101010101" pitchFamily="49" charset="-122"/>
                <a:cs typeface="Times New Roman" panose="02020603050405020304" pitchFamily="18" charset="0"/>
                <a:sym typeface="Times New Roman" panose="02020603050405020304" pitchFamily="18" charset="0"/>
              </a:rPr>
              <a:t>遗传因子</a:t>
            </a:r>
            <a:r>
              <a:rPr lang="zh-CN" altLang="zh-CN" sz="2800" b="1">
                <a:solidFill>
                  <a:srgbClr val="FF0000"/>
                </a:solidFill>
                <a:ea typeface="楷体" panose="02010609060101010101" pitchFamily="49" charset="-122"/>
                <a:cs typeface="Times New Roman" panose="02020603050405020304" pitchFamily="18" charset="0"/>
                <a:sym typeface="Times New Roman" panose="02020603050405020304" pitchFamily="18" charset="0"/>
              </a:rPr>
              <a:t>分离</a:t>
            </a:r>
            <a:r>
              <a:rPr lang="zh-CN" altLang="zh-CN" sz="2800" b="1">
                <a:solidFill>
                  <a:schemeClr val="tx1"/>
                </a:solidFill>
                <a:ea typeface="楷体" panose="02010609060101010101" pitchFamily="49" charset="-122"/>
                <a:cs typeface="Times New Roman" panose="02020603050405020304" pitchFamily="18" charset="0"/>
                <a:sym typeface="Times New Roman" panose="02020603050405020304" pitchFamily="18" charset="0"/>
              </a:rPr>
              <a:t>，</a:t>
            </a:r>
            <a:r>
              <a:rPr lang="zh-CN" altLang="zh-CN" sz="2800" b="1">
                <a:solidFill>
                  <a:srgbClr val="0000FF"/>
                </a:solidFill>
                <a:ea typeface="楷体" panose="02010609060101010101" pitchFamily="49" charset="-122"/>
                <a:cs typeface="Times New Roman" panose="02020603050405020304" pitchFamily="18" charset="0"/>
                <a:sym typeface="Times New Roman" panose="02020603050405020304" pitchFamily="18" charset="0"/>
              </a:rPr>
              <a:t>决定不同性状的遗传因子自由组合</a:t>
            </a:r>
            <a:endParaRPr lang="zh-CN" altLang="zh-CN" sz="2800" b="1">
              <a:solidFill>
                <a:srgbClr val="0000FF"/>
              </a:solidFill>
              <a:ea typeface="楷体" panose="02010609060101010101" pitchFamily="49" charset="-122"/>
              <a:cs typeface="Times New Roman" panose="02020603050405020304" pitchFamily="18" charset="0"/>
              <a:sym typeface="Times New Roman" panose="02020603050405020304" pitchFamily="18" charset="0"/>
            </a:endParaRPr>
          </a:p>
        </p:txBody>
      </p:sp>
      <p:sp>
        <p:nvSpPr>
          <p:cNvPr id="65" name="Text Box 98"/>
          <p:cNvSpPr txBox="1">
            <a:spLocks noChangeArrowheads="1"/>
          </p:cNvSpPr>
          <p:nvPr>
            <p:custDataLst>
              <p:tags r:id="rId21"/>
            </p:custDataLst>
          </p:nvPr>
        </p:nvSpPr>
        <p:spPr bwMode="auto">
          <a:xfrm>
            <a:off x="2879149" y="5967179"/>
            <a:ext cx="9056004" cy="909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rgbClr val="8E163E"/>
                </a:solidFill>
                <a:latin typeface="Times New Roman" panose="02020603050405020304" pitchFamily="18" charset="0"/>
                <a:ea typeface="宋体" panose="02010600030101010101" pitchFamily="2" charset="-122"/>
              </a:defRPr>
            </a:lvl1pPr>
            <a:lvl2pPr marL="742950" indent="-285750">
              <a:defRPr>
                <a:solidFill>
                  <a:srgbClr val="8E163E"/>
                </a:solidFill>
                <a:latin typeface="Times New Roman" panose="02020603050405020304" pitchFamily="18" charset="0"/>
                <a:ea typeface="宋体" panose="02010600030101010101" pitchFamily="2" charset="-122"/>
              </a:defRPr>
            </a:lvl2pPr>
            <a:lvl3pPr marL="1143000" indent="-228600">
              <a:defRPr>
                <a:solidFill>
                  <a:srgbClr val="8E163E"/>
                </a:solidFill>
                <a:latin typeface="Times New Roman" panose="02020603050405020304" pitchFamily="18" charset="0"/>
                <a:ea typeface="宋体" panose="02010600030101010101" pitchFamily="2" charset="-122"/>
              </a:defRPr>
            </a:lvl3pPr>
            <a:lvl4pPr marL="1600200" indent="-228600">
              <a:defRPr>
                <a:solidFill>
                  <a:srgbClr val="8E163E"/>
                </a:solidFill>
                <a:latin typeface="Times New Roman" panose="02020603050405020304" pitchFamily="18" charset="0"/>
                <a:ea typeface="宋体" panose="02010600030101010101" pitchFamily="2" charset="-122"/>
              </a:defRPr>
            </a:lvl4pPr>
            <a:lvl5pPr marL="2057400" indent="-228600">
              <a:defRPr>
                <a:solidFill>
                  <a:srgbClr val="8E163E"/>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9pPr>
          </a:lstStyle>
          <a:p>
            <a:pPr eaLnBrk="1" hangingPunct="1">
              <a:lnSpc>
                <a:spcPct val="110000"/>
              </a:lnSpc>
            </a:pPr>
            <a:r>
              <a:rPr lang="zh-CN" altLang="zh-CN" sz="2800" b="1">
                <a:solidFill>
                  <a:schemeClr val="tx1"/>
                </a:solidFill>
                <a:ea typeface="楷体" panose="02010609060101010101" pitchFamily="49" charset="-122"/>
                <a:cs typeface="Times New Roman" panose="02020603050405020304" pitchFamily="18" charset="0"/>
                <a:sym typeface="Times New Roman" panose="02020603050405020304" pitchFamily="18" charset="0"/>
              </a:rPr>
              <a:t>两个遗传定律都发生在</a:t>
            </a:r>
            <a:r>
              <a:rPr lang="zh-CN" altLang="zh-CN" sz="2800" b="1">
                <a:solidFill>
                  <a:srgbClr val="0000FF"/>
                </a:solidFill>
                <a:ea typeface="楷体" panose="02010609060101010101" pitchFamily="49" charset="-122"/>
                <a:cs typeface="Times New Roman" panose="02020603050405020304" pitchFamily="18" charset="0"/>
                <a:sym typeface="Times New Roman" panose="02020603050405020304" pitchFamily="18" charset="0"/>
              </a:rPr>
              <a:t>减数分裂形成配子</a:t>
            </a:r>
            <a:r>
              <a:rPr lang="zh-CN" altLang="zh-CN" sz="2800" b="1">
                <a:solidFill>
                  <a:schemeClr val="tx1"/>
                </a:solidFill>
                <a:ea typeface="楷体" panose="02010609060101010101" pitchFamily="49" charset="-122"/>
                <a:cs typeface="Times New Roman" panose="02020603050405020304" pitchFamily="18" charset="0"/>
                <a:sym typeface="Times New Roman" panose="02020603050405020304" pitchFamily="18" charset="0"/>
              </a:rPr>
              <a:t>时，</a:t>
            </a:r>
            <a:endParaRPr lang="zh-CN" altLang="zh-CN" sz="2800" b="1">
              <a:solidFill>
                <a:schemeClr val="tx1"/>
              </a:solidFill>
              <a:ea typeface="楷体" panose="02010609060101010101" pitchFamily="49" charset="-122"/>
              <a:cs typeface="Times New Roman" panose="02020603050405020304" pitchFamily="18" charset="0"/>
              <a:sym typeface="Times New Roman" panose="02020603050405020304" pitchFamily="18" charset="0"/>
            </a:endParaRPr>
          </a:p>
          <a:p>
            <a:pPr eaLnBrk="1" hangingPunct="1">
              <a:lnSpc>
                <a:spcPct val="110000"/>
              </a:lnSpc>
            </a:pPr>
            <a:r>
              <a:rPr lang="zh-CN" altLang="zh-CN" sz="2800" b="1">
                <a:solidFill>
                  <a:schemeClr val="tx1"/>
                </a:solidFill>
                <a:ea typeface="楷体" panose="02010609060101010101" pitchFamily="49" charset="-122"/>
                <a:cs typeface="Times New Roman" panose="02020603050405020304" pitchFamily="18" charset="0"/>
                <a:sym typeface="Times New Roman" panose="02020603050405020304" pitchFamily="18" charset="0"/>
              </a:rPr>
              <a:t>且</a:t>
            </a:r>
            <a:r>
              <a:rPr lang="zh-CN" altLang="zh-CN" sz="2800" b="1">
                <a:solidFill>
                  <a:srgbClr val="FF0000"/>
                </a:solidFill>
                <a:ea typeface="楷体" panose="02010609060101010101" pitchFamily="49" charset="-122"/>
                <a:cs typeface="Times New Roman" panose="02020603050405020304" pitchFamily="18" charset="0"/>
                <a:sym typeface="Times New Roman" panose="02020603050405020304" pitchFamily="18" charset="0"/>
              </a:rPr>
              <a:t>同时</a:t>
            </a:r>
            <a:r>
              <a:rPr lang="zh-CN" altLang="zh-CN" sz="2800" b="1">
                <a:solidFill>
                  <a:schemeClr val="tx1"/>
                </a:solidFill>
                <a:ea typeface="楷体" panose="02010609060101010101" pitchFamily="49" charset="-122"/>
                <a:cs typeface="Times New Roman" panose="02020603050405020304" pitchFamily="18" charset="0"/>
                <a:sym typeface="Times New Roman" panose="02020603050405020304" pitchFamily="18" charset="0"/>
              </a:rPr>
              <a:t>起作用；</a:t>
            </a:r>
            <a:r>
              <a:rPr lang="zh-CN" altLang="zh-CN" sz="2800" b="1">
                <a:solidFill>
                  <a:srgbClr val="FF0000"/>
                </a:solidFill>
                <a:ea typeface="楷体" panose="02010609060101010101" pitchFamily="49" charset="-122"/>
                <a:cs typeface="Times New Roman" panose="02020603050405020304" pitchFamily="18" charset="0"/>
                <a:sym typeface="Times New Roman" panose="02020603050405020304" pitchFamily="18" charset="0"/>
              </a:rPr>
              <a:t>分离定律是自由组合定律的基础</a:t>
            </a:r>
            <a:endParaRPr lang="zh-CN" altLang="zh-CN" sz="2800" b="1">
              <a:solidFill>
                <a:srgbClr val="FF0000"/>
              </a:solidFill>
              <a:ea typeface="楷体" panose="02010609060101010101" pitchFamily="49" charset="-122"/>
              <a:cs typeface="Times New Roman" panose="02020603050405020304" pitchFamily="18" charset="0"/>
              <a:sym typeface="Times New Roman" panose="02020603050405020304" pitchFamily="18" charset="0"/>
            </a:endParaRPr>
          </a:p>
        </p:txBody>
      </p:sp>
      <p:sp>
        <p:nvSpPr>
          <p:cNvPr id="66" name="Text Box 91"/>
          <p:cNvSpPr txBox="1">
            <a:spLocks noChangeArrowheads="1"/>
          </p:cNvSpPr>
          <p:nvPr>
            <p:custDataLst>
              <p:tags r:id="rId22"/>
            </p:custDataLst>
          </p:nvPr>
        </p:nvSpPr>
        <p:spPr bwMode="auto">
          <a:xfrm>
            <a:off x="9044554" y="2024290"/>
            <a:ext cx="158886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rgbClr val="8E163E"/>
                </a:solidFill>
                <a:latin typeface="Times New Roman" panose="02020603050405020304" pitchFamily="18" charset="0"/>
                <a:ea typeface="宋体" panose="02010600030101010101" pitchFamily="2" charset="-122"/>
              </a:defRPr>
            </a:lvl1pPr>
            <a:lvl2pPr marL="742950" indent="-285750">
              <a:defRPr>
                <a:solidFill>
                  <a:srgbClr val="8E163E"/>
                </a:solidFill>
                <a:latin typeface="Times New Roman" panose="02020603050405020304" pitchFamily="18" charset="0"/>
                <a:ea typeface="宋体" panose="02010600030101010101" pitchFamily="2" charset="-122"/>
              </a:defRPr>
            </a:lvl2pPr>
            <a:lvl3pPr marL="1143000" indent="-228600">
              <a:defRPr>
                <a:solidFill>
                  <a:srgbClr val="8E163E"/>
                </a:solidFill>
                <a:latin typeface="Times New Roman" panose="02020603050405020304" pitchFamily="18" charset="0"/>
                <a:ea typeface="宋体" panose="02010600030101010101" pitchFamily="2" charset="-122"/>
              </a:defRPr>
            </a:lvl3pPr>
            <a:lvl4pPr marL="1600200" indent="-228600">
              <a:defRPr>
                <a:solidFill>
                  <a:srgbClr val="8E163E"/>
                </a:solidFill>
                <a:latin typeface="Times New Roman" panose="02020603050405020304" pitchFamily="18" charset="0"/>
                <a:ea typeface="宋体" panose="02010600030101010101" pitchFamily="2" charset="-122"/>
              </a:defRPr>
            </a:lvl4pPr>
            <a:lvl5pPr marL="2057400" indent="-228600">
              <a:defRPr>
                <a:solidFill>
                  <a:srgbClr val="8E163E"/>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rgbClr val="8E163E"/>
                </a:solidFill>
                <a:latin typeface="Times New Roman" panose="02020603050405020304" pitchFamily="18" charset="0"/>
                <a:ea typeface="宋体" panose="02010600030101010101" pitchFamily="2" charset="-122"/>
              </a:defRPr>
            </a:lvl9pPr>
          </a:lstStyle>
          <a:p>
            <a:pPr eaLnBrk="1" hangingPunct="1"/>
            <a:r>
              <a:rPr lang="en-US" altLang="zh-CN" sz="2800" b="1">
                <a:solidFill>
                  <a:srgbClr val="FF0000"/>
                </a:solidFill>
                <a:ea typeface="楷体" panose="02010609060101010101" pitchFamily="49" charset="-122"/>
                <a:cs typeface="Times New Roman" panose="02020603050405020304" pitchFamily="18" charset="0"/>
                <a:sym typeface="Times New Roman" panose="02020603050405020304" pitchFamily="18" charset="0"/>
              </a:rPr>
              <a:t>4</a:t>
            </a:r>
            <a:r>
              <a:rPr lang="zh-CN" altLang="zh-CN" sz="2800" b="1">
                <a:solidFill>
                  <a:srgbClr val="FF0000"/>
                </a:solidFill>
                <a:ea typeface="楷体" panose="02010609060101010101" pitchFamily="49" charset="-122"/>
                <a:cs typeface="Times New Roman" panose="02020603050405020304" pitchFamily="18" charset="0"/>
                <a:sym typeface="Times New Roman" panose="02020603050405020304" pitchFamily="18" charset="0"/>
              </a:rPr>
              <a:t>种</a:t>
            </a:r>
            <a:r>
              <a:rPr lang="zh-CN" altLang="zh-CN" sz="2800" b="1">
                <a:solidFill>
                  <a:schemeClr val="tx1"/>
                </a:solidFill>
                <a:ea typeface="楷体" panose="02010609060101010101" pitchFamily="49" charset="-122"/>
                <a:cs typeface="Times New Roman" panose="02020603050405020304" pitchFamily="18" charset="0"/>
                <a:sym typeface="Times New Roman" panose="02020603050405020304" pitchFamily="18" charset="0"/>
              </a:rPr>
              <a:t>(</a:t>
            </a:r>
            <a:r>
              <a:rPr lang="en-US" altLang="zh-CN" sz="2800" b="1">
                <a:solidFill>
                  <a:schemeClr val="tx1"/>
                </a:solidFill>
                <a:ea typeface="楷体" panose="02010609060101010101" pitchFamily="49" charset="-122"/>
                <a:cs typeface="Times New Roman" panose="02020603050405020304" pitchFamily="18" charset="0"/>
                <a:sym typeface="Times New Roman" panose="02020603050405020304" pitchFamily="18" charset="0"/>
              </a:rPr>
              <a:t>2</a:t>
            </a:r>
            <a:r>
              <a:rPr lang="zh-CN" altLang="zh-CN" sz="2800" b="1" baseline="30000">
                <a:solidFill>
                  <a:schemeClr val="tx1"/>
                </a:solidFill>
                <a:ea typeface="楷体" panose="02010609060101010101" pitchFamily="49" charset="-122"/>
                <a:cs typeface="Times New Roman" panose="02020603050405020304" pitchFamily="18" charset="0"/>
                <a:sym typeface="Times New Roman" panose="02020603050405020304" pitchFamily="18" charset="0"/>
              </a:rPr>
              <a:t>n</a:t>
            </a:r>
            <a:r>
              <a:rPr lang="zh-CN" altLang="zh-CN" sz="2800" b="1">
                <a:solidFill>
                  <a:schemeClr val="tx1"/>
                </a:solidFill>
                <a:ea typeface="楷体" panose="02010609060101010101" pitchFamily="49" charset="-122"/>
                <a:cs typeface="Times New Roman" panose="02020603050405020304" pitchFamily="18" charset="0"/>
                <a:sym typeface="Times New Roman" panose="02020603050405020304" pitchFamily="18" charset="0"/>
              </a:rPr>
              <a:t>种)</a:t>
            </a:r>
            <a:r>
              <a:rPr lang="en-US" altLang="zh-CN" sz="2800" b="1">
                <a:solidFill>
                  <a:schemeClr val="tx1"/>
                </a:solidFill>
                <a:ea typeface="楷体" panose="02010609060101010101" pitchFamily="49" charset="-122"/>
                <a:cs typeface="Times New Roman" panose="02020603050405020304" pitchFamily="18" charset="0"/>
                <a:sym typeface="Times New Roman" panose="02020603050405020304" pitchFamily="18" charset="0"/>
              </a:rPr>
              <a:t>   </a:t>
            </a:r>
            <a:endParaRPr lang="zh-CN" altLang="zh-CN" sz="2800" b="1" baseline="30000">
              <a:solidFill>
                <a:schemeClr val="tx1"/>
              </a:solidFill>
              <a:ea typeface="楷体" panose="02010609060101010101" pitchFamily="49" charset="-122"/>
              <a:cs typeface="Times New Roman" panose="02020603050405020304" pitchFamily="18" charset="0"/>
              <a:sym typeface="Times New Roman" panose="02020603050405020304" pitchFamily="18" charset="0"/>
            </a:endParaRPr>
          </a:p>
        </p:txBody>
      </p:sp>
    </p:spTree>
    <p:custDataLst>
      <p:tags r:id="rId23"/>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7"/>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9"/>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1"/>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3"/>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after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3"/>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after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5"/>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after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6"/>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after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58"/>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after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60"/>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afterGroup">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62"/>
                                        </p:tgtEl>
                                        <p:attrNameLst>
                                          <p:attrName>style.visibility</p:attrName>
                                        </p:attrNameLst>
                                      </p:cBhvr>
                                      <p:to>
                                        <p:strVal val="visible"/>
                                      </p:to>
                                    </p:set>
                                  </p:childTnLst>
                                </p:cTn>
                              </p:par>
                            </p:childTnLst>
                          </p:cTn>
                        </p:par>
                      </p:childTnLst>
                    </p:cTn>
                  </p:par>
                  <p:par>
                    <p:cTn id="55" fill="hold" nodeType="clickPar">
                      <p:stCondLst>
                        <p:cond delay="indefinite"/>
                      </p:stCondLst>
                      <p:childTnLst>
                        <p:par>
                          <p:cTn id="56" fill="hold" nodeType="afterGroup">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64"/>
                                        </p:tgtEl>
                                        <p:attrNameLst>
                                          <p:attrName>style.visibility</p:attrName>
                                        </p:attrNameLst>
                                      </p:cBhvr>
                                      <p:to>
                                        <p:strVal val="visible"/>
                                      </p:to>
                                    </p:set>
                                  </p:childTnLst>
                                </p:cTn>
                              </p:par>
                            </p:childTnLst>
                          </p:cTn>
                        </p:par>
                      </p:childTnLst>
                    </p:cTn>
                  </p:par>
                  <p:par>
                    <p:cTn id="59" fill="hold" nodeType="clickPar">
                      <p:stCondLst>
                        <p:cond delay="indefinite"/>
                      </p:stCondLst>
                      <p:childTnLst>
                        <p:par>
                          <p:cTn id="60" fill="hold" nodeType="afterGroup">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6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83" name="文本框 82"/>
          <p:cNvSpPr txBox="1"/>
          <p:nvPr>
            <p:custDataLst>
              <p:tags r:id="rId3"/>
            </p:custDataLst>
          </p:nvPr>
        </p:nvSpPr>
        <p:spPr>
          <a:xfrm>
            <a:off x="8185150" y="5388610"/>
            <a:ext cx="2336165" cy="645160"/>
          </a:xfrm>
          <a:prstGeom prst="rect">
            <a:avLst/>
          </a:prstGeom>
          <a:noFill/>
        </p:spPr>
        <p:txBody>
          <a:bodyPr wrap="square" rtlCol="0">
            <a:spAutoFit/>
          </a:bodyPr>
          <a:lstStyle/>
          <a:p>
            <a:pPr algn="ctr"/>
            <a:r>
              <a:rPr lang="zh-CN" altLang="en-US" b="1">
                <a:latin typeface="黑体" panose="02010609060101010101" charset="-122"/>
                <a:ea typeface="黑体" panose="02010609060101010101" charset="-122"/>
              </a:rPr>
              <a:t>杂种后代，同时出现显性性状和隐性性状</a:t>
            </a:r>
            <a:endParaRPr lang="zh-CN" altLang="en-US" b="1">
              <a:latin typeface="黑体" panose="02010609060101010101" charset="-122"/>
              <a:ea typeface="黑体" panose="02010609060101010101" charset="-122"/>
            </a:endParaRPr>
          </a:p>
        </p:txBody>
      </p:sp>
      <p:sp>
        <p:nvSpPr>
          <p:cNvPr id="82" name="文本框 81"/>
          <p:cNvSpPr txBox="1"/>
          <p:nvPr>
            <p:custDataLst>
              <p:tags r:id="rId4"/>
            </p:custDataLst>
          </p:nvPr>
        </p:nvSpPr>
        <p:spPr>
          <a:xfrm>
            <a:off x="6811645" y="4875530"/>
            <a:ext cx="1798320" cy="645160"/>
          </a:xfrm>
          <a:prstGeom prst="rect">
            <a:avLst/>
          </a:prstGeom>
          <a:noFill/>
        </p:spPr>
        <p:txBody>
          <a:bodyPr wrap="square" rtlCol="0">
            <a:spAutoFit/>
          </a:bodyPr>
          <a:lstStyle/>
          <a:p>
            <a:r>
              <a:rPr lang="zh-CN" altLang="en-US" b="1">
                <a:latin typeface="黑体" panose="02010609060101010101" charset="-122"/>
                <a:ea typeface="黑体" panose="02010609060101010101" charset="-122"/>
              </a:rPr>
              <a:t>同种生物同一性状的不同表现型</a:t>
            </a:r>
            <a:endParaRPr lang="zh-CN" altLang="en-US" b="1">
              <a:latin typeface="黑体" panose="02010609060101010101" charset="-122"/>
              <a:ea typeface="黑体" panose="02010609060101010101" charset="-122"/>
            </a:endParaRPr>
          </a:p>
        </p:txBody>
      </p:sp>
      <p:sp>
        <p:nvSpPr>
          <p:cNvPr id="87" name="文本框 86"/>
          <p:cNvSpPr txBox="1"/>
          <p:nvPr>
            <p:custDataLst>
              <p:tags r:id="rId5"/>
            </p:custDataLst>
          </p:nvPr>
        </p:nvSpPr>
        <p:spPr>
          <a:xfrm>
            <a:off x="9322435" y="1915160"/>
            <a:ext cx="642620" cy="368300"/>
          </a:xfrm>
          <a:prstGeom prst="rect">
            <a:avLst/>
          </a:prstGeom>
          <a:noFill/>
        </p:spPr>
        <p:txBody>
          <a:bodyPr wrap="none" rtlCol="0">
            <a:spAutoFit/>
          </a:bodyPr>
          <a:lstStyle/>
          <a:p>
            <a:r>
              <a:rPr lang="zh-CN" altLang="en-US" b="1">
                <a:latin typeface="黑体" panose="02010609060101010101" charset="-122"/>
                <a:ea typeface="黑体" panose="02010609060101010101" charset="-122"/>
              </a:rPr>
              <a:t>配子</a:t>
            </a:r>
            <a:endParaRPr lang="zh-CN" altLang="en-US" b="1">
              <a:latin typeface="黑体" panose="02010609060101010101" charset="-122"/>
              <a:ea typeface="黑体" panose="02010609060101010101" charset="-122"/>
            </a:endParaRPr>
          </a:p>
        </p:txBody>
      </p:sp>
      <p:sp>
        <p:nvSpPr>
          <p:cNvPr id="84" name="文本框 83"/>
          <p:cNvSpPr txBox="1"/>
          <p:nvPr>
            <p:custDataLst>
              <p:tags r:id="rId6"/>
            </p:custDataLst>
          </p:nvPr>
        </p:nvSpPr>
        <p:spPr>
          <a:xfrm>
            <a:off x="7008495" y="2129790"/>
            <a:ext cx="1223010" cy="645160"/>
          </a:xfrm>
          <a:prstGeom prst="rect">
            <a:avLst/>
          </a:prstGeom>
          <a:noFill/>
        </p:spPr>
        <p:txBody>
          <a:bodyPr wrap="square" rtlCol="0">
            <a:spAutoFit/>
          </a:bodyPr>
          <a:lstStyle/>
          <a:p>
            <a:pPr algn="ctr"/>
            <a:r>
              <a:rPr lang="zh-CN" altLang="en-US" b="1">
                <a:latin typeface="黑体" panose="02010609060101010101" charset="-122"/>
                <a:ea typeface="黑体" panose="02010609060101010101" charset="-122"/>
              </a:rPr>
              <a:t>同一对遗传因子</a:t>
            </a:r>
            <a:endParaRPr lang="zh-CN" altLang="en-US" b="1">
              <a:latin typeface="黑体" panose="02010609060101010101" charset="-122"/>
              <a:ea typeface="黑体" panose="02010609060101010101" charset="-122"/>
            </a:endParaRPr>
          </a:p>
        </p:txBody>
      </p:sp>
      <p:sp>
        <p:nvSpPr>
          <p:cNvPr id="19" name="文本框 18"/>
          <p:cNvSpPr txBox="1"/>
          <p:nvPr>
            <p:custDataLst>
              <p:tags r:id="rId7"/>
            </p:custDataLst>
          </p:nvPr>
        </p:nvSpPr>
        <p:spPr>
          <a:xfrm>
            <a:off x="5345430" y="2167890"/>
            <a:ext cx="459740" cy="551180"/>
          </a:xfrm>
          <a:prstGeom prst="rect">
            <a:avLst/>
          </a:prstGeom>
          <a:noFill/>
        </p:spPr>
        <p:txBody>
          <a:bodyPr vert="eaVert" wrap="none" rtlCol="0" anchor="ctr" anchorCtr="0">
            <a:spAutoFit/>
          </a:bodyPr>
          <a:lstStyle/>
          <a:p>
            <a:r>
              <a:rPr lang="zh-CN" altLang="en-US" b="1">
                <a:latin typeface="黑体" panose="02010609060101010101" charset="-122"/>
                <a:ea typeface="黑体" panose="02010609060101010101" charset="-122"/>
              </a:rPr>
              <a:t>合子</a:t>
            </a:r>
            <a:endParaRPr lang="zh-CN" altLang="en-US" b="1">
              <a:latin typeface="黑体" panose="02010609060101010101" charset="-122"/>
              <a:ea typeface="黑体" panose="02010609060101010101" charset="-122"/>
            </a:endParaRPr>
          </a:p>
        </p:txBody>
      </p:sp>
      <p:sp>
        <p:nvSpPr>
          <p:cNvPr id="8195" name="矩形 80899"/>
          <p:cNvSpPr/>
          <p:nvPr>
            <p:custDataLst>
              <p:tags r:id="rId8"/>
            </p:custDataLst>
          </p:nvPr>
        </p:nvSpPr>
        <p:spPr>
          <a:xfrm>
            <a:off x="0" y="102235"/>
            <a:ext cx="12192000" cy="953135"/>
          </a:xfrm>
          <a:prstGeom prst="rect">
            <a:avLst/>
          </a:prstGeom>
          <a:noFill/>
          <a:ln w="38100">
            <a:noFill/>
          </a:ln>
        </p:spPr>
        <p:txBody>
          <a:bodyPr wrap="squar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None/>
            </a:pPr>
            <a:r>
              <a:rPr lang="zh-CN" altLang="en-US" sz="2800" b="1">
                <a:latin typeface="Times New Roman" panose="02020603050405020304" pitchFamily="18" charset="0"/>
                <a:ea typeface="黑体" panose="02010609060101010101" charset="-122"/>
              </a:rPr>
              <a:t>第</a:t>
            </a:r>
            <a:r>
              <a:rPr lang="en-US" altLang="zh-CN" sz="2800" b="1">
                <a:latin typeface="Times New Roman" panose="02020603050405020304" pitchFamily="18" charset="0"/>
                <a:ea typeface="黑体" panose="02010609060101010101" charset="-122"/>
              </a:rPr>
              <a:t>1</a:t>
            </a:r>
            <a:r>
              <a:rPr lang="zh-CN" altLang="en-US" sz="2800" b="1">
                <a:latin typeface="Times New Roman" panose="02020603050405020304" pitchFamily="18" charset="0"/>
                <a:ea typeface="黑体" panose="02010609060101010101" charset="-122"/>
              </a:rPr>
              <a:t>章  遗传因子的发现</a:t>
            </a:r>
            <a:endParaRPr lang="en-US" altLang="zh-CN" sz="2800" b="1">
              <a:latin typeface="Times New Roman" panose="02020603050405020304" pitchFamily="18" charset="0"/>
              <a:ea typeface="黑体" panose="02010609060101010101" charset="-122"/>
            </a:endParaRPr>
          </a:p>
          <a:p>
            <a:pPr marL="0" lvl="0" indent="0" algn="ctr" eaLnBrk="1" hangingPunct="1">
              <a:lnSpc>
                <a:spcPct val="100000"/>
              </a:lnSpc>
              <a:spcBef>
                <a:spcPct val="0"/>
              </a:spcBef>
              <a:buNone/>
            </a:pPr>
            <a:r>
              <a:rPr lang="zh-CN" altLang="en-US" sz="2800" b="1">
                <a:latin typeface="Times New Roman" panose="02020603050405020304" pitchFamily="18" charset="0"/>
                <a:ea typeface="黑体" panose="02010609060101010101" charset="-122"/>
              </a:rPr>
              <a:t>第</a:t>
            </a:r>
            <a:r>
              <a:rPr lang="en-US" altLang="zh-CN" sz="2800" b="1">
                <a:latin typeface="Times New Roman" panose="02020603050405020304" pitchFamily="18" charset="0"/>
                <a:ea typeface="黑体" panose="02010609060101010101" charset="-122"/>
              </a:rPr>
              <a:t>2</a:t>
            </a:r>
            <a:r>
              <a:rPr lang="zh-CN" altLang="en-US" sz="2800" b="1">
                <a:latin typeface="Times New Roman" panose="02020603050405020304" pitchFamily="18" charset="0"/>
                <a:ea typeface="黑体" panose="02010609060101010101" charset="-122"/>
              </a:rPr>
              <a:t>节  孟德尔的豌豆杂交实验（二）</a:t>
            </a:r>
            <a:endParaRPr lang="zh-CN" altLang="en-US" sz="2800" b="1">
              <a:latin typeface="Times New Roman" panose="02020603050405020304" pitchFamily="18" charset="0"/>
              <a:ea typeface="黑体" panose="02010609060101010101" charset="-122"/>
            </a:endParaRPr>
          </a:p>
        </p:txBody>
      </p:sp>
      <p:sp>
        <p:nvSpPr>
          <p:cNvPr id="4" name="矩形 3"/>
          <p:cNvSpPr/>
          <p:nvPr>
            <p:custDataLst>
              <p:tags r:id="rId9"/>
            </p:custDataLst>
          </p:nvPr>
        </p:nvSpPr>
        <p:spPr bwMode="auto">
          <a:xfrm>
            <a:off x="5680710" y="2226310"/>
            <a:ext cx="1417955" cy="431165"/>
          </a:xfrm>
          <a:prstGeom prst="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a:ln>
                  <a:noFill/>
                </a:ln>
                <a:solidFill>
                  <a:schemeClr val="tx1"/>
                </a:solidFill>
                <a:effectLst/>
                <a:uLnTx/>
                <a:uFillTx/>
                <a:latin typeface="Times New Roman" panose="02020603050405020304" pitchFamily="18" charset="0"/>
                <a:ea typeface="黑体" panose="02010609060101010101" charset="-122"/>
                <a:cs typeface="+mn-cs"/>
              </a:rPr>
              <a:t>遗传因子</a:t>
            </a:r>
            <a:endParaRPr kumimoji="0" lang="zh-CN" altLang="en-US" sz="2400" b="1" i="0" u="none" strike="noStrike" kern="1200" cap="none" spc="0" normalizeH="0" baseline="0" noProof="0">
              <a:ln>
                <a:noFill/>
              </a:ln>
              <a:solidFill>
                <a:schemeClr val="tx1"/>
              </a:solidFill>
              <a:effectLst/>
              <a:uLnTx/>
              <a:uFillTx/>
              <a:latin typeface="Times New Roman" panose="02020603050405020304" pitchFamily="18" charset="0"/>
              <a:ea typeface="黑体" panose="02010609060101010101" charset="-122"/>
              <a:cs typeface="+mn-cs"/>
            </a:endParaRPr>
          </a:p>
        </p:txBody>
      </p:sp>
      <p:sp>
        <p:nvSpPr>
          <p:cNvPr id="35" name="矩形 34"/>
          <p:cNvSpPr/>
          <p:nvPr>
            <p:custDataLst>
              <p:tags r:id="rId10"/>
            </p:custDataLst>
          </p:nvPr>
        </p:nvSpPr>
        <p:spPr>
          <a:xfrm>
            <a:off x="6013450" y="4963795"/>
            <a:ext cx="798195" cy="462915"/>
          </a:xfrm>
          <a:prstGeom prst="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sz="2400" b="1">
                <a:latin typeface="Times New Roman" panose="02020603050405020304" pitchFamily="18" charset="0"/>
                <a:ea typeface="黑体" panose="02010609060101010101" charset="-122"/>
              </a:rPr>
              <a:t>性状</a:t>
            </a:r>
            <a:endParaRPr lang="zh-CN" sz="2400" b="1">
              <a:latin typeface="Times New Roman" panose="02020603050405020304" pitchFamily="18" charset="0"/>
              <a:ea typeface="黑体" panose="02010609060101010101" charset="-122"/>
            </a:endParaRPr>
          </a:p>
        </p:txBody>
      </p:sp>
      <p:cxnSp>
        <p:nvCxnSpPr>
          <p:cNvPr id="8" name="直接箭头连接符 7"/>
          <p:cNvCxnSpPr>
            <a:stCxn id="4" idx="2"/>
            <a:endCxn id="35" idx="0"/>
          </p:cNvCxnSpPr>
          <p:nvPr>
            <p:custDataLst>
              <p:tags r:id="rId11"/>
            </p:custDataLst>
          </p:nvPr>
        </p:nvCxnSpPr>
        <p:spPr>
          <a:xfrm>
            <a:off x="6390005" y="2657475"/>
            <a:ext cx="22860" cy="2306320"/>
          </a:xfrm>
          <a:prstGeom prst="straightConnector1">
            <a:avLst/>
          </a:prstGeom>
          <a:ln>
            <a:tailEnd type="arrow" w="med" len="med"/>
          </a:ln>
        </p:spPr>
        <p:style>
          <a:lnRef idx="3">
            <a:schemeClr val="dk1"/>
          </a:lnRef>
          <a:fillRef idx="0">
            <a:schemeClr val="dk1"/>
          </a:fillRef>
          <a:effectRef idx="2">
            <a:schemeClr val="dk1"/>
          </a:effectRef>
          <a:fontRef idx="minor">
            <a:schemeClr val="tx1"/>
          </a:fontRef>
        </p:style>
      </p:cxnSp>
      <p:sp>
        <p:nvSpPr>
          <p:cNvPr id="14" name="文本框 13"/>
          <p:cNvSpPr txBox="1"/>
          <p:nvPr>
            <p:custDataLst>
              <p:tags r:id="rId12"/>
            </p:custDataLst>
          </p:nvPr>
        </p:nvSpPr>
        <p:spPr>
          <a:xfrm>
            <a:off x="5928995" y="3192145"/>
            <a:ext cx="551815" cy="1236980"/>
          </a:xfrm>
          <a:prstGeom prst="rect">
            <a:avLst/>
          </a:prstGeom>
          <a:noFill/>
        </p:spPr>
        <p:txBody>
          <a:bodyPr vert="eaVert" wrap="none" rtlCol="0">
            <a:spAutoFit/>
          </a:bodyPr>
          <a:lstStyle/>
          <a:p>
            <a:pPr algn="ctr"/>
            <a:r>
              <a:rPr lang="zh-CN" altLang="en-US" sz="2400" b="1">
                <a:latin typeface="Times New Roman" panose="02020603050405020304" pitchFamily="18" charset="0"/>
                <a:ea typeface="黑体" panose="02010609060101010101" charset="-122"/>
              </a:rPr>
              <a:t>决</a:t>
            </a:r>
            <a:r>
              <a:rPr lang="en-US" altLang="zh-CN" sz="2400" b="1">
                <a:latin typeface="Times New Roman" panose="02020603050405020304" pitchFamily="18" charset="0"/>
                <a:ea typeface="黑体" panose="02010609060101010101" charset="-122"/>
              </a:rPr>
              <a:t>       </a:t>
            </a:r>
            <a:r>
              <a:rPr lang="zh-CN" altLang="en-US" sz="2400" b="1">
                <a:latin typeface="Times New Roman" panose="02020603050405020304" pitchFamily="18" charset="0"/>
                <a:ea typeface="黑体" panose="02010609060101010101" charset="-122"/>
              </a:rPr>
              <a:t>定</a:t>
            </a:r>
            <a:endParaRPr lang="zh-CN" altLang="en-US" sz="2400" b="1">
              <a:latin typeface="Times New Roman" panose="02020603050405020304" pitchFamily="18" charset="0"/>
              <a:ea typeface="黑体" panose="02010609060101010101" charset="-122"/>
            </a:endParaRPr>
          </a:p>
        </p:txBody>
      </p:sp>
      <p:cxnSp>
        <p:nvCxnSpPr>
          <p:cNvPr id="15" name="直接箭头连接符 14"/>
          <p:cNvCxnSpPr>
            <a:stCxn id="4" idx="1"/>
          </p:cNvCxnSpPr>
          <p:nvPr>
            <p:custDataLst>
              <p:tags r:id="rId13"/>
            </p:custDataLst>
          </p:nvPr>
        </p:nvCxnSpPr>
        <p:spPr>
          <a:xfrm flipH="1">
            <a:off x="5394960" y="2442210"/>
            <a:ext cx="285750" cy="2540"/>
          </a:xfrm>
          <a:prstGeom prst="straightConnector1">
            <a:avLst/>
          </a:prstGeom>
          <a:ln>
            <a:tailEnd type="arrow" w="med" len="med"/>
          </a:ln>
        </p:spPr>
        <p:style>
          <a:lnRef idx="3">
            <a:schemeClr val="dk1"/>
          </a:lnRef>
          <a:fillRef idx="0">
            <a:schemeClr val="dk1"/>
          </a:fillRef>
          <a:effectRef idx="2">
            <a:schemeClr val="dk1"/>
          </a:effectRef>
          <a:fontRef idx="minor">
            <a:schemeClr val="tx1"/>
          </a:fontRef>
        </p:style>
      </p:cxnSp>
      <p:sp>
        <p:nvSpPr>
          <p:cNvPr id="16" name="矩形 15"/>
          <p:cNvSpPr/>
          <p:nvPr>
            <p:custDataLst>
              <p:tags r:id="rId14"/>
            </p:custDataLst>
          </p:nvPr>
        </p:nvSpPr>
        <p:spPr bwMode="auto">
          <a:xfrm>
            <a:off x="2438400" y="2229485"/>
            <a:ext cx="2983230" cy="431165"/>
          </a:xfrm>
          <a:prstGeom prst="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a:ln>
                  <a:noFill/>
                </a:ln>
                <a:solidFill>
                  <a:schemeClr val="tx1"/>
                </a:solidFill>
                <a:effectLst/>
                <a:uLnTx/>
                <a:uFillTx/>
                <a:latin typeface="Times New Roman" panose="02020603050405020304" pitchFamily="18" charset="0"/>
                <a:ea typeface="黑体" panose="02010609060101010101" charset="-122"/>
                <a:cs typeface="+mn-cs"/>
              </a:rPr>
              <a:t>成对的遗传因子组成</a:t>
            </a:r>
            <a:endParaRPr kumimoji="0" lang="zh-CN" altLang="en-US" sz="2400" b="1" i="0" u="none" strike="noStrike" kern="1200" cap="none" spc="0" normalizeH="0" baseline="0" noProof="0">
              <a:ln>
                <a:noFill/>
              </a:ln>
              <a:solidFill>
                <a:schemeClr val="tx1"/>
              </a:solidFill>
              <a:effectLst/>
              <a:uLnTx/>
              <a:uFillTx/>
              <a:latin typeface="Times New Roman" panose="02020603050405020304" pitchFamily="18" charset="0"/>
              <a:ea typeface="黑体" panose="02010609060101010101" charset="-122"/>
              <a:cs typeface="+mn-cs"/>
            </a:endParaRPr>
          </a:p>
        </p:txBody>
      </p:sp>
      <p:cxnSp>
        <p:nvCxnSpPr>
          <p:cNvPr id="20" name="直接连接符 19"/>
          <p:cNvCxnSpPr/>
          <p:nvPr>
            <p:custDataLst>
              <p:tags r:id="rId15"/>
            </p:custDataLst>
          </p:nvPr>
        </p:nvCxnSpPr>
        <p:spPr>
          <a:xfrm flipH="1" flipV="1">
            <a:off x="1506220" y="2446020"/>
            <a:ext cx="937260" cy="8890"/>
          </a:xfrm>
          <a:prstGeom prst="line">
            <a:avLst/>
          </a:prstGeom>
        </p:spPr>
        <p:style>
          <a:lnRef idx="3">
            <a:schemeClr val="dk1"/>
          </a:lnRef>
          <a:fillRef idx="0">
            <a:schemeClr val="dk1"/>
          </a:fillRef>
          <a:effectRef idx="2">
            <a:schemeClr val="dk1"/>
          </a:effectRef>
          <a:fontRef idx="minor">
            <a:schemeClr val="tx1"/>
          </a:fontRef>
        </p:style>
      </p:cxnSp>
      <p:cxnSp>
        <p:nvCxnSpPr>
          <p:cNvPr id="21" name="直接连接符 20"/>
          <p:cNvCxnSpPr/>
          <p:nvPr>
            <p:custDataLst>
              <p:tags r:id="rId16"/>
            </p:custDataLst>
          </p:nvPr>
        </p:nvCxnSpPr>
        <p:spPr>
          <a:xfrm flipH="1" flipV="1">
            <a:off x="2196465" y="3211830"/>
            <a:ext cx="1905" cy="3024505"/>
          </a:xfrm>
          <a:prstGeom prst="line">
            <a:avLst/>
          </a:prstGeom>
        </p:spPr>
        <p:style>
          <a:lnRef idx="3">
            <a:schemeClr val="dk1"/>
          </a:lnRef>
          <a:fillRef idx="0">
            <a:schemeClr val="dk1"/>
          </a:fillRef>
          <a:effectRef idx="2">
            <a:schemeClr val="dk1"/>
          </a:effectRef>
          <a:fontRef idx="minor">
            <a:schemeClr val="tx1"/>
          </a:fontRef>
        </p:style>
      </p:cxnSp>
      <p:sp>
        <p:nvSpPr>
          <p:cNvPr id="28" name="左大括号 27"/>
          <p:cNvSpPr/>
          <p:nvPr>
            <p:custDataLst>
              <p:tags r:id="rId17"/>
            </p:custDataLst>
          </p:nvPr>
        </p:nvSpPr>
        <p:spPr>
          <a:xfrm rot="5400000">
            <a:off x="1370965" y="1931670"/>
            <a:ext cx="241300" cy="1409700"/>
          </a:xfrm>
          <a:prstGeom prst="leftBrace">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a:p>
        </p:txBody>
      </p:sp>
      <p:sp>
        <p:nvSpPr>
          <p:cNvPr id="29" name="矩形 28"/>
          <p:cNvSpPr/>
          <p:nvPr>
            <p:custDataLst>
              <p:tags r:id="rId18"/>
            </p:custDataLst>
          </p:nvPr>
        </p:nvSpPr>
        <p:spPr bwMode="auto">
          <a:xfrm>
            <a:off x="220345" y="2781300"/>
            <a:ext cx="1134745" cy="431165"/>
          </a:xfrm>
          <a:prstGeom prst="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a:ln>
                  <a:noFill/>
                </a:ln>
                <a:solidFill>
                  <a:schemeClr val="tx1"/>
                </a:solidFill>
                <a:effectLst/>
                <a:uLnTx/>
                <a:uFillTx/>
                <a:latin typeface="Times New Roman" panose="02020603050405020304" pitchFamily="18" charset="0"/>
                <a:ea typeface="黑体" panose="02010609060101010101" charset="-122"/>
                <a:cs typeface="+mn-cs"/>
              </a:rPr>
              <a:t>纯合子</a:t>
            </a:r>
            <a:endParaRPr kumimoji="0" lang="zh-CN" altLang="en-US" sz="2400" b="1" i="0" u="none" strike="noStrike" kern="1200" cap="none" spc="0" normalizeH="0" baseline="0" noProof="0">
              <a:ln>
                <a:noFill/>
              </a:ln>
              <a:solidFill>
                <a:schemeClr val="tx1"/>
              </a:solidFill>
              <a:effectLst/>
              <a:uLnTx/>
              <a:uFillTx/>
              <a:latin typeface="Times New Roman" panose="02020603050405020304" pitchFamily="18" charset="0"/>
              <a:ea typeface="黑体" panose="02010609060101010101" charset="-122"/>
              <a:cs typeface="+mn-cs"/>
            </a:endParaRPr>
          </a:p>
        </p:txBody>
      </p:sp>
      <p:sp>
        <p:nvSpPr>
          <p:cNvPr id="30" name="矩形 29"/>
          <p:cNvSpPr/>
          <p:nvPr>
            <p:custDataLst>
              <p:tags r:id="rId19"/>
            </p:custDataLst>
          </p:nvPr>
        </p:nvSpPr>
        <p:spPr bwMode="auto">
          <a:xfrm>
            <a:off x="1631315" y="2780665"/>
            <a:ext cx="1134745" cy="431165"/>
          </a:xfrm>
          <a:prstGeom prst="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a:ln>
                  <a:noFill/>
                </a:ln>
                <a:solidFill>
                  <a:schemeClr val="tx1"/>
                </a:solidFill>
                <a:effectLst/>
                <a:uLnTx/>
                <a:uFillTx/>
                <a:latin typeface="Times New Roman" panose="02020603050405020304" pitchFamily="18" charset="0"/>
                <a:ea typeface="黑体" panose="02010609060101010101" charset="-122"/>
                <a:cs typeface="+mn-cs"/>
              </a:rPr>
              <a:t>杂合子</a:t>
            </a:r>
            <a:endParaRPr kumimoji="0" lang="zh-CN" altLang="en-US" sz="2400" b="1" i="0" u="none" strike="noStrike" kern="1200" cap="none" spc="0" normalizeH="0" baseline="0" noProof="0">
              <a:ln>
                <a:noFill/>
              </a:ln>
              <a:solidFill>
                <a:schemeClr val="tx1"/>
              </a:solidFill>
              <a:effectLst/>
              <a:uLnTx/>
              <a:uFillTx/>
              <a:latin typeface="Times New Roman" panose="02020603050405020304" pitchFamily="18" charset="0"/>
              <a:ea typeface="黑体" panose="02010609060101010101" charset="-122"/>
              <a:cs typeface="+mn-cs"/>
            </a:endParaRPr>
          </a:p>
        </p:txBody>
      </p:sp>
      <p:sp>
        <p:nvSpPr>
          <p:cNvPr id="32" name="矩形 31"/>
          <p:cNvSpPr/>
          <p:nvPr>
            <p:custDataLst>
              <p:tags r:id="rId20"/>
            </p:custDataLst>
          </p:nvPr>
        </p:nvSpPr>
        <p:spPr>
          <a:xfrm>
            <a:off x="8618855" y="4963160"/>
            <a:ext cx="1473200" cy="462915"/>
          </a:xfrm>
          <a:prstGeom prst="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sz="2400" b="1">
                <a:latin typeface="Times New Roman" panose="02020603050405020304" pitchFamily="18" charset="0"/>
                <a:ea typeface="黑体" panose="02010609060101010101" charset="-122"/>
              </a:rPr>
              <a:t>相对性状</a:t>
            </a:r>
            <a:endParaRPr lang="zh-CN" sz="2400" b="1">
              <a:latin typeface="Times New Roman" panose="02020603050405020304" pitchFamily="18" charset="0"/>
              <a:ea typeface="黑体" panose="02010609060101010101" charset="-122"/>
            </a:endParaRPr>
          </a:p>
        </p:txBody>
      </p:sp>
      <p:sp>
        <p:nvSpPr>
          <p:cNvPr id="33" name="矩形 32"/>
          <p:cNvSpPr/>
          <p:nvPr>
            <p:custDataLst>
              <p:tags r:id="rId21"/>
            </p:custDataLst>
          </p:nvPr>
        </p:nvSpPr>
        <p:spPr bwMode="auto">
          <a:xfrm>
            <a:off x="8145145" y="2235200"/>
            <a:ext cx="2421255" cy="431165"/>
          </a:xfrm>
          <a:prstGeom prst="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a:ln>
                  <a:noFill/>
                </a:ln>
                <a:solidFill>
                  <a:schemeClr val="tx1"/>
                </a:solidFill>
                <a:effectLst/>
                <a:uLnTx/>
                <a:uFillTx/>
                <a:latin typeface="Times New Roman" panose="02020603050405020304" pitchFamily="18" charset="0"/>
                <a:ea typeface="黑体" panose="02010609060101010101" charset="-122"/>
                <a:cs typeface="+mn-cs"/>
              </a:rPr>
              <a:t>不同的遗传因子</a:t>
            </a:r>
            <a:endParaRPr kumimoji="0" lang="zh-CN" altLang="en-US" sz="2400" b="1" i="0" u="none" strike="noStrike" kern="1200" cap="none" spc="0" normalizeH="0" baseline="0" noProof="0">
              <a:ln>
                <a:noFill/>
              </a:ln>
              <a:solidFill>
                <a:schemeClr val="tx1"/>
              </a:solidFill>
              <a:effectLst/>
              <a:uLnTx/>
              <a:uFillTx/>
              <a:latin typeface="Times New Roman" panose="02020603050405020304" pitchFamily="18" charset="0"/>
              <a:ea typeface="黑体" panose="02010609060101010101" charset="-122"/>
              <a:cs typeface="+mn-cs"/>
            </a:endParaRPr>
          </a:p>
        </p:txBody>
      </p:sp>
      <p:sp>
        <p:nvSpPr>
          <p:cNvPr id="34" name="矩形 33"/>
          <p:cNvSpPr/>
          <p:nvPr>
            <p:custDataLst>
              <p:tags r:id="rId22"/>
            </p:custDataLst>
          </p:nvPr>
        </p:nvSpPr>
        <p:spPr bwMode="auto">
          <a:xfrm>
            <a:off x="6811645" y="2960370"/>
            <a:ext cx="2037715" cy="431165"/>
          </a:xfrm>
          <a:prstGeom prst="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a:ln>
                  <a:noFill/>
                </a:ln>
                <a:solidFill>
                  <a:schemeClr val="tx1"/>
                </a:solidFill>
                <a:effectLst/>
                <a:uLnTx/>
                <a:uFillTx/>
                <a:latin typeface="Times New Roman" panose="02020603050405020304" pitchFamily="18" charset="0"/>
                <a:ea typeface="黑体" panose="02010609060101010101" charset="-122"/>
                <a:cs typeface="+mn-cs"/>
              </a:rPr>
              <a:t>显性遗传因子</a:t>
            </a:r>
            <a:endParaRPr kumimoji="0" lang="zh-CN" altLang="en-US" sz="2400" b="1" i="0" u="none" strike="noStrike" kern="1200" cap="none" spc="0" normalizeH="0" baseline="0" noProof="0">
              <a:ln>
                <a:noFill/>
              </a:ln>
              <a:solidFill>
                <a:schemeClr val="tx1"/>
              </a:solidFill>
              <a:effectLst/>
              <a:uLnTx/>
              <a:uFillTx/>
              <a:latin typeface="Times New Roman" panose="02020603050405020304" pitchFamily="18" charset="0"/>
              <a:ea typeface="黑体" panose="02010609060101010101" charset="-122"/>
              <a:cs typeface="+mn-cs"/>
            </a:endParaRPr>
          </a:p>
        </p:txBody>
      </p:sp>
      <p:sp>
        <p:nvSpPr>
          <p:cNvPr id="36" name="矩形 35"/>
          <p:cNvSpPr/>
          <p:nvPr>
            <p:custDataLst>
              <p:tags r:id="rId23"/>
            </p:custDataLst>
          </p:nvPr>
        </p:nvSpPr>
        <p:spPr bwMode="auto">
          <a:xfrm>
            <a:off x="9902825" y="2960370"/>
            <a:ext cx="2037715" cy="431165"/>
          </a:xfrm>
          <a:prstGeom prst="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a:ln>
                  <a:noFill/>
                </a:ln>
                <a:solidFill>
                  <a:schemeClr val="tx1"/>
                </a:solidFill>
                <a:effectLst/>
                <a:uLnTx/>
                <a:uFillTx/>
                <a:latin typeface="Times New Roman" panose="02020603050405020304" pitchFamily="18" charset="0"/>
                <a:ea typeface="黑体" panose="02010609060101010101" charset="-122"/>
                <a:cs typeface="+mn-cs"/>
              </a:rPr>
              <a:t>隐性遗传因子</a:t>
            </a:r>
            <a:endParaRPr kumimoji="0" lang="zh-CN" altLang="en-US" sz="2400" b="1" i="0" u="none" strike="noStrike" kern="1200" cap="none" spc="0" normalizeH="0" baseline="0" noProof="0">
              <a:ln>
                <a:noFill/>
              </a:ln>
              <a:solidFill>
                <a:schemeClr val="tx1"/>
              </a:solidFill>
              <a:effectLst/>
              <a:uLnTx/>
              <a:uFillTx/>
              <a:latin typeface="Times New Roman" panose="02020603050405020304" pitchFamily="18" charset="0"/>
              <a:ea typeface="黑体" panose="02010609060101010101" charset="-122"/>
              <a:cs typeface="+mn-cs"/>
            </a:endParaRPr>
          </a:p>
        </p:txBody>
      </p:sp>
      <p:sp>
        <p:nvSpPr>
          <p:cNvPr id="38" name="左大括号 37"/>
          <p:cNvSpPr/>
          <p:nvPr>
            <p:custDataLst>
              <p:tags r:id="rId24"/>
            </p:custDataLst>
          </p:nvPr>
        </p:nvSpPr>
        <p:spPr>
          <a:xfrm rot="5400000">
            <a:off x="9241790" y="2138680"/>
            <a:ext cx="241300" cy="1409700"/>
          </a:xfrm>
          <a:prstGeom prst="leftBrace">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a:p>
        </p:txBody>
      </p:sp>
      <p:sp>
        <p:nvSpPr>
          <p:cNvPr id="39" name="矩形 38"/>
          <p:cNvSpPr/>
          <p:nvPr>
            <p:custDataLst>
              <p:tags r:id="rId25"/>
            </p:custDataLst>
          </p:nvPr>
        </p:nvSpPr>
        <p:spPr bwMode="auto">
          <a:xfrm>
            <a:off x="6811645" y="3961765"/>
            <a:ext cx="2037715" cy="431165"/>
          </a:xfrm>
          <a:prstGeom prst="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a:ln>
                  <a:noFill/>
                </a:ln>
                <a:solidFill>
                  <a:schemeClr val="tx1"/>
                </a:solidFill>
                <a:effectLst/>
                <a:uLnTx/>
                <a:uFillTx/>
                <a:latin typeface="Times New Roman" panose="02020603050405020304" pitchFamily="18" charset="0"/>
                <a:ea typeface="黑体" panose="02010609060101010101" charset="-122"/>
                <a:cs typeface="+mn-cs"/>
              </a:rPr>
              <a:t>显性性状</a:t>
            </a:r>
            <a:endParaRPr kumimoji="0" lang="zh-CN" altLang="en-US" sz="2400" b="1" i="0" u="none" strike="noStrike" kern="1200" cap="none" spc="0" normalizeH="0" baseline="0" noProof="0">
              <a:ln>
                <a:noFill/>
              </a:ln>
              <a:solidFill>
                <a:schemeClr val="tx1"/>
              </a:solidFill>
              <a:effectLst/>
              <a:uLnTx/>
              <a:uFillTx/>
              <a:latin typeface="Times New Roman" panose="02020603050405020304" pitchFamily="18" charset="0"/>
              <a:ea typeface="黑体" panose="02010609060101010101" charset="-122"/>
              <a:cs typeface="+mn-cs"/>
            </a:endParaRPr>
          </a:p>
        </p:txBody>
      </p:sp>
      <p:sp>
        <p:nvSpPr>
          <p:cNvPr id="40" name="矩形 39"/>
          <p:cNvSpPr/>
          <p:nvPr>
            <p:custDataLst>
              <p:tags r:id="rId26"/>
            </p:custDataLst>
          </p:nvPr>
        </p:nvSpPr>
        <p:spPr bwMode="auto">
          <a:xfrm>
            <a:off x="9902825" y="3961765"/>
            <a:ext cx="2037715" cy="431165"/>
          </a:xfrm>
          <a:prstGeom prst="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a:ln>
                  <a:noFill/>
                </a:ln>
                <a:solidFill>
                  <a:schemeClr val="tx1"/>
                </a:solidFill>
                <a:effectLst/>
                <a:uLnTx/>
                <a:uFillTx/>
                <a:latin typeface="Times New Roman" panose="02020603050405020304" pitchFamily="18" charset="0"/>
                <a:ea typeface="黑体" panose="02010609060101010101" charset="-122"/>
                <a:cs typeface="+mn-cs"/>
              </a:rPr>
              <a:t>隐性性状</a:t>
            </a:r>
            <a:endParaRPr kumimoji="0" lang="zh-CN" altLang="en-US" sz="2400" b="1" i="0" u="none" strike="noStrike" kern="1200" cap="none" spc="0" normalizeH="0" baseline="0" noProof="0">
              <a:ln>
                <a:noFill/>
              </a:ln>
              <a:solidFill>
                <a:schemeClr val="tx1"/>
              </a:solidFill>
              <a:effectLst/>
              <a:uLnTx/>
              <a:uFillTx/>
              <a:latin typeface="Times New Roman" panose="02020603050405020304" pitchFamily="18" charset="0"/>
              <a:ea typeface="黑体" panose="02010609060101010101" charset="-122"/>
              <a:cs typeface="+mn-cs"/>
            </a:endParaRPr>
          </a:p>
        </p:txBody>
      </p:sp>
      <p:cxnSp>
        <p:nvCxnSpPr>
          <p:cNvPr id="41" name="直接箭头连接符 40"/>
          <p:cNvCxnSpPr>
            <a:stCxn id="34" idx="2"/>
            <a:endCxn id="39" idx="0"/>
          </p:cNvCxnSpPr>
          <p:nvPr>
            <p:custDataLst>
              <p:tags r:id="rId27"/>
            </p:custDataLst>
          </p:nvPr>
        </p:nvCxnSpPr>
        <p:spPr>
          <a:xfrm flipH="1">
            <a:off x="7830820" y="3391535"/>
            <a:ext cx="0" cy="570230"/>
          </a:xfrm>
          <a:prstGeom prst="straightConnector1">
            <a:avLst/>
          </a:prstGeom>
          <a:ln>
            <a:tailEnd type="arrow" w="med" len="med"/>
          </a:ln>
        </p:spPr>
        <p:style>
          <a:lnRef idx="3">
            <a:schemeClr val="dk1"/>
          </a:lnRef>
          <a:fillRef idx="0">
            <a:schemeClr val="dk1"/>
          </a:fillRef>
          <a:effectRef idx="2">
            <a:schemeClr val="dk1"/>
          </a:effectRef>
          <a:fontRef idx="minor">
            <a:schemeClr val="tx1"/>
          </a:fontRef>
        </p:style>
      </p:cxnSp>
      <p:cxnSp>
        <p:nvCxnSpPr>
          <p:cNvPr id="71" name="直接箭头连接符 70"/>
          <p:cNvCxnSpPr/>
          <p:nvPr>
            <p:custDataLst>
              <p:tags r:id="rId28"/>
            </p:custDataLst>
          </p:nvPr>
        </p:nvCxnSpPr>
        <p:spPr>
          <a:xfrm flipH="1">
            <a:off x="10921365" y="3391535"/>
            <a:ext cx="0" cy="570230"/>
          </a:xfrm>
          <a:prstGeom prst="straightConnector1">
            <a:avLst/>
          </a:prstGeom>
          <a:ln>
            <a:tailEnd type="arrow" w="med" len="med"/>
          </a:ln>
        </p:spPr>
        <p:style>
          <a:lnRef idx="3">
            <a:schemeClr val="dk1"/>
          </a:lnRef>
          <a:fillRef idx="0">
            <a:schemeClr val="dk1"/>
          </a:fillRef>
          <a:effectRef idx="2">
            <a:schemeClr val="dk1"/>
          </a:effectRef>
          <a:fontRef idx="minor">
            <a:schemeClr val="tx1"/>
          </a:fontRef>
        </p:style>
      </p:cxnSp>
      <p:sp>
        <p:nvSpPr>
          <p:cNvPr id="74" name="左大括号 73"/>
          <p:cNvSpPr/>
          <p:nvPr>
            <p:custDataLst>
              <p:tags r:id="rId29"/>
            </p:custDataLst>
          </p:nvPr>
        </p:nvSpPr>
        <p:spPr>
          <a:xfrm rot="16200000">
            <a:off x="9127490" y="3968115"/>
            <a:ext cx="470535" cy="1320800"/>
          </a:xfrm>
          <a:prstGeom prst="leftBrace">
            <a:avLst>
              <a:gd name="adj1" fmla="val 8333"/>
              <a:gd name="adj2" fmla="val 50000"/>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a:p>
        </p:txBody>
      </p:sp>
      <p:sp>
        <p:nvSpPr>
          <p:cNvPr id="75" name="矩形 74"/>
          <p:cNvSpPr/>
          <p:nvPr>
            <p:custDataLst>
              <p:tags r:id="rId30"/>
            </p:custDataLst>
          </p:nvPr>
        </p:nvSpPr>
        <p:spPr>
          <a:xfrm>
            <a:off x="8618855" y="5996305"/>
            <a:ext cx="1473200" cy="462915"/>
          </a:xfrm>
          <a:prstGeom prst="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sz="2400" b="1">
                <a:latin typeface="Times New Roman" panose="02020603050405020304" pitchFamily="18" charset="0"/>
                <a:ea typeface="黑体" panose="02010609060101010101" charset="-122"/>
              </a:rPr>
              <a:t>性状分离</a:t>
            </a:r>
            <a:endParaRPr lang="zh-CN" sz="2400" b="1">
              <a:latin typeface="Times New Roman" panose="02020603050405020304" pitchFamily="18" charset="0"/>
              <a:ea typeface="黑体" panose="02010609060101010101" charset="-122"/>
            </a:endParaRPr>
          </a:p>
        </p:txBody>
      </p:sp>
      <p:cxnSp>
        <p:nvCxnSpPr>
          <p:cNvPr id="76" name="直接箭头连接符 75"/>
          <p:cNvCxnSpPr/>
          <p:nvPr>
            <p:custDataLst>
              <p:tags r:id="rId31"/>
            </p:custDataLst>
          </p:nvPr>
        </p:nvCxnSpPr>
        <p:spPr>
          <a:xfrm flipH="1">
            <a:off x="9363075" y="5426075"/>
            <a:ext cx="0" cy="570230"/>
          </a:xfrm>
          <a:prstGeom prst="straightConnector1">
            <a:avLst/>
          </a:prstGeom>
          <a:ln>
            <a:tailEnd type="arrow" w="med" len="med"/>
          </a:ln>
        </p:spPr>
        <p:style>
          <a:lnRef idx="3">
            <a:schemeClr val="dk1"/>
          </a:lnRef>
          <a:fillRef idx="0">
            <a:schemeClr val="dk1"/>
          </a:fillRef>
          <a:effectRef idx="2">
            <a:schemeClr val="dk1"/>
          </a:effectRef>
          <a:fontRef idx="minor">
            <a:schemeClr val="tx1"/>
          </a:fontRef>
        </p:style>
      </p:cxnSp>
      <p:cxnSp>
        <p:nvCxnSpPr>
          <p:cNvPr id="77" name="直接箭头连接符 76"/>
          <p:cNvCxnSpPr>
            <a:endCxn id="75" idx="1"/>
          </p:cNvCxnSpPr>
          <p:nvPr>
            <p:custDataLst>
              <p:tags r:id="rId32"/>
            </p:custDataLst>
          </p:nvPr>
        </p:nvCxnSpPr>
        <p:spPr>
          <a:xfrm flipV="1">
            <a:off x="2188845" y="6228080"/>
            <a:ext cx="6430010" cy="17780"/>
          </a:xfrm>
          <a:prstGeom prst="straightConnector1">
            <a:avLst/>
          </a:prstGeom>
          <a:ln>
            <a:tailEnd type="arrow" w="med" len="med"/>
          </a:ln>
        </p:spPr>
        <p:style>
          <a:lnRef idx="3">
            <a:schemeClr val="dk1"/>
          </a:lnRef>
          <a:fillRef idx="0">
            <a:schemeClr val="dk1"/>
          </a:fillRef>
          <a:effectRef idx="2">
            <a:schemeClr val="dk1"/>
          </a:effectRef>
          <a:fontRef idx="minor">
            <a:schemeClr val="tx1"/>
          </a:fontRef>
        </p:style>
      </p:cxnSp>
      <p:sp>
        <p:nvSpPr>
          <p:cNvPr id="78" name="流程图: 汇总连接 77"/>
          <p:cNvSpPr/>
          <p:nvPr>
            <p:custDataLst>
              <p:tags r:id="rId33"/>
            </p:custDataLst>
          </p:nvPr>
        </p:nvSpPr>
        <p:spPr>
          <a:xfrm>
            <a:off x="1737995" y="5836920"/>
            <a:ext cx="333375" cy="318135"/>
          </a:xfrm>
          <a:prstGeom prst="flowChartSummingJunction">
            <a:avLst/>
          </a:prstGeom>
          <a:solidFill>
            <a:schemeClr val="bg1"/>
          </a:solidFill>
          <a:ln w="57150" cap="flat" cmpd="sng">
            <a:solidFill>
              <a:schemeClr val="tx2">
                <a:lumMod val="50000"/>
              </a:schemeClr>
            </a:solidFill>
            <a:prstDash val="solid"/>
            <a:headEnd type="none" w="med" len="med"/>
            <a:tailEnd type="none" w="med" len="med"/>
          </a:ln>
        </p:spPr>
        <p:txBody>
          <a:bodyPr wrap="none" anchor="ctr"/>
          <a:lstStyle/>
          <a:p>
            <a:endParaRPr sz="2400" b="1">
              <a:latin typeface="Times New Roman" panose="02020603050405020304" pitchFamily="18" charset="0"/>
              <a:ea typeface="黑体" panose="02010609060101010101" charset="-122"/>
              <a:cs typeface="Times New Roman" panose="02020603050405020304" pitchFamily="18" charset="0"/>
            </a:endParaRPr>
          </a:p>
        </p:txBody>
      </p:sp>
      <p:sp>
        <p:nvSpPr>
          <p:cNvPr id="79" name="文本框 78"/>
          <p:cNvSpPr txBox="1"/>
          <p:nvPr>
            <p:custDataLst>
              <p:tags r:id="rId34"/>
            </p:custDataLst>
          </p:nvPr>
        </p:nvSpPr>
        <p:spPr>
          <a:xfrm>
            <a:off x="2071370" y="5765800"/>
            <a:ext cx="2989580" cy="460375"/>
          </a:xfrm>
          <a:prstGeom prst="rect">
            <a:avLst/>
          </a:prstGeom>
          <a:noFill/>
        </p:spPr>
        <p:txBody>
          <a:bodyPr wrap="square" rtlCol="0">
            <a:spAutoFit/>
          </a:bodyPr>
          <a:lstStyle/>
          <a:p>
            <a:pPr algn="ctr"/>
            <a:r>
              <a:rPr lang="zh-CN" altLang="en-US" sz="2400" b="1">
                <a:latin typeface="Times New Roman" panose="02020603050405020304" pitchFamily="18" charset="0"/>
                <a:ea typeface="黑体" panose="02010609060101010101" charset="-122"/>
              </a:rPr>
              <a:t>×隐性个体（测交）</a:t>
            </a:r>
            <a:endParaRPr lang="zh-CN" altLang="en-US" sz="2400" b="1">
              <a:latin typeface="Times New Roman" panose="02020603050405020304" pitchFamily="18" charset="0"/>
              <a:ea typeface="黑体" panose="02010609060101010101" charset="-122"/>
            </a:endParaRPr>
          </a:p>
        </p:txBody>
      </p:sp>
      <p:cxnSp>
        <p:nvCxnSpPr>
          <p:cNvPr id="80" name="直接箭头连接符 79"/>
          <p:cNvCxnSpPr>
            <a:stCxn id="4" idx="3"/>
          </p:cNvCxnSpPr>
          <p:nvPr>
            <p:custDataLst>
              <p:tags r:id="rId35"/>
            </p:custDataLst>
          </p:nvPr>
        </p:nvCxnSpPr>
        <p:spPr>
          <a:xfrm>
            <a:off x="7098665" y="2442210"/>
            <a:ext cx="1046480" cy="5715"/>
          </a:xfrm>
          <a:prstGeom prst="straightConnector1">
            <a:avLst/>
          </a:prstGeom>
          <a:ln>
            <a:tailEnd type="arrow" w="med" len="med"/>
          </a:ln>
        </p:spPr>
        <p:style>
          <a:lnRef idx="3">
            <a:schemeClr val="dk1"/>
          </a:lnRef>
          <a:fillRef idx="0">
            <a:schemeClr val="dk1"/>
          </a:fillRef>
          <a:effectRef idx="2">
            <a:schemeClr val="dk1"/>
          </a:effectRef>
          <a:fontRef idx="minor">
            <a:schemeClr val="tx1"/>
          </a:fontRef>
        </p:style>
      </p:cxnSp>
      <p:cxnSp>
        <p:nvCxnSpPr>
          <p:cNvPr id="81" name="直接箭头连接符 80"/>
          <p:cNvCxnSpPr>
            <a:endCxn id="32" idx="1"/>
          </p:cNvCxnSpPr>
          <p:nvPr>
            <p:custDataLst>
              <p:tags r:id="rId36"/>
            </p:custDataLst>
          </p:nvPr>
        </p:nvCxnSpPr>
        <p:spPr>
          <a:xfrm>
            <a:off x="6811645" y="5192395"/>
            <a:ext cx="1807210" cy="2540"/>
          </a:xfrm>
          <a:prstGeom prst="straightConnector1">
            <a:avLst/>
          </a:prstGeom>
          <a:ln>
            <a:tailEnd type="arrow" w="med" len="med"/>
          </a:ln>
        </p:spPr>
        <p:style>
          <a:lnRef idx="3">
            <a:schemeClr val="dk1"/>
          </a:lnRef>
          <a:fillRef idx="0">
            <a:schemeClr val="dk1"/>
          </a:fillRef>
          <a:effectRef idx="2">
            <a:schemeClr val="dk1"/>
          </a:effectRef>
          <a:fontRef idx="minor">
            <a:schemeClr val="tx1"/>
          </a:fontRef>
        </p:style>
      </p:cxnSp>
      <p:sp>
        <p:nvSpPr>
          <p:cNvPr id="85" name="矩形 84"/>
          <p:cNvSpPr/>
          <p:nvPr>
            <p:custDataLst>
              <p:tags r:id="rId37"/>
            </p:custDataLst>
          </p:nvPr>
        </p:nvSpPr>
        <p:spPr bwMode="auto">
          <a:xfrm>
            <a:off x="8142605" y="1527175"/>
            <a:ext cx="2421255" cy="431165"/>
          </a:xfrm>
          <a:prstGeom prst="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a:ln>
                  <a:noFill/>
                </a:ln>
                <a:solidFill>
                  <a:schemeClr val="tx1"/>
                </a:solidFill>
                <a:effectLst/>
                <a:uLnTx/>
                <a:uFillTx/>
                <a:latin typeface="Times New Roman" panose="02020603050405020304" pitchFamily="18" charset="0"/>
                <a:ea typeface="黑体" panose="02010609060101010101" charset="-122"/>
                <a:cs typeface="+mn-cs"/>
              </a:rPr>
              <a:t>成单的遗传因子</a:t>
            </a:r>
            <a:endParaRPr kumimoji="0" lang="zh-CN" altLang="en-US" sz="2400" b="1" i="0" u="none" strike="noStrike" kern="1200" cap="none" spc="0" normalizeH="0" baseline="0" noProof="0">
              <a:ln>
                <a:noFill/>
              </a:ln>
              <a:solidFill>
                <a:schemeClr val="tx1"/>
              </a:solidFill>
              <a:effectLst/>
              <a:uLnTx/>
              <a:uFillTx/>
              <a:latin typeface="Times New Roman" panose="02020603050405020304" pitchFamily="18" charset="0"/>
              <a:ea typeface="黑体" panose="02010609060101010101" charset="-122"/>
              <a:cs typeface="+mn-cs"/>
            </a:endParaRPr>
          </a:p>
        </p:txBody>
      </p:sp>
      <p:cxnSp>
        <p:nvCxnSpPr>
          <p:cNvPr id="86" name="直接箭头连接符 85"/>
          <p:cNvCxnSpPr>
            <a:stCxn id="33" idx="0"/>
            <a:endCxn id="85" idx="2"/>
          </p:cNvCxnSpPr>
          <p:nvPr>
            <p:custDataLst>
              <p:tags r:id="rId38"/>
            </p:custDataLst>
          </p:nvPr>
        </p:nvCxnSpPr>
        <p:spPr>
          <a:xfrm flipH="1" flipV="1">
            <a:off x="9353550" y="1958340"/>
            <a:ext cx="2540" cy="276860"/>
          </a:xfrm>
          <a:prstGeom prst="straightConnector1">
            <a:avLst/>
          </a:prstGeom>
          <a:ln>
            <a:tailEnd type="arrow" w="med" len="med"/>
          </a:ln>
        </p:spPr>
        <p:style>
          <a:lnRef idx="3">
            <a:schemeClr val="dk1"/>
          </a:lnRef>
          <a:fillRef idx="0">
            <a:schemeClr val="dk1"/>
          </a:fillRef>
          <a:effectRef idx="2">
            <a:schemeClr val="dk1"/>
          </a:effectRef>
          <a:fontRef idx="minor">
            <a:schemeClr val="tx1"/>
          </a:fontRef>
        </p:style>
      </p:cxnSp>
      <p:sp>
        <p:nvSpPr>
          <p:cNvPr id="88" name="文本框 87"/>
          <p:cNvSpPr txBox="1"/>
          <p:nvPr>
            <p:custDataLst>
              <p:tags r:id="rId39"/>
            </p:custDataLst>
          </p:nvPr>
        </p:nvSpPr>
        <p:spPr>
          <a:xfrm>
            <a:off x="440690" y="2454275"/>
            <a:ext cx="412750" cy="368300"/>
          </a:xfrm>
          <a:prstGeom prst="rect">
            <a:avLst/>
          </a:prstGeom>
          <a:noFill/>
        </p:spPr>
        <p:txBody>
          <a:bodyPr wrap="none" rtlCol="0">
            <a:spAutoFit/>
          </a:bodyPr>
          <a:lstStyle/>
          <a:p>
            <a:r>
              <a:rPr lang="zh-CN" altLang="en-US" b="1">
                <a:latin typeface="黑体" panose="02010609060101010101" charset="-122"/>
                <a:ea typeface="黑体" panose="02010609060101010101" charset="-122"/>
              </a:rPr>
              <a:t>同</a:t>
            </a:r>
            <a:endParaRPr lang="zh-CN" altLang="en-US" b="1">
              <a:latin typeface="黑体" panose="02010609060101010101" charset="-122"/>
              <a:ea typeface="黑体" panose="02010609060101010101" charset="-122"/>
            </a:endParaRPr>
          </a:p>
        </p:txBody>
      </p:sp>
      <p:sp>
        <p:nvSpPr>
          <p:cNvPr id="89" name="文本框 88"/>
          <p:cNvSpPr txBox="1"/>
          <p:nvPr>
            <p:custDataLst>
              <p:tags r:id="rId40"/>
            </p:custDataLst>
          </p:nvPr>
        </p:nvSpPr>
        <p:spPr>
          <a:xfrm>
            <a:off x="2093595" y="2476500"/>
            <a:ext cx="412750" cy="368300"/>
          </a:xfrm>
          <a:prstGeom prst="rect">
            <a:avLst/>
          </a:prstGeom>
          <a:noFill/>
        </p:spPr>
        <p:txBody>
          <a:bodyPr wrap="none" rtlCol="0">
            <a:spAutoFit/>
          </a:bodyPr>
          <a:lstStyle/>
          <a:p>
            <a:r>
              <a:rPr lang="zh-CN" altLang="en-US" b="1">
                <a:latin typeface="黑体" panose="02010609060101010101" charset="-122"/>
                <a:ea typeface="黑体" panose="02010609060101010101" charset="-122"/>
              </a:rPr>
              <a:t>异</a:t>
            </a:r>
            <a:endParaRPr lang="zh-CN" altLang="en-US" b="1">
              <a:latin typeface="黑体" panose="02010609060101010101" charset="-122"/>
              <a:ea typeface="黑体" panose="02010609060101010101" charset="-122"/>
            </a:endParaRPr>
          </a:p>
        </p:txBody>
      </p:sp>
      <p:sp>
        <p:nvSpPr>
          <p:cNvPr id="2" name="文本框 1"/>
          <p:cNvSpPr txBox="1"/>
          <p:nvPr>
            <p:custDataLst>
              <p:tags r:id="rId41"/>
            </p:custDataLst>
          </p:nvPr>
        </p:nvSpPr>
        <p:spPr>
          <a:xfrm>
            <a:off x="7407910" y="3363595"/>
            <a:ext cx="490220" cy="601980"/>
          </a:xfrm>
          <a:prstGeom prst="rect">
            <a:avLst/>
          </a:prstGeom>
          <a:noFill/>
        </p:spPr>
        <p:txBody>
          <a:bodyPr vert="eaVert" wrap="none" rtlCol="0">
            <a:spAutoFit/>
          </a:bodyPr>
          <a:lstStyle/>
          <a:p>
            <a:pPr algn="ctr"/>
            <a:r>
              <a:rPr lang="zh-CN" altLang="en-US" sz="2000" b="1">
                <a:latin typeface="Times New Roman" panose="02020603050405020304" pitchFamily="18" charset="0"/>
                <a:ea typeface="黑体" panose="02010609060101010101" charset="-122"/>
              </a:rPr>
              <a:t>决定</a:t>
            </a:r>
            <a:endParaRPr lang="zh-CN" altLang="en-US" sz="2000" b="1">
              <a:latin typeface="Times New Roman" panose="02020603050405020304" pitchFamily="18" charset="0"/>
              <a:ea typeface="黑体" panose="02010609060101010101" charset="-122"/>
            </a:endParaRPr>
          </a:p>
        </p:txBody>
      </p:sp>
      <p:sp>
        <p:nvSpPr>
          <p:cNvPr id="3" name="文本框 2"/>
          <p:cNvSpPr txBox="1"/>
          <p:nvPr>
            <p:custDataLst>
              <p:tags r:id="rId42"/>
            </p:custDataLst>
          </p:nvPr>
        </p:nvSpPr>
        <p:spPr>
          <a:xfrm>
            <a:off x="10848975" y="3359150"/>
            <a:ext cx="490220" cy="601980"/>
          </a:xfrm>
          <a:prstGeom prst="rect">
            <a:avLst/>
          </a:prstGeom>
          <a:noFill/>
        </p:spPr>
        <p:txBody>
          <a:bodyPr vert="eaVert" wrap="none" rtlCol="0">
            <a:spAutoFit/>
          </a:bodyPr>
          <a:lstStyle/>
          <a:p>
            <a:pPr algn="ctr"/>
            <a:r>
              <a:rPr lang="zh-CN" altLang="en-US" sz="2000" b="1">
                <a:latin typeface="Times New Roman" panose="02020603050405020304" pitchFamily="18" charset="0"/>
                <a:ea typeface="黑体" panose="02010609060101010101" charset="-122"/>
              </a:rPr>
              <a:t>决定</a:t>
            </a:r>
            <a:endParaRPr lang="zh-CN" altLang="en-US" sz="2000" b="1">
              <a:latin typeface="Times New Roman" panose="02020603050405020304" pitchFamily="18" charset="0"/>
              <a:ea typeface="黑体" panose="02010609060101010101" charset="-122"/>
            </a:endParaRPr>
          </a:p>
        </p:txBody>
      </p:sp>
      <p:cxnSp>
        <p:nvCxnSpPr>
          <p:cNvPr id="5" name="直接箭头连接符 4"/>
          <p:cNvCxnSpPr>
            <a:stCxn id="16" idx="2"/>
          </p:cNvCxnSpPr>
          <p:nvPr>
            <p:custDataLst>
              <p:tags r:id="rId43"/>
            </p:custDataLst>
          </p:nvPr>
        </p:nvCxnSpPr>
        <p:spPr>
          <a:xfrm>
            <a:off x="3930015" y="2660650"/>
            <a:ext cx="11430" cy="2312035"/>
          </a:xfrm>
          <a:prstGeom prst="straightConnector1">
            <a:avLst/>
          </a:prstGeom>
          <a:ln>
            <a:tailEnd type="arrow" w="med" len="med"/>
          </a:ln>
        </p:spPr>
        <p:style>
          <a:lnRef idx="3">
            <a:schemeClr val="dk1"/>
          </a:lnRef>
          <a:fillRef idx="0">
            <a:schemeClr val="dk1"/>
          </a:fillRef>
          <a:effectRef idx="2">
            <a:schemeClr val="dk1"/>
          </a:effectRef>
          <a:fontRef idx="minor">
            <a:schemeClr val="tx1"/>
          </a:fontRef>
        </p:style>
      </p:cxnSp>
      <p:sp>
        <p:nvSpPr>
          <p:cNvPr id="6" name="矩形 5"/>
          <p:cNvSpPr/>
          <p:nvPr>
            <p:custDataLst>
              <p:tags r:id="rId44"/>
            </p:custDataLst>
          </p:nvPr>
        </p:nvSpPr>
        <p:spPr>
          <a:xfrm>
            <a:off x="2766060" y="4961890"/>
            <a:ext cx="1782445" cy="462915"/>
          </a:xfrm>
          <a:prstGeom prst="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sz="2400" b="1">
                <a:solidFill>
                  <a:srgbClr val="FF0000"/>
                </a:solidFill>
                <a:latin typeface="Times New Roman" panose="02020603050405020304" pitchFamily="18" charset="0"/>
                <a:ea typeface="黑体" panose="02010609060101010101" charset="-122"/>
              </a:rPr>
              <a:t>表（现）型</a:t>
            </a:r>
            <a:endParaRPr lang="zh-CN" sz="2400" b="1">
              <a:solidFill>
                <a:srgbClr val="FF0000"/>
              </a:solidFill>
              <a:latin typeface="Times New Roman" panose="02020603050405020304" pitchFamily="18" charset="0"/>
              <a:ea typeface="黑体" panose="02010609060101010101" charset="-122"/>
            </a:endParaRPr>
          </a:p>
        </p:txBody>
      </p:sp>
      <p:sp>
        <p:nvSpPr>
          <p:cNvPr id="7" name="文本框 6"/>
          <p:cNvSpPr txBox="1"/>
          <p:nvPr>
            <p:custDataLst>
              <p:tags r:id="rId45"/>
            </p:custDataLst>
          </p:nvPr>
        </p:nvSpPr>
        <p:spPr>
          <a:xfrm>
            <a:off x="3495675" y="3378200"/>
            <a:ext cx="551815" cy="877570"/>
          </a:xfrm>
          <a:prstGeom prst="rect">
            <a:avLst/>
          </a:prstGeom>
          <a:noFill/>
        </p:spPr>
        <p:txBody>
          <a:bodyPr vert="eaVert" wrap="none" rtlCol="0">
            <a:spAutoFit/>
          </a:bodyPr>
          <a:lstStyle/>
          <a:p>
            <a:pPr algn="ctr"/>
            <a:r>
              <a:rPr lang="en-US" sz="2400" b="1">
                <a:solidFill>
                  <a:srgbClr val="FF0000"/>
                </a:solidFill>
                <a:latin typeface="Times New Roman" panose="02020603050405020304" pitchFamily="18" charset="0"/>
                <a:ea typeface="黑体" panose="02010609060101010101" charset="-122"/>
              </a:rPr>
              <a:t>+</a:t>
            </a:r>
            <a:r>
              <a:rPr lang="zh-CN" altLang="en-US" sz="2400" b="1">
                <a:solidFill>
                  <a:srgbClr val="FF0000"/>
                </a:solidFill>
                <a:latin typeface="Times New Roman" panose="02020603050405020304" pitchFamily="18" charset="0"/>
                <a:ea typeface="黑体" panose="02010609060101010101" charset="-122"/>
              </a:rPr>
              <a:t>环境</a:t>
            </a:r>
            <a:endParaRPr lang="zh-CN" altLang="en-US" sz="2400" b="1">
              <a:solidFill>
                <a:srgbClr val="FF0000"/>
              </a:solidFill>
              <a:latin typeface="Times New Roman" panose="02020603050405020304" pitchFamily="18" charset="0"/>
              <a:ea typeface="黑体" panose="02010609060101010101" charset="-122"/>
            </a:endParaRPr>
          </a:p>
        </p:txBody>
      </p:sp>
      <p:cxnSp>
        <p:nvCxnSpPr>
          <p:cNvPr id="9" name="直接箭头连接符 8"/>
          <p:cNvCxnSpPr>
            <a:stCxn id="35" idx="1"/>
            <a:endCxn id="6" idx="3"/>
          </p:cNvCxnSpPr>
          <p:nvPr>
            <p:custDataLst>
              <p:tags r:id="rId46"/>
            </p:custDataLst>
          </p:nvPr>
        </p:nvCxnSpPr>
        <p:spPr>
          <a:xfrm flipH="1" flipV="1">
            <a:off x="4548505" y="5193665"/>
            <a:ext cx="1464945" cy="1905"/>
          </a:xfrm>
          <a:prstGeom prst="straightConnector1">
            <a:avLst/>
          </a:prstGeom>
          <a:ln>
            <a:tailEnd type="arrow" w="med" len="med"/>
          </a:ln>
        </p:spPr>
        <p:style>
          <a:lnRef idx="3">
            <a:schemeClr val="dk1"/>
          </a:lnRef>
          <a:fillRef idx="0">
            <a:schemeClr val="dk1"/>
          </a:fillRef>
          <a:effectRef idx="2">
            <a:schemeClr val="dk1"/>
          </a:effectRef>
          <a:fontRef idx="minor">
            <a:schemeClr val="tx1"/>
          </a:fontRef>
        </p:style>
      </p:cxnSp>
      <p:sp>
        <p:nvSpPr>
          <p:cNvPr id="10" name="文本框 9"/>
          <p:cNvSpPr txBox="1"/>
          <p:nvPr>
            <p:custDataLst>
              <p:tags r:id="rId47"/>
            </p:custDataLst>
          </p:nvPr>
        </p:nvSpPr>
        <p:spPr>
          <a:xfrm>
            <a:off x="4465320" y="4875530"/>
            <a:ext cx="1631315" cy="645160"/>
          </a:xfrm>
          <a:prstGeom prst="rect">
            <a:avLst/>
          </a:prstGeom>
          <a:noFill/>
        </p:spPr>
        <p:txBody>
          <a:bodyPr wrap="square" rtlCol="0">
            <a:spAutoFit/>
          </a:bodyPr>
          <a:lstStyle/>
          <a:p>
            <a:pPr algn="ctr"/>
            <a:r>
              <a:rPr lang="zh-CN" altLang="en-US" b="1">
                <a:latin typeface="黑体" panose="02010609060101010101" charset="-122"/>
                <a:ea typeface="黑体" panose="02010609060101010101" charset="-122"/>
              </a:rPr>
              <a:t>生物表现出的形态生理特征</a:t>
            </a:r>
            <a:endParaRPr lang="zh-CN" altLang="en-US" b="1">
              <a:latin typeface="黑体" panose="02010609060101010101" charset="-122"/>
              <a:ea typeface="黑体" panose="02010609060101010101" charset="-122"/>
            </a:endParaRPr>
          </a:p>
        </p:txBody>
      </p:sp>
      <p:sp>
        <p:nvSpPr>
          <p:cNvPr id="11" name="文本框 10"/>
          <p:cNvSpPr txBox="1"/>
          <p:nvPr>
            <p:custDataLst>
              <p:tags r:id="rId48"/>
            </p:custDataLst>
          </p:nvPr>
        </p:nvSpPr>
        <p:spPr>
          <a:xfrm>
            <a:off x="3385185" y="2657475"/>
            <a:ext cx="1101090" cy="460375"/>
          </a:xfrm>
          <a:prstGeom prst="rect">
            <a:avLst/>
          </a:prstGeom>
          <a:noFill/>
        </p:spPr>
        <p:txBody>
          <a:bodyPr wrap="none" rtlCol="0">
            <a:spAutoFit/>
          </a:bodyPr>
          <a:lstStyle/>
          <a:p>
            <a:pPr algn="ctr"/>
            <a:r>
              <a:rPr lang="zh-CN" altLang="en-US" sz="2400" b="1">
                <a:solidFill>
                  <a:srgbClr val="FF0000"/>
                </a:solidFill>
                <a:latin typeface="Times New Roman" panose="02020603050405020304" pitchFamily="18" charset="0"/>
                <a:ea typeface="黑体" panose="02010609060101010101" charset="-122"/>
              </a:rPr>
              <a:t>基因型</a:t>
            </a:r>
            <a:endParaRPr lang="zh-CN" altLang="en-US" sz="2400" b="1">
              <a:solidFill>
                <a:srgbClr val="FF0000"/>
              </a:solidFill>
              <a:latin typeface="Times New Roman" panose="02020603050405020304" pitchFamily="18" charset="0"/>
              <a:ea typeface="黑体" panose="02010609060101010101" charset="-122"/>
            </a:endParaRPr>
          </a:p>
        </p:txBody>
      </p:sp>
      <p:sp>
        <p:nvSpPr>
          <p:cNvPr id="12" name="文本框 11"/>
          <p:cNvSpPr txBox="1"/>
          <p:nvPr>
            <p:custDataLst>
              <p:tags r:id="rId49"/>
            </p:custDataLst>
          </p:nvPr>
        </p:nvSpPr>
        <p:spPr>
          <a:xfrm>
            <a:off x="5991860" y="1823085"/>
            <a:ext cx="795020" cy="460375"/>
          </a:xfrm>
          <a:prstGeom prst="rect">
            <a:avLst/>
          </a:prstGeom>
          <a:noFill/>
        </p:spPr>
        <p:txBody>
          <a:bodyPr wrap="none" rtlCol="0">
            <a:spAutoFit/>
          </a:bodyPr>
          <a:lstStyle/>
          <a:p>
            <a:pPr algn="ctr"/>
            <a:r>
              <a:rPr lang="zh-CN" altLang="en-US" sz="2400" b="1">
                <a:solidFill>
                  <a:srgbClr val="FF0000"/>
                </a:solidFill>
                <a:latin typeface="Times New Roman" panose="02020603050405020304" pitchFamily="18" charset="0"/>
                <a:ea typeface="黑体" panose="02010609060101010101" charset="-122"/>
              </a:rPr>
              <a:t>基因</a:t>
            </a:r>
            <a:endParaRPr lang="zh-CN" altLang="en-US" sz="2400" b="1">
              <a:solidFill>
                <a:srgbClr val="FF0000"/>
              </a:solidFill>
              <a:latin typeface="Times New Roman" panose="02020603050405020304" pitchFamily="18" charset="0"/>
              <a:ea typeface="黑体" panose="02010609060101010101" charset="-122"/>
            </a:endParaRPr>
          </a:p>
        </p:txBody>
      </p:sp>
      <p:sp>
        <p:nvSpPr>
          <p:cNvPr id="13" name="文本框 12"/>
          <p:cNvSpPr txBox="1"/>
          <p:nvPr>
            <p:custDataLst>
              <p:tags r:id="rId50"/>
            </p:custDataLst>
          </p:nvPr>
        </p:nvSpPr>
        <p:spPr>
          <a:xfrm>
            <a:off x="10563860" y="2214880"/>
            <a:ext cx="1407160" cy="460375"/>
          </a:xfrm>
          <a:prstGeom prst="rect">
            <a:avLst/>
          </a:prstGeom>
          <a:noFill/>
        </p:spPr>
        <p:txBody>
          <a:bodyPr wrap="none" rtlCol="0">
            <a:spAutoFit/>
          </a:bodyPr>
          <a:lstStyle/>
          <a:p>
            <a:pPr algn="ctr"/>
            <a:r>
              <a:rPr lang="zh-CN" altLang="en-US" sz="2400" b="1">
                <a:solidFill>
                  <a:srgbClr val="FF0000"/>
                </a:solidFill>
                <a:latin typeface="Times New Roman" panose="02020603050405020304" pitchFamily="18" charset="0"/>
                <a:ea typeface="黑体" panose="02010609060101010101" charset="-122"/>
              </a:rPr>
              <a:t>等位基因</a:t>
            </a:r>
            <a:endParaRPr lang="zh-CN" altLang="en-US" sz="2400" b="1">
              <a:solidFill>
                <a:srgbClr val="FF0000"/>
              </a:solidFill>
              <a:latin typeface="Times New Roman" panose="02020603050405020304" pitchFamily="18" charset="0"/>
              <a:ea typeface="黑体" panose="02010609060101010101" charset="-122"/>
            </a:endParaRPr>
          </a:p>
        </p:txBody>
      </p:sp>
      <p:sp>
        <p:nvSpPr>
          <p:cNvPr id="17" name="文本框 16"/>
          <p:cNvSpPr txBox="1"/>
          <p:nvPr>
            <p:custDataLst>
              <p:tags r:id="rId51"/>
            </p:custDataLst>
          </p:nvPr>
        </p:nvSpPr>
        <p:spPr>
          <a:xfrm>
            <a:off x="7011670" y="2613660"/>
            <a:ext cx="1407160" cy="460375"/>
          </a:xfrm>
          <a:prstGeom prst="rect">
            <a:avLst/>
          </a:prstGeom>
          <a:noFill/>
        </p:spPr>
        <p:txBody>
          <a:bodyPr wrap="none" rtlCol="0">
            <a:spAutoFit/>
          </a:bodyPr>
          <a:lstStyle/>
          <a:p>
            <a:pPr algn="ctr"/>
            <a:r>
              <a:rPr lang="zh-CN" altLang="en-US" sz="2400" b="1">
                <a:solidFill>
                  <a:srgbClr val="FF0000"/>
                </a:solidFill>
                <a:latin typeface="Times New Roman" panose="02020603050405020304" pitchFamily="18" charset="0"/>
                <a:ea typeface="黑体" panose="02010609060101010101" charset="-122"/>
              </a:rPr>
              <a:t>显性基因</a:t>
            </a:r>
            <a:endParaRPr lang="zh-CN" altLang="en-US" sz="2400" b="1">
              <a:solidFill>
                <a:srgbClr val="FF0000"/>
              </a:solidFill>
              <a:latin typeface="Times New Roman" panose="02020603050405020304" pitchFamily="18" charset="0"/>
              <a:ea typeface="黑体" panose="02010609060101010101" charset="-122"/>
            </a:endParaRPr>
          </a:p>
        </p:txBody>
      </p:sp>
      <p:sp>
        <p:nvSpPr>
          <p:cNvPr id="18" name="文本框 17"/>
          <p:cNvSpPr txBox="1"/>
          <p:nvPr>
            <p:custDataLst>
              <p:tags r:id="rId52"/>
            </p:custDataLst>
          </p:nvPr>
        </p:nvSpPr>
        <p:spPr>
          <a:xfrm>
            <a:off x="10218420" y="2613025"/>
            <a:ext cx="1407160" cy="460375"/>
          </a:xfrm>
          <a:prstGeom prst="rect">
            <a:avLst/>
          </a:prstGeom>
          <a:noFill/>
        </p:spPr>
        <p:txBody>
          <a:bodyPr wrap="none" rtlCol="0">
            <a:spAutoFit/>
          </a:bodyPr>
          <a:lstStyle/>
          <a:p>
            <a:pPr algn="ctr"/>
            <a:r>
              <a:rPr lang="zh-CN" altLang="en-US" sz="2400" b="1">
                <a:solidFill>
                  <a:srgbClr val="FF0000"/>
                </a:solidFill>
                <a:latin typeface="Times New Roman" panose="02020603050405020304" pitchFamily="18" charset="0"/>
                <a:ea typeface="黑体" panose="02010609060101010101" charset="-122"/>
              </a:rPr>
              <a:t>隐性基因</a:t>
            </a:r>
            <a:endParaRPr lang="zh-CN" altLang="en-US" sz="2400" b="1">
              <a:solidFill>
                <a:srgbClr val="FF0000"/>
              </a:solidFill>
              <a:latin typeface="Times New Roman" panose="02020603050405020304" pitchFamily="18" charset="0"/>
              <a:ea typeface="黑体" panose="02010609060101010101" charset="-122"/>
            </a:endParaRPr>
          </a:p>
        </p:txBody>
      </p:sp>
      <p:sp>
        <p:nvSpPr>
          <p:cNvPr id="22" name="文本框 21"/>
          <p:cNvSpPr txBox="1"/>
          <p:nvPr>
            <p:custDataLst>
              <p:tags r:id="rId53"/>
            </p:custDataLst>
          </p:nvPr>
        </p:nvSpPr>
        <p:spPr>
          <a:xfrm>
            <a:off x="5156200" y="1150620"/>
            <a:ext cx="2466340" cy="46037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zh-CN" altLang="en-US" sz="2400" b="1">
                <a:latin typeface="黑体" panose="02010609060101010101" charset="-122"/>
                <a:ea typeface="黑体" panose="02010609060101010101" charset="-122"/>
              </a:rPr>
              <a:t>不同对遗传因子</a:t>
            </a:r>
            <a:endParaRPr lang="zh-CN" altLang="en-US" sz="2400" b="1">
              <a:latin typeface="黑体" panose="02010609060101010101" charset="-122"/>
              <a:ea typeface="黑体" panose="02010609060101010101" charset="-122"/>
            </a:endParaRPr>
          </a:p>
        </p:txBody>
      </p:sp>
      <p:cxnSp>
        <p:nvCxnSpPr>
          <p:cNvPr id="23" name="直接箭头连接符 22"/>
          <p:cNvCxnSpPr>
            <a:endCxn id="22" idx="2"/>
          </p:cNvCxnSpPr>
          <p:nvPr>
            <p:custDataLst>
              <p:tags r:id="rId54"/>
            </p:custDataLst>
          </p:nvPr>
        </p:nvCxnSpPr>
        <p:spPr>
          <a:xfrm flipH="1" flipV="1">
            <a:off x="6389370" y="1610995"/>
            <a:ext cx="3175" cy="624205"/>
          </a:xfrm>
          <a:prstGeom prst="straightConnector1">
            <a:avLst/>
          </a:prstGeom>
          <a:ln>
            <a:tailEnd type="arrow" w="med" len="med"/>
          </a:ln>
        </p:spPr>
        <p:style>
          <a:lnRef idx="3">
            <a:schemeClr val="dk1"/>
          </a:lnRef>
          <a:fillRef idx="0">
            <a:schemeClr val="dk1"/>
          </a:fillRef>
          <a:effectRef idx="2">
            <a:schemeClr val="dk1"/>
          </a:effectRef>
          <a:fontRef idx="minor">
            <a:schemeClr val="tx1"/>
          </a:fontRef>
        </p:style>
      </p:cxnSp>
      <p:sp>
        <p:nvSpPr>
          <p:cNvPr id="24" name="文本框 23"/>
          <p:cNvSpPr txBox="1"/>
          <p:nvPr>
            <p:custDataLst>
              <p:tags r:id="rId55"/>
            </p:custDataLst>
          </p:nvPr>
        </p:nvSpPr>
        <p:spPr>
          <a:xfrm>
            <a:off x="3495675" y="1150620"/>
            <a:ext cx="1767205" cy="460375"/>
          </a:xfrm>
          <a:prstGeom prst="rect">
            <a:avLst/>
          </a:prstGeom>
          <a:noFill/>
        </p:spPr>
        <p:txBody>
          <a:bodyPr wrap="square" rtlCol="0">
            <a:spAutoFit/>
          </a:bodyPr>
          <a:lstStyle/>
          <a:p>
            <a:pPr algn="ctr"/>
            <a:r>
              <a:rPr lang="zh-CN" altLang="en-US" sz="2400" b="1">
                <a:solidFill>
                  <a:srgbClr val="FF0000"/>
                </a:solidFill>
                <a:latin typeface="Times New Roman" panose="02020603050405020304" pitchFamily="18" charset="0"/>
                <a:ea typeface="黑体" panose="02010609060101010101" charset="-122"/>
              </a:rPr>
              <a:t>非等位基因</a:t>
            </a:r>
            <a:endParaRPr lang="zh-CN" altLang="en-US" sz="2400" b="1">
              <a:solidFill>
                <a:srgbClr val="FF0000"/>
              </a:solidFill>
              <a:latin typeface="Times New Roman" panose="02020603050405020304" pitchFamily="18" charset="0"/>
              <a:ea typeface="黑体" panose="02010609060101010101" charset="-122"/>
            </a:endParaRPr>
          </a:p>
        </p:txBody>
      </p:sp>
    </p:spTree>
    <p:custDataLst>
      <p:tags r:id="rId56"/>
    </p:custDataLst>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1" presetClass="entr" presetSubtype="0" fill="hold" nodeType="click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afterGroup">
                            <p:stCondLst>
                              <p:cond delay="0"/>
                            </p:stCondLst>
                            <p:childTnLst>
                              <p:par>
                                <p:cTn id="27" presetID="1" presetClass="entr" presetSubtype="0" fill="hold" nodeType="clickEffect">
                                  <p:stCondLst>
                                    <p:cond delay="0"/>
                                  </p:stCondLst>
                                  <p:childTnLst>
                                    <p:set>
                                      <p:cBhvr>
                                        <p:cTn id="28" dur="1" fill="hold">
                                          <p:stCondLst>
                                            <p:cond delay="0"/>
                                          </p:stCondLst>
                                        </p:cTn>
                                        <p:tgtEl>
                                          <p:spTgt spid="20"/>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after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8"/>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9"/>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afterGroup">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89"/>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30"/>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afterGroup">
                            <p:stCondLst>
                              <p:cond delay="0"/>
                            </p:stCondLst>
                            <p:childTnLst>
                              <p:par>
                                <p:cTn id="45" presetID="1" presetClass="entr" presetSubtype="0" fill="hold" nodeType="clickEffect">
                                  <p:stCondLst>
                                    <p:cond delay="0"/>
                                  </p:stCondLst>
                                  <p:childTnLst>
                                    <p:set>
                                      <p:cBhvr>
                                        <p:cTn id="46" dur="1" fill="hold">
                                          <p:stCondLst>
                                            <p:cond delay="0"/>
                                          </p:stCondLst>
                                        </p:cTn>
                                        <p:tgtEl>
                                          <p:spTgt spid="21"/>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77"/>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79"/>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78"/>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75"/>
                                        </p:tgtEl>
                                        <p:attrNameLst>
                                          <p:attrName>style.visibility</p:attrName>
                                        </p:attrNameLst>
                                      </p:cBhvr>
                                      <p:to>
                                        <p:strVal val="visible"/>
                                      </p:to>
                                    </p:set>
                                  </p:childTnLst>
                                </p:cTn>
                              </p:par>
                            </p:childTnLst>
                          </p:cTn>
                        </p:par>
                      </p:childTnLst>
                    </p:cTn>
                  </p:par>
                  <p:par>
                    <p:cTn id="55" fill="hold" nodeType="clickPar">
                      <p:stCondLst>
                        <p:cond delay="indefinite"/>
                      </p:stCondLst>
                      <p:childTnLst>
                        <p:par>
                          <p:cTn id="56" fill="hold" nodeType="afterGroup">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84"/>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80"/>
                                        </p:tgtEl>
                                        <p:attrNameLst>
                                          <p:attrName>style.visibility</p:attrName>
                                        </p:attrNameLst>
                                      </p:cBhvr>
                                      <p:to>
                                        <p:strVal val="visible"/>
                                      </p:to>
                                    </p:set>
                                  </p:childTnLst>
                                </p:cTn>
                              </p:par>
                            </p:childTnLst>
                          </p:cTn>
                        </p:par>
                      </p:childTnLst>
                    </p:cTn>
                  </p:par>
                  <p:par>
                    <p:cTn id="61" fill="hold" nodeType="clickPar">
                      <p:stCondLst>
                        <p:cond delay="indefinite"/>
                      </p:stCondLst>
                      <p:childTnLst>
                        <p:par>
                          <p:cTn id="62" fill="hold" nodeType="afterGroup">
                            <p:stCondLst>
                              <p:cond delay="0"/>
                            </p:stCondLst>
                            <p:childTnLst>
                              <p:par>
                                <p:cTn id="63" presetID="1" presetClass="entr" presetSubtype="0" fill="hold" nodeType="clickEffect">
                                  <p:stCondLst>
                                    <p:cond delay="0"/>
                                  </p:stCondLst>
                                  <p:childTnLst>
                                    <p:set>
                                      <p:cBhvr>
                                        <p:cTn id="64" dur="1" fill="hold">
                                          <p:stCondLst>
                                            <p:cond delay="0"/>
                                          </p:stCondLst>
                                        </p:cTn>
                                        <p:tgtEl>
                                          <p:spTgt spid="33"/>
                                        </p:tgtEl>
                                        <p:attrNameLst>
                                          <p:attrName>style.visibility</p:attrName>
                                        </p:attrNameLst>
                                      </p:cBhvr>
                                      <p:to>
                                        <p:strVal val="visible"/>
                                      </p:to>
                                    </p:set>
                                  </p:childTnLst>
                                </p:cTn>
                              </p:par>
                            </p:childTnLst>
                          </p:cTn>
                        </p:par>
                      </p:childTnLst>
                    </p:cTn>
                  </p:par>
                  <p:par>
                    <p:cTn id="65" fill="hold" nodeType="clickPar">
                      <p:stCondLst>
                        <p:cond delay="indefinite"/>
                      </p:stCondLst>
                      <p:childTnLst>
                        <p:par>
                          <p:cTn id="66" fill="hold" nodeType="afterGroup">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87"/>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86"/>
                                        </p:tgtEl>
                                        <p:attrNameLst>
                                          <p:attrName>style.visibility</p:attrName>
                                        </p:attrNameLst>
                                      </p:cBhvr>
                                      <p:to>
                                        <p:strVal val="visible"/>
                                      </p:to>
                                    </p:set>
                                  </p:childTnLst>
                                </p:cTn>
                              </p:par>
                            </p:childTnLst>
                          </p:cTn>
                        </p:par>
                      </p:childTnLst>
                    </p:cTn>
                  </p:par>
                  <p:par>
                    <p:cTn id="71" fill="hold" nodeType="clickPar">
                      <p:stCondLst>
                        <p:cond delay="indefinite"/>
                      </p:stCondLst>
                      <p:childTnLst>
                        <p:par>
                          <p:cTn id="72" fill="hold" nodeType="afterGroup">
                            <p:stCondLst>
                              <p:cond delay="0"/>
                            </p:stCondLst>
                            <p:childTnLst>
                              <p:par>
                                <p:cTn id="73" presetID="1" presetClass="entr" presetSubtype="0" fill="hold" nodeType="clickEffect">
                                  <p:stCondLst>
                                    <p:cond delay="0"/>
                                  </p:stCondLst>
                                  <p:childTnLst>
                                    <p:set>
                                      <p:cBhvr>
                                        <p:cTn id="74" dur="1" fill="hold">
                                          <p:stCondLst>
                                            <p:cond delay="0"/>
                                          </p:stCondLst>
                                        </p:cTn>
                                        <p:tgtEl>
                                          <p:spTgt spid="85"/>
                                        </p:tgtEl>
                                        <p:attrNameLst>
                                          <p:attrName>style.visibility</p:attrName>
                                        </p:attrNameLst>
                                      </p:cBhvr>
                                      <p:to>
                                        <p:strVal val="visible"/>
                                      </p:to>
                                    </p:set>
                                  </p:childTnLst>
                                </p:cTn>
                              </p:par>
                            </p:childTnLst>
                          </p:cTn>
                        </p:par>
                      </p:childTnLst>
                    </p:cTn>
                  </p:par>
                  <p:par>
                    <p:cTn id="75" fill="hold" nodeType="clickPar">
                      <p:stCondLst>
                        <p:cond delay="indefinite"/>
                      </p:stCondLst>
                      <p:childTnLst>
                        <p:par>
                          <p:cTn id="76" fill="hold" nodeType="afterGroup">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38"/>
                                        </p:tgtEl>
                                        <p:attrNameLst>
                                          <p:attrName>style.visibility</p:attrName>
                                        </p:attrNameLst>
                                      </p:cBhvr>
                                      <p:to>
                                        <p:strVal val="visible"/>
                                      </p:to>
                                    </p:set>
                                  </p:childTnLst>
                                </p:cTn>
                              </p:par>
                            </p:childTnLst>
                          </p:cTn>
                        </p:par>
                      </p:childTnLst>
                    </p:cTn>
                  </p:par>
                  <p:par>
                    <p:cTn id="79" fill="hold" nodeType="clickPar">
                      <p:stCondLst>
                        <p:cond delay="indefinite"/>
                      </p:stCondLst>
                      <p:childTnLst>
                        <p:par>
                          <p:cTn id="80" fill="hold" nodeType="afterGroup">
                            <p:stCondLst>
                              <p:cond delay="0"/>
                            </p:stCondLst>
                            <p:childTnLst>
                              <p:par>
                                <p:cTn id="81" presetID="1" presetClass="entr" presetSubtype="0" fill="hold" nodeType="clickEffect">
                                  <p:stCondLst>
                                    <p:cond delay="0"/>
                                  </p:stCondLst>
                                  <p:childTnLst>
                                    <p:set>
                                      <p:cBhvr>
                                        <p:cTn id="82" dur="1" fill="hold">
                                          <p:stCondLst>
                                            <p:cond delay="0"/>
                                          </p:stCondLst>
                                        </p:cTn>
                                        <p:tgtEl>
                                          <p:spTgt spid="34"/>
                                        </p:tgtEl>
                                        <p:attrNameLst>
                                          <p:attrName>style.visibility</p:attrName>
                                        </p:attrNameLst>
                                      </p:cBhvr>
                                      <p:to>
                                        <p:strVal val="visible"/>
                                      </p:to>
                                    </p:set>
                                  </p:childTnLst>
                                </p:cTn>
                              </p:par>
                            </p:childTnLst>
                          </p:cTn>
                        </p:par>
                      </p:childTnLst>
                    </p:cTn>
                  </p:par>
                  <p:par>
                    <p:cTn id="83" fill="hold" nodeType="clickPar">
                      <p:stCondLst>
                        <p:cond delay="indefinite"/>
                      </p:stCondLst>
                      <p:childTnLst>
                        <p:par>
                          <p:cTn id="84" fill="hold" nodeType="afterGroup">
                            <p:stCondLst>
                              <p:cond delay="0"/>
                            </p:stCondLst>
                            <p:childTnLst>
                              <p:par>
                                <p:cTn id="85" presetID="1" presetClass="entr" presetSubtype="0" fill="hold" nodeType="clickEffect">
                                  <p:stCondLst>
                                    <p:cond delay="0"/>
                                  </p:stCondLst>
                                  <p:childTnLst>
                                    <p:set>
                                      <p:cBhvr>
                                        <p:cTn id="86" dur="1" fill="hold">
                                          <p:stCondLst>
                                            <p:cond delay="0"/>
                                          </p:stCondLst>
                                        </p:cTn>
                                        <p:tgtEl>
                                          <p:spTgt spid="36"/>
                                        </p:tgtEl>
                                        <p:attrNameLst>
                                          <p:attrName>style.visibility</p:attrName>
                                        </p:attrNameLst>
                                      </p:cBhvr>
                                      <p:to>
                                        <p:strVal val="visible"/>
                                      </p:to>
                                    </p:set>
                                  </p:childTnLst>
                                </p:cTn>
                              </p:par>
                            </p:childTnLst>
                          </p:cTn>
                        </p:par>
                      </p:childTnLst>
                    </p:cTn>
                  </p:par>
                  <p:par>
                    <p:cTn id="87" fill="hold" nodeType="clickPar">
                      <p:stCondLst>
                        <p:cond delay="indefinite"/>
                      </p:stCondLst>
                      <p:childTnLst>
                        <p:par>
                          <p:cTn id="88" fill="hold" nodeType="afterGroup">
                            <p:stCondLst>
                              <p:cond delay="0"/>
                            </p:stCondLst>
                            <p:childTnLst>
                              <p:par>
                                <p:cTn id="89" presetID="1" presetClass="entr" presetSubtype="0" fill="hold" nodeType="clickEffect">
                                  <p:stCondLst>
                                    <p:cond delay="0"/>
                                  </p:stCondLst>
                                  <p:childTnLst>
                                    <p:set>
                                      <p:cBhvr>
                                        <p:cTn id="90" dur="1" fill="hold">
                                          <p:stCondLst>
                                            <p:cond delay="0"/>
                                          </p:stCondLst>
                                        </p:cTn>
                                        <p:tgtEl>
                                          <p:spTgt spid="41"/>
                                        </p:tgtEl>
                                        <p:attrNameLst>
                                          <p:attrName>style.visibility</p:attrName>
                                        </p:attrNameLst>
                                      </p:cBhvr>
                                      <p:to>
                                        <p:strVal val="visible"/>
                                      </p:to>
                                    </p:set>
                                  </p:childTnLst>
                                </p:cTn>
                              </p:par>
                              <p:par>
                                <p:cTn id="91" presetID="1" presetClass="entr" presetSubtype="0" fill="hold" grpId="0" nodeType="withEffect">
                                  <p:stCondLst>
                                    <p:cond delay="0"/>
                                  </p:stCondLst>
                                  <p:childTnLst>
                                    <p:set>
                                      <p:cBhvr>
                                        <p:cTn id="92" dur="1" fill="hold">
                                          <p:stCondLst>
                                            <p:cond delay="0"/>
                                          </p:stCondLst>
                                        </p:cTn>
                                        <p:tgtEl>
                                          <p:spTgt spid="2"/>
                                        </p:tgtEl>
                                        <p:attrNameLst>
                                          <p:attrName>style.visibility</p:attrName>
                                        </p:attrNameLst>
                                      </p:cBhvr>
                                      <p:to>
                                        <p:strVal val="visible"/>
                                      </p:to>
                                    </p:set>
                                  </p:childTnLst>
                                </p:cTn>
                              </p:par>
                            </p:childTnLst>
                          </p:cTn>
                        </p:par>
                      </p:childTnLst>
                    </p:cTn>
                  </p:par>
                  <p:par>
                    <p:cTn id="93" fill="hold" nodeType="clickPar">
                      <p:stCondLst>
                        <p:cond delay="indefinite"/>
                      </p:stCondLst>
                      <p:childTnLst>
                        <p:par>
                          <p:cTn id="94" fill="hold" nodeType="afterGroup">
                            <p:stCondLst>
                              <p:cond delay="0"/>
                            </p:stCondLst>
                            <p:childTnLst>
                              <p:par>
                                <p:cTn id="95" presetID="1" presetClass="entr" presetSubtype="0" fill="hold" nodeType="clickEffect">
                                  <p:stCondLst>
                                    <p:cond delay="0"/>
                                  </p:stCondLst>
                                  <p:childTnLst>
                                    <p:set>
                                      <p:cBhvr>
                                        <p:cTn id="96" dur="1" fill="hold">
                                          <p:stCondLst>
                                            <p:cond delay="0"/>
                                          </p:stCondLst>
                                        </p:cTn>
                                        <p:tgtEl>
                                          <p:spTgt spid="39"/>
                                        </p:tgtEl>
                                        <p:attrNameLst>
                                          <p:attrName>style.visibility</p:attrName>
                                        </p:attrNameLst>
                                      </p:cBhvr>
                                      <p:to>
                                        <p:strVal val="visible"/>
                                      </p:to>
                                    </p:set>
                                  </p:childTnLst>
                                </p:cTn>
                              </p:par>
                            </p:childTnLst>
                          </p:cTn>
                        </p:par>
                      </p:childTnLst>
                    </p:cTn>
                  </p:par>
                  <p:par>
                    <p:cTn id="97" fill="hold" nodeType="clickPar">
                      <p:stCondLst>
                        <p:cond delay="indefinite"/>
                      </p:stCondLst>
                      <p:childTnLst>
                        <p:par>
                          <p:cTn id="98" fill="hold" nodeType="afterGroup">
                            <p:stCondLst>
                              <p:cond delay="0"/>
                            </p:stCondLst>
                            <p:childTnLst>
                              <p:par>
                                <p:cTn id="99" presetID="1" presetClass="entr" presetSubtype="0" fill="hold" nodeType="clickEffect">
                                  <p:stCondLst>
                                    <p:cond delay="0"/>
                                  </p:stCondLst>
                                  <p:childTnLst>
                                    <p:set>
                                      <p:cBhvr>
                                        <p:cTn id="100" dur="1" fill="hold">
                                          <p:stCondLst>
                                            <p:cond delay="0"/>
                                          </p:stCondLst>
                                        </p:cTn>
                                        <p:tgtEl>
                                          <p:spTgt spid="71"/>
                                        </p:tgtEl>
                                        <p:attrNameLst>
                                          <p:attrName>style.visibility</p:attrName>
                                        </p:attrNameLst>
                                      </p:cBhvr>
                                      <p:to>
                                        <p:strVal val="visible"/>
                                      </p:to>
                                    </p:set>
                                  </p:childTnLst>
                                </p:cTn>
                              </p:par>
                              <p:par>
                                <p:cTn id="101" presetID="1" presetClass="entr" presetSubtype="0" fill="hold" grpId="0" nodeType="withEffect">
                                  <p:stCondLst>
                                    <p:cond delay="0"/>
                                  </p:stCondLst>
                                  <p:childTnLst>
                                    <p:set>
                                      <p:cBhvr>
                                        <p:cTn id="102" dur="1" fill="hold">
                                          <p:stCondLst>
                                            <p:cond delay="0"/>
                                          </p:stCondLst>
                                        </p:cTn>
                                        <p:tgtEl>
                                          <p:spTgt spid="3"/>
                                        </p:tgtEl>
                                        <p:attrNameLst>
                                          <p:attrName>style.visibility</p:attrName>
                                        </p:attrNameLst>
                                      </p:cBhvr>
                                      <p:to>
                                        <p:strVal val="visible"/>
                                      </p:to>
                                    </p:set>
                                  </p:childTnLst>
                                </p:cTn>
                              </p:par>
                            </p:childTnLst>
                          </p:cTn>
                        </p:par>
                      </p:childTnLst>
                    </p:cTn>
                  </p:par>
                  <p:par>
                    <p:cTn id="103" fill="hold" nodeType="clickPar">
                      <p:stCondLst>
                        <p:cond delay="indefinite"/>
                      </p:stCondLst>
                      <p:childTnLst>
                        <p:par>
                          <p:cTn id="104" fill="hold" nodeType="afterGroup">
                            <p:stCondLst>
                              <p:cond delay="0"/>
                            </p:stCondLst>
                            <p:childTnLst>
                              <p:par>
                                <p:cTn id="105" presetID="1" presetClass="entr" presetSubtype="0" fill="hold" nodeType="clickEffect">
                                  <p:stCondLst>
                                    <p:cond delay="0"/>
                                  </p:stCondLst>
                                  <p:childTnLst>
                                    <p:set>
                                      <p:cBhvr>
                                        <p:cTn id="106" dur="1" fill="hold">
                                          <p:stCondLst>
                                            <p:cond delay="0"/>
                                          </p:stCondLst>
                                        </p:cTn>
                                        <p:tgtEl>
                                          <p:spTgt spid="40"/>
                                        </p:tgtEl>
                                        <p:attrNameLst>
                                          <p:attrName>style.visibility</p:attrName>
                                        </p:attrNameLst>
                                      </p:cBhvr>
                                      <p:to>
                                        <p:strVal val="visible"/>
                                      </p:to>
                                    </p:set>
                                  </p:childTnLst>
                                </p:cTn>
                              </p:par>
                            </p:childTnLst>
                          </p:cTn>
                        </p:par>
                      </p:childTnLst>
                    </p:cTn>
                  </p:par>
                  <p:par>
                    <p:cTn id="107" fill="hold" nodeType="clickPar">
                      <p:stCondLst>
                        <p:cond delay="indefinite"/>
                      </p:stCondLst>
                      <p:childTnLst>
                        <p:par>
                          <p:cTn id="108" fill="hold" nodeType="afterGroup">
                            <p:stCondLst>
                              <p:cond delay="0"/>
                            </p:stCondLst>
                            <p:childTnLst>
                              <p:par>
                                <p:cTn id="109" presetID="1" presetClass="entr" presetSubtype="0" fill="hold" grpId="0" nodeType="clickEffect">
                                  <p:stCondLst>
                                    <p:cond delay="0"/>
                                  </p:stCondLst>
                                  <p:childTnLst>
                                    <p:set>
                                      <p:cBhvr>
                                        <p:cTn id="110" dur="1" fill="hold">
                                          <p:stCondLst>
                                            <p:cond delay="0"/>
                                          </p:stCondLst>
                                        </p:cTn>
                                        <p:tgtEl>
                                          <p:spTgt spid="74"/>
                                        </p:tgtEl>
                                        <p:attrNameLst>
                                          <p:attrName>style.visibility</p:attrName>
                                        </p:attrNameLst>
                                      </p:cBhvr>
                                      <p:to>
                                        <p:strVal val="visible"/>
                                      </p:to>
                                    </p:set>
                                  </p:childTnLst>
                                </p:cTn>
                              </p:par>
                            </p:childTnLst>
                          </p:cTn>
                        </p:par>
                      </p:childTnLst>
                    </p:cTn>
                  </p:par>
                  <p:par>
                    <p:cTn id="111" fill="hold" nodeType="clickPar">
                      <p:stCondLst>
                        <p:cond delay="indefinite"/>
                      </p:stCondLst>
                      <p:childTnLst>
                        <p:par>
                          <p:cTn id="112" fill="hold" nodeType="afterGroup">
                            <p:stCondLst>
                              <p:cond delay="0"/>
                            </p:stCondLst>
                            <p:childTnLst>
                              <p:par>
                                <p:cTn id="113" presetID="1" presetClass="entr" presetSubtype="0" fill="hold" grpId="0" nodeType="clickEffect">
                                  <p:stCondLst>
                                    <p:cond delay="0"/>
                                  </p:stCondLst>
                                  <p:childTnLst>
                                    <p:set>
                                      <p:cBhvr>
                                        <p:cTn id="114" dur="1" fill="hold">
                                          <p:stCondLst>
                                            <p:cond delay="0"/>
                                          </p:stCondLst>
                                        </p:cTn>
                                        <p:tgtEl>
                                          <p:spTgt spid="32"/>
                                        </p:tgtEl>
                                        <p:attrNameLst>
                                          <p:attrName>style.visibility</p:attrName>
                                        </p:attrNameLst>
                                      </p:cBhvr>
                                      <p:to>
                                        <p:strVal val="visible"/>
                                      </p:to>
                                    </p:set>
                                  </p:childTnLst>
                                </p:cTn>
                              </p:par>
                            </p:childTnLst>
                          </p:cTn>
                        </p:par>
                      </p:childTnLst>
                    </p:cTn>
                  </p:par>
                  <p:par>
                    <p:cTn id="115" fill="hold" nodeType="clickPar">
                      <p:stCondLst>
                        <p:cond delay="indefinite"/>
                      </p:stCondLst>
                      <p:childTnLst>
                        <p:par>
                          <p:cTn id="116" fill="hold" nodeType="afterGroup">
                            <p:stCondLst>
                              <p:cond delay="0"/>
                            </p:stCondLst>
                            <p:childTnLst>
                              <p:par>
                                <p:cTn id="117" presetID="1" presetClass="entr" presetSubtype="0" fill="hold" grpId="0" nodeType="clickEffect">
                                  <p:stCondLst>
                                    <p:cond delay="0"/>
                                  </p:stCondLst>
                                  <p:childTnLst>
                                    <p:set>
                                      <p:cBhvr>
                                        <p:cTn id="118" dur="1" fill="hold">
                                          <p:stCondLst>
                                            <p:cond delay="0"/>
                                          </p:stCondLst>
                                        </p:cTn>
                                        <p:tgtEl>
                                          <p:spTgt spid="82"/>
                                        </p:tgtEl>
                                        <p:attrNameLst>
                                          <p:attrName>style.visibility</p:attrName>
                                        </p:attrNameLst>
                                      </p:cBhvr>
                                      <p:to>
                                        <p:strVal val="visible"/>
                                      </p:to>
                                    </p:set>
                                  </p:childTnLst>
                                </p:cTn>
                              </p:par>
                              <p:par>
                                <p:cTn id="119" presetID="1" presetClass="entr" presetSubtype="0" fill="hold" nodeType="withEffect">
                                  <p:stCondLst>
                                    <p:cond delay="0"/>
                                  </p:stCondLst>
                                  <p:childTnLst>
                                    <p:set>
                                      <p:cBhvr>
                                        <p:cTn id="120" dur="1" fill="hold">
                                          <p:stCondLst>
                                            <p:cond delay="0"/>
                                          </p:stCondLst>
                                        </p:cTn>
                                        <p:tgtEl>
                                          <p:spTgt spid="81"/>
                                        </p:tgtEl>
                                        <p:attrNameLst>
                                          <p:attrName>style.visibility</p:attrName>
                                        </p:attrNameLst>
                                      </p:cBhvr>
                                      <p:to>
                                        <p:strVal val="visible"/>
                                      </p:to>
                                    </p:set>
                                  </p:childTnLst>
                                </p:cTn>
                              </p:par>
                            </p:childTnLst>
                          </p:cTn>
                        </p:par>
                      </p:childTnLst>
                    </p:cTn>
                  </p:par>
                  <p:par>
                    <p:cTn id="121" fill="hold" nodeType="clickPar">
                      <p:stCondLst>
                        <p:cond delay="indefinite"/>
                      </p:stCondLst>
                      <p:childTnLst>
                        <p:par>
                          <p:cTn id="122" fill="hold" nodeType="afterGroup">
                            <p:stCondLst>
                              <p:cond delay="0"/>
                            </p:stCondLst>
                            <p:childTnLst>
                              <p:par>
                                <p:cTn id="123" presetID="1" presetClass="entr" presetSubtype="0" fill="hold" grpId="0" nodeType="clickEffect">
                                  <p:stCondLst>
                                    <p:cond delay="0"/>
                                  </p:stCondLst>
                                  <p:childTnLst>
                                    <p:set>
                                      <p:cBhvr>
                                        <p:cTn id="124" dur="1" fill="hold">
                                          <p:stCondLst>
                                            <p:cond delay="0"/>
                                          </p:stCondLst>
                                        </p:cTn>
                                        <p:tgtEl>
                                          <p:spTgt spid="83"/>
                                        </p:tgtEl>
                                        <p:attrNameLst>
                                          <p:attrName>style.visibility</p:attrName>
                                        </p:attrNameLst>
                                      </p:cBhvr>
                                      <p:to>
                                        <p:strVal val="visible"/>
                                      </p:to>
                                    </p:set>
                                  </p:childTnLst>
                                </p:cTn>
                              </p:par>
                              <p:par>
                                <p:cTn id="125" presetID="1" presetClass="entr" presetSubtype="0" fill="hold" nodeType="withEffect">
                                  <p:stCondLst>
                                    <p:cond delay="0"/>
                                  </p:stCondLst>
                                  <p:childTnLst>
                                    <p:set>
                                      <p:cBhvr>
                                        <p:cTn id="126" dur="1" fill="hold">
                                          <p:stCondLst>
                                            <p:cond delay="0"/>
                                          </p:stCondLst>
                                        </p:cTn>
                                        <p:tgtEl>
                                          <p:spTgt spid="76"/>
                                        </p:tgtEl>
                                        <p:attrNameLst>
                                          <p:attrName>style.visibility</p:attrName>
                                        </p:attrNameLst>
                                      </p:cBhvr>
                                      <p:to>
                                        <p:strVal val="visible"/>
                                      </p:to>
                                    </p:set>
                                  </p:childTnLst>
                                </p:cTn>
                              </p:par>
                            </p:childTnLst>
                          </p:cTn>
                        </p:par>
                      </p:childTnLst>
                    </p:cTn>
                  </p:par>
                  <p:par>
                    <p:cTn id="127" fill="hold" nodeType="clickPar">
                      <p:stCondLst>
                        <p:cond delay="indefinite"/>
                      </p:stCondLst>
                      <p:childTnLst>
                        <p:par>
                          <p:cTn id="128" fill="hold" nodeType="afterGroup">
                            <p:stCondLst>
                              <p:cond delay="0"/>
                            </p:stCondLst>
                            <p:childTnLst>
                              <p:par>
                                <p:cTn id="129" presetID="1" presetClass="entr" presetSubtype="0" fill="hold" grpId="0" nodeType="clickEffect">
                                  <p:stCondLst>
                                    <p:cond delay="0"/>
                                  </p:stCondLst>
                                  <p:childTnLst>
                                    <p:set>
                                      <p:cBhvr>
                                        <p:cTn id="130" dur="1" fill="hold">
                                          <p:stCondLst>
                                            <p:cond delay="0"/>
                                          </p:stCondLst>
                                        </p:cTn>
                                        <p:tgtEl>
                                          <p:spTgt spid="11"/>
                                        </p:tgtEl>
                                        <p:attrNameLst>
                                          <p:attrName>style.visibility</p:attrName>
                                        </p:attrNameLst>
                                      </p:cBhvr>
                                      <p:to>
                                        <p:strVal val="visible"/>
                                      </p:to>
                                    </p:set>
                                  </p:childTnLst>
                                </p:cTn>
                              </p:par>
                            </p:childTnLst>
                          </p:cTn>
                        </p:par>
                      </p:childTnLst>
                    </p:cTn>
                  </p:par>
                  <p:par>
                    <p:cTn id="131" fill="hold" nodeType="clickPar">
                      <p:stCondLst>
                        <p:cond delay="indefinite"/>
                      </p:stCondLst>
                      <p:childTnLst>
                        <p:par>
                          <p:cTn id="132" fill="hold" nodeType="afterGroup">
                            <p:stCondLst>
                              <p:cond delay="0"/>
                            </p:stCondLst>
                            <p:childTnLst>
                              <p:par>
                                <p:cTn id="133" presetID="1" presetClass="entr" presetSubtype="0" fill="hold" grpId="0" nodeType="clickEffect">
                                  <p:stCondLst>
                                    <p:cond delay="0"/>
                                  </p:stCondLst>
                                  <p:childTnLst>
                                    <p:set>
                                      <p:cBhvr>
                                        <p:cTn id="134" dur="1" fill="hold">
                                          <p:stCondLst>
                                            <p:cond delay="0"/>
                                          </p:stCondLst>
                                        </p:cTn>
                                        <p:tgtEl>
                                          <p:spTgt spid="7"/>
                                        </p:tgtEl>
                                        <p:attrNameLst>
                                          <p:attrName>style.visibility</p:attrName>
                                        </p:attrNameLst>
                                      </p:cBhvr>
                                      <p:to>
                                        <p:strVal val="visible"/>
                                      </p:to>
                                    </p:set>
                                  </p:childTnLst>
                                </p:cTn>
                              </p:par>
                              <p:par>
                                <p:cTn id="135" presetID="1" presetClass="entr" presetSubtype="0" fill="hold" nodeType="withEffect">
                                  <p:stCondLst>
                                    <p:cond delay="0"/>
                                  </p:stCondLst>
                                  <p:childTnLst>
                                    <p:set>
                                      <p:cBhvr>
                                        <p:cTn id="136" dur="1" fill="hold">
                                          <p:stCondLst>
                                            <p:cond delay="0"/>
                                          </p:stCondLst>
                                        </p:cTn>
                                        <p:tgtEl>
                                          <p:spTgt spid="5"/>
                                        </p:tgtEl>
                                        <p:attrNameLst>
                                          <p:attrName>style.visibility</p:attrName>
                                        </p:attrNameLst>
                                      </p:cBhvr>
                                      <p:to>
                                        <p:strVal val="visible"/>
                                      </p:to>
                                    </p:set>
                                  </p:childTnLst>
                                </p:cTn>
                              </p:par>
                            </p:childTnLst>
                          </p:cTn>
                        </p:par>
                      </p:childTnLst>
                    </p:cTn>
                  </p:par>
                  <p:par>
                    <p:cTn id="137" fill="hold" nodeType="clickPar">
                      <p:stCondLst>
                        <p:cond delay="indefinite"/>
                      </p:stCondLst>
                      <p:childTnLst>
                        <p:par>
                          <p:cTn id="138" fill="hold" nodeType="afterGroup">
                            <p:stCondLst>
                              <p:cond delay="0"/>
                            </p:stCondLst>
                            <p:childTnLst>
                              <p:par>
                                <p:cTn id="139" presetID="1" presetClass="entr" presetSubtype="0" fill="hold" grpId="0" nodeType="clickEffect">
                                  <p:stCondLst>
                                    <p:cond delay="0"/>
                                  </p:stCondLst>
                                  <p:childTnLst>
                                    <p:set>
                                      <p:cBhvr>
                                        <p:cTn id="140" dur="1" fill="hold">
                                          <p:stCondLst>
                                            <p:cond delay="0"/>
                                          </p:stCondLst>
                                        </p:cTn>
                                        <p:tgtEl>
                                          <p:spTgt spid="6"/>
                                        </p:tgtEl>
                                        <p:attrNameLst>
                                          <p:attrName>style.visibility</p:attrName>
                                        </p:attrNameLst>
                                      </p:cBhvr>
                                      <p:to>
                                        <p:strVal val="visible"/>
                                      </p:to>
                                    </p:set>
                                  </p:childTnLst>
                                </p:cTn>
                              </p:par>
                            </p:childTnLst>
                          </p:cTn>
                        </p:par>
                      </p:childTnLst>
                    </p:cTn>
                  </p:par>
                  <p:par>
                    <p:cTn id="141" fill="hold" nodeType="clickPar">
                      <p:stCondLst>
                        <p:cond delay="indefinite"/>
                      </p:stCondLst>
                      <p:childTnLst>
                        <p:par>
                          <p:cTn id="142" fill="hold" nodeType="afterGroup">
                            <p:stCondLst>
                              <p:cond delay="0"/>
                            </p:stCondLst>
                            <p:childTnLst>
                              <p:par>
                                <p:cTn id="143" presetID="1" presetClass="entr" presetSubtype="0" fill="hold" grpId="0" nodeType="clickEffect">
                                  <p:stCondLst>
                                    <p:cond delay="0"/>
                                  </p:stCondLst>
                                  <p:childTnLst>
                                    <p:set>
                                      <p:cBhvr>
                                        <p:cTn id="144" dur="1" fill="hold">
                                          <p:stCondLst>
                                            <p:cond delay="0"/>
                                          </p:stCondLst>
                                        </p:cTn>
                                        <p:tgtEl>
                                          <p:spTgt spid="10"/>
                                        </p:tgtEl>
                                        <p:attrNameLst>
                                          <p:attrName>style.visibility</p:attrName>
                                        </p:attrNameLst>
                                      </p:cBhvr>
                                      <p:to>
                                        <p:strVal val="visible"/>
                                      </p:to>
                                    </p:set>
                                  </p:childTnLst>
                                </p:cTn>
                              </p:par>
                              <p:par>
                                <p:cTn id="145" presetID="1" presetClass="entr" presetSubtype="0" fill="hold" nodeType="withEffect">
                                  <p:stCondLst>
                                    <p:cond delay="0"/>
                                  </p:stCondLst>
                                  <p:childTnLst>
                                    <p:set>
                                      <p:cBhvr>
                                        <p:cTn id="146" dur="1" fill="hold">
                                          <p:stCondLst>
                                            <p:cond delay="0"/>
                                          </p:stCondLst>
                                        </p:cTn>
                                        <p:tgtEl>
                                          <p:spTgt spid="9"/>
                                        </p:tgtEl>
                                        <p:attrNameLst>
                                          <p:attrName>style.visibility</p:attrName>
                                        </p:attrNameLst>
                                      </p:cBhvr>
                                      <p:to>
                                        <p:strVal val="visible"/>
                                      </p:to>
                                    </p:set>
                                  </p:childTnLst>
                                </p:cTn>
                              </p:par>
                            </p:childTnLst>
                          </p:cTn>
                        </p:par>
                      </p:childTnLst>
                    </p:cTn>
                  </p:par>
                  <p:par>
                    <p:cTn id="147" fill="hold" nodeType="clickPar">
                      <p:stCondLst>
                        <p:cond delay="indefinite"/>
                      </p:stCondLst>
                      <p:childTnLst>
                        <p:par>
                          <p:cTn id="148" fill="hold" nodeType="afterGroup">
                            <p:stCondLst>
                              <p:cond delay="0"/>
                            </p:stCondLst>
                            <p:childTnLst>
                              <p:par>
                                <p:cTn id="149" presetID="1" presetClass="entr" presetSubtype="0" fill="hold" grpId="0" nodeType="clickEffect">
                                  <p:stCondLst>
                                    <p:cond delay="0"/>
                                  </p:stCondLst>
                                  <p:childTnLst>
                                    <p:set>
                                      <p:cBhvr>
                                        <p:cTn id="150" dur="1" fill="hold">
                                          <p:stCondLst>
                                            <p:cond delay="0"/>
                                          </p:stCondLst>
                                        </p:cTn>
                                        <p:tgtEl>
                                          <p:spTgt spid="12"/>
                                        </p:tgtEl>
                                        <p:attrNameLst>
                                          <p:attrName>style.visibility</p:attrName>
                                        </p:attrNameLst>
                                      </p:cBhvr>
                                      <p:to>
                                        <p:strVal val="visible"/>
                                      </p:to>
                                    </p:set>
                                  </p:childTnLst>
                                </p:cTn>
                              </p:par>
                            </p:childTnLst>
                          </p:cTn>
                        </p:par>
                      </p:childTnLst>
                    </p:cTn>
                  </p:par>
                  <p:par>
                    <p:cTn id="151" fill="hold" nodeType="clickPar">
                      <p:stCondLst>
                        <p:cond delay="indefinite"/>
                      </p:stCondLst>
                      <p:childTnLst>
                        <p:par>
                          <p:cTn id="152" fill="hold" nodeType="afterGroup">
                            <p:stCondLst>
                              <p:cond delay="0"/>
                            </p:stCondLst>
                            <p:childTnLst>
                              <p:par>
                                <p:cTn id="153" presetID="1" presetClass="entr" presetSubtype="0" fill="hold" grpId="0" nodeType="clickEffect">
                                  <p:stCondLst>
                                    <p:cond delay="0"/>
                                  </p:stCondLst>
                                  <p:childTnLst>
                                    <p:set>
                                      <p:cBhvr>
                                        <p:cTn id="154" dur="1" fill="hold">
                                          <p:stCondLst>
                                            <p:cond delay="0"/>
                                          </p:stCondLst>
                                        </p:cTn>
                                        <p:tgtEl>
                                          <p:spTgt spid="22"/>
                                        </p:tgtEl>
                                        <p:attrNameLst>
                                          <p:attrName>style.visibility</p:attrName>
                                        </p:attrNameLst>
                                      </p:cBhvr>
                                      <p:to>
                                        <p:strVal val="visible"/>
                                      </p:to>
                                    </p:set>
                                  </p:childTnLst>
                                </p:cTn>
                              </p:par>
                              <p:par>
                                <p:cTn id="155" presetID="1" presetClass="entr" presetSubtype="0" fill="hold" nodeType="withEffect">
                                  <p:stCondLst>
                                    <p:cond delay="0"/>
                                  </p:stCondLst>
                                  <p:childTnLst>
                                    <p:set>
                                      <p:cBhvr>
                                        <p:cTn id="156" dur="1" fill="hold">
                                          <p:stCondLst>
                                            <p:cond delay="0"/>
                                          </p:stCondLst>
                                        </p:cTn>
                                        <p:tgtEl>
                                          <p:spTgt spid="23"/>
                                        </p:tgtEl>
                                        <p:attrNameLst>
                                          <p:attrName>style.visibility</p:attrName>
                                        </p:attrNameLst>
                                      </p:cBhvr>
                                      <p:to>
                                        <p:strVal val="visible"/>
                                      </p:to>
                                    </p:set>
                                  </p:childTnLst>
                                </p:cTn>
                              </p:par>
                            </p:childTnLst>
                          </p:cTn>
                        </p:par>
                      </p:childTnLst>
                    </p:cTn>
                  </p:par>
                  <p:par>
                    <p:cTn id="157" fill="hold" nodeType="clickPar">
                      <p:stCondLst>
                        <p:cond delay="indefinite"/>
                      </p:stCondLst>
                      <p:childTnLst>
                        <p:par>
                          <p:cTn id="158" fill="hold" nodeType="afterGroup">
                            <p:stCondLst>
                              <p:cond delay="0"/>
                            </p:stCondLst>
                            <p:childTnLst>
                              <p:par>
                                <p:cTn id="159" presetID="1" presetClass="entr" presetSubtype="0" fill="hold" grpId="0" nodeType="clickEffect">
                                  <p:stCondLst>
                                    <p:cond delay="0"/>
                                  </p:stCondLst>
                                  <p:childTnLst>
                                    <p:set>
                                      <p:cBhvr>
                                        <p:cTn id="160" dur="1" fill="hold">
                                          <p:stCondLst>
                                            <p:cond delay="0"/>
                                          </p:stCondLst>
                                        </p:cTn>
                                        <p:tgtEl>
                                          <p:spTgt spid="24"/>
                                        </p:tgtEl>
                                        <p:attrNameLst>
                                          <p:attrName>style.visibility</p:attrName>
                                        </p:attrNameLst>
                                      </p:cBhvr>
                                      <p:to>
                                        <p:strVal val="visible"/>
                                      </p:to>
                                    </p:set>
                                  </p:childTnLst>
                                </p:cTn>
                              </p:par>
                            </p:childTnLst>
                          </p:cTn>
                        </p:par>
                      </p:childTnLst>
                    </p:cTn>
                  </p:par>
                  <p:par>
                    <p:cTn id="161" fill="hold" nodeType="clickPar">
                      <p:stCondLst>
                        <p:cond delay="indefinite"/>
                      </p:stCondLst>
                      <p:childTnLst>
                        <p:par>
                          <p:cTn id="162" fill="hold" nodeType="afterGroup">
                            <p:stCondLst>
                              <p:cond delay="0"/>
                            </p:stCondLst>
                            <p:childTnLst>
                              <p:par>
                                <p:cTn id="163" presetID="1" presetClass="entr" presetSubtype="0" fill="hold" grpId="0" nodeType="clickEffect">
                                  <p:stCondLst>
                                    <p:cond delay="0"/>
                                  </p:stCondLst>
                                  <p:childTnLst>
                                    <p:set>
                                      <p:cBhvr>
                                        <p:cTn id="164" dur="1" fill="hold">
                                          <p:stCondLst>
                                            <p:cond delay="0"/>
                                          </p:stCondLst>
                                        </p:cTn>
                                        <p:tgtEl>
                                          <p:spTgt spid="13"/>
                                        </p:tgtEl>
                                        <p:attrNameLst>
                                          <p:attrName>style.visibility</p:attrName>
                                        </p:attrNameLst>
                                      </p:cBhvr>
                                      <p:to>
                                        <p:strVal val="visible"/>
                                      </p:to>
                                    </p:set>
                                  </p:childTnLst>
                                </p:cTn>
                              </p:par>
                            </p:childTnLst>
                          </p:cTn>
                        </p:par>
                      </p:childTnLst>
                    </p:cTn>
                  </p:par>
                  <p:par>
                    <p:cTn id="165" fill="hold" nodeType="clickPar">
                      <p:stCondLst>
                        <p:cond delay="indefinite"/>
                      </p:stCondLst>
                      <p:childTnLst>
                        <p:par>
                          <p:cTn id="166" fill="hold" nodeType="afterGroup">
                            <p:stCondLst>
                              <p:cond delay="0"/>
                            </p:stCondLst>
                            <p:childTnLst>
                              <p:par>
                                <p:cTn id="167" presetID="1" presetClass="entr" presetSubtype="0" fill="hold" grpId="0" nodeType="clickEffect">
                                  <p:stCondLst>
                                    <p:cond delay="0"/>
                                  </p:stCondLst>
                                  <p:childTnLst>
                                    <p:set>
                                      <p:cBhvr>
                                        <p:cTn id="168" dur="1" fill="hold">
                                          <p:stCondLst>
                                            <p:cond delay="0"/>
                                          </p:stCondLst>
                                        </p:cTn>
                                        <p:tgtEl>
                                          <p:spTgt spid="17"/>
                                        </p:tgtEl>
                                        <p:attrNameLst>
                                          <p:attrName>style.visibility</p:attrName>
                                        </p:attrNameLst>
                                      </p:cBhvr>
                                      <p:to>
                                        <p:strVal val="visible"/>
                                      </p:to>
                                    </p:set>
                                  </p:childTnLst>
                                </p:cTn>
                              </p:par>
                            </p:childTnLst>
                          </p:cTn>
                        </p:par>
                      </p:childTnLst>
                    </p:cTn>
                  </p:par>
                  <p:par>
                    <p:cTn id="169" fill="hold" nodeType="clickPar">
                      <p:stCondLst>
                        <p:cond delay="indefinite"/>
                      </p:stCondLst>
                      <p:childTnLst>
                        <p:par>
                          <p:cTn id="170" fill="hold" nodeType="afterGroup">
                            <p:stCondLst>
                              <p:cond delay="0"/>
                            </p:stCondLst>
                            <p:childTnLst>
                              <p:par>
                                <p:cTn id="171" presetID="1" presetClass="entr" presetSubtype="0" fill="hold" grpId="0" nodeType="clickEffect">
                                  <p:stCondLst>
                                    <p:cond delay="0"/>
                                  </p:stCondLst>
                                  <p:childTnLst>
                                    <p:set>
                                      <p:cBhvr>
                                        <p:cTn id="172"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2" grpId="0"/>
      <p:bldP spid="75" grpId="0"/>
      <p:bldP spid="78" grpId="0"/>
      <p:bldP spid="14" grpId="0"/>
      <p:bldP spid="19" grpId="0"/>
      <p:bldP spid="28" grpId="0"/>
      <p:bldP spid="79" grpId="0"/>
      <p:bldP spid="84" grpId="0"/>
      <p:bldP spid="87" grpId="0"/>
      <p:bldP spid="38" grpId="0"/>
      <p:bldP spid="74" grpId="0"/>
      <p:bldP spid="82" grpId="0"/>
      <p:bldP spid="83" grpId="0"/>
      <p:bldP spid="88" grpId="0"/>
      <p:bldP spid="89" grpId="0"/>
      <p:bldP spid="2" grpId="0"/>
      <p:bldP spid="3" grpId="0"/>
      <p:bldP spid="6" grpId="0"/>
      <p:bldP spid="7" grpId="0"/>
      <p:bldP spid="10" grpId="0"/>
      <p:bldP spid="22" grpId="0"/>
      <p:bldP spid="11" grpId="0"/>
      <p:bldP spid="12" grpId="0"/>
      <p:bldP spid="24" grpId="0"/>
      <p:bldP spid="13" grpId="0"/>
      <p:bldP spid="17" grpId="0"/>
      <p:bldP spid="18"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8" name="矩形 7"/>
          <p:cNvSpPr/>
          <p:nvPr>
            <p:custDataLst>
              <p:tags r:id="rId3"/>
            </p:custDataLst>
          </p:nvPr>
        </p:nvSpPr>
        <p:spPr>
          <a:xfrm>
            <a:off x="443131" y="5113076"/>
            <a:ext cx="6096000" cy="582295"/>
          </a:xfrm>
          <a:prstGeom prst="rect">
            <a:avLst/>
          </a:prstGeom>
        </p:spPr>
        <p:txBody>
          <a:bodyPr>
            <a:spAutoFit/>
          </a:bodyPr>
          <a:lstStyle/>
          <a:p>
            <a:pPr>
              <a:lnSpc>
                <a:spcPct val="114000"/>
              </a:lnSpc>
            </a:pPr>
            <a:r>
              <a:rPr lang="zh-CN" altLang="en-US" sz="2800" b="1">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800" b="1">
                <a:latin typeface="Times New Roman" panose="02020603050405020304" pitchFamily="18" charset="0"/>
                <a:ea typeface="黑体" panose="02010609060101010101" charset="-122"/>
                <a:cs typeface="Times New Roman" panose="02020603050405020304" pitchFamily="18" charset="0"/>
                <a:sym typeface="+mn-ea"/>
              </a:rPr>
              <a:t>3</a:t>
            </a:r>
            <a:r>
              <a:rPr lang="zh-CN" altLang="en-US" sz="2800" b="1">
                <a:latin typeface="Times New Roman" panose="02020603050405020304" pitchFamily="18" charset="0"/>
                <a:ea typeface="黑体" panose="02010609060101010101" charset="-122"/>
                <a:cs typeface="Times New Roman" panose="02020603050405020304" pitchFamily="18" charset="0"/>
                <a:sym typeface="+mn-ea"/>
              </a:rPr>
              <a:t>）</a:t>
            </a:r>
            <a:r>
              <a:rPr lang="zh-CN" altLang="en-US" sz="2800" b="1">
                <a:latin typeface="Times New Roman" panose="02020603050405020304" pitchFamily="18" charset="0"/>
                <a:ea typeface="黑体" panose="02010609060101010101" charset="-122"/>
                <a:cs typeface="Times New Roman" panose="02020603050405020304" pitchFamily="18" charset="0"/>
              </a:rPr>
              <a:t>后代表型种类及</a:t>
            </a:r>
            <a:r>
              <a:rPr lang="en-US" altLang="zh-CN" sz="2800" b="1">
                <a:latin typeface="Times New Roman" panose="02020603050405020304" pitchFamily="18" charset="0"/>
                <a:ea typeface="黑体" panose="02010609060101010101" charset="-122"/>
                <a:cs typeface="Times New Roman" panose="02020603050405020304" pitchFamily="18" charset="0"/>
              </a:rPr>
              <a:t>A_B_C_</a:t>
            </a:r>
            <a:r>
              <a:rPr lang="zh-CN" altLang="en-US" sz="2800" b="1">
                <a:latin typeface="Times New Roman" panose="02020603050405020304" pitchFamily="18" charset="0"/>
                <a:ea typeface="黑体" panose="02010609060101010101" charset="-122"/>
                <a:cs typeface="Times New Roman" panose="02020603050405020304" pitchFamily="18" charset="0"/>
              </a:rPr>
              <a:t>的概率。</a:t>
            </a:r>
            <a:endParaRPr lang="en-US" altLang="zh-CN" sz="2800" b="1">
              <a:latin typeface="Times New Roman" panose="02020603050405020304" pitchFamily="18" charset="0"/>
              <a:ea typeface="黑体" panose="02010609060101010101" charset="-122"/>
              <a:cs typeface="Times New Roman" panose="02020603050405020304" pitchFamily="18" charset="0"/>
            </a:endParaRPr>
          </a:p>
        </p:txBody>
      </p:sp>
      <p:sp>
        <p:nvSpPr>
          <p:cNvPr id="10" name="矩形 9"/>
          <p:cNvSpPr/>
          <p:nvPr>
            <p:custDataLst>
              <p:tags r:id="rId4"/>
            </p:custDataLst>
          </p:nvPr>
        </p:nvSpPr>
        <p:spPr>
          <a:xfrm>
            <a:off x="489596" y="1546601"/>
            <a:ext cx="7976870" cy="582295"/>
          </a:xfrm>
          <a:prstGeom prst="rect">
            <a:avLst/>
          </a:prstGeom>
        </p:spPr>
        <p:txBody>
          <a:bodyPr wrap="none">
            <a:spAutoFit/>
          </a:bodyPr>
          <a:lstStyle/>
          <a:p>
            <a:pPr>
              <a:lnSpc>
                <a:spcPct val="114000"/>
              </a:lnSpc>
            </a:pPr>
            <a:r>
              <a:rPr lang="zh-CN" altLang="en-US" sz="2800" b="1">
                <a:latin typeface="Times New Roman" panose="02020603050405020304" pitchFamily="18" charset="0"/>
                <a:ea typeface="黑体" panose="02010609060101010101" charset="-122"/>
                <a:cs typeface="Times New Roman" panose="02020603050405020304" pitchFamily="18" charset="0"/>
              </a:rPr>
              <a:t>（</a:t>
            </a:r>
            <a:r>
              <a:rPr lang="en-US" altLang="zh-CN" sz="2800" b="1">
                <a:latin typeface="Times New Roman" panose="02020603050405020304" pitchFamily="18" charset="0"/>
                <a:ea typeface="黑体" panose="02010609060101010101" charset="-122"/>
                <a:cs typeface="Times New Roman" panose="02020603050405020304" pitchFamily="18" charset="0"/>
              </a:rPr>
              <a:t>1</a:t>
            </a:r>
            <a:r>
              <a:rPr lang="zh-CN" altLang="en-US" sz="2800" b="1">
                <a:latin typeface="Times New Roman" panose="02020603050405020304" pitchFamily="18" charset="0"/>
                <a:ea typeface="黑体" panose="02010609060101010101" charset="-122"/>
                <a:cs typeface="Times New Roman" panose="02020603050405020304" pitchFamily="18" charset="0"/>
              </a:rPr>
              <a:t>）</a:t>
            </a:r>
            <a:r>
              <a:rPr lang="en-US" altLang="zh-CN" sz="2800" b="1" err="1">
                <a:latin typeface="Times New Roman" panose="02020603050405020304" pitchFamily="18" charset="0"/>
                <a:ea typeface="黑体" panose="02010609060101010101" charset="-122"/>
                <a:cs typeface="Times New Roman" panose="02020603050405020304" pitchFamily="18" charset="0"/>
              </a:rPr>
              <a:t>AaBbCc</a:t>
            </a:r>
            <a:r>
              <a:rPr lang="zh-CN" altLang="en-US" sz="2800" b="1">
                <a:latin typeface="Times New Roman" panose="02020603050405020304" pitchFamily="18" charset="0"/>
                <a:ea typeface="黑体" panose="02010609060101010101" charset="-122"/>
                <a:cs typeface="Times New Roman" panose="02020603050405020304" pitchFamily="18" charset="0"/>
              </a:rPr>
              <a:t>产生几种配子，</a:t>
            </a:r>
            <a:r>
              <a:rPr lang="en-US" altLang="zh-CN" sz="2800" b="1" err="1">
                <a:latin typeface="Times New Roman" panose="02020603050405020304" pitchFamily="18" charset="0"/>
                <a:ea typeface="黑体" panose="02010609060101010101" charset="-122"/>
                <a:cs typeface="Times New Roman" panose="02020603050405020304" pitchFamily="18" charset="0"/>
              </a:rPr>
              <a:t>Abc</a:t>
            </a:r>
            <a:r>
              <a:rPr lang="zh-CN" altLang="en-US" sz="2800" b="1">
                <a:latin typeface="Times New Roman" panose="02020603050405020304" pitchFamily="18" charset="0"/>
                <a:ea typeface="黑体" panose="02010609060101010101" charset="-122"/>
                <a:cs typeface="Times New Roman" panose="02020603050405020304" pitchFamily="18" charset="0"/>
              </a:rPr>
              <a:t>的概率是多少？</a:t>
            </a:r>
            <a:endParaRPr lang="en-US" altLang="zh-CN" sz="2800" b="1">
              <a:latin typeface="Times New Roman" panose="02020603050405020304" pitchFamily="18" charset="0"/>
              <a:ea typeface="黑体" panose="02010609060101010101" charset="-122"/>
              <a:cs typeface="Times New Roman" panose="02020603050405020304" pitchFamily="18" charset="0"/>
            </a:endParaRPr>
          </a:p>
        </p:txBody>
      </p:sp>
      <p:sp>
        <p:nvSpPr>
          <p:cNvPr id="11" name="矩形 10"/>
          <p:cNvSpPr/>
          <p:nvPr>
            <p:custDataLst>
              <p:tags r:id="rId5"/>
            </p:custDataLst>
          </p:nvPr>
        </p:nvSpPr>
        <p:spPr>
          <a:xfrm>
            <a:off x="510988" y="2067962"/>
            <a:ext cx="11201399" cy="1073785"/>
          </a:xfrm>
          <a:prstGeom prst="rect">
            <a:avLst/>
          </a:prstGeom>
        </p:spPr>
        <p:txBody>
          <a:bodyPr wrap="square">
            <a:spAutoFit/>
          </a:bodyPr>
          <a:lstStyle/>
          <a:p>
            <a:pPr>
              <a:lnSpc>
                <a:spcPct val="114000"/>
              </a:lnSpc>
            </a:pP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rPr>
              <a:t>分</a:t>
            </a: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sym typeface="+mn-ea"/>
              </a:rPr>
              <a:t>解</a:t>
            </a: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rPr>
              <a:t>：</a:t>
            </a:r>
            <a:r>
              <a:rPr lang="en-US" altLang="zh-CN" sz="2800" b="1">
                <a:solidFill>
                  <a:srgbClr val="003300"/>
                </a:solidFill>
                <a:latin typeface="Times New Roman" panose="02020603050405020304" pitchFamily="18" charset="0"/>
                <a:ea typeface="黑体" panose="02010609060101010101" charset="-122"/>
                <a:cs typeface="Times New Roman" panose="02020603050405020304" pitchFamily="18" charset="0"/>
              </a:rPr>
              <a:t>Aa</a:t>
            </a: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rPr>
              <a:t>、</a:t>
            </a:r>
            <a:r>
              <a:rPr lang="en-US" altLang="zh-CN" sz="2800" b="1">
                <a:solidFill>
                  <a:srgbClr val="003300"/>
                </a:solidFill>
                <a:latin typeface="Times New Roman" panose="02020603050405020304" pitchFamily="18" charset="0"/>
                <a:ea typeface="黑体" panose="02010609060101010101" charset="-122"/>
                <a:cs typeface="Times New Roman" panose="02020603050405020304" pitchFamily="18" charset="0"/>
              </a:rPr>
              <a:t>Bb</a:t>
            </a: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rPr>
              <a:t>、</a:t>
            </a:r>
            <a:r>
              <a:rPr lang="en-US" altLang="zh-CN" sz="2800" b="1">
                <a:solidFill>
                  <a:srgbClr val="003300"/>
                </a:solidFill>
                <a:latin typeface="Times New Roman" panose="02020603050405020304" pitchFamily="18" charset="0"/>
                <a:ea typeface="黑体" panose="02010609060101010101" charset="-122"/>
                <a:cs typeface="Times New Roman" panose="02020603050405020304" pitchFamily="18" charset="0"/>
              </a:rPr>
              <a:t>Cc</a:t>
            </a: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rPr>
              <a:t>各产生</a:t>
            </a:r>
            <a:r>
              <a:rPr lang="en-US" altLang="zh-CN" sz="2800" b="1">
                <a:solidFill>
                  <a:srgbClr val="003300"/>
                </a:solidFill>
                <a:latin typeface="Times New Roman" panose="02020603050405020304" pitchFamily="18" charset="0"/>
                <a:ea typeface="黑体" panose="02010609060101010101" charset="-122"/>
                <a:cs typeface="Times New Roman" panose="02020603050405020304" pitchFamily="18" charset="0"/>
              </a:rPr>
              <a:t>2</a:t>
            </a: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rPr>
              <a:t>种配子，</a:t>
            </a:r>
            <a:r>
              <a:rPr lang="en-US" altLang="zh-CN" sz="2800" b="1" err="1">
                <a:solidFill>
                  <a:srgbClr val="003300"/>
                </a:solidFill>
                <a:latin typeface="Times New Roman" panose="02020603050405020304" pitchFamily="18" charset="0"/>
                <a:ea typeface="黑体" panose="02010609060101010101" charset="-122"/>
                <a:cs typeface="Times New Roman" panose="02020603050405020304" pitchFamily="18" charset="0"/>
              </a:rPr>
              <a:t>AaBbCc</a:t>
            </a: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rPr>
              <a:t>共产生配子</a:t>
            </a:r>
            <a:r>
              <a:rPr lang="en-US" altLang="zh-CN" sz="2800" b="1">
                <a:solidFill>
                  <a:srgbClr val="003300"/>
                </a:solidFill>
                <a:latin typeface="Times New Roman" panose="02020603050405020304" pitchFamily="18" charset="0"/>
                <a:ea typeface="黑体" panose="02010609060101010101" charset="-122"/>
                <a:cs typeface="Times New Roman" panose="02020603050405020304" pitchFamily="18" charset="0"/>
              </a:rPr>
              <a:t>2×2×2</a:t>
            </a: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rPr>
              <a:t>＝</a:t>
            </a:r>
            <a:r>
              <a:rPr lang="en-US" altLang="zh-CN" sz="2800" b="1">
                <a:solidFill>
                  <a:srgbClr val="003300"/>
                </a:solidFill>
                <a:latin typeface="Times New Roman" panose="02020603050405020304" pitchFamily="18" charset="0"/>
                <a:ea typeface="黑体" panose="02010609060101010101" charset="-122"/>
                <a:cs typeface="Times New Roman" panose="02020603050405020304" pitchFamily="18" charset="0"/>
              </a:rPr>
              <a:t>8</a:t>
            </a: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rPr>
              <a:t>种；</a:t>
            </a:r>
            <a:endParaRPr lang="en-US" altLang="zh-CN" sz="2800" b="1">
              <a:solidFill>
                <a:srgbClr val="003300"/>
              </a:solidFill>
              <a:latin typeface="Times New Roman" panose="02020603050405020304" pitchFamily="18" charset="0"/>
              <a:ea typeface="黑体" panose="02010609060101010101" charset="-122"/>
              <a:cs typeface="Times New Roman" panose="02020603050405020304" pitchFamily="18" charset="0"/>
            </a:endParaRPr>
          </a:p>
          <a:p>
            <a:pPr>
              <a:lnSpc>
                <a:spcPct val="114000"/>
              </a:lnSpc>
            </a:pP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rPr>
              <a:t>    </a:t>
            </a:r>
            <a:r>
              <a:rPr lang="zh-CN" altLang="en-US" sz="2800" b="1" smtClean="0">
                <a:solidFill>
                  <a:srgbClr val="003300"/>
                </a:solidFill>
                <a:latin typeface="Times New Roman" panose="02020603050405020304" pitchFamily="18" charset="0"/>
                <a:ea typeface="黑体" panose="02010609060101010101" charset="-122"/>
                <a:cs typeface="Times New Roman" panose="02020603050405020304" pitchFamily="18" charset="0"/>
              </a:rPr>
              <a:t>  则</a:t>
            </a:r>
            <a:r>
              <a:rPr lang="en-US" altLang="zh-CN" sz="2800" b="1" err="1">
                <a:solidFill>
                  <a:srgbClr val="003300"/>
                </a:solidFill>
                <a:latin typeface="Times New Roman" panose="02020603050405020304" pitchFamily="18" charset="0"/>
                <a:ea typeface="黑体" panose="02010609060101010101" charset="-122"/>
                <a:cs typeface="Times New Roman" panose="02020603050405020304" pitchFamily="18" charset="0"/>
              </a:rPr>
              <a:t>Abc</a:t>
            </a: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rPr>
              <a:t>＝</a:t>
            </a:r>
            <a:r>
              <a:rPr lang="en-US" altLang="zh-CN" sz="2800" b="1">
                <a:solidFill>
                  <a:srgbClr val="003300"/>
                </a:solidFill>
                <a:latin typeface="Times New Roman" panose="02020603050405020304" pitchFamily="18" charset="0"/>
                <a:ea typeface="黑体" panose="02010609060101010101" charset="-122"/>
                <a:cs typeface="Times New Roman" panose="02020603050405020304" pitchFamily="18" charset="0"/>
              </a:rPr>
              <a:t>1/2(A)×1/2(b)×1/2(c)</a:t>
            </a: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rPr>
              <a:t>＝</a:t>
            </a:r>
            <a:r>
              <a:rPr lang="en-US" altLang="zh-CN" sz="2800" b="1">
                <a:solidFill>
                  <a:srgbClr val="003300"/>
                </a:solidFill>
                <a:latin typeface="Times New Roman" panose="02020603050405020304" pitchFamily="18" charset="0"/>
                <a:ea typeface="黑体" panose="02010609060101010101" charset="-122"/>
                <a:cs typeface="Times New Roman" panose="02020603050405020304" pitchFamily="18" charset="0"/>
              </a:rPr>
              <a:t>1/8</a:t>
            </a: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rPr>
              <a:t>。</a:t>
            </a:r>
            <a:endParaRPr lang="en-US" altLang="zh-CN" sz="2800" b="1">
              <a:solidFill>
                <a:srgbClr val="003300"/>
              </a:solidFill>
              <a:latin typeface="Times New Roman" panose="02020603050405020304" pitchFamily="18" charset="0"/>
              <a:ea typeface="黑体" panose="02010609060101010101" charset="-122"/>
              <a:cs typeface="Times New Roman" panose="02020603050405020304" pitchFamily="18" charset="0"/>
            </a:endParaRPr>
          </a:p>
        </p:txBody>
      </p:sp>
      <p:sp>
        <p:nvSpPr>
          <p:cNvPr id="12" name="矩形 11"/>
          <p:cNvSpPr/>
          <p:nvPr>
            <p:custDataLst>
              <p:tags r:id="rId6"/>
            </p:custDataLst>
          </p:nvPr>
        </p:nvSpPr>
        <p:spPr>
          <a:xfrm>
            <a:off x="510988" y="3142743"/>
            <a:ext cx="6669405" cy="582295"/>
          </a:xfrm>
          <a:prstGeom prst="rect">
            <a:avLst/>
          </a:prstGeom>
        </p:spPr>
        <p:txBody>
          <a:bodyPr wrap="none">
            <a:spAutoFit/>
          </a:bodyPr>
          <a:lstStyle/>
          <a:p>
            <a:pPr algn="l">
              <a:lnSpc>
                <a:spcPct val="114000"/>
              </a:lnSpc>
            </a:pPr>
            <a:r>
              <a:rPr lang="zh-CN" altLang="en-US" sz="2800" b="1">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800" b="1">
                <a:latin typeface="Times New Roman" panose="02020603050405020304" pitchFamily="18" charset="0"/>
                <a:ea typeface="黑体" panose="02010609060101010101" charset="-122"/>
                <a:cs typeface="Times New Roman" panose="02020603050405020304" pitchFamily="18" charset="0"/>
                <a:sym typeface="+mn-ea"/>
              </a:rPr>
              <a:t>2</a:t>
            </a:r>
            <a:r>
              <a:rPr lang="zh-CN" altLang="en-US" sz="2800" b="1">
                <a:latin typeface="Times New Roman" panose="02020603050405020304" pitchFamily="18" charset="0"/>
                <a:ea typeface="黑体" panose="02010609060101010101" charset="-122"/>
                <a:cs typeface="Times New Roman" panose="02020603050405020304" pitchFamily="18" charset="0"/>
                <a:sym typeface="+mn-ea"/>
              </a:rPr>
              <a:t>）</a:t>
            </a:r>
            <a:r>
              <a:rPr lang="zh-CN" altLang="en-US" sz="2800" b="1">
                <a:latin typeface="Times New Roman" panose="02020603050405020304" pitchFamily="18" charset="0"/>
                <a:ea typeface="黑体" panose="02010609060101010101" charset="-122"/>
                <a:cs typeface="Times New Roman" panose="02020603050405020304" pitchFamily="18" charset="0"/>
              </a:rPr>
              <a:t>后代基因型种类及</a:t>
            </a:r>
            <a:r>
              <a:rPr lang="en-US" altLang="zh-CN" sz="2800" b="1" err="1">
                <a:latin typeface="Times New Roman" panose="02020603050405020304" pitchFamily="18" charset="0"/>
                <a:ea typeface="黑体" panose="02010609060101010101" charset="-122"/>
                <a:cs typeface="Times New Roman" panose="02020603050405020304" pitchFamily="18" charset="0"/>
              </a:rPr>
              <a:t>aaBbCC</a:t>
            </a:r>
            <a:r>
              <a:rPr lang="zh-CN" altLang="en-US" sz="2800" b="1">
                <a:latin typeface="Times New Roman" panose="02020603050405020304" pitchFamily="18" charset="0"/>
                <a:ea typeface="黑体" panose="02010609060101010101" charset="-122"/>
                <a:cs typeface="Times New Roman" panose="02020603050405020304" pitchFamily="18" charset="0"/>
              </a:rPr>
              <a:t>的概率。</a:t>
            </a:r>
            <a:endParaRPr lang="en-US" altLang="zh-CN" sz="2800" b="1">
              <a:latin typeface="Times New Roman" panose="02020603050405020304" pitchFamily="18" charset="0"/>
              <a:ea typeface="黑体" panose="02010609060101010101" charset="-122"/>
              <a:cs typeface="Times New Roman" panose="02020603050405020304" pitchFamily="18" charset="0"/>
            </a:endParaRPr>
          </a:p>
        </p:txBody>
      </p:sp>
      <p:sp>
        <p:nvSpPr>
          <p:cNvPr id="13" name="矩形 12"/>
          <p:cNvSpPr/>
          <p:nvPr>
            <p:custDataLst>
              <p:tags r:id="rId7"/>
            </p:custDataLst>
          </p:nvPr>
        </p:nvSpPr>
        <p:spPr>
          <a:xfrm>
            <a:off x="843079" y="3629276"/>
            <a:ext cx="10196956" cy="1564640"/>
          </a:xfrm>
          <a:prstGeom prst="rect">
            <a:avLst/>
          </a:prstGeom>
        </p:spPr>
        <p:txBody>
          <a:bodyPr wrap="square">
            <a:spAutoFit/>
          </a:bodyPr>
          <a:lstStyle/>
          <a:p>
            <a:pPr>
              <a:lnSpc>
                <a:spcPct val="114000"/>
              </a:lnSpc>
            </a:pP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rPr>
              <a:t>分解：</a:t>
            </a:r>
            <a:r>
              <a:rPr lang="en-US" altLang="zh-CN" sz="2800" b="1">
                <a:solidFill>
                  <a:srgbClr val="003300"/>
                </a:solidFill>
                <a:latin typeface="Times New Roman" panose="02020603050405020304" pitchFamily="18" charset="0"/>
                <a:ea typeface="黑体" panose="02010609060101010101" charset="-122"/>
                <a:cs typeface="Times New Roman" panose="02020603050405020304" pitchFamily="18" charset="0"/>
              </a:rPr>
              <a:t>Aa×Aa→1AA:2Aa:1aa</a:t>
            </a: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rPr>
              <a:t>，</a:t>
            </a:r>
            <a:r>
              <a:rPr lang="en-US" altLang="zh-CN" sz="2800" b="1">
                <a:solidFill>
                  <a:srgbClr val="003300"/>
                </a:solidFill>
                <a:latin typeface="Times New Roman" panose="02020603050405020304" pitchFamily="18" charset="0"/>
                <a:ea typeface="黑体" panose="02010609060101010101" charset="-122"/>
                <a:cs typeface="Times New Roman" panose="02020603050405020304" pitchFamily="18" charset="0"/>
              </a:rPr>
              <a:t>Bb×BB→1BB:1Bb</a:t>
            </a: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rPr>
              <a:t>， </a:t>
            </a:r>
            <a:endParaRPr lang="en-US" altLang="zh-CN" sz="2800" b="1">
              <a:solidFill>
                <a:srgbClr val="003300"/>
              </a:solidFill>
              <a:latin typeface="Times New Roman" panose="02020603050405020304" pitchFamily="18" charset="0"/>
              <a:ea typeface="黑体" panose="02010609060101010101" charset="-122"/>
              <a:cs typeface="Times New Roman" panose="02020603050405020304" pitchFamily="18" charset="0"/>
            </a:endParaRPr>
          </a:p>
          <a:p>
            <a:pPr>
              <a:lnSpc>
                <a:spcPct val="114000"/>
              </a:lnSpc>
            </a:pPr>
            <a:r>
              <a:rPr lang="en-US" altLang="zh-CN" sz="2800" b="1">
                <a:solidFill>
                  <a:srgbClr val="003300"/>
                </a:solidFill>
                <a:latin typeface="Times New Roman" panose="02020603050405020304" pitchFamily="18" charset="0"/>
                <a:ea typeface="黑体" panose="02010609060101010101" charset="-122"/>
                <a:cs typeface="Times New Roman" panose="02020603050405020304" pitchFamily="18" charset="0"/>
              </a:rPr>
              <a:t> </a:t>
            </a:r>
            <a:r>
              <a:rPr lang="en-US" altLang="zh-CN" sz="2800" b="1" smtClean="0">
                <a:solidFill>
                  <a:srgbClr val="003300"/>
                </a:solidFill>
                <a:latin typeface="Times New Roman" panose="02020603050405020304" pitchFamily="18" charset="0"/>
                <a:ea typeface="黑体" panose="02010609060101010101" charset="-122"/>
                <a:cs typeface="Times New Roman" panose="02020603050405020304" pitchFamily="18" charset="0"/>
              </a:rPr>
              <a:t>     </a:t>
            </a:r>
            <a:r>
              <a:rPr lang="en-US" altLang="zh-CN" sz="2800" b="1">
                <a:solidFill>
                  <a:srgbClr val="003300"/>
                </a:solidFill>
                <a:latin typeface="Times New Roman" panose="02020603050405020304" pitchFamily="18" charset="0"/>
                <a:ea typeface="黑体" panose="02010609060101010101" charset="-122"/>
                <a:cs typeface="Times New Roman" panose="02020603050405020304" pitchFamily="18" charset="0"/>
              </a:rPr>
              <a:t>Cc×Cc→1CC:2Cc:1cc</a:t>
            </a: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rPr>
              <a:t>，</a:t>
            </a:r>
            <a:r>
              <a:rPr lang="zh-CN" altLang="en-US" sz="2800" b="1" smtClean="0">
                <a:solidFill>
                  <a:srgbClr val="003300"/>
                </a:solidFill>
                <a:latin typeface="Times New Roman" panose="02020603050405020304" pitchFamily="18" charset="0"/>
                <a:ea typeface="黑体" panose="02010609060101010101" charset="-122"/>
                <a:cs typeface="Times New Roman" panose="02020603050405020304" pitchFamily="18" charset="0"/>
              </a:rPr>
              <a:t>后代</a:t>
            </a: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rPr>
              <a:t>基因型种类＝</a:t>
            </a:r>
            <a:r>
              <a:rPr lang="en-US" altLang="zh-CN" sz="2800" b="1">
                <a:solidFill>
                  <a:srgbClr val="003300"/>
                </a:solidFill>
                <a:latin typeface="Times New Roman" panose="02020603050405020304" pitchFamily="18" charset="0"/>
                <a:ea typeface="黑体" panose="02010609060101010101" charset="-122"/>
                <a:cs typeface="Times New Roman" panose="02020603050405020304" pitchFamily="18" charset="0"/>
              </a:rPr>
              <a:t>3×2×3</a:t>
            </a: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rPr>
              <a:t>＝</a:t>
            </a:r>
            <a:r>
              <a:rPr lang="en-US" altLang="zh-CN" sz="2800" b="1">
                <a:solidFill>
                  <a:srgbClr val="003300"/>
                </a:solidFill>
                <a:latin typeface="Times New Roman" panose="02020603050405020304" pitchFamily="18" charset="0"/>
                <a:ea typeface="黑体" panose="02010609060101010101" charset="-122"/>
                <a:cs typeface="Times New Roman" panose="02020603050405020304" pitchFamily="18" charset="0"/>
              </a:rPr>
              <a:t>18</a:t>
            </a: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rPr>
              <a:t>，</a:t>
            </a:r>
            <a:endParaRPr lang="en-US" altLang="zh-CN" sz="2800" b="1">
              <a:solidFill>
                <a:srgbClr val="003300"/>
              </a:solidFill>
              <a:latin typeface="Times New Roman" panose="02020603050405020304" pitchFamily="18" charset="0"/>
              <a:ea typeface="黑体" panose="02010609060101010101" charset="-122"/>
              <a:cs typeface="Times New Roman" panose="02020603050405020304" pitchFamily="18" charset="0"/>
            </a:endParaRPr>
          </a:p>
          <a:p>
            <a:pPr>
              <a:lnSpc>
                <a:spcPct val="114000"/>
              </a:lnSpc>
            </a:pP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sym typeface="+mn-ea"/>
              </a:rPr>
              <a:t>组合：</a:t>
            </a:r>
            <a:r>
              <a:rPr lang="en-US" altLang="zh-CN" sz="2800" b="1" smtClean="0">
                <a:solidFill>
                  <a:srgbClr val="003300"/>
                </a:solidFill>
                <a:latin typeface="Times New Roman" panose="02020603050405020304" pitchFamily="18" charset="0"/>
                <a:ea typeface="黑体" panose="02010609060101010101" charset="-122"/>
                <a:cs typeface="Times New Roman" panose="02020603050405020304" pitchFamily="18" charset="0"/>
              </a:rPr>
              <a:t>aaBbCC</a:t>
            </a: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rPr>
              <a:t>＝</a:t>
            </a:r>
            <a:r>
              <a:rPr lang="en-US" altLang="zh-CN" sz="2800" b="1">
                <a:solidFill>
                  <a:srgbClr val="003300"/>
                </a:solidFill>
                <a:latin typeface="Times New Roman" panose="02020603050405020304" pitchFamily="18" charset="0"/>
                <a:ea typeface="黑体" panose="02010609060101010101" charset="-122"/>
                <a:cs typeface="Times New Roman" panose="02020603050405020304" pitchFamily="18" charset="0"/>
              </a:rPr>
              <a:t>1/4(aa)×1/2(Bb)×1/4(CC)=1/32</a:t>
            </a: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rPr>
              <a:t>。</a:t>
            </a:r>
            <a:endParaRPr lang="en-US" altLang="zh-CN" sz="2800" b="1">
              <a:solidFill>
                <a:srgbClr val="003300"/>
              </a:solidFill>
              <a:latin typeface="Times New Roman" panose="02020603050405020304" pitchFamily="18" charset="0"/>
              <a:ea typeface="黑体" panose="02010609060101010101" charset="-122"/>
              <a:cs typeface="Times New Roman" panose="02020603050405020304" pitchFamily="18" charset="0"/>
            </a:endParaRPr>
          </a:p>
        </p:txBody>
      </p:sp>
      <p:sp>
        <p:nvSpPr>
          <p:cNvPr id="14" name="矩形 13"/>
          <p:cNvSpPr/>
          <p:nvPr>
            <p:custDataLst>
              <p:tags r:id="rId8"/>
            </p:custDataLst>
          </p:nvPr>
        </p:nvSpPr>
        <p:spPr>
          <a:xfrm>
            <a:off x="843079" y="5634436"/>
            <a:ext cx="11392103" cy="1073785"/>
          </a:xfrm>
          <a:prstGeom prst="rect">
            <a:avLst/>
          </a:prstGeom>
        </p:spPr>
        <p:txBody>
          <a:bodyPr wrap="square">
            <a:spAutoFit/>
          </a:bodyPr>
          <a:lstStyle/>
          <a:p>
            <a:pPr>
              <a:lnSpc>
                <a:spcPct val="114000"/>
              </a:lnSpc>
            </a:pP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rPr>
              <a:t>分</a:t>
            </a: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sym typeface="+mn-ea"/>
              </a:rPr>
              <a:t>解</a:t>
            </a: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rPr>
              <a:t>：</a:t>
            </a:r>
            <a:r>
              <a:rPr lang="en-US" altLang="zh-CN" sz="2800" b="1">
                <a:solidFill>
                  <a:srgbClr val="003300"/>
                </a:solidFill>
                <a:latin typeface="Times New Roman" panose="02020603050405020304" pitchFamily="18" charset="0"/>
                <a:ea typeface="黑体" panose="02010609060101010101" charset="-122"/>
                <a:cs typeface="Times New Roman" panose="02020603050405020304" pitchFamily="18" charset="0"/>
              </a:rPr>
              <a:t>Aa×Aa→3A_:1aa</a:t>
            </a: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rPr>
              <a:t>，</a:t>
            </a:r>
            <a:r>
              <a:rPr lang="en-US" altLang="zh-CN" sz="2800" b="1">
                <a:solidFill>
                  <a:srgbClr val="003300"/>
                </a:solidFill>
                <a:latin typeface="Times New Roman" panose="02020603050405020304" pitchFamily="18" charset="0"/>
                <a:ea typeface="黑体" panose="02010609060101010101" charset="-122"/>
                <a:cs typeface="Times New Roman" panose="02020603050405020304" pitchFamily="18" charset="0"/>
              </a:rPr>
              <a:t>Bb×BB→1B_</a:t>
            </a: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rPr>
              <a:t>，</a:t>
            </a:r>
            <a:r>
              <a:rPr lang="en-US" altLang="zh-CN" sz="2800" b="1">
                <a:solidFill>
                  <a:srgbClr val="003300"/>
                </a:solidFill>
                <a:latin typeface="Times New Roman" panose="02020603050405020304" pitchFamily="18" charset="0"/>
                <a:ea typeface="黑体" panose="02010609060101010101" charset="-122"/>
                <a:cs typeface="Times New Roman" panose="02020603050405020304" pitchFamily="18" charset="0"/>
              </a:rPr>
              <a:t>Cc×Cc→3C_:1cc</a:t>
            </a: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rPr>
              <a:t>，</a:t>
            </a:r>
            <a:endParaRPr lang="en-US" altLang="zh-CN" sz="2800" b="1">
              <a:solidFill>
                <a:srgbClr val="003300"/>
              </a:solidFill>
              <a:latin typeface="Times New Roman" panose="02020603050405020304" pitchFamily="18" charset="0"/>
              <a:ea typeface="黑体" panose="02010609060101010101" charset="-122"/>
              <a:cs typeface="Times New Roman" panose="02020603050405020304" pitchFamily="18" charset="0"/>
            </a:endParaRPr>
          </a:p>
          <a:p>
            <a:pPr>
              <a:lnSpc>
                <a:spcPct val="114000"/>
              </a:lnSpc>
            </a:pP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sym typeface="+mn-ea"/>
              </a:rPr>
              <a:t>组合：</a:t>
            </a:r>
            <a:r>
              <a:rPr lang="zh-CN" altLang="en-US" sz="2800" b="1" smtClean="0">
                <a:solidFill>
                  <a:srgbClr val="003300"/>
                </a:solidFill>
                <a:latin typeface="Times New Roman" panose="02020603050405020304" pitchFamily="18" charset="0"/>
                <a:ea typeface="黑体" panose="02010609060101010101" charset="-122"/>
                <a:cs typeface="Times New Roman" panose="02020603050405020304" pitchFamily="18" charset="0"/>
              </a:rPr>
              <a:t>后代</a:t>
            </a: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rPr>
              <a:t>表型种类＝</a:t>
            </a:r>
            <a:r>
              <a:rPr lang="en-US" altLang="zh-CN" sz="2800" b="1">
                <a:solidFill>
                  <a:srgbClr val="003300"/>
                </a:solidFill>
                <a:latin typeface="Times New Roman" panose="02020603050405020304" pitchFamily="18" charset="0"/>
                <a:ea typeface="黑体" panose="02010609060101010101" charset="-122"/>
                <a:cs typeface="Times New Roman" panose="02020603050405020304" pitchFamily="18" charset="0"/>
              </a:rPr>
              <a:t>2×1×2</a:t>
            </a: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rPr>
              <a:t>＝</a:t>
            </a:r>
            <a:r>
              <a:rPr lang="en-US" altLang="zh-CN" sz="2800" b="1">
                <a:solidFill>
                  <a:srgbClr val="003300"/>
                </a:solidFill>
                <a:latin typeface="Times New Roman" panose="02020603050405020304" pitchFamily="18" charset="0"/>
                <a:ea typeface="黑体" panose="02010609060101010101" charset="-122"/>
                <a:cs typeface="Times New Roman" panose="02020603050405020304" pitchFamily="18" charset="0"/>
              </a:rPr>
              <a:t>4</a:t>
            </a: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rPr>
              <a:t>，</a:t>
            </a:r>
            <a:r>
              <a:rPr lang="en-US" altLang="zh-CN" sz="2800" b="1">
                <a:solidFill>
                  <a:srgbClr val="003300"/>
                </a:solidFill>
                <a:latin typeface="Times New Roman" panose="02020603050405020304" pitchFamily="18" charset="0"/>
                <a:ea typeface="黑体" panose="02010609060101010101" charset="-122"/>
                <a:cs typeface="Times New Roman" panose="02020603050405020304" pitchFamily="18" charset="0"/>
              </a:rPr>
              <a:t>A_B_C_</a:t>
            </a: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rPr>
              <a:t>＝</a:t>
            </a:r>
            <a:r>
              <a:rPr lang="en-US" altLang="zh-CN" sz="2800" b="1">
                <a:solidFill>
                  <a:srgbClr val="003300"/>
                </a:solidFill>
                <a:latin typeface="Times New Roman" panose="02020603050405020304" pitchFamily="18" charset="0"/>
                <a:ea typeface="黑体" panose="02010609060101010101" charset="-122"/>
                <a:cs typeface="Times New Roman" panose="02020603050405020304" pitchFamily="18" charset="0"/>
              </a:rPr>
              <a:t>3/4×1×3/4=9/16</a:t>
            </a:r>
            <a:r>
              <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rPr>
              <a:t>。</a:t>
            </a:r>
            <a:endParaRPr lang="zh-CN" altLang="en-US" sz="2800" b="1">
              <a:solidFill>
                <a:srgbClr val="003300"/>
              </a:solidFill>
              <a:latin typeface="Times New Roman" panose="02020603050405020304" pitchFamily="18" charset="0"/>
              <a:ea typeface="黑体" panose="02010609060101010101" charset="-122"/>
              <a:cs typeface="Times New Roman" panose="02020603050405020304" pitchFamily="18" charset="0"/>
            </a:endParaRPr>
          </a:p>
        </p:txBody>
      </p:sp>
      <p:sp>
        <p:nvSpPr>
          <p:cNvPr id="4" name="文本框 3"/>
          <p:cNvSpPr txBox="1"/>
          <p:nvPr>
            <p:custDataLst>
              <p:tags r:id="rId9"/>
            </p:custDataLst>
          </p:nvPr>
        </p:nvSpPr>
        <p:spPr>
          <a:xfrm>
            <a:off x="0" y="694055"/>
            <a:ext cx="12192000" cy="953135"/>
          </a:xfrm>
          <a:prstGeom prst="rect">
            <a:avLst/>
          </a:prstGeom>
          <a:noFill/>
        </p:spPr>
        <p:txBody>
          <a:bodyPr wrap="square" rtlCol="0" anchor="t">
            <a:spAutoFit/>
          </a:bodyPr>
          <a:lstStyle/>
          <a:p>
            <a:pPr algn="just"/>
            <a:r>
              <a:rPr lang="zh-CN"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已知</a:t>
            </a:r>
            <a:r>
              <a:rPr lang="en-US" altLang="zh-CN"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A</a:t>
            </a:r>
            <a:r>
              <a:rPr lang="zh-CN"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与</a:t>
            </a:r>
            <a:r>
              <a:rPr lang="en-US" altLang="zh-CN"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a</a:t>
            </a:r>
            <a:r>
              <a:rPr lang="zh-CN"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a:t>
            </a:r>
            <a:r>
              <a:rPr lang="en-US" altLang="zh-CN"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B</a:t>
            </a:r>
            <a:r>
              <a:rPr lang="zh-CN"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与</a:t>
            </a:r>
            <a:r>
              <a:rPr lang="en-US" altLang="zh-CN"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b</a:t>
            </a:r>
            <a:r>
              <a:rPr lang="zh-CN"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a:t>
            </a:r>
            <a:r>
              <a:rPr lang="en-US" altLang="zh-CN"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C</a:t>
            </a:r>
            <a:r>
              <a:rPr lang="zh-CN"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与</a:t>
            </a:r>
            <a:r>
              <a:rPr lang="en-US" altLang="zh-CN"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c</a:t>
            </a:r>
            <a:r>
              <a:rPr lang="zh-CN"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这</a:t>
            </a:r>
            <a:r>
              <a:rPr lang="en-US" altLang="zh-CN"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3</a:t>
            </a:r>
            <a:r>
              <a:rPr lang="zh-CN"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对等位基因分别控制</a:t>
            </a:r>
            <a:r>
              <a:rPr lang="en-US" altLang="zh-CN"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3</a:t>
            </a:r>
            <a:r>
              <a:rPr lang="zh-CN"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对相对性状且</a:t>
            </a:r>
            <a:r>
              <a:rPr lang="en-US" altLang="zh-CN"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3</a:t>
            </a:r>
            <a:r>
              <a:rPr lang="zh-CN"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对等位基因自由组合，现让</a:t>
            </a:r>
            <a:r>
              <a:rPr lang="en-US" altLang="zh-CN" sz="2800" b="1" err="1">
                <a:solidFill>
                  <a:schemeClr val="tx1"/>
                </a:solidFill>
                <a:latin typeface="Times New Roman" panose="02020603050405020304" pitchFamily="18" charset="0"/>
                <a:ea typeface="黑体" panose="02010609060101010101" charset="-122"/>
                <a:cs typeface="Times New Roman" panose="02020603050405020304" pitchFamily="18" charset="0"/>
                <a:sym typeface="+mn-ea"/>
              </a:rPr>
              <a:t>AaBbCc</a:t>
            </a:r>
            <a:r>
              <a:rPr lang="zh-CN" altLang="en-US" sz="2800" b="1" err="1">
                <a:solidFill>
                  <a:schemeClr val="tx1"/>
                </a:solidFill>
                <a:latin typeface="Times New Roman" panose="02020603050405020304" pitchFamily="18" charset="0"/>
                <a:ea typeface="黑体" panose="02010609060101010101" charset="-122"/>
                <a:cs typeface="Times New Roman" panose="02020603050405020304" pitchFamily="18" charset="0"/>
                <a:sym typeface="+mn-ea"/>
              </a:rPr>
              <a:t>的个体与</a:t>
            </a:r>
            <a:r>
              <a:rPr lang="en-US" altLang="zh-CN" sz="2800" b="1" err="1">
                <a:solidFill>
                  <a:schemeClr val="tx1"/>
                </a:solidFill>
                <a:latin typeface="Times New Roman" panose="02020603050405020304" pitchFamily="18" charset="0"/>
                <a:ea typeface="黑体" panose="02010609060101010101" charset="-122"/>
                <a:cs typeface="Times New Roman" panose="02020603050405020304" pitchFamily="18" charset="0"/>
                <a:sym typeface="+mn-ea"/>
              </a:rPr>
              <a:t>AaBBCc</a:t>
            </a:r>
            <a:r>
              <a:rPr lang="zh-CN" altLang="en-US" sz="2800" b="1" err="1">
                <a:solidFill>
                  <a:schemeClr val="tx1"/>
                </a:solidFill>
                <a:latin typeface="Times New Roman" panose="02020603050405020304" pitchFamily="18" charset="0"/>
                <a:ea typeface="黑体" panose="02010609060101010101" charset="-122"/>
                <a:cs typeface="Times New Roman" panose="02020603050405020304" pitchFamily="18" charset="0"/>
                <a:sym typeface="+mn-ea"/>
              </a:rPr>
              <a:t>的个体</a:t>
            </a:r>
            <a:r>
              <a:rPr lang="zh-CN" altLang="en-US" sz="2800" b="1" smtClean="0">
                <a:solidFill>
                  <a:schemeClr val="tx1"/>
                </a:solidFill>
                <a:latin typeface="Times New Roman" panose="02020603050405020304" pitchFamily="18" charset="0"/>
                <a:ea typeface="黑体" panose="02010609060101010101" charset="-122"/>
                <a:cs typeface="Times New Roman" panose="02020603050405020304" pitchFamily="18" charset="0"/>
                <a:sym typeface="+mn-ea"/>
              </a:rPr>
              <a:t>杂交</a:t>
            </a:r>
            <a:r>
              <a:rPr lang="zh-CN" altLang="en-US" sz="2800" b="1">
                <a:solidFill>
                  <a:schemeClr val="tx1"/>
                </a:solidFill>
                <a:latin typeface="Times New Roman" panose="02020603050405020304" pitchFamily="18" charset="0"/>
                <a:ea typeface="黑体" panose="02010609060101010101" charset="-122"/>
                <a:cs typeface="Times New Roman" panose="02020603050405020304" pitchFamily="18" charset="0"/>
                <a:sym typeface="+mn-ea"/>
              </a:rPr>
              <a:t>，</a:t>
            </a:r>
            <a:r>
              <a:rPr lang="zh-CN" altLang="en-US" sz="2800" b="1" smtClean="0">
                <a:solidFill>
                  <a:schemeClr val="tx1"/>
                </a:solidFill>
                <a:latin typeface="Times New Roman" panose="02020603050405020304" pitchFamily="18" charset="0"/>
                <a:ea typeface="黑体" panose="02010609060101010101" charset="-122"/>
                <a:cs typeface="Times New Roman" panose="02020603050405020304" pitchFamily="18" charset="0"/>
                <a:sym typeface="+mn-ea"/>
              </a:rPr>
              <a:t>试求解</a:t>
            </a:r>
            <a:r>
              <a:rPr lang="zh-CN" altLang="en-US" sz="2800" b="1">
                <a:solidFill>
                  <a:schemeClr val="tx1"/>
                </a:solidFill>
                <a:latin typeface="Times New Roman" panose="02020603050405020304" pitchFamily="18" charset="0"/>
                <a:ea typeface="黑体" panose="02010609060101010101" charset="-122"/>
                <a:cs typeface="Times New Roman" panose="02020603050405020304" pitchFamily="18" charset="0"/>
                <a:sym typeface="+mn-ea"/>
              </a:rPr>
              <a:t>：</a:t>
            </a:r>
            <a:endParaRPr lang="zh-CN" altLang="en-US" sz="2800" b="1">
              <a:solidFill>
                <a:schemeClr val="tx1"/>
              </a:solidFill>
              <a:latin typeface="Times New Roman" panose="02020603050405020304" pitchFamily="18" charset="0"/>
              <a:ea typeface="黑体" panose="02010609060101010101" charset="-122"/>
              <a:cs typeface="Times New Roman" panose="02020603050405020304" pitchFamily="18" charset="0"/>
              <a:sym typeface="+mn-ea"/>
            </a:endParaRPr>
          </a:p>
        </p:txBody>
      </p:sp>
      <p:sp>
        <p:nvSpPr>
          <p:cNvPr id="5" name="Text Box 15"/>
          <p:cNvSpPr txBox="1">
            <a:spLocks noChangeArrowheads="1"/>
          </p:cNvSpPr>
          <p:nvPr>
            <p:custDataLst>
              <p:tags r:id="rId10"/>
            </p:custDataLst>
          </p:nvPr>
        </p:nvSpPr>
        <p:spPr bwMode="auto">
          <a:xfrm>
            <a:off x="0" y="142240"/>
            <a:ext cx="12191365" cy="583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defRPr/>
            </a:pPr>
            <a:r>
              <a:rPr lang="zh-CN" altLang="en-US" sz="3200" b="1">
                <a:solidFill>
                  <a:srgbClr val="4410EE"/>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据亲本基因型</a:t>
            </a:r>
            <a:r>
              <a:rPr lang="zh-CN" altLang="en-US" sz="3200" b="1">
                <a:solidFill>
                  <a:srgbClr val="FF0000"/>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顺推</a:t>
            </a:r>
            <a:r>
              <a:rPr lang="zh-CN" altLang="en-US" sz="3200" b="1">
                <a:solidFill>
                  <a:srgbClr val="4410EE"/>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配子种类及比例和子代基因型、表现型及比例</a:t>
            </a:r>
            <a:endParaRPr lang="zh-CN" altLang="en-US" sz="3200" b="1">
              <a:solidFill>
                <a:srgbClr val="4410EE"/>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endParaRPr>
          </a:p>
        </p:txBody>
      </p:sp>
    </p:spTree>
    <p:custDataLst>
      <p:tags r:id="rId11"/>
    </p:custDataLst>
  </p:cSld>
  <p:clrMapOvr>
    <a:masterClrMapping/>
  </p:clrMapOvr>
  <p:transition spd="slow" advClick="0">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left)">
                                      <p:cBhvr>
                                        <p:cTn id="10" dur="500"/>
                                        <p:tgtEl>
                                          <p:spTgt spid="12"/>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randombar(horizontal)">
                                      <p:cBhvr>
                                        <p:cTn id="18" dur="500"/>
                                        <p:tgtEl>
                                          <p:spTgt spid="11"/>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randombar(horizontal)">
                                      <p:cBhvr>
                                        <p:cTn id="23" dur="500"/>
                                        <p:tgtEl>
                                          <p:spTgt spid="13"/>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randombar(horizontal)">
                                      <p:cBhvr>
                                        <p:cTn id="2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1" grpId="0"/>
      <p:bldP spid="12" grpId="0"/>
      <p:bldP spid="13" grpId="0"/>
      <p:bldP spid="14"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矩形 3"/>
          <p:cNvSpPr/>
          <p:nvPr>
            <p:custDataLst>
              <p:tags r:id="rId3"/>
            </p:custDataLst>
          </p:nvPr>
        </p:nvSpPr>
        <p:spPr>
          <a:xfrm>
            <a:off x="-24765" y="5347335"/>
            <a:ext cx="12216765" cy="1568450"/>
          </a:xfrm>
          <a:prstGeom prst="rect">
            <a:avLst/>
          </a:prstGeom>
        </p:spPr>
        <p:txBody>
          <a:bodyPr wrap="square">
            <a:spAutoFit/>
          </a:bodyPr>
          <a:lstStyle/>
          <a:p>
            <a:pPr>
              <a:lnSpc>
                <a:spcPct val="100000"/>
              </a:lnSpc>
            </a:pPr>
            <a:r>
              <a:rPr lang="zh-CN" altLang="en-US" sz="2400" b="1">
                <a:latin typeface="Times New Roman" panose="02020603050405020304" pitchFamily="18" charset="0"/>
                <a:ea typeface="宋体" panose="02010600030101010101" pitchFamily="2" charset="-122"/>
                <a:cs typeface="Times New Roman" panose="02020603050405020304" pitchFamily="18" charset="0"/>
                <a:sym typeface="+mn-ea"/>
              </a:rPr>
              <a:t>（</a:t>
            </a:r>
            <a:r>
              <a:rPr lang="en-US" altLang="zh-CN" sz="2400" b="1">
                <a:latin typeface="Times New Roman" panose="02020603050405020304" pitchFamily="18" charset="0"/>
                <a:ea typeface="宋体" panose="02010600030101010101" pitchFamily="2" charset="-122"/>
                <a:cs typeface="Times New Roman" panose="02020603050405020304" pitchFamily="18" charset="0"/>
                <a:sym typeface="+mn-ea"/>
              </a:rPr>
              <a:t>4</a:t>
            </a:r>
            <a:r>
              <a:rPr lang="zh-CN" altLang="en-US" sz="2400" b="1">
                <a:latin typeface="Times New Roman" panose="02020603050405020304" pitchFamily="18" charset="0"/>
                <a:ea typeface="宋体" panose="02010600030101010101" pitchFamily="2" charset="-122"/>
                <a:cs typeface="Times New Roman" panose="02020603050405020304" pitchFamily="18" charset="0"/>
                <a:sym typeface="+mn-ea"/>
              </a:rPr>
              <a:t>）</a:t>
            </a:r>
            <a:r>
              <a:rPr lang="en-US" altLang="zh-CN" sz="2400" b="1">
                <a:solidFill>
                  <a:srgbClr val="7030A0"/>
                </a:solidFill>
                <a:latin typeface="Times New Roman" panose="02020603050405020304" pitchFamily="18" charset="0"/>
                <a:ea typeface="宋体" panose="02010600030101010101" pitchFamily="2" charset="-122"/>
                <a:cs typeface="Times New Roman" panose="02020603050405020304" pitchFamily="18" charset="0"/>
              </a:rPr>
              <a:t>3:1⇒(3:1)×1</a:t>
            </a:r>
            <a:r>
              <a:rPr lang="en-US" altLang="zh-CN" sz="2400" b="1">
                <a:latin typeface="Times New Roman" panose="02020603050405020304" pitchFamily="18" charset="0"/>
                <a:ea typeface="宋体" panose="02010600030101010101" pitchFamily="2" charset="-122"/>
                <a:cs typeface="Times New Roman" panose="02020603050405020304" pitchFamily="18" charset="0"/>
              </a:rPr>
              <a:t>⇒</a:t>
            </a:r>
            <a:r>
              <a:rPr lang="en-US" altLang="zh-CN" sz="2400" b="1">
                <a:solidFill>
                  <a:schemeClr val="accent6">
                    <a:lumMod val="50000"/>
                  </a:schemeClr>
                </a:solidFill>
                <a:latin typeface="Times New Roman" panose="02020603050405020304" pitchFamily="18" charset="0"/>
                <a:ea typeface="宋体" panose="02010600030101010101" pitchFamily="2" charset="-122"/>
                <a:cs typeface="Times New Roman" panose="02020603050405020304" pitchFamily="18" charset="0"/>
              </a:rPr>
              <a:t>(Aa×Aa)(BB×BB)⇒</a:t>
            </a:r>
            <a:r>
              <a:rPr lang="en-US" altLang="zh-CN" sz="2400" b="1">
                <a:latin typeface="Times New Roman" panose="02020603050405020304" pitchFamily="18" charset="0"/>
                <a:ea typeface="宋体" panose="02010600030101010101" pitchFamily="2" charset="-122"/>
                <a:cs typeface="Times New Roman" panose="02020603050405020304" pitchFamily="18" charset="0"/>
                <a:sym typeface="+mn-ea"/>
              </a:rPr>
              <a:t>P:</a:t>
            </a:r>
            <a:r>
              <a:rPr lang="en-US" altLang="zh-CN" sz="2400" b="1" err="1" smtClean="0">
                <a:solidFill>
                  <a:schemeClr val="accent6">
                    <a:lumMod val="50000"/>
                  </a:schemeClr>
                </a:solidFill>
                <a:latin typeface="Times New Roman" panose="02020603050405020304" pitchFamily="18" charset="0"/>
                <a:ea typeface="宋体" panose="02010600030101010101" pitchFamily="2" charset="-122"/>
                <a:cs typeface="Times New Roman" panose="02020603050405020304" pitchFamily="18" charset="0"/>
              </a:rPr>
              <a:t>AaBB×AaBB</a:t>
            </a:r>
            <a:r>
              <a:rPr lang="zh-CN" altLang="en-US" sz="2400" b="1" smtClean="0">
                <a:solidFill>
                  <a:schemeClr val="accent6">
                    <a:lumMod val="50000"/>
                  </a:schemeClr>
                </a:solidFill>
                <a:latin typeface="Times New Roman" panose="02020603050405020304" pitchFamily="18" charset="0"/>
                <a:ea typeface="宋体" panose="02010600030101010101" pitchFamily="2" charset="-122"/>
                <a:cs typeface="Times New Roman" panose="02020603050405020304" pitchFamily="18" charset="0"/>
              </a:rPr>
              <a:t>或  </a:t>
            </a:r>
            <a:endParaRPr lang="en-US" altLang="zh-CN" sz="2400" b="1" smtClean="0">
              <a:solidFill>
                <a:schemeClr val="accent6">
                  <a:lumMod val="50000"/>
                </a:schemeClr>
              </a:solidFill>
              <a:latin typeface="Times New Roman" panose="02020603050405020304" pitchFamily="18" charset="0"/>
              <a:ea typeface="宋体" panose="02010600030101010101" pitchFamily="2" charset="-122"/>
              <a:cs typeface="Times New Roman" panose="02020603050405020304" pitchFamily="18" charset="0"/>
            </a:endParaRPr>
          </a:p>
          <a:p>
            <a:pPr>
              <a:lnSpc>
                <a:spcPct val="100000"/>
              </a:lnSpc>
            </a:pPr>
            <a:r>
              <a:rPr lang="en-US" altLang="zh-CN" sz="2400" b="1">
                <a:latin typeface="Times New Roman" panose="02020603050405020304" pitchFamily="18" charset="0"/>
                <a:ea typeface="宋体" panose="02010600030101010101" pitchFamily="2" charset="-122"/>
                <a:cs typeface="Times New Roman" panose="02020603050405020304" pitchFamily="18" charset="0"/>
              </a:rPr>
              <a:t> </a:t>
            </a:r>
            <a:r>
              <a:rPr lang="en-US" altLang="zh-CN" sz="2400" b="1" smtClean="0">
                <a:latin typeface="Times New Roman" panose="02020603050405020304" pitchFamily="18" charset="0"/>
                <a:ea typeface="宋体" panose="02010600030101010101" pitchFamily="2" charset="-122"/>
                <a:cs typeface="Times New Roman" panose="02020603050405020304" pitchFamily="18" charset="0"/>
              </a:rPr>
              <a:t>                                    </a:t>
            </a:r>
            <a:r>
              <a:rPr lang="en-US" altLang="zh-CN" sz="2400" b="1" smtClean="0">
                <a:solidFill>
                  <a:schemeClr val="accent2">
                    <a:lumMod val="50000"/>
                  </a:schemeClr>
                </a:solidFill>
                <a:latin typeface="Times New Roman" panose="02020603050405020304" pitchFamily="18" charset="0"/>
                <a:ea typeface="宋体" panose="02010600030101010101" pitchFamily="2" charset="-122"/>
                <a:cs typeface="Times New Roman" panose="02020603050405020304" pitchFamily="18" charset="0"/>
              </a:rPr>
              <a:t>(Aa×Aa</a:t>
            </a:r>
            <a:r>
              <a:rPr lang="en-US" altLang="zh-CN" sz="2400" b="1">
                <a:solidFill>
                  <a:schemeClr val="accent2">
                    <a:lumMod val="50000"/>
                  </a:schemeClr>
                </a:solidFill>
                <a:latin typeface="Times New Roman" panose="02020603050405020304" pitchFamily="18" charset="0"/>
                <a:ea typeface="宋体" panose="02010600030101010101" pitchFamily="2" charset="-122"/>
                <a:cs typeface="Times New Roman" panose="02020603050405020304" pitchFamily="18" charset="0"/>
              </a:rPr>
              <a:t>)(BB×Bb)⇒</a:t>
            </a:r>
            <a:r>
              <a:rPr lang="en-US" altLang="zh-CN" sz="2400" b="1">
                <a:latin typeface="Times New Roman" panose="02020603050405020304" pitchFamily="18" charset="0"/>
                <a:ea typeface="宋体" panose="02010600030101010101" pitchFamily="2" charset="-122"/>
                <a:cs typeface="Times New Roman" panose="02020603050405020304" pitchFamily="18" charset="0"/>
                <a:sym typeface="+mn-ea"/>
              </a:rPr>
              <a:t>P:</a:t>
            </a:r>
            <a:r>
              <a:rPr lang="en-US" altLang="zh-CN" sz="2400" b="1" err="1" smtClean="0">
                <a:solidFill>
                  <a:schemeClr val="accent2">
                    <a:lumMod val="50000"/>
                  </a:schemeClr>
                </a:solidFill>
                <a:latin typeface="Times New Roman" panose="02020603050405020304" pitchFamily="18" charset="0"/>
                <a:ea typeface="宋体" panose="02010600030101010101" pitchFamily="2" charset="-122"/>
                <a:cs typeface="Times New Roman" panose="02020603050405020304" pitchFamily="18" charset="0"/>
              </a:rPr>
              <a:t>AaBB×AaBb</a:t>
            </a:r>
            <a:r>
              <a:rPr lang="zh-CN" altLang="en-US" sz="2400" b="1" smtClean="0">
                <a:solidFill>
                  <a:schemeClr val="accent2">
                    <a:lumMod val="50000"/>
                  </a:schemeClr>
                </a:solidFill>
                <a:latin typeface="Times New Roman" panose="02020603050405020304" pitchFamily="18" charset="0"/>
                <a:ea typeface="宋体" panose="02010600030101010101" pitchFamily="2" charset="-122"/>
                <a:cs typeface="Times New Roman" panose="02020603050405020304" pitchFamily="18" charset="0"/>
              </a:rPr>
              <a:t>或          </a:t>
            </a:r>
            <a:endParaRPr lang="en-US" altLang="zh-CN" sz="2400" b="1" smtClean="0">
              <a:solidFill>
                <a:schemeClr val="accent2">
                  <a:lumMod val="50000"/>
                </a:schemeClr>
              </a:solidFill>
              <a:latin typeface="Times New Roman" panose="02020603050405020304" pitchFamily="18" charset="0"/>
              <a:ea typeface="宋体" panose="02010600030101010101" pitchFamily="2" charset="-122"/>
              <a:cs typeface="Times New Roman" panose="02020603050405020304" pitchFamily="18" charset="0"/>
            </a:endParaRPr>
          </a:p>
          <a:p>
            <a:pPr>
              <a:lnSpc>
                <a:spcPct val="100000"/>
              </a:lnSpc>
            </a:pPr>
            <a:r>
              <a:rPr lang="en-US" altLang="zh-CN" sz="2400" b="1">
                <a:solidFill>
                  <a:schemeClr val="accent1">
                    <a:lumMod val="50000"/>
                  </a:schemeClr>
                </a:solidFill>
                <a:latin typeface="Times New Roman" panose="02020603050405020304" pitchFamily="18" charset="0"/>
                <a:ea typeface="宋体" panose="02010600030101010101" pitchFamily="2" charset="-122"/>
                <a:cs typeface="Times New Roman" panose="02020603050405020304" pitchFamily="18" charset="0"/>
              </a:rPr>
              <a:t> </a:t>
            </a:r>
            <a:r>
              <a:rPr lang="en-US" altLang="zh-CN" sz="2400" b="1" smtClean="0">
                <a:solidFill>
                  <a:schemeClr val="accent1">
                    <a:lumMod val="50000"/>
                  </a:schemeClr>
                </a:solidFill>
                <a:latin typeface="Times New Roman" panose="02020603050405020304" pitchFamily="18" charset="0"/>
                <a:ea typeface="宋体" panose="02010600030101010101" pitchFamily="2" charset="-122"/>
                <a:cs typeface="Times New Roman" panose="02020603050405020304" pitchFamily="18" charset="0"/>
              </a:rPr>
              <a:t>                                    (</a:t>
            </a:r>
            <a:r>
              <a:rPr lang="en-US" altLang="zh-CN" sz="2400" b="1" err="1">
                <a:solidFill>
                  <a:schemeClr val="accent1">
                    <a:lumMod val="50000"/>
                  </a:schemeClr>
                </a:solidFill>
                <a:latin typeface="Times New Roman" panose="02020603050405020304" pitchFamily="18" charset="0"/>
                <a:ea typeface="宋体" panose="02010600030101010101" pitchFamily="2" charset="-122"/>
                <a:cs typeface="Times New Roman" panose="02020603050405020304" pitchFamily="18" charset="0"/>
              </a:rPr>
              <a:t>Aa×Aa)(BB×bb)⇒</a:t>
            </a:r>
            <a:r>
              <a:rPr lang="en-US" altLang="zh-CN" sz="2400" b="1">
                <a:latin typeface="Times New Roman" panose="02020603050405020304" pitchFamily="18" charset="0"/>
                <a:ea typeface="宋体" panose="02010600030101010101" pitchFamily="2" charset="-122"/>
                <a:cs typeface="Times New Roman" panose="02020603050405020304" pitchFamily="18" charset="0"/>
                <a:sym typeface="+mn-ea"/>
              </a:rPr>
              <a:t>P:</a:t>
            </a:r>
            <a:r>
              <a:rPr lang="en-US" altLang="zh-CN" sz="2400" b="1" err="1" smtClean="0">
                <a:solidFill>
                  <a:schemeClr val="accent1">
                    <a:lumMod val="50000"/>
                  </a:schemeClr>
                </a:solidFill>
                <a:latin typeface="Times New Roman" panose="02020603050405020304" pitchFamily="18" charset="0"/>
                <a:ea typeface="宋体" panose="02010600030101010101" pitchFamily="2" charset="-122"/>
                <a:cs typeface="Times New Roman" panose="02020603050405020304" pitchFamily="18" charset="0"/>
              </a:rPr>
              <a:t>AaBB×Aabb</a:t>
            </a:r>
            <a:r>
              <a:rPr lang="zh-CN" altLang="en-US" sz="2400" b="1" smtClean="0">
                <a:solidFill>
                  <a:schemeClr val="accent1">
                    <a:lumMod val="50000"/>
                  </a:schemeClr>
                </a:solidFill>
                <a:latin typeface="Times New Roman" panose="02020603050405020304" pitchFamily="18" charset="0"/>
                <a:ea typeface="宋体" panose="02010600030101010101" pitchFamily="2" charset="-122"/>
                <a:cs typeface="Times New Roman" panose="02020603050405020304" pitchFamily="18" charset="0"/>
              </a:rPr>
              <a:t>或 </a:t>
            </a:r>
            <a:endParaRPr lang="en-US" altLang="zh-CN" sz="2400" b="1" smtClean="0">
              <a:solidFill>
                <a:schemeClr val="accent1">
                  <a:lumMod val="50000"/>
                </a:schemeClr>
              </a:solidFill>
              <a:latin typeface="Times New Roman" panose="02020603050405020304" pitchFamily="18" charset="0"/>
              <a:ea typeface="宋体" panose="02010600030101010101" pitchFamily="2" charset="-122"/>
              <a:cs typeface="Times New Roman" panose="02020603050405020304" pitchFamily="18" charset="0"/>
            </a:endParaRPr>
          </a:p>
          <a:p>
            <a:pPr>
              <a:lnSpc>
                <a:spcPct val="100000"/>
              </a:lnSpc>
            </a:pPr>
            <a:r>
              <a:rPr lang="en-US" altLang="zh-CN" sz="2400" b="1">
                <a:latin typeface="Times New Roman" panose="02020603050405020304" pitchFamily="18" charset="0"/>
                <a:ea typeface="宋体" panose="02010600030101010101" pitchFamily="2" charset="-122"/>
                <a:cs typeface="Times New Roman" panose="02020603050405020304" pitchFamily="18" charset="0"/>
              </a:rPr>
              <a:t> </a:t>
            </a:r>
            <a:r>
              <a:rPr lang="en-US" altLang="zh-CN" sz="2400" b="1" smtClean="0">
                <a:latin typeface="Times New Roman" panose="02020603050405020304" pitchFamily="18" charset="0"/>
                <a:ea typeface="宋体" panose="02010600030101010101" pitchFamily="2" charset="-122"/>
                <a:cs typeface="Times New Roman" panose="02020603050405020304" pitchFamily="18" charset="0"/>
              </a:rPr>
              <a:t>                                    </a:t>
            </a:r>
            <a:r>
              <a:rPr lang="en-US" altLang="zh-CN" sz="2400" b="1" smtClean="0">
                <a:solidFill>
                  <a:srgbClr val="003300"/>
                </a:solidFill>
                <a:latin typeface="Times New Roman" panose="02020603050405020304" pitchFamily="18" charset="0"/>
                <a:ea typeface="宋体" panose="02010600030101010101" pitchFamily="2" charset="-122"/>
                <a:cs typeface="Times New Roman" panose="02020603050405020304" pitchFamily="18" charset="0"/>
              </a:rPr>
              <a:t>(</a:t>
            </a:r>
            <a:r>
              <a:rPr lang="en-US" altLang="zh-CN" sz="2400" b="1" err="1">
                <a:solidFill>
                  <a:srgbClr val="003300"/>
                </a:solidFill>
                <a:latin typeface="Times New Roman" panose="02020603050405020304" pitchFamily="18" charset="0"/>
                <a:ea typeface="宋体" panose="02010600030101010101" pitchFamily="2" charset="-122"/>
                <a:cs typeface="Times New Roman" panose="02020603050405020304" pitchFamily="18" charset="0"/>
              </a:rPr>
              <a:t>Aa×Aa)(bb×bb)⇒</a:t>
            </a:r>
            <a:r>
              <a:rPr lang="en-US" altLang="zh-CN" sz="2400" b="1">
                <a:latin typeface="Times New Roman" panose="02020603050405020304" pitchFamily="18" charset="0"/>
                <a:ea typeface="宋体" panose="02010600030101010101" pitchFamily="2" charset="-122"/>
                <a:cs typeface="Times New Roman" panose="02020603050405020304" pitchFamily="18" charset="0"/>
                <a:sym typeface="+mn-ea"/>
              </a:rPr>
              <a:t>P:</a:t>
            </a:r>
            <a:r>
              <a:rPr lang="en-US" altLang="zh-CN" sz="2400" b="1" err="1">
                <a:solidFill>
                  <a:srgbClr val="003300"/>
                </a:solidFill>
                <a:latin typeface="Times New Roman" panose="02020603050405020304" pitchFamily="18" charset="0"/>
                <a:ea typeface="宋体" panose="02010600030101010101" pitchFamily="2" charset="-122"/>
                <a:cs typeface="Times New Roman" panose="02020603050405020304" pitchFamily="18" charset="0"/>
              </a:rPr>
              <a:t>Aabb×Aabb</a:t>
            </a:r>
            <a:endParaRPr lang="zh-CN" altLang="en-US" sz="2400" b="1">
              <a:solidFill>
                <a:srgbClr val="003300"/>
              </a:solidFill>
              <a:latin typeface="Times New Roman" panose="02020603050405020304" pitchFamily="18" charset="0"/>
              <a:ea typeface="宋体" panose="02010600030101010101" pitchFamily="2" charset="-122"/>
              <a:cs typeface="Times New Roman" panose="02020603050405020304" pitchFamily="18" charset="0"/>
            </a:endParaRPr>
          </a:p>
        </p:txBody>
      </p:sp>
      <p:sp>
        <p:nvSpPr>
          <p:cNvPr id="6" name="矩形 5"/>
          <p:cNvSpPr/>
          <p:nvPr>
            <p:custDataLst>
              <p:tags r:id="rId4"/>
            </p:custDataLst>
          </p:nvPr>
        </p:nvSpPr>
        <p:spPr>
          <a:xfrm>
            <a:off x="0" y="603250"/>
            <a:ext cx="12192000" cy="460375"/>
          </a:xfrm>
          <a:prstGeom prst="rect">
            <a:avLst/>
          </a:prstGeom>
        </p:spPr>
        <p:txBody>
          <a:bodyPr wrap="square">
            <a:spAutoFit/>
          </a:bodyPr>
          <a:lstStyle/>
          <a:p>
            <a:pPr algn="ctr">
              <a:lnSpc>
                <a:spcPct val="100000"/>
              </a:lnSpc>
            </a:pPr>
            <a:r>
              <a:rPr lang="zh-CN" altLang="en-US" sz="2400" b="1" smtClean="0">
                <a:latin typeface="Times New Roman" panose="02020603050405020304" pitchFamily="18" charset="0"/>
                <a:ea typeface="黑体" panose="02010609060101010101" charset="-122"/>
                <a:cs typeface="Times New Roman" panose="02020603050405020304" pitchFamily="18" charset="0"/>
              </a:rPr>
              <a:t>据</a:t>
            </a:r>
            <a:r>
              <a:rPr lang="zh-CN" altLang="en-US" sz="2400" b="1">
                <a:latin typeface="Times New Roman" panose="02020603050405020304" pitchFamily="18" charset="0"/>
                <a:ea typeface="黑体" panose="02010609060101010101" charset="-122"/>
                <a:cs typeface="Times New Roman" panose="02020603050405020304" pitchFamily="18" charset="0"/>
              </a:rPr>
              <a:t>子代表型概率拆分为分离现象常见概率，确定每一对相对性状的亲本基因型，再组合。</a:t>
            </a:r>
            <a:endParaRPr lang="zh-CN" altLang="en-US" sz="2400" b="1">
              <a:latin typeface="Times New Roman" panose="02020603050405020304" pitchFamily="18" charset="0"/>
              <a:ea typeface="黑体" panose="02010609060101010101" charset="-122"/>
              <a:cs typeface="Times New Roman" panose="02020603050405020304" pitchFamily="18" charset="0"/>
            </a:endParaRPr>
          </a:p>
        </p:txBody>
      </p:sp>
      <p:sp>
        <p:nvSpPr>
          <p:cNvPr id="7" name="矩形 6"/>
          <p:cNvSpPr/>
          <p:nvPr>
            <p:custDataLst>
              <p:tags r:id="rId5"/>
            </p:custDataLst>
          </p:nvPr>
        </p:nvSpPr>
        <p:spPr>
          <a:xfrm>
            <a:off x="635" y="4029710"/>
            <a:ext cx="12191365" cy="460375"/>
          </a:xfrm>
          <a:prstGeom prst="rect">
            <a:avLst/>
          </a:prstGeom>
        </p:spPr>
        <p:txBody>
          <a:bodyPr wrap="square">
            <a:spAutoFit/>
          </a:bodyPr>
          <a:lstStyle/>
          <a:p>
            <a:pPr>
              <a:lnSpc>
                <a:spcPct val="100000"/>
              </a:lnSpc>
            </a:pPr>
            <a:r>
              <a:rPr lang="zh-CN" altLang="en-US" sz="2400" b="1">
                <a:latin typeface="Times New Roman" panose="02020603050405020304" pitchFamily="18" charset="0"/>
                <a:ea typeface="宋体" panose="02010600030101010101" pitchFamily="2" charset="-122"/>
                <a:cs typeface="Times New Roman" panose="02020603050405020304" pitchFamily="18" charset="0"/>
              </a:rPr>
              <a:t>（</a:t>
            </a:r>
            <a:r>
              <a:rPr lang="en-US" altLang="zh-CN" sz="2400" b="1">
                <a:latin typeface="Times New Roman" panose="02020603050405020304" pitchFamily="18" charset="0"/>
                <a:ea typeface="宋体" panose="02010600030101010101" pitchFamily="2" charset="-122"/>
                <a:cs typeface="Times New Roman" panose="02020603050405020304" pitchFamily="18" charset="0"/>
              </a:rPr>
              <a:t>1</a:t>
            </a:r>
            <a:r>
              <a:rPr lang="zh-CN" altLang="en-US" sz="2400" b="1">
                <a:latin typeface="Times New Roman" panose="02020603050405020304" pitchFamily="18" charset="0"/>
                <a:ea typeface="宋体" panose="02010600030101010101" pitchFamily="2" charset="-122"/>
                <a:cs typeface="Times New Roman" panose="02020603050405020304" pitchFamily="18" charset="0"/>
              </a:rPr>
              <a:t>）</a:t>
            </a:r>
            <a:r>
              <a:rPr lang="en-US" altLang="zh-CN" sz="2400" b="1">
                <a:latin typeface="Times New Roman" panose="02020603050405020304" pitchFamily="18" charset="0"/>
                <a:ea typeface="宋体" panose="02010600030101010101" pitchFamily="2" charset="-122"/>
                <a:cs typeface="Times New Roman" panose="02020603050405020304" pitchFamily="18" charset="0"/>
              </a:rPr>
              <a:t>9:3:3:1⇒(3:1)(3:1)⇒(Aa×Aa)(Bb×Bb)⇒P:AaBb×AaBb</a:t>
            </a:r>
            <a:endParaRPr lang="zh-CN" altLang="en-US" sz="2400" b="1">
              <a:latin typeface="Times New Roman" panose="02020603050405020304" pitchFamily="18" charset="0"/>
              <a:ea typeface="宋体" panose="02010600030101010101" pitchFamily="2" charset="-122"/>
              <a:cs typeface="Times New Roman" panose="02020603050405020304" pitchFamily="18" charset="0"/>
            </a:endParaRPr>
          </a:p>
        </p:txBody>
      </p:sp>
      <p:sp>
        <p:nvSpPr>
          <p:cNvPr id="8" name="矩形 7"/>
          <p:cNvSpPr/>
          <p:nvPr>
            <p:custDataLst>
              <p:tags r:id="rId6"/>
            </p:custDataLst>
          </p:nvPr>
        </p:nvSpPr>
        <p:spPr>
          <a:xfrm>
            <a:off x="0" y="4461510"/>
            <a:ext cx="12192000" cy="460375"/>
          </a:xfrm>
          <a:prstGeom prst="rect">
            <a:avLst/>
          </a:prstGeom>
        </p:spPr>
        <p:txBody>
          <a:bodyPr wrap="square">
            <a:spAutoFit/>
          </a:bodyPr>
          <a:lstStyle/>
          <a:p>
            <a:pPr>
              <a:lnSpc>
                <a:spcPct val="100000"/>
              </a:lnSpc>
            </a:pPr>
            <a:r>
              <a:rPr lang="zh-CN" altLang="en-US" sz="2400" b="1">
                <a:latin typeface="Times New Roman" panose="02020603050405020304" pitchFamily="18" charset="0"/>
                <a:ea typeface="宋体" panose="02010600030101010101" pitchFamily="2" charset="-122"/>
                <a:cs typeface="Times New Roman" panose="02020603050405020304" pitchFamily="18" charset="0"/>
                <a:sym typeface="+mn-ea"/>
              </a:rPr>
              <a:t>（</a:t>
            </a:r>
            <a:r>
              <a:rPr lang="en-US" altLang="zh-CN" sz="2400" b="1">
                <a:latin typeface="Times New Roman" panose="02020603050405020304" pitchFamily="18" charset="0"/>
                <a:ea typeface="宋体" panose="02010600030101010101" pitchFamily="2" charset="-122"/>
                <a:cs typeface="Times New Roman" panose="02020603050405020304" pitchFamily="18" charset="0"/>
                <a:sym typeface="+mn-ea"/>
              </a:rPr>
              <a:t>2</a:t>
            </a:r>
            <a:r>
              <a:rPr lang="zh-CN" altLang="en-US" sz="2400" b="1">
                <a:latin typeface="Times New Roman" panose="02020603050405020304" pitchFamily="18" charset="0"/>
                <a:ea typeface="宋体" panose="02010600030101010101" pitchFamily="2" charset="-122"/>
                <a:cs typeface="Times New Roman" panose="02020603050405020304" pitchFamily="18" charset="0"/>
                <a:sym typeface="+mn-ea"/>
              </a:rPr>
              <a:t>）</a:t>
            </a:r>
            <a:r>
              <a:rPr lang="en-US" altLang="zh-CN" sz="2400" b="1">
                <a:latin typeface="Times New Roman" panose="02020603050405020304" pitchFamily="18" charset="0"/>
                <a:ea typeface="宋体" panose="02010600030101010101" pitchFamily="2" charset="-122"/>
                <a:cs typeface="Times New Roman" panose="02020603050405020304" pitchFamily="18" charset="0"/>
              </a:rPr>
              <a:t>1:1:1:1⇒(1:1)(1:1)⇒</a:t>
            </a:r>
            <a:r>
              <a:rPr lang="en-US" altLang="zh-CN" sz="2400" b="1">
                <a:solidFill>
                  <a:srgbClr val="C00000"/>
                </a:solidFill>
                <a:latin typeface="Times New Roman" panose="02020603050405020304" pitchFamily="18" charset="0"/>
                <a:ea typeface="宋体" panose="02010600030101010101" pitchFamily="2" charset="-122"/>
                <a:cs typeface="Times New Roman" panose="02020603050405020304" pitchFamily="18" charset="0"/>
              </a:rPr>
              <a:t>(Aa×aa)(Bb×bb)</a:t>
            </a:r>
            <a:r>
              <a:rPr lang="en-US" altLang="zh-CN" sz="2400" b="1">
                <a:latin typeface="Times New Roman" panose="02020603050405020304" pitchFamily="18" charset="0"/>
                <a:ea typeface="宋体" panose="02010600030101010101" pitchFamily="2" charset="-122"/>
                <a:cs typeface="Times New Roman" panose="02020603050405020304" pitchFamily="18" charset="0"/>
              </a:rPr>
              <a:t>⇒</a:t>
            </a:r>
            <a:r>
              <a:rPr lang="en-US" altLang="zh-CN" sz="2400" b="1">
                <a:latin typeface="Times New Roman" panose="02020603050405020304" pitchFamily="18" charset="0"/>
                <a:ea typeface="宋体" panose="02010600030101010101" pitchFamily="2" charset="-122"/>
                <a:cs typeface="Times New Roman" panose="02020603050405020304" pitchFamily="18" charset="0"/>
                <a:sym typeface="+mn-ea"/>
              </a:rPr>
              <a:t>P:</a:t>
            </a:r>
            <a:r>
              <a:rPr lang="en-US" altLang="zh-CN" sz="2400" b="1" err="1">
                <a:solidFill>
                  <a:srgbClr val="C00000"/>
                </a:solidFill>
                <a:latin typeface="Times New Roman" panose="02020603050405020304" pitchFamily="18" charset="0"/>
                <a:ea typeface="宋体" panose="02010600030101010101" pitchFamily="2" charset="-122"/>
                <a:cs typeface="Times New Roman" panose="02020603050405020304" pitchFamily="18" charset="0"/>
              </a:rPr>
              <a:t>AaBb×aabb</a:t>
            </a:r>
            <a:r>
              <a:rPr lang="zh-CN" altLang="en-US" sz="2400" b="1" err="1">
                <a:solidFill>
                  <a:schemeClr val="tx1"/>
                </a:solidFill>
                <a:latin typeface="Times New Roman" panose="02020603050405020304" pitchFamily="18" charset="0"/>
                <a:ea typeface="宋体" panose="02010600030101010101" pitchFamily="2" charset="-122"/>
                <a:cs typeface="Times New Roman" panose="02020603050405020304" pitchFamily="18" charset="0"/>
              </a:rPr>
              <a:t>或</a:t>
            </a:r>
            <a:r>
              <a:rPr lang="en-US" altLang="zh-CN" sz="2400" b="1" smtClean="0">
                <a:solidFill>
                  <a:srgbClr val="C00000"/>
                </a:solidFill>
                <a:latin typeface="Times New Roman" panose="02020603050405020304" pitchFamily="18" charset="0"/>
                <a:ea typeface="宋体" panose="02010600030101010101" pitchFamily="2" charset="-122"/>
                <a:cs typeface="Times New Roman" panose="02020603050405020304" pitchFamily="18" charset="0"/>
              </a:rPr>
              <a:t>Aabb×aaBb</a:t>
            </a:r>
            <a:endParaRPr lang="zh-CN" altLang="en-US" sz="2400" b="1">
              <a:solidFill>
                <a:srgbClr val="C00000"/>
              </a:solidFill>
              <a:latin typeface="Times New Roman" panose="02020603050405020304" pitchFamily="18" charset="0"/>
              <a:ea typeface="宋体" panose="02010600030101010101" pitchFamily="2" charset="-122"/>
              <a:cs typeface="Times New Roman" panose="02020603050405020304" pitchFamily="18" charset="0"/>
            </a:endParaRPr>
          </a:p>
        </p:txBody>
      </p:sp>
      <p:sp>
        <p:nvSpPr>
          <p:cNvPr id="9" name="矩形 8"/>
          <p:cNvSpPr/>
          <p:nvPr>
            <p:custDataLst>
              <p:tags r:id="rId7"/>
            </p:custDataLst>
          </p:nvPr>
        </p:nvSpPr>
        <p:spPr>
          <a:xfrm>
            <a:off x="1270" y="4900295"/>
            <a:ext cx="12190095" cy="460375"/>
          </a:xfrm>
          <a:prstGeom prst="rect">
            <a:avLst/>
          </a:prstGeom>
        </p:spPr>
        <p:txBody>
          <a:bodyPr wrap="square">
            <a:spAutoFit/>
          </a:bodyPr>
          <a:lstStyle/>
          <a:p>
            <a:pPr>
              <a:lnSpc>
                <a:spcPct val="100000"/>
              </a:lnSpc>
            </a:pPr>
            <a:r>
              <a:rPr lang="zh-CN" altLang="en-US" sz="2400" b="1">
                <a:latin typeface="Times New Roman" panose="02020603050405020304" pitchFamily="18" charset="0"/>
                <a:ea typeface="宋体" panose="02010600030101010101" pitchFamily="2" charset="-122"/>
                <a:cs typeface="Times New Roman" panose="02020603050405020304" pitchFamily="18" charset="0"/>
                <a:sym typeface="+mn-ea"/>
              </a:rPr>
              <a:t>（</a:t>
            </a:r>
            <a:r>
              <a:rPr lang="en-US" altLang="zh-CN" sz="2400" b="1">
                <a:latin typeface="Times New Roman" panose="02020603050405020304" pitchFamily="18" charset="0"/>
                <a:ea typeface="宋体" panose="02010600030101010101" pitchFamily="2" charset="-122"/>
                <a:cs typeface="Times New Roman" panose="02020603050405020304" pitchFamily="18" charset="0"/>
                <a:sym typeface="+mn-ea"/>
              </a:rPr>
              <a:t>3</a:t>
            </a:r>
            <a:r>
              <a:rPr lang="zh-CN" altLang="en-US" sz="2400" b="1">
                <a:latin typeface="Times New Roman" panose="02020603050405020304" pitchFamily="18" charset="0"/>
                <a:ea typeface="宋体" panose="02010600030101010101" pitchFamily="2" charset="-122"/>
                <a:cs typeface="Times New Roman" panose="02020603050405020304" pitchFamily="18" charset="0"/>
                <a:sym typeface="+mn-ea"/>
              </a:rPr>
              <a:t>）</a:t>
            </a:r>
            <a:r>
              <a:rPr lang="en-US" altLang="zh-CN" sz="2400" b="1">
                <a:solidFill>
                  <a:srgbClr val="C00000"/>
                </a:solidFill>
                <a:latin typeface="Times New Roman" panose="02020603050405020304" pitchFamily="18" charset="0"/>
                <a:ea typeface="宋体" panose="02010600030101010101" pitchFamily="2" charset="-122"/>
                <a:cs typeface="Times New Roman" panose="02020603050405020304" pitchFamily="18" charset="0"/>
              </a:rPr>
              <a:t>3:3:1:1</a:t>
            </a:r>
            <a:r>
              <a:rPr lang="en-US" altLang="zh-CN" sz="2400" b="1">
                <a:latin typeface="Times New Roman" panose="02020603050405020304" pitchFamily="18" charset="0"/>
                <a:ea typeface="宋体" panose="02010600030101010101" pitchFamily="2" charset="-122"/>
                <a:cs typeface="Times New Roman" panose="02020603050405020304" pitchFamily="18" charset="0"/>
              </a:rPr>
              <a:t>⇒(3:1)(1:1)⇒</a:t>
            </a:r>
            <a:r>
              <a:rPr lang="en-US" altLang="zh-CN" sz="2400" b="1">
                <a:solidFill>
                  <a:srgbClr val="C00000"/>
                </a:solidFill>
                <a:latin typeface="Times New Roman" panose="02020603050405020304" pitchFamily="18" charset="0"/>
                <a:ea typeface="宋体" panose="02010600030101010101" pitchFamily="2" charset="-122"/>
                <a:cs typeface="Times New Roman" panose="02020603050405020304" pitchFamily="18" charset="0"/>
              </a:rPr>
              <a:t>(Aa×Aa)(Bb×bb)</a:t>
            </a:r>
            <a:r>
              <a:rPr lang="en-US" altLang="zh-CN" sz="2400" b="1">
                <a:latin typeface="Times New Roman" panose="02020603050405020304" pitchFamily="18" charset="0"/>
                <a:ea typeface="宋体" panose="02010600030101010101" pitchFamily="2" charset="-122"/>
                <a:cs typeface="Times New Roman" panose="02020603050405020304" pitchFamily="18" charset="0"/>
              </a:rPr>
              <a:t>⇒</a:t>
            </a:r>
            <a:r>
              <a:rPr lang="en-US" altLang="zh-CN" sz="2400" b="1">
                <a:latin typeface="Times New Roman" panose="02020603050405020304" pitchFamily="18" charset="0"/>
                <a:ea typeface="宋体" panose="02010600030101010101" pitchFamily="2" charset="-122"/>
                <a:cs typeface="Times New Roman" panose="02020603050405020304" pitchFamily="18" charset="0"/>
                <a:sym typeface="+mn-ea"/>
              </a:rPr>
              <a:t>P:</a:t>
            </a:r>
            <a:r>
              <a:rPr lang="en-US" altLang="zh-CN" sz="2400" b="1">
                <a:latin typeface="Times New Roman" panose="02020603050405020304" pitchFamily="18" charset="0"/>
                <a:ea typeface="宋体" panose="02010600030101010101" pitchFamily="2" charset="-122"/>
                <a:cs typeface="Times New Roman" panose="02020603050405020304" pitchFamily="18" charset="0"/>
              </a:rPr>
              <a:t>AaBb×Aabb</a:t>
            </a:r>
            <a:endParaRPr lang="zh-CN" altLang="en-US" sz="2400" b="1">
              <a:latin typeface="Times New Roman" panose="02020603050405020304" pitchFamily="18" charset="0"/>
              <a:ea typeface="宋体" panose="02010600030101010101" pitchFamily="2" charset="-122"/>
              <a:cs typeface="Times New Roman" panose="02020603050405020304" pitchFamily="18" charset="0"/>
            </a:endParaRPr>
          </a:p>
        </p:txBody>
      </p:sp>
      <p:sp>
        <p:nvSpPr>
          <p:cNvPr id="10" name="文本框 9"/>
          <p:cNvSpPr txBox="1"/>
          <p:nvPr>
            <p:custDataLst>
              <p:tags r:id="rId8"/>
            </p:custDataLst>
          </p:nvPr>
        </p:nvSpPr>
        <p:spPr>
          <a:xfrm>
            <a:off x="0" y="57150"/>
            <a:ext cx="12192000" cy="583565"/>
          </a:xfrm>
          <a:prstGeom prst="rect">
            <a:avLst/>
          </a:prstGeom>
          <a:noFill/>
        </p:spPr>
        <p:txBody>
          <a:bodyPr wrap="square" rtlCol="0" anchor="t">
            <a:spAutoFit/>
          </a:bodyPr>
          <a:lstStyle/>
          <a:p>
            <a:pPr algn="ctr"/>
            <a:r>
              <a:rPr lang="zh-CN" altLang="en-US" sz="3200" b="1">
                <a:solidFill>
                  <a:srgbClr val="4410EE"/>
                </a:solidFill>
                <a:latin typeface="Times New Roman" panose="02020603050405020304" pitchFamily="18" charset="0"/>
                <a:ea typeface="黑体" panose="02010609060101010101" charset="-122"/>
                <a:sym typeface="+mn-ea"/>
              </a:rPr>
              <a:t>根据子代表型及比例</a:t>
            </a:r>
            <a:r>
              <a:rPr lang="zh-CN" altLang="en-US" sz="3200" b="1">
                <a:solidFill>
                  <a:srgbClr val="FF0000"/>
                </a:solidFill>
                <a:latin typeface="Times New Roman" panose="02020603050405020304" pitchFamily="18" charset="0"/>
                <a:ea typeface="黑体" panose="02010609060101010101" charset="-122"/>
                <a:sym typeface="+mn-ea"/>
              </a:rPr>
              <a:t>逆推</a:t>
            </a:r>
            <a:r>
              <a:rPr lang="zh-CN" altLang="en-US" sz="3200" b="1">
                <a:solidFill>
                  <a:srgbClr val="4410EE"/>
                </a:solidFill>
                <a:latin typeface="Times New Roman" panose="02020603050405020304" pitchFamily="18" charset="0"/>
                <a:ea typeface="黑体" panose="02010609060101010101" charset="-122"/>
                <a:sym typeface="+mn-ea"/>
              </a:rPr>
              <a:t>测亲本基因型</a:t>
            </a:r>
            <a:endParaRPr lang="zh-CN" altLang="en-US" sz="3200" b="1">
              <a:solidFill>
                <a:srgbClr val="4410EE"/>
              </a:solidFill>
              <a:latin typeface="Times New Roman" panose="02020603050405020304" pitchFamily="18" charset="0"/>
              <a:ea typeface="黑体" panose="02010609060101010101" charset="-122"/>
              <a:sym typeface="+mn-ea"/>
            </a:endParaRPr>
          </a:p>
        </p:txBody>
      </p:sp>
      <p:sp>
        <p:nvSpPr>
          <p:cNvPr id="11" name="矩形 10"/>
          <p:cNvSpPr/>
          <p:nvPr>
            <p:custDataLst>
              <p:tags r:id="rId9"/>
            </p:custDataLst>
          </p:nvPr>
        </p:nvSpPr>
        <p:spPr>
          <a:xfrm>
            <a:off x="1905" y="3608705"/>
            <a:ext cx="12192000" cy="460375"/>
          </a:xfrm>
          <a:prstGeom prst="rect">
            <a:avLst/>
          </a:prstGeom>
        </p:spPr>
        <p:txBody>
          <a:bodyPr wrap="square">
            <a:spAutoFit/>
          </a:bodyPr>
          <a:lstStyle/>
          <a:p>
            <a:pPr algn="ctr">
              <a:lnSpc>
                <a:spcPct val="100000"/>
              </a:lnSpc>
            </a:pPr>
            <a:r>
              <a:rPr lang="zh-CN" altLang="en-US" sz="2400" b="1" smtClean="0">
                <a:latin typeface="Times New Roman" panose="02020603050405020304" pitchFamily="18" charset="0"/>
                <a:ea typeface="黑体" panose="02010609060101010101" charset="-122"/>
                <a:cs typeface="Times New Roman" panose="02020603050405020304" pitchFamily="18" charset="0"/>
              </a:rPr>
              <a:t>据</a:t>
            </a:r>
            <a:r>
              <a:rPr lang="zh-CN" altLang="en-US" sz="2400" b="1">
                <a:latin typeface="Times New Roman" panose="02020603050405020304" pitchFamily="18" charset="0"/>
                <a:ea typeface="黑体" panose="02010609060101010101" charset="-122"/>
                <a:cs typeface="Times New Roman" panose="02020603050405020304" pitchFamily="18" charset="0"/>
              </a:rPr>
              <a:t>子代表型比例拆分为分离定律的分离比，确定每一对相对性状的亲本基因型，再组合。</a:t>
            </a:r>
            <a:endParaRPr lang="zh-CN" altLang="en-US" sz="2400" b="1">
              <a:latin typeface="Times New Roman" panose="02020603050405020304" pitchFamily="18" charset="0"/>
              <a:ea typeface="黑体" panose="02010609060101010101" charset="-122"/>
              <a:cs typeface="Times New Roman" panose="02020603050405020304" pitchFamily="18" charset="0"/>
            </a:endParaRPr>
          </a:p>
        </p:txBody>
      </p:sp>
      <p:sp>
        <p:nvSpPr>
          <p:cNvPr id="12" name="矩形 11"/>
          <p:cNvSpPr/>
          <p:nvPr>
            <p:custDataLst>
              <p:tags r:id="rId10"/>
            </p:custDataLst>
          </p:nvPr>
        </p:nvSpPr>
        <p:spPr>
          <a:xfrm>
            <a:off x="1905" y="1023620"/>
            <a:ext cx="12191365" cy="460375"/>
          </a:xfrm>
          <a:prstGeom prst="rect">
            <a:avLst/>
          </a:prstGeom>
        </p:spPr>
        <p:txBody>
          <a:bodyPr wrap="square">
            <a:spAutoFit/>
          </a:bodyPr>
          <a:lstStyle/>
          <a:p>
            <a:pPr>
              <a:lnSpc>
                <a:spcPct val="100000"/>
              </a:lnSpc>
            </a:pPr>
            <a:r>
              <a:rPr lang="zh-CN" altLang="en-US" sz="2400" b="1">
                <a:latin typeface="Times New Roman" panose="02020603050405020304" pitchFamily="18" charset="0"/>
                <a:ea typeface="宋体" panose="02010600030101010101" pitchFamily="2" charset="-122"/>
                <a:cs typeface="Times New Roman" panose="02020603050405020304" pitchFamily="18" charset="0"/>
                <a:sym typeface="+mn-ea"/>
              </a:rPr>
              <a:t>（</a:t>
            </a:r>
            <a:r>
              <a:rPr lang="en-US" altLang="zh-CN" sz="2400" b="1">
                <a:latin typeface="Times New Roman" panose="02020603050405020304" pitchFamily="18" charset="0"/>
                <a:ea typeface="宋体" panose="02010600030101010101" pitchFamily="2" charset="-122"/>
                <a:cs typeface="Times New Roman" panose="02020603050405020304" pitchFamily="18" charset="0"/>
                <a:sym typeface="+mn-ea"/>
              </a:rPr>
              <a:t>1</a:t>
            </a:r>
            <a:r>
              <a:rPr lang="zh-CN" altLang="en-US" sz="2400" b="1">
                <a:latin typeface="Times New Roman" panose="02020603050405020304" pitchFamily="18" charset="0"/>
                <a:ea typeface="宋体" panose="02010600030101010101" pitchFamily="2" charset="-122"/>
                <a:cs typeface="Times New Roman" panose="02020603050405020304" pitchFamily="18" charset="0"/>
                <a:sym typeface="+mn-ea"/>
              </a:rPr>
              <a:t>）</a:t>
            </a:r>
            <a:r>
              <a:rPr lang="zh-CN" altLang="en-US" sz="2400" b="1">
                <a:latin typeface="Times New Roman" panose="02020603050405020304" pitchFamily="18" charset="0"/>
                <a:ea typeface="黑体" panose="02010609060101010101" charset="-122"/>
                <a:cs typeface="Times New Roman" panose="02020603050405020304" pitchFamily="18" charset="0"/>
              </a:rPr>
              <a:t>子代某表型</a:t>
            </a:r>
            <a:r>
              <a:rPr lang="en-US" altLang="zh-CN" sz="2400" b="1">
                <a:latin typeface="Times New Roman" panose="02020603050405020304" pitchFamily="18" charset="0"/>
                <a:ea typeface="黑体" panose="02010609060101010101" charset="-122"/>
                <a:cs typeface="Times New Roman" panose="02020603050405020304" pitchFamily="18" charset="0"/>
              </a:rPr>
              <a:t>9/16⇒3/4*3/4⇒(Aa×Aa)(Bb×Bb)⇒</a:t>
            </a:r>
            <a:r>
              <a:rPr lang="en-US" altLang="zh-CN" sz="2400" b="1">
                <a:latin typeface="Times New Roman" panose="02020603050405020304" pitchFamily="18" charset="0"/>
                <a:ea typeface="黑体" panose="02010609060101010101" charset="-122"/>
                <a:cs typeface="Times New Roman" panose="02020603050405020304" pitchFamily="18" charset="0"/>
                <a:sym typeface="+mn-ea"/>
              </a:rPr>
              <a:t>P:</a:t>
            </a:r>
            <a:r>
              <a:rPr lang="en-US" altLang="zh-CN" sz="2400" b="1">
                <a:latin typeface="Times New Roman" panose="02020603050405020304" pitchFamily="18" charset="0"/>
                <a:ea typeface="黑体" panose="02010609060101010101" charset="-122"/>
                <a:cs typeface="Times New Roman" panose="02020603050405020304" pitchFamily="18" charset="0"/>
              </a:rPr>
              <a:t>AaBb×AaBb</a:t>
            </a:r>
            <a:endParaRPr lang="en-US" altLang="zh-CN" sz="2400" b="1">
              <a:latin typeface="Times New Roman" panose="02020603050405020304" pitchFamily="18" charset="0"/>
              <a:ea typeface="黑体" panose="02010609060101010101" charset="-122"/>
              <a:cs typeface="Times New Roman" panose="02020603050405020304" pitchFamily="18" charset="0"/>
            </a:endParaRPr>
          </a:p>
        </p:txBody>
      </p:sp>
      <p:sp>
        <p:nvSpPr>
          <p:cNvPr id="13" name="矩形 12"/>
          <p:cNvSpPr/>
          <p:nvPr>
            <p:custDataLst>
              <p:tags r:id="rId11"/>
            </p:custDataLst>
          </p:nvPr>
        </p:nvSpPr>
        <p:spPr>
          <a:xfrm>
            <a:off x="-12065" y="1419860"/>
            <a:ext cx="12191365" cy="460375"/>
          </a:xfrm>
          <a:prstGeom prst="rect">
            <a:avLst/>
          </a:prstGeom>
        </p:spPr>
        <p:txBody>
          <a:bodyPr wrap="square">
            <a:spAutoFit/>
          </a:bodyPr>
          <a:lstStyle/>
          <a:p>
            <a:pPr>
              <a:lnSpc>
                <a:spcPct val="100000"/>
              </a:lnSpc>
            </a:pPr>
            <a:r>
              <a:rPr lang="zh-CN" altLang="en-US" sz="2400" b="1">
                <a:latin typeface="Times New Roman" panose="02020603050405020304" pitchFamily="18" charset="0"/>
                <a:ea typeface="宋体" panose="02010600030101010101" pitchFamily="2" charset="-122"/>
                <a:cs typeface="Times New Roman" panose="02020603050405020304" pitchFamily="18" charset="0"/>
                <a:sym typeface="+mn-ea"/>
              </a:rPr>
              <a:t>（</a:t>
            </a:r>
            <a:r>
              <a:rPr lang="en-US" altLang="zh-CN" sz="2400" b="1">
                <a:latin typeface="Times New Roman" panose="02020603050405020304" pitchFamily="18" charset="0"/>
                <a:ea typeface="宋体" panose="02010600030101010101" pitchFamily="2" charset="-122"/>
                <a:cs typeface="Times New Roman" panose="02020603050405020304" pitchFamily="18" charset="0"/>
                <a:sym typeface="+mn-ea"/>
              </a:rPr>
              <a:t>2</a:t>
            </a:r>
            <a:r>
              <a:rPr lang="zh-CN" altLang="en-US" sz="2400" b="1">
                <a:latin typeface="Times New Roman" panose="02020603050405020304" pitchFamily="18" charset="0"/>
                <a:ea typeface="宋体" panose="02010600030101010101" pitchFamily="2" charset="-122"/>
                <a:cs typeface="Times New Roman" panose="02020603050405020304" pitchFamily="18" charset="0"/>
                <a:sym typeface="+mn-ea"/>
              </a:rPr>
              <a:t>）</a:t>
            </a:r>
            <a:r>
              <a:rPr lang="zh-CN" altLang="en-US" sz="2400" b="1">
                <a:latin typeface="Times New Roman" panose="02020603050405020304" pitchFamily="18" charset="0"/>
                <a:ea typeface="黑体" panose="02010609060101010101" charset="-122"/>
                <a:cs typeface="Times New Roman" panose="02020603050405020304" pitchFamily="18" charset="0"/>
                <a:sym typeface="+mn-ea"/>
              </a:rPr>
              <a:t>子代</a:t>
            </a:r>
            <a:r>
              <a:rPr lang="zh-CN" altLang="en-US" sz="2400" b="1">
                <a:latin typeface="Times New Roman" panose="02020603050405020304" pitchFamily="18" charset="0"/>
                <a:ea typeface="黑体" panose="02010609060101010101" charset="-122"/>
                <a:cs typeface="Times New Roman" panose="02020603050405020304" pitchFamily="18" charset="0"/>
              </a:rPr>
              <a:t>某表型</a:t>
            </a:r>
            <a:r>
              <a:rPr lang="en-US" altLang="zh-CN" sz="2400" b="1">
                <a:latin typeface="Times New Roman" panose="02020603050405020304" pitchFamily="18" charset="0"/>
                <a:ea typeface="黑体" panose="02010609060101010101" charset="-122"/>
                <a:cs typeface="Times New Roman" panose="02020603050405020304" pitchFamily="18" charset="0"/>
              </a:rPr>
              <a:t>3/8⇒3/4*1/2⇒(Aa×Aa)(Bb×bb)⇒</a:t>
            </a:r>
            <a:r>
              <a:rPr lang="en-US" altLang="zh-CN" sz="2400" b="1">
                <a:latin typeface="Times New Roman" panose="02020603050405020304" pitchFamily="18" charset="0"/>
                <a:ea typeface="黑体" panose="02010609060101010101" charset="-122"/>
                <a:cs typeface="Times New Roman" panose="02020603050405020304" pitchFamily="18" charset="0"/>
                <a:sym typeface="+mn-ea"/>
              </a:rPr>
              <a:t>P:</a:t>
            </a:r>
            <a:r>
              <a:rPr lang="en-US" altLang="zh-CN" sz="2400" b="1">
                <a:latin typeface="Times New Roman" panose="02020603050405020304" pitchFamily="18" charset="0"/>
                <a:ea typeface="黑体" panose="02010609060101010101" charset="-122"/>
                <a:cs typeface="Times New Roman" panose="02020603050405020304" pitchFamily="18" charset="0"/>
              </a:rPr>
              <a:t>AaBb×Aabb</a:t>
            </a:r>
            <a:endParaRPr lang="en-US" altLang="zh-CN" sz="2400" b="1">
              <a:latin typeface="Times New Roman" panose="02020603050405020304" pitchFamily="18" charset="0"/>
              <a:ea typeface="黑体" panose="02010609060101010101" charset="-122"/>
              <a:cs typeface="Times New Roman" panose="02020603050405020304" pitchFamily="18" charset="0"/>
            </a:endParaRPr>
          </a:p>
        </p:txBody>
      </p:sp>
      <p:sp>
        <p:nvSpPr>
          <p:cNvPr id="14" name="矩形 13"/>
          <p:cNvSpPr/>
          <p:nvPr>
            <p:custDataLst>
              <p:tags r:id="rId12"/>
            </p:custDataLst>
          </p:nvPr>
        </p:nvSpPr>
        <p:spPr>
          <a:xfrm>
            <a:off x="-24765" y="1801495"/>
            <a:ext cx="12191365" cy="1938020"/>
          </a:xfrm>
          <a:prstGeom prst="rect">
            <a:avLst/>
          </a:prstGeom>
        </p:spPr>
        <p:txBody>
          <a:bodyPr wrap="square">
            <a:spAutoFit/>
          </a:bodyPr>
          <a:lstStyle/>
          <a:p>
            <a:pPr>
              <a:lnSpc>
                <a:spcPct val="100000"/>
              </a:lnSpc>
            </a:pPr>
            <a:r>
              <a:rPr lang="zh-CN" altLang="en-US" sz="2400" b="1">
                <a:latin typeface="Times New Roman" panose="02020603050405020304" pitchFamily="18" charset="0"/>
                <a:ea typeface="宋体" panose="02010600030101010101" pitchFamily="2" charset="-122"/>
                <a:cs typeface="Times New Roman" panose="02020603050405020304" pitchFamily="18" charset="0"/>
                <a:sym typeface="+mn-ea"/>
              </a:rPr>
              <a:t>（</a:t>
            </a:r>
            <a:r>
              <a:rPr lang="en-US" altLang="zh-CN" sz="2400" b="1">
                <a:latin typeface="Times New Roman" panose="02020603050405020304" pitchFamily="18" charset="0"/>
                <a:ea typeface="宋体" panose="02010600030101010101" pitchFamily="2" charset="-122"/>
                <a:cs typeface="Times New Roman" panose="02020603050405020304" pitchFamily="18" charset="0"/>
                <a:sym typeface="+mn-ea"/>
              </a:rPr>
              <a:t>3</a:t>
            </a:r>
            <a:r>
              <a:rPr lang="zh-CN" altLang="en-US" sz="2400" b="1">
                <a:latin typeface="Times New Roman" panose="02020603050405020304" pitchFamily="18" charset="0"/>
                <a:ea typeface="宋体" panose="02010600030101010101" pitchFamily="2" charset="-122"/>
                <a:cs typeface="Times New Roman" panose="02020603050405020304" pitchFamily="18" charset="0"/>
                <a:sym typeface="+mn-ea"/>
              </a:rPr>
              <a:t>）</a:t>
            </a:r>
            <a:r>
              <a:rPr lang="zh-CN" altLang="en-US" sz="2400" b="1">
                <a:latin typeface="Times New Roman" panose="02020603050405020304" pitchFamily="18" charset="0"/>
                <a:ea typeface="黑体" panose="02010609060101010101" charset="-122"/>
                <a:cs typeface="Times New Roman" panose="02020603050405020304" pitchFamily="18" charset="0"/>
                <a:sym typeface="+mn-ea"/>
              </a:rPr>
              <a:t>子代</a:t>
            </a:r>
            <a:r>
              <a:rPr lang="zh-CN" altLang="en-US" sz="2400" b="1">
                <a:latin typeface="Times New Roman" panose="02020603050405020304" pitchFamily="18" charset="0"/>
                <a:ea typeface="黑体" panose="02010609060101010101" charset="-122"/>
                <a:cs typeface="Times New Roman" panose="02020603050405020304" pitchFamily="18" charset="0"/>
              </a:rPr>
              <a:t>某表型</a:t>
            </a:r>
            <a:r>
              <a:rPr lang="en-US" altLang="zh-CN" sz="2400" b="1">
                <a:latin typeface="Times New Roman" panose="02020603050405020304" pitchFamily="18" charset="0"/>
                <a:ea typeface="黑体" panose="02010609060101010101" charset="-122"/>
                <a:cs typeface="Times New Roman" panose="02020603050405020304" pitchFamily="18" charset="0"/>
              </a:rPr>
              <a:t>1/4⇒1/2*1/2⇒(Aa×aa)(Bb×bb)⇒</a:t>
            </a:r>
            <a:r>
              <a:rPr lang="en-US" altLang="zh-CN" sz="2400" b="1">
                <a:latin typeface="Times New Roman" panose="02020603050405020304" pitchFamily="18" charset="0"/>
                <a:ea typeface="黑体" panose="02010609060101010101" charset="-122"/>
                <a:cs typeface="Times New Roman" panose="02020603050405020304" pitchFamily="18" charset="0"/>
                <a:sym typeface="+mn-ea"/>
              </a:rPr>
              <a:t>P:</a:t>
            </a:r>
            <a:r>
              <a:rPr lang="en-US" altLang="zh-CN" sz="2400" b="1" err="1">
                <a:solidFill>
                  <a:srgbClr val="C00000"/>
                </a:solidFill>
                <a:latin typeface="Times New Roman" panose="02020603050405020304" pitchFamily="18" charset="0"/>
                <a:ea typeface="宋体" panose="02010600030101010101" pitchFamily="2" charset="-122"/>
                <a:cs typeface="Times New Roman" panose="02020603050405020304" pitchFamily="18" charset="0"/>
                <a:sym typeface="+mn-ea"/>
              </a:rPr>
              <a:t>AaBb×aabb</a:t>
            </a:r>
            <a:r>
              <a:rPr lang="zh-CN" altLang="en-US" sz="2400" b="1" err="1">
                <a:solidFill>
                  <a:srgbClr val="C00000"/>
                </a:solidFill>
                <a:latin typeface="Times New Roman" panose="02020603050405020304" pitchFamily="18" charset="0"/>
                <a:ea typeface="宋体" panose="02010600030101010101" pitchFamily="2" charset="-122"/>
                <a:cs typeface="Times New Roman" panose="02020603050405020304" pitchFamily="18" charset="0"/>
                <a:sym typeface="+mn-ea"/>
              </a:rPr>
              <a:t>或</a:t>
            </a:r>
            <a:r>
              <a:rPr lang="en-US" altLang="zh-CN" sz="2400" b="1" smtClean="0">
                <a:solidFill>
                  <a:srgbClr val="C00000"/>
                </a:solidFill>
                <a:latin typeface="Times New Roman" panose="02020603050405020304" pitchFamily="18" charset="0"/>
                <a:ea typeface="宋体" panose="02010600030101010101" pitchFamily="2" charset="-122"/>
                <a:cs typeface="Times New Roman" panose="02020603050405020304" pitchFamily="18" charset="0"/>
                <a:sym typeface="+mn-ea"/>
              </a:rPr>
              <a:t>Aabb×aaBb</a:t>
            </a:r>
            <a:endParaRPr lang="en-US" altLang="zh-CN" sz="2400" b="1" smtClean="0">
              <a:solidFill>
                <a:srgbClr val="C00000"/>
              </a:solidFill>
              <a:latin typeface="Times New Roman" panose="02020603050405020304" pitchFamily="18" charset="0"/>
              <a:ea typeface="宋体" panose="02010600030101010101" pitchFamily="2" charset="-122"/>
              <a:cs typeface="Times New Roman" panose="02020603050405020304" pitchFamily="18" charset="0"/>
              <a:sym typeface="+mn-ea"/>
            </a:endParaRPr>
          </a:p>
          <a:p>
            <a:pPr>
              <a:lnSpc>
                <a:spcPct val="100000"/>
              </a:lnSpc>
            </a:pPr>
            <a:r>
              <a:rPr lang="en-US" altLang="zh-CN" sz="2400" b="1">
                <a:latin typeface="Times New Roman" panose="02020603050405020304" pitchFamily="18" charset="0"/>
                <a:ea typeface="黑体" panose="02010609060101010101" charset="-122"/>
                <a:cs typeface="Times New Roman" panose="02020603050405020304" pitchFamily="18" charset="0"/>
                <a:sym typeface="+mn-ea"/>
              </a:rPr>
              <a:t>                                   </a:t>
            </a:r>
            <a:r>
              <a:rPr lang="zh-CN" altLang="en-US" sz="2400" b="1">
                <a:latin typeface="Times New Roman" panose="02020603050405020304" pitchFamily="18" charset="0"/>
                <a:ea typeface="黑体" panose="02010609060101010101" charset="-122"/>
                <a:cs typeface="Times New Roman" panose="02020603050405020304" pitchFamily="18" charset="0"/>
                <a:sym typeface="+mn-ea"/>
              </a:rPr>
              <a:t>或</a:t>
            </a:r>
            <a:r>
              <a:rPr lang="en-US" altLang="zh-CN" sz="2400" b="1">
                <a:latin typeface="Times New Roman" panose="02020603050405020304" pitchFamily="18" charset="0"/>
                <a:ea typeface="黑体" panose="02010609060101010101" charset="-122"/>
                <a:cs typeface="Times New Roman" panose="02020603050405020304" pitchFamily="18" charset="0"/>
                <a:sym typeface="+mn-ea"/>
              </a:rPr>
              <a:t>1/4*1⇒</a:t>
            </a:r>
            <a:r>
              <a:rPr lang="en-US" altLang="zh-CN" sz="2400" b="1">
                <a:solidFill>
                  <a:schemeClr val="accent6">
                    <a:lumMod val="50000"/>
                  </a:schemeClr>
                </a:solidFill>
                <a:latin typeface="Times New Roman" panose="02020603050405020304" pitchFamily="18" charset="0"/>
                <a:ea typeface="宋体" panose="02010600030101010101" pitchFamily="2" charset="-122"/>
                <a:cs typeface="Times New Roman" panose="02020603050405020304" pitchFamily="18" charset="0"/>
                <a:sym typeface="+mn-ea"/>
              </a:rPr>
              <a:t>(Aa×Aa)(BB×BB)⇒</a:t>
            </a:r>
            <a:r>
              <a:rPr lang="en-US" altLang="zh-CN" sz="2400" b="1">
                <a:latin typeface="Times New Roman" panose="02020603050405020304" pitchFamily="18" charset="0"/>
                <a:ea typeface="宋体" panose="02010600030101010101" pitchFamily="2" charset="-122"/>
                <a:cs typeface="Times New Roman" panose="02020603050405020304" pitchFamily="18" charset="0"/>
                <a:sym typeface="+mn-ea"/>
              </a:rPr>
              <a:t>P:</a:t>
            </a:r>
            <a:r>
              <a:rPr lang="en-US" altLang="zh-CN" sz="2400" b="1" err="1" smtClean="0">
                <a:solidFill>
                  <a:schemeClr val="accent6">
                    <a:lumMod val="50000"/>
                  </a:schemeClr>
                </a:solidFill>
                <a:latin typeface="Times New Roman" panose="02020603050405020304" pitchFamily="18" charset="0"/>
                <a:ea typeface="宋体" panose="02010600030101010101" pitchFamily="2" charset="-122"/>
                <a:cs typeface="Times New Roman" panose="02020603050405020304" pitchFamily="18" charset="0"/>
                <a:sym typeface="+mn-ea"/>
              </a:rPr>
              <a:t>AaBB×AaBB</a:t>
            </a:r>
            <a:r>
              <a:rPr lang="zh-CN" altLang="en-US" sz="2400" b="1" smtClean="0">
                <a:solidFill>
                  <a:schemeClr val="accent6">
                    <a:lumMod val="50000"/>
                  </a:schemeClr>
                </a:solidFill>
                <a:latin typeface="Times New Roman" panose="02020603050405020304" pitchFamily="18" charset="0"/>
                <a:ea typeface="宋体" panose="02010600030101010101" pitchFamily="2" charset="-122"/>
                <a:cs typeface="Times New Roman" panose="02020603050405020304" pitchFamily="18" charset="0"/>
                <a:sym typeface="+mn-ea"/>
              </a:rPr>
              <a:t>或  </a:t>
            </a:r>
            <a:endParaRPr lang="en-US" altLang="zh-CN" sz="2400" b="1" smtClean="0">
              <a:solidFill>
                <a:schemeClr val="accent6">
                  <a:lumMod val="50000"/>
                </a:schemeClr>
              </a:solidFill>
              <a:latin typeface="Times New Roman" panose="02020603050405020304" pitchFamily="18" charset="0"/>
              <a:ea typeface="宋体" panose="02010600030101010101" pitchFamily="2" charset="-122"/>
              <a:cs typeface="Times New Roman" panose="02020603050405020304" pitchFamily="18" charset="0"/>
            </a:endParaRPr>
          </a:p>
          <a:p>
            <a:pPr>
              <a:lnSpc>
                <a:spcPct val="100000"/>
              </a:lnSpc>
            </a:pPr>
            <a:r>
              <a:rPr lang="en-US" altLang="zh-CN" sz="2400" b="1">
                <a:latin typeface="Times New Roman" panose="02020603050405020304" pitchFamily="18" charset="0"/>
                <a:ea typeface="宋体" panose="02010600030101010101" pitchFamily="2" charset="-122"/>
                <a:cs typeface="Times New Roman" panose="02020603050405020304" pitchFamily="18" charset="0"/>
                <a:sym typeface="+mn-ea"/>
              </a:rPr>
              <a:t> </a:t>
            </a:r>
            <a:r>
              <a:rPr lang="en-US" altLang="zh-CN" sz="2400" b="1" smtClean="0">
                <a:latin typeface="Times New Roman" panose="02020603050405020304" pitchFamily="18" charset="0"/>
                <a:ea typeface="宋体" panose="02010600030101010101" pitchFamily="2" charset="-122"/>
                <a:cs typeface="Times New Roman" panose="02020603050405020304" pitchFamily="18" charset="0"/>
                <a:sym typeface="+mn-ea"/>
              </a:rPr>
              <a:t>                                                   </a:t>
            </a:r>
            <a:r>
              <a:rPr lang="en-US" altLang="zh-CN" sz="2400" b="1" smtClean="0">
                <a:solidFill>
                  <a:schemeClr val="accent2">
                    <a:lumMod val="50000"/>
                  </a:schemeClr>
                </a:solidFill>
                <a:latin typeface="Times New Roman" panose="02020603050405020304" pitchFamily="18" charset="0"/>
                <a:ea typeface="宋体" panose="02010600030101010101" pitchFamily="2" charset="-122"/>
                <a:cs typeface="Times New Roman" panose="02020603050405020304" pitchFamily="18" charset="0"/>
                <a:sym typeface="+mn-ea"/>
              </a:rPr>
              <a:t>(Aa×Aa</a:t>
            </a:r>
            <a:r>
              <a:rPr lang="en-US" altLang="zh-CN" sz="2400" b="1">
                <a:solidFill>
                  <a:schemeClr val="accent2">
                    <a:lumMod val="50000"/>
                  </a:schemeClr>
                </a:solidFill>
                <a:latin typeface="Times New Roman" panose="02020603050405020304" pitchFamily="18" charset="0"/>
                <a:ea typeface="宋体" panose="02010600030101010101" pitchFamily="2" charset="-122"/>
                <a:cs typeface="Times New Roman" panose="02020603050405020304" pitchFamily="18" charset="0"/>
                <a:sym typeface="+mn-ea"/>
              </a:rPr>
              <a:t>)(BB×Bb)⇒</a:t>
            </a:r>
            <a:r>
              <a:rPr lang="en-US" altLang="zh-CN" sz="2400" b="1">
                <a:latin typeface="Times New Roman" panose="02020603050405020304" pitchFamily="18" charset="0"/>
                <a:ea typeface="宋体" panose="02010600030101010101" pitchFamily="2" charset="-122"/>
                <a:cs typeface="Times New Roman" panose="02020603050405020304" pitchFamily="18" charset="0"/>
                <a:sym typeface="+mn-ea"/>
              </a:rPr>
              <a:t>P:</a:t>
            </a:r>
            <a:r>
              <a:rPr lang="en-US" altLang="zh-CN" sz="2400" b="1" err="1" smtClean="0">
                <a:solidFill>
                  <a:schemeClr val="accent2">
                    <a:lumMod val="50000"/>
                  </a:schemeClr>
                </a:solidFill>
                <a:latin typeface="Times New Roman" panose="02020603050405020304" pitchFamily="18" charset="0"/>
                <a:ea typeface="宋体" panose="02010600030101010101" pitchFamily="2" charset="-122"/>
                <a:cs typeface="Times New Roman" panose="02020603050405020304" pitchFamily="18" charset="0"/>
                <a:sym typeface="+mn-ea"/>
              </a:rPr>
              <a:t>AaBB×AaBb</a:t>
            </a:r>
            <a:r>
              <a:rPr lang="zh-CN" altLang="en-US" sz="2400" b="1" smtClean="0">
                <a:solidFill>
                  <a:schemeClr val="accent2">
                    <a:lumMod val="50000"/>
                  </a:schemeClr>
                </a:solidFill>
                <a:latin typeface="Times New Roman" panose="02020603050405020304" pitchFamily="18" charset="0"/>
                <a:ea typeface="宋体" panose="02010600030101010101" pitchFamily="2" charset="-122"/>
                <a:cs typeface="Times New Roman" panose="02020603050405020304" pitchFamily="18" charset="0"/>
                <a:sym typeface="+mn-ea"/>
              </a:rPr>
              <a:t>或          </a:t>
            </a:r>
            <a:endParaRPr lang="en-US" altLang="zh-CN" sz="2400" b="1" smtClean="0">
              <a:solidFill>
                <a:schemeClr val="accent2">
                  <a:lumMod val="50000"/>
                </a:schemeClr>
              </a:solidFill>
              <a:latin typeface="Times New Roman" panose="02020603050405020304" pitchFamily="18" charset="0"/>
              <a:ea typeface="宋体" panose="02010600030101010101" pitchFamily="2" charset="-122"/>
              <a:cs typeface="Times New Roman" panose="02020603050405020304" pitchFamily="18" charset="0"/>
            </a:endParaRPr>
          </a:p>
          <a:p>
            <a:pPr>
              <a:lnSpc>
                <a:spcPct val="100000"/>
              </a:lnSpc>
            </a:pPr>
            <a:r>
              <a:rPr lang="en-US" altLang="zh-CN" sz="2400" b="1">
                <a:solidFill>
                  <a:schemeClr val="accent1">
                    <a:lumMod val="50000"/>
                  </a:schemeClr>
                </a:solidFill>
                <a:latin typeface="Times New Roman" panose="02020603050405020304" pitchFamily="18" charset="0"/>
                <a:ea typeface="宋体" panose="02010600030101010101" pitchFamily="2" charset="-122"/>
                <a:cs typeface="Times New Roman" panose="02020603050405020304" pitchFamily="18" charset="0"/>
                <a:sym typeface="+mn-ea"/>
              </a:rPr>
              <a:t> </a:t>
            </a:r>
            <a:r>
              <a:rPr lang="en-US" altLang="zh-CN" sz="2400" b="1" smtClean="0">
                <a:solidFill>
                  <a:schemeClr val="accent1">
                    <a:lumMod val="50000"/>
                  </a:schemeClr>
                </a:solidFill>
                <a:latin typeface="Times New Roman" panose="02020603050405020304" pitchFamily="18" charset="0"/>
                <a:ea typeface="宋体" panose="02010600030101010101" pitchFamily="2" charset="-122"/>
                <a:cs typeface="Times New Roman" panose="02020603050405020304" pitchFamily="18" charset="0"/>
                <a:sym typeface="+mn-ea"/>
              </a:rPr>
              <a:t>                                                   (</a:t>
            </a:r>
            <a:r>
              <a:rPr lang="en-US" altLang="zh-CN" sz="2400" b="1" err="1">
                <a:solidFill>
                  <a:schemeClr val="accent1">
                    <a:lumMod val="50000"/>
                  </a:schemeClr>
                </a:solidFill>
                <a:latin typeface="Times New Roman" panose="02020603050405020304" pitchFamily="18" charset="0"/>
                <a:ea typeface="宋体" panose="02010600030101010101" pitchFamily="2" charset="-122"/>
                <a:cs typeface="Times New Roman" panose="02020603050405020304" pitchFamily="18" charset="0"/>
                <a:sym typeface="+mn-ea"/>
              </a:rPr>
              <a:t>Aa×Aa)(BB×bb)⇒</a:t>
            </a:r>
            <a:r>
              <a:rPr lang="en-US" altLang="zh-CN" sz="2400" b="1">
                <a:latin typeface="Times New Roman" panose="02020603050405020304" pitchFamily="18" charset="0"/>
                <a:ea typeface="宋体" panose="02010600030101010101" pitchFamily="2" charset="-122"/>
                <a:cs typeface="Times New Roman" panose="02020603050405020304" pitchFamily="18" charset="0"/>
                <a:sym typeface="+mn-ea"/>
              </a:rPr>
              <a:t>P:</a:t>
            </a:r>
            <a:r>
              <a:rPr lang="en-US" altLang="zh-CN" sz="2400" b="1" err="1" smtClean="0">
                <a:solidFill>
                  <a:schemeClr val="accent1">
                    <a:lumMod val="50000"/>
                  </a:schemeClr>
                </a:solidFill>
                <a:latin typeface="Times New Roman" panose="02020603050405020304" pitchFamily="18" charset="0"/>
                <a:ea typeface="宋体" panose="02010600030101010101" pitchFamily="2" charset="-122"/>
                <a:cs typeface="Times New Roman" panose="02020603050405020304" pitchFamily="18" charset="0"/>
                <a:sym typeface="+mn-ea"/>
              </a:rPr>
              <a:t>AaBB×Aabb</a:t>
            </a:r>
            <a:r>
              <a:rPr lang="zh-CN" altLang="en-US" sz="2400" b="1" smtClean="0">
                <a:solidFill>
                  <a:schemeClr val="accent1">
                    <a:lumMod val="50000"/>
                  </a:schemeClr>
                </a:solidFill>
                <a:latin typeface="Times New Roman" panose="02020603050405020304" pitchFamily="18" charset="0"/>
                <a:ea typeface="宋体" panose="02010600030101010101" pitchFamily="2" charset="-122"/>
                <a:cs typeface="Times New Roman" panose="02020603050405020304" pitchFamily="18" charset="0"/>
                <a:sym typeface="+mn-ea"/>
              </a:rPr>
              <a:t>或 </a:t>
            </a:r>
            <a:endParaRPr lang="en-US" altLang="zh-CN" sz="2400" b="1" smtClean="0">
              <a:solidFill>
                <a:schemeClr val="accent1">
                  <a:lumMod val="50000"/>
                </a:schemeClr>
              </a:solidFill>
              <a:latin typeface="Times New Roman" panose="02020603050405020304" pitchFamily="18" charset="0"/>
              <a:ea typeface="宋体" panose="02010600030101010101" pitchFamily="2" charset="-122"/>
              <a:cs typeface="Times New Roman" panose="02020603050405020304" pitchFamily="18" charset="0"/>
            </a:endParaRPr>
          </a:p>
          <a:p>
            <a:pPr>
              <a:lnSpc>
                <a:spcPct val="100000"/>
              </a:lnSpc>
            </a:pPr>
            <a:r>
              <a:rPr lang="en-US" altLang="zh-CN" sz="2400" b="1">
                <a:latin typeface="Times New Roman" panose="02020603050405020304" pitchFamily="18" charset="0"/>
                <a:ea typeface="宋体" panose="02010600030101010101" pitchFamily="2" charset="-122"/>
                <a:cs typeface="Times New Roman" panose="02020603050405020304" pitchFamily="18" charset="0"/>
                <a:sym typeface="+mn-ea"/>
              </a:rPr>
              <a:t> </a:t>
            </a:r>
            <a:r>
              <a:rPr lang="en-US" altLang="zh-CN" sz="2400" b="1" smtClean="0">
                <a:latin typeface="Times New Roman" panose="02020603050405020304" pitchFamily="18" charset="0"/>
                <a:ea typeface="宋体" panose="02010600030101010101" pitchFamily="2" charset="-122"/>
                <a:cs typeface="Times New Roman" panose="02020603050405020304" pitchFamily="18" charset="0"/>
                <a:sym typeface="+mn-ea"/>
              </a:rPr>
              <a:t>                                                   </a:t>
            </a:r>
            <a:r>
              <a:rPr lang="en-US" altLang="zh-CN" sz="2400" b="1" smtClean="0">
                <a:solidFill>
                  <a:srgbClr val="003300"/>
                </a:solidFill>
                <a:latin typeface="Times New Roman" panose="02020603050405020304" pitchFamily="18" charset="0"/>
                <a:ea typeface="宋体" panose="02010600030101010101" pitchFamily="2" charset="-122"/>
                <a:cs typeface="Times New Roman" panose="02020603050405020304" pitchFamily="18" charset="0"/>
                <a:sym typeface="+mn-ea"/>
              </a:rPr>
              <a:t>(</a:t>
            </a:r>
            <a:r>
              <a:rPr lang="en-US" altLang="zh-CN" sz="2400" b="1" err="1">
                <a:solidFill>
                  <a:srgbClr val="003300"/>
                </a:solidFill>
                <a:latin typeface="Times New Roman" panose="02020603050405020304" pitchFamily="18" charset="0"/>
                <a:ea typeface="宋体" panose="02010600030101010101" pitchFamily="2" charset="-122"/>
                <a:cs typeface="Times New Roman" panose="02020603050405020304" pitchFamily="18" charset="0"/>
                <a:sym typeface="+mn-ea"/>
              </a:rPr>
              <a:t>Aa×Aa)(bb×bb)⇒</a:t>
            </a:r>
            <a:r>
              <a:rPr lang="en-US" altLang="zh-CN" sz="2400" b="1">
                <a:latin typeface="Times New Roman" panose="02020603050405020304" pitchFamily="18" charset="0"/>
                <a:ea typeface="宋体" panose="02010600030101010101" pitchFamily="2" charset="-122"/>
                <a:cs typeface="Times New Roman" panose="02020603050405020304" pitchFamily="18" charset="0"/>
                <a:sym typeface="+mn-ea"/>
              </a:rPr>
              <a:t>P:</a:t>
            </a:r>
            <a:r>
              <a:rPr lang="en-US" altLang="zh-CN" sz="2400" b="1" err="1">
                <a:solidFill>
                  <a:srgbClr val="003300"/>
                </a:solidFill>
                <a:latin typeface="Times New Roman" panose="02020603050405020304" pitchFamily="18" charset="0"/>
                <a:ea typeface="宋体" panose="02010600030101010101" pitchFamily="2" charset="-122"/>
                <a:cs typeface="Times New Roman" panose="02020603050405020304" pitchFamily="18" charset="0"/>
                <a:sym typeface="+mn-ea"/>
              </a:rPr>
              <a:t>Aabb×Aabb</a:t>
            </a:r>
            <a:endParaRPr lang="en-US" altLang="zh-CN" sz="2400" b="1" smtClean="0">
              <a:solidFill>
                <a:srgbClr val="C00000"/>
              </a:solidFill>
              <a:latin typeface="Times New Roman" panose="02020603050405020304" pitchFamily="18" charset="0"/>
              <a:ea typeface="宋体" panose="02010600030101010101" pitchFamily="2" charset="-122"/>
              <a:cs typeface="Times New Roman" panose="02020603050405020304" pitchFamily="18" charset="0"/>
              <a:sym typeface="+mn-ea"/>
            </a:endParaRPr>
          </a:p>
        </p:txBody>
      </p:sp>
    </p:spTree>
    <p:custDataLst>
      <p:tags r:id="rId13"/>
    </p:custDataLst>
  </p:cSld>
  <p:clrMapOvr>
    <a:masterClrMapping/>
  </p:clrMapOvr>
  <p:transition spd="slow" advClick="0">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after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after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2" grpId="0"/>
      <p:bldP spid="13" grpId="0"/>
      <p:bldP spid="14" grpId="0"/>
      <p:bldP spid="11"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10" name="文本框 9"/>
          <p:cNvSpPr txBox="1"/>
          <p:nvPr>
            <p:custDataLst>
              <p:tags r:id="rId4"/>
            </p:custDataLst>
          </p:nvPr>
        </p:nvSpPr>
        <p:spPr>
          <a:xfrm>
            <a:off x="218441" y="178380"/>
            <a:ext cx="3417894" cy="382905"/>
          </a:xfrm>
          <a:prstGeom prst="rect">
            <a:avLst/>
          </a:prstGeom>
          <a:noFill/>
        </p:spPr>
        <p:txBody>
          <a:bodyPr wrap="square" rtlCol="0"/>
          <a:lstStyle/>
          <a:p>
            <a:pPr fontAlgn="t">
              <a:lnSpc>
                <a:spcPct val="60000"/>
              </a:lnSpc>
            </a:pPr>
            <a:r>
              <a:rPr lang="zh-CN" altLang="en-US" sz="3200" baseline="-25000">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rPr>
              <a:t>遗传规律应用</a:t>
            </a:r>
            <a:endParaRPr lang="zh-CN" altLang="en-US" sz="3200" baseline="-25000">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endParaRPr>
          </a:p>
        </p:txBody>
      </p:sp>
      <p:sp>
        <p:nvSpPr>
          <p:cNvPr id="11" name="矩形 10"/>
          <p:cNvSpPr/>
          <p:nvPr>
            <p:custDataLst>
              <p:tags r:id="rId5"/>
            </p:custDataLst>
          </p:nvPr>
        </p:nvSpPr>
        <p:spPr>
          <a:xfrm>
            <a:off x="0" y="156961"/>
            <a:ext cx="218440" cy="598161"/>
          </a:xfrm>
          <a:prstGeom prst="rect">
            <a:avLst/>
          </a:prstGeom>
          <a:solidFill>
            <a:srgbClr val="3043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Times New Roman" panose="02020603050405020304" pitchFamily="18" charset="0"/>
              <a:ea typeface="楷体" panose="02010609060101010101" pitchFamily="49" charset="-122"/>
              <a:sym typeface="Times New Roman" panose="02020603050405020304" pitchFamily="18" charset="0"/>
            </a:endParaRPr>
          </a:p>
        </p:txBody>
      </p:sp>
      <p:sp>
        <p:nvSpPr>
          <p:cNvPr id="45" name="文本框 44"/>
          <p:cNvSpPr txBox="1"/>
          <p:nvPr>
            <p:custDataLst>
              <p:tags r:id="rId6"/>
            </p:custDataLst>
          </p:nvPr>
        </p:nvSpPr>
        <p:spPr>
          <a:xfrm>
            <a:off x="273627" y="519771"/>
            <a:ext cx="2646782" cy="221599"/>
          </a:xfrm>
          <a:prstGeom prst="rect">
            <a:avLst/>
          </a:prstGeom>
          <a:noFill/>
        </p:spPr>
        <p:txBody>
          <a:bodyPr wrap="square">
            <a:spAutoFit/>
          </a:bodyPr>
          <a:lstStyle/>
          <a:p>
            <a:pPr fontAlgn="t">
              <a:lnSpc>
                <a:spcPct val="60000"/>
              </a:lnSpc>
            </a:pPr>
            <a:r>
              <a:rPr lang="en-US" altLang="zh-CN" sz="1800" baseline="-25000">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rPr>
              <a:t>Application of genetic law</a:t>
            </a:r>
            <a:endParaRPr lang="en-US" altLang="zh-CN" sz="1800" baseline="-25000">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endParaRPr>
          </a:p>
        </p:txBody>
      </p:sp>
      <p:sp>
        <p:nvSpPr>
          <p:cNvPr id="7" name="Text Box 4"/>
          <p:cNvSpPr txBox="1"/>
          <p:nvPr>
            <p:custDataLst>
              <p:tags r:id="rId7"/>
            </p:custDataLst>
          </p:nvPr>
        </p:nvSpPr>
        <p:spPr>
          <a:xfrm>
            <a:off x="635" y="825500"/>
            <a:ext cx="12191365" cy="1383665"/>
          </a:xfrm>
          <a:prstGeom prst="rect">
            <a:avLst/>
          </a:prstGeom>
          <a:noFill/>
          <a:ln w="9525">
            <a:noFill/>
          </a:ln>
        </p:spPr>
        <p:txBody>
          <a:bodyPr wrap="square">
            <a:spAutoFit/>
            <a:scene3d>
              <a:camera prst="orthographicFront"/>
              <a:lightRig rig="threePt" dir="t"/>
            </a:scene3d>
          </a:bodyPr>
          <a:lstStyle/>
          <a:p>
            <a:pPr algn="just">
              <a:defRPr/>
            </a:pPr>
            <a:r>
              <a:rPr kumimoji="0" lang="zh-CN" altLang="en-US" sz="2800" b="1" kern="1200" cap="none" spc="0" normalizeH="0" baseline="0" noProof="1">
                <a:latin typeface="Times New Roman" panose="02020603050405020304" pitchFamily="18" charset="0"/>
                <a:ea typeface="黑体" panose="02010609060101010101" charset="-122"/>
                <a:cs typeface="Times New Roman" panose="02020603050405020304" pitchFamily="18" charset="0"/>
              </a:rPr>
              <a:t>例题</a:t>
            </a:r>
            <a:r>
              <a:rPr kumimoji="0" lang="zh-CN" sz="2800" b="1" kern="1200" cap="none" spc="0" normalizeH="0" baseline="0" noProof="1">
                <a:latin typeface="Times New Roman" panose="02020603050405020304" pitchFamily="18" charset="0"/>
                <a:ea typeface="黑体" panose="02010609060101010101" charset="-122"/>
                <a:cs typeface="Times New Roman" panose="02020603050405020304" pitchFamily="18" charset="0"/>
              </a:rPr>
              <a:t>：</a:t>
            </a:r>
            <a:r>
              <a:rPr lang="zh-CN" altLang="en-US" sz="2800" b="1" noProof="1">
                <a:latin typeface="Times New Roman" panose="02020603050405020304" pitchFamily="18" charset="0"/>
                <a:ea typeface="黑体" panose="02010609060101010101" charset="-122"/>
                <a:cs typeface="Times New Roman" panose="02020603050405020304" pitchFamily="18" charset="0"/>
              </a:rPr>
              <a:t>豌豆种子的颜色，黄色</a:t>
            </a:r>
            <a:r>
              <a:rPr lang="en-US" altLang="zh-CN" sz="2800" b="1" noProof="1">
                <a:latin typeface="Times New Roman" panose="02020603050405020304" pitchFamily="18" charset="0"/>
                <a:ea typeface="黑体" panose="02010609060101010101" charset="-122"/>
                <a:cs typeface="Times New Roman" panose="02020603050405020304" pitchFamily="18" charset="0"/>
              </a:rPr>
              <a:t>(Y)</a:t>
            </a:r>
            <a:r>
              <a:rPr lang="zh-CN" altLang="en-US" sz="2800" b="1" noProof="1">
                <a:latin typeface="Times New Roman" panose="02020603050405020304" pitchFamily="18" charset="0"/>
                <a:ea typeface="黑体" panose="02010609060101010101" charset="-122"/>
                <a:cs typeface="Times New Roman" panose="02020603050405020304" pitchFamily="18" charset="0"/>
              </a:rPr>
              <a:t>对绿色</a:t>
            </a:r>
            <a:r>
              <a:rPr lang="en-US" altLang="zh-CN" sz="2800" b="1" noProof="1">
                <a:latin typeface="Times New Roman" panose="02020603050405020304" pitchFamily="18" charset="0"/>
                <a:ea typeface="黑体" panose="02010609060101010101" charset="-122"/>
                <a:cs typeface="Times New Roman" panose="02020603050405020304" pitchFamily="18" charset="0"/>
              </a:rPr>
              <a:t>(y)</a:t>
            </a:r>
            <a:r>
              <a:rPr lang="zh-CN" altLang="en-US" sz="2800" b="1" noProof="1">
                <a:latin typeface="Times New Roman" panose="02020603050405020304" pitchFamily="18" charset="0"/>
                <a:ea typeface="黑体" panose="02010609060101010101" charset="-122"/>
                <a:cs typeface="Times New Roman" panose="02020603050405020304" pitchFamily="18" charset="0"/>
              </a:rPr>
              <a:t>为显性；豌豆种子的形状，圆粒</a:t>
            </a:r>
            <a:r>
              <a:rPr lang="en-US" altLang="zh-CN" sz="2800" b="1" noProof="1">
                <a:latin typeface="Times New Roman" panose="02020603050405020304" pitchFamily="18" charset="0"/>
                <a:ea typeface="黑体" panose="02010609060101010101" charset="-122"/>
                <a:cs typeface="Times New Roman" panose="02020603050405020304" pitchFamily="18" charset="0"/>
              </a:rPr>
              <a:t>(R)</a:t>
            </a:r>
            <a:r>
              <a:rPr lang="zh-CN" altLang="en-US" sz="2800" b="1" noProof="1">
                <a:latin typeface="Times New Roman" panose="02020603050405020304" pitchFamily="18" charset="0"/>
                <a:ea typeface="黑体" panose="02010609060101010101" charset="-122"/>
                <a:cs typeface="Times New Roman" panose="02020603050405020304" pitchFamily="18" charset="0"/>
              </a:rPr>
              <a:t>对皱粒</a:t>
            </a:r>
            <a:r>
              <a:rPr lang="en-US" altLang="zh-CN" sz="2800" b="1" noProof="1">
                <a:latin typeface="Times New Roman" panose="02020603050405020304" pitchFamily="18" charset="0"/>
                <a:ea typeface="黑体" panose="02010609060101010101" charset="-122"/>
                <a:cs typeface="Times New Roman" panose="02020603050405020304" pitchFamily="18" charset="0"/>
              </a:rPr>
              <a:t>(r)</a:t>
            </a:r>
            <a:r>
              <a:rPr lang="zh-CN" altLang="en-US" sz="2800" b="1" noProof="1">
                <a:latin typeface="Times New Roman" panose="02020603050405020304" pitchFamily="18" charset="0"/>
                <a:ea typeface="黑体" panose="02010609060101010101" charset="-122"/>
                <a:cs typeface="Times New Roman" panose="02020603050405020304" pitchFamily="18" charset="0"/>
              </a:rPr>
              <a:t>为显性。用黄色圆粒和绿色圆粒的豌豆进行杂交，</a:t>
            </a:r>
            <a:r>
              <a:rPr lang="en-US" altLang="zh-CN" sz="2800" b="1" noProof="1">
                <a:latin typeface="Times New Roman" panose="02020603050405020304" pitchFamily="18" charset="0"/>
                <a:ea typeface="黑体" panose="02010609060101010101" charset="-122"/>
                <a:cs typeface="Times New Roman" panose="02020603050405020304" pitchFamily="18" charset="0"/>
              </a:rPr>
              <a:t>F</a:t>
            </a:r>
            <a:r>
              <a:rPr lang="en-US" altLang="zh-CN" sz="2800" b="1" baseline="-25000" noProof="1">
                <a:latin typeface="Times New Roman" panose="02020603050405020304" pitchFamily="18" charset="0"/>
                <a:ea typeface="黑体" panose="02010609060101010101" charset="-122"/>
                <a:cs typeface="Times New Roman" panose="02020603050405020304" pitchFamily="18" charset="0"/>
              </a:rPr>
              <a:t>1</a:t>
            </a:r>
            <a:r>
              <a:rPr lang="zh-CN" altLang="en-US" sz="2800" b="1" noProof="1">
                <a:latin typeface="Times New Roman" panose="02020603050405020304" pitchFamily="18" charset="0"/>
                <a:ea typeface="黑体" panose="02010609060101010101" charset="-122"/>
                <a:cs typeface="Times New Roman" panose="02020603050405020304" pitchFamily="18" charset="0"/>
              </a:rPr>
              <a:t>出现</a:t>
            </a:r>
            <a:r>
              <a:rPr lang="en-US" altLang="zh-CN" sz="2800" b="1" noProof="1">
                <a:latin typeface="Times New Roman" panose="02020603050405020304" pitchFamily="18" charset="0"/>
                <a:ea typeface="黑体" panose="02010609060101010101" charset="-122"/>
                <a:cs typeface="Times New Roman" panose="02020603050405020304" pitchFamily="18" charset="0"/>
              </a:rPr>
              <a:t>4</a:t>
            </a:r>
            <a:r>
              <a:rPr lang="zh-CN" altLang="en-US" sz="2800" b="1" noProof="1">
                <a:latin typeface="Times New Roman" panose="02020603050405020304" pitchFamily="18" charset="0"/>
                <a:ea typeface="黑体" panose="02010609060101010101" charset="-122"/>
                <a:cs typeface="Times New Roman" panose="02020603050405020304" pitchFamily="18" charset="0"/>
              </a:rPr>
              <a:t>种类型，对性状的统计结果如下图所示，据图回答问题</a:t>
            </a:r>
            <a:r>
              <a:rPr lang="en-US" altLang="zh-CN" sz="2800" b="1" noProof="1">
                <a:latin typeface="Times New Roman" panose="02020603050405020304" pitchFamily="18" charset="0"/>
                <a:ea typeface="黑体" panose="02010609060101010101" charset="-122"/>
                <a:cs typeface="Times New Roman" panose="02020603050405020304" pitchFamily="18" charset="0"/>
              </a:rPr>
              <a:t>:</a:t>
            </a:r>
            <a:endParaRPr kumimoji="0" lang="zh-CN" altLang="en-US" sz="2800" b="1" kern="1200" cap="none" spc="0" normalizeH="0" baseline="0" noProof="1">
              <a:latin typeface="Times New Roman" panose="02020603050405020304" pitchFamily="18" charset="0"/>
              <a:ea typeface="黑体" panose="02010609060101010101" charset="-122"/>
              <a:cs typeface="Times New Roman" panose="02020603050405020304" pitchFamily="18" charset="0"/>
            </a:endParaRPr>
          </a:p>
        </p:txBody>
      </p:sp>
      <p:pic>
        <p:nvPicPr>
          <p:cNvPr id="14" name="N19SGZTBBX2RJSW7.eps"/>
          <p:cNvPicPr>
            <a:picLocks noChangeAspect="1"/>
          </p:cNvPicPr>
          <p:nvPr>
            <p:custDataLst>
              <p:tags r:id="rId9"/>
            </p:custDataLst>
          </p:nvPr>
        </p:nvPicPr>
        <p:blipFill>
          <a:blip r:embed="rId8"/>
          <a:stretch>
            <a:fillRect/>
          </a:stretch>
        </p:blipFill>
        <p:spPr>
          <a:xfrm>
            <a:off x="398780" y="2338705"/>
            <a:ext cx="4723765" cy="2620645"/>
          </a:xfrm>
          <a:prstGeom prst="rect">
            <a:avLst/>
          </a:prstGeom>
          <a:noFill/>
          <a:ln w="9525">
            <a:noFill/>
          </a:ln>
        </p:spPr>
      </p:pic>
      <p:sp>
        <p:nvSpPr>
          <p:cNvPr id="16" name="Text Box 11"/>
          <p:cNvSpPr txBox="1"/>
          <p:nvPr>
            <p:custDataLst>
              <p:tags r:id="rId10"/>
            </p:custDataLst>
          </p:nvPr>
        </p:nvSpPr>
        <p:spPr>
          <a:xfrm>
            <a:off x="635" y="5219065"/>
            <a:ext cx="12192000" cy="1382395"/>
          </a:xfrm>
          <a:prstGeom prst="rect">
            <a:avLst/>
          </a:prstGeom>
          <a:noFill/>
          <a:ln w="9525">
            <a:noFill/>
          </a:ln>
        </p:spPr>
        <p:txBody>
          <a:bodyPr wrap="square" lIns="91422" tIns="45712" rIns="91422" bIns="45712">
            <a:spAutoFit/>
          </a:bodyPr>
          <a:lstStyle/>
          <a:p>
            <a:pPr marR="0" defTabSz="914400">
              <a:lnSpc>
                <a:spcPct val="100000"/>
              </a:lnSpc>
              <a:buClrTx/>
              <a:buSzTx/>
              <a:defRPr/>
            </a:pPr>
            <a:r>
              <a:rPr kumimoji="0" lang="zh-CN" altLang="en-US" sz="2800" b="1" kern="1200" cap="none" spc="0" normalizeH="0" baseline="0" noProof="1">
                <a:solidFill>
                  <a:schemeClr val="tx1"/>
                </a:solidFill>
                <a:latin typeface="Times New Roman" panose="02020603050405020304" pitchFamily="18" charset="0"/>
                <a:ea typeface="黑体" panose="02010609060101010101" charset="-122"/>
                <a:cs typeface="Times New Roman" panose="02020603050405020304" pitchFamily="18" charset="0"/>
              </a:rPr>
              <a:t>（</a:t>
            </a:r>
            <a:r>
              <a:rPr kumimoji="0" lang="en-US" altLang="zh-CN" sz="2800" b="1" kern="1200" cap="none" spc="0" normalizeH="0" baseline="0" noProof="1">
                <a:solidFill>
                  <a:schemeClr val="tx1"/>
                </a:solidFill>
                <a:latin typeface="Times New Roman" panose="02020603050405020304" pitchFamily="18" charset="0"/>
                <a:ea typeface="黑体" panose="02010609060101010101" charset="-122"/>
                <a:cs typeface="Times New Roman" panose="02020603050405020304" pitchFamily="18" charset="0"/>
              </a:rPr>
              <a:t>1</a:t>
            </a:r>
            <a:r>
              <a:rPr kumimoji="0" lang="zh-CN" altLang="en-US" sz="2800" b="1" kern="1200" cap="none" spc="0" normalizeH="0" baseline="0" noProof="1">
                <a:solidFill>
                  <a:schemeClr val="tx1"/>
                </a:solidFill>
                <a:latin typeface="Times New Roman" panose="02020603050405020304" pitchFamily="18" charset="0"/>
                <a:ea typeface="黑体" panose="02010609060101010101" charset="-122"/>
                <a:cs typeface="Times New Roman" panose="02020603050405020304" pitchFamily="18" charset="0"/>
              </a:rPr>
              <a:t>）亲本的基因型是</a:t>
            </a:r>
            <a:r>
              <a:rPr kumimoji="0" lang="en-US" altLang="zh-CN" sz="2800" b="1" u="sng" kern="1200" cap="none" spc="0" normalizeH="0" baseline="0" noProof="1">
                <a:solidFill>
                  <a:schemeClr val="tx1"/>
                </a:solidFill>
                <a:latin typeface="Times New Roman" panose="02020603050405020304" pitchFamily="18" charset="0"/>
                <a:ea typeface="黑体" panose="02010609060101010101" charset="-122"/>
                <a:cs typeface="Times New Roman" panose="02020603050405020304" pitchFamily="18" charset="0"/>
              </a:rPr>
              <a:t>             </a:t>
            </a:r>
            <a:r>
              <a:rPr kumimoji="0" lang="en-US" altLang="zh-CN" sz="2800" b="1" kern="1200" cap="none" spc="0" normalizeH="0" baseline="0" noProof="1">
                <a:solidFill>
                  <a:schemeClr val="tx1"/>
                </a:solidFill>
                <a:latin typeface="Times New Roman" panose="02020603050405020304" pitchFamily="18" charset="0"/>
                <a:ea typeface="黑体" panose="02010609060101010101" charset="-122"/>
                <a:cs typeface="Times New Roman" panose="02020603050405020304" pitchFamily="18" charset="0"/>
              </a:rPr>
              <a:t>(</a:t>
            </a:r>
            <a:r>
              <a:rPr kumimoji="0" lang="zh-CN" altLang="en-US" sz="2800" b="1" kern="1200" cap="none" spc="0" normalizeH="0" baseline="0" noProof="1">
                <a:solidFill>
                  <a:schemeClr val="tx1"/>
                </a:solidFill>
                <a:latin typeface="Times New Roman" panose="02020603050405020304" pitchFamily="18" charset="0"/>
                <a:ea typeface="黑体" panose="02010609060101010101" charset="-122"/>
                <a:cs typeface="Times New Roman" panose="02020603050405020304" pitchFamily="18" charset="0"/>
              </a:rPr>
              <a:t>黄色圆粒</a:t>
            </a:r>
            <a:r>
              <a:rPr kumimoji="0" lang="en-US" altLang="zh-CN" sz="2800" b="1" kern="1200" cap="none" spc="0" normalizeH="0" baseline="0" noProof="1">
                <a:solidFill>
                  <a:schemeClr val="tx1"/>
                </a:solidFill>
                <a:latin typeface="Times New Roman" panose="02020603050405020304" pitchFamily="18" charset="0"/>
                <a:ea typeface="黑体" panose="02010609060101010101" charset="-122"/>
                <a:cs typeface="Times New Roman" panose="02020603050405020304" pitchFamily="18" charset="0"/>
              </a:rPr>
              <a:t>)</a:t>
            </a:r>
            <a:r>
              <a:rPr kumimoji="0" lang="zh-CN" altLang="en-US" sz="2800" b="1" kern="1200" cap="none" spc="0" normalizeH="0" baseline="0" noProof="1">
                <a:solidFill>
                  <a:schemeClr val="tx1"/>
                </a:solidFill>
                <a:latin typeface="Times New Roman" panose="02020603050405020304" pitchFamily="18" charset="0"/>
                <a:ea typeface="黑体" panose="02010609060101010101" charset="-122"/>
                <a:cs typeface="Times New Roman" panose="02020603050405020304" pitchFamily="18" charset="0"/>
              </a:rPr>
              <a:t>，</a:t>
            </a:r>
            <a:r>
              <a:rPr kumimoji="0" lang="en-US" altLang="zh-CN" sz="2800" b="1" u="sng" kern="1200" cap="none" spc="0" normalizeH="0" baseline="0" noProof="1">
                <a:solidFill>
                  <a:schemeClr val="tx1"/>
                </a:solidFill>
                <a:latin typeface="Times New Roman" panose="02020603050405020304" pitchFamily="18" charset="0"/>
                <a:ea typeface="黑体" panose="02010609060101010101" charset="-122"/>
                <a:cs typeface="Times New Roman" panose="02020603050405020304" pitchFamily="18" charset="0"/>
              </a:rPr>
              <a:t>             </a:t>
            </a:r>
            <a:r>
              <a:rPr kumimoji="0" lang="en-US" altLang="zh-CN" sz="2800" b="1" kern="1200" cap="none" spc="0" normalizeH="0" baseline="0" noProof="1">
                <a:solidFill>
                  <a:schemeClr val="tx1"/>
                </a:solidFill>
                <a:latin typeface="Times New Roman" panose="02020603050405020304" pitchFamily="18" charset="0"/>
                <a:ea typeface="黑体" panose="02010609060101010101" charset="-122"/>
                <a:cs typeface="Times New Roman" panose="02020603050405020304" pitchFamily="18" charset="0"/>
              </a:rPr>
              <a:t>(</a:t>
            </a:r>
            <a:r>
              <a:rPr kumimoji="0" lang="zh-CN" altLang="en-US" sz="2800" b="1" kern="1200" cap="none" spc="0" normalizeH="0" baseline="0" noProof="1">
                <a:solidFill>
                  <a:schemeClr val="tx1"/>
                </a:solidFill>
                <a:latin typeface="Times New Roman" panose="02020603050405020304" pitchFamily="18" charset="0"/>
                <a:ea typeface="黑体" panose="02010609060101010101" charset="-122"/>
                <a:cs typeface="Times New Roman" panose="02020603050405020304" pitchFamily="18" charset="0"/>
              </a:rPr>
              <a:t>绿色圆粒</a:t>
            </a:r>
            <a:r>
              <a:rPr kumimoji="0" lang="en-US" altLang="zh-CN" sz="2800" b="1" kern="1200" cap="none" spc="0" normalizeH="0" baseline="0" noProof="1">
                <a:solidFill>
                  <a:schemeClr val="tx1"/>
                </a:solidFill>
                <a:latin typeface="Times New Roman" panose="02020603050405020304" pitchFamily="18" charset="0"/>
                <a:ea typeface="黑体" panose="02010609060101010101" charset="-122"/>
                <a:cs typeface="Times New Roman" panose="02020603050405020304" pitchFamily="18" charset="0"/>
              </a:rPr>
              <a:t>)</a:t>
            </a:r>
            <a:r>
              <a:rPr kumimoji="0" lang="zh-CN" altLang="en-US" sz="2800" b="1" kern="1200" cap="none" spc="0" normalizeH="0" baseline="0" noProof="1">
                <a:solidFill>
                  <a:schemeClr val="tx1"/>
                </a:solidFill>
                <a:latin typeface="Times New Roman" panose="02020603050405020304" pitchFamily="18" charset="0"/>
                <a:ea typeface="黑体" panose="02010609060101010101" charset="-122"/>
                <a:cs typeface="Times New Roman" panose="02020603050405020304" pitchFamily="18" charset="0"/>
              </a:rPr>
              <a:t>。</a:t>
            </a:r>
            <a:endParaRPr kumimoji="0" lang="zh-CN" altLang="en-US" sz="2800" b="1" kern="1200" cap="none" spc="0" normalizeH="0" baseline="0" noProof="1">
              <a:solidFill>
                <a:schemeClr val="tx1"/>
              </a:solidFill>
              <a:latin typeface="Times New Roman" panose="02020603050405020304" pitchFamily="18" charset="0"/>
              <a:ea typeface="黑体" panose="02010609060101010101" charset="-122"/>
              <a:cs typeface="Times New Roman" panose="02020603050405020304" pitchFamily="18" charset="0"/>
            </a:endParaRPr>
          </a:p>
          <a:p>
            <a:pPr marR="0" defTabSz="914400">
              <a:lnSpc>
                <a:spcPct val="100000"/>
              </a:lnSpc>
              <a:buClrTx/>
              <a:buSzTx/>
              <a:defRPr/>
            </a:pPr>
            <a:r>
              <a:rPr kumimoji="0" lang="zh-CN" altLang="en-US" sz="2800" b="1" kern="1200" cap="none" spc="0" normalizeH="0" baseline="0" noProof="1">
                <a:solidFill>
                  <a:schemeClr val="tx1"/>
                </a:solidFill>
                <a:latin typeface="Times New Roman" panose="02020603050405020304" pitchFamily="18" charset="0"/>
                <a:ea typeface="黑体" panose="02010609060101010101" charset="-122"/>
                <a:cs typeface="Times New Roman" panose="02020603050405020304" pitchFamily="18" charset="0"/>
              </a:rPr>
              <a:t>（</a:t>
            </a:r>
            <a:r>
              <a:rPr kumimoji="0" lang="en-US" altLang="zh-CN" sz="2800" b="1" kern="1200" cap="none" spc="0" normalizeH="0" baseline="0" noProof="1">
                <a:solidFill>
                  <a:schemeClr val="tx1"/>
                </a:solidFill>
                <a:latin typeface="Times New Roman" panose="02020603050405020304" pitchFamily="18" charset="0"/>
                <a:ea typeface="黑体" panose="02010609060101010101" charset="-122"/>
                <a:cs typeface="Times New Roman" panose="02020603050405020304" pitchFamily="18" charset="0"/>
              </a:rPr>
              <a:t>2</a:t>
            </a:r>
            <a:r>
              <a:rPr kumimoji="0" lang="zh-CN" altLang="en-US" sz="2800" b="1" kern="1200" cap="none" spc="0" normalizeH="0" baseline="0" noProof="1">
                <a:solidFill>
                  <a:schemeClr val="tx1"/>
                </a:solidFill>
                <a:latin typeface="Times New Roman" panose="02020603050405020304" pitchFamily="18" charset="0"/>
                <a:ea typeface="黑体" panose="02010609060101010101" charset="-122"/>
                <a:cs typeface="Times New Roman" panose="02020603050405020304" pitchFamily="18" charset="0"/>
              </a:rPr>
              <a:t>）杂交后代中纯合子的表现型有</a:t>
            </a:r>
            <a:r>
              <a:rPr kumimoji="0" lang="zh-CN" altLang="en-US" sz="2800" b="1" u="sng" kern="1200" cap="none" spc="0" normalizeH="0" baseline="0" noProof="1">
                <a:solidFill>
                  <a:schemeClr val="tx1"/>
                </a:solidFill>
                <a:latin typeface="Times New Roman" panose="02020603050405020304" pitchFamily="18" charset="0"/>
                <a:ea typeface="黑体" panose="02010609060101010101" charset="-122"/>
                <a:cs typeface="Times New Roman" panose="02020603050405020304" pitchFamily="18" charset="0"/>
              </a:rPr>
              <a:t>                                     </a:t>
            </a:r>
            <a:r>
              <a:rPr kumimoji="0" lang="zh-CN" altLang="en-US" sz="2800" b="1" kern="1200" cap="none" spc="0" normalizeH="0" baseline="0" noProof="1">
                <a:solidFill>
                  <a:schemeClr val="tx1"/>
                </a:solidFill>
                <a:latin typeface="Times New Roman" panose="02020603050405020304" pitchFamily="18" charset="0"/>
                <a:ea typeface="黑体" panose="02010609060101010101" charset="-122"/>
                <a:cs typeface="Times New Roman" panose="02020603050405020304" pitchFamily="18" charset="0"/>
              </a:rPr>
              <a:t>。</a:t>
            </a:r>
            <a:endParaRPr kumimoji="0" lang="zh-CN" altLang="en-US" sz="2800" b="1" kern="1200" cap="none" spc="0" normalizeH="0" baseline="0" noProof="1">
              <a:solidFill>
                <a:schemeClr val="tx1"/>
              </a:solidFill>
              <a:latin typeface="Times New Roman" panose="02020603050405020304" pitchFamily="18" charset="0"/>
              <a:ea typeface="黑体" panose="02010609060101010101" charset="-122"/>
              <a:cs typeface="Times New Roman" panose="02020603050405020304" pitchFamily="18" charset="0"/>
            </a:endParaRPr>
          </a:p>
          <a:p>
            <a:pPr marR="0" defTabSz="914400">
              <a:lnSpc>
                <a:spcPct val="100000"/>
              </a:lnSpc>
              <a:buClrTx/>
              <a:buSzTx/>
              <a:defRPr/>
            </a:pPr>
            <a:r>
              <a:rPr kumimoji="0" lang="zh-CN" altLang="en-US" sz="2800" b="1" kern="1200" cap="none" spc="0" normalizeH="0" baseline="0" noProof="1">
                <a:solidFill>
                  <a:schemeClr val="tx1"/>
                </a:solidFill>
                <a:latin typeface="Times New Roman" panose="02020603050405020304" pitchFamily="18" charset="0"/>
                <a:ea typeface="黑体" panose="02010609060101010101" charset="-122"/>
                <a:cs typeface="Times New Roman" panose="02020603050405020304" pitchFamily="18" charset="0"/>
              </a:rPr>
              <a:t>（</a:t>
            </a:r>
            <a:r>
              <a:rPr kumimoji="0" lang="en-US" altLang="zh-CN" sz="2800" b="1" kern="1200" cap="none" spc="0" normalizeH="0" baseline="0" noProof="1">
                <a:solidFill>
                  <a:schemeClr val="tx1"/>
                </a:solidFill>
                <a:latin typeface="Times New Roman" panose="02020603050405020304" pitchFamily="18" charset="0"/>
                <a:ea typeface="黑体" panose="02010609060101010101" charset="-122"/>
                <a:cs typeface="Times New Roman" panose="02020603050405020304" pitchFamily="18" charset="0"/>
              </a:rPr>
              <a:t>3</a:t>
            </a:r>
            <a:r>
              <a:rPr kumimoji="0" lang="zh-CN" altLang="en-US" sz="2800" b="1" kern="1200" cap="none" spc="0" normalizeH="0" baseline="0" noProof="1">
                <a:solidFill>
                  <a:schemeClr val="tx1"/>
                </a:solidFill>
                <a:latin typeface="Times New Roman" panose="02020603050405020304" pitchFamily="18" charset="0"/>
                <a:ea typeface="黑体" panose="02010609060101010101" charset="-122"/>
                <a:cs typeface="Times New Roman" panose="02020603050405020304" pitchFamily="18" charset="0"/>
              </a:rPr>
              <a:t>）</a:t>
            </a:r>
            <a:r>
              <a:rPr kumimoji="0" lang="en-US" altLang="zh-CN" sz="2800" b="1" kern="1200" cap="none" spc="0" normalizeH="0" baseline="0" noProof="1">
                <a:solidFill>
                  <a:schemeClr val="tx1"/>
                </a:solidFill>
                <a:latin typeface="Times New Roman" panose="02020603050405020304" pitchFamily="18" charset="0"/>
                <a:ea typeface="黑体" panose="02010609060101010101" charset="-122"/>
                <a:cs typeface="Times New Roman" panose="02020603050405020304" pitchFamily="18" charset="0"/>
              </a:rPr>
              <a:t>F</a:t>
            </a:r>
            <a:r>
              <a:rPr kumimoji="0" lang="en-US" altLang="zh-CN" sz="2800" b="1" kern="1200" cap="none" spc="0" normalizeH="0" baseline="-25000" noProof="1">
                <a:solidFill>
                  <a:schemeClr val="tx1"/>
                </a:solidFill>
                <a:latin typeface="Times New Roman" panose="02020603050405020304" pitchFamily="18" charset="0"/>
                <a:ea typeface="黑体" panose="02010609060101010101" charset="-122"/>
                <a:cs typeface="Times New Roman" panose="02020603050405020304" pitchFamily="18" charset="0"/>
              </a:rPr>
              <a:t>1</a:t>
            </a:r>
            <a:r>
              <a:rPr kumimoji="0" lang="zh-CN" altLang="en-US" sz="2800" b="1" kern="1200" cap="none" spc="0" normalizeH="0" baseline="0" noProof="1">
                <a:solidFill>
                  <a:schemeClr val="tx1"/>
                </a:solidFill>
                <a:latin typeface="Times New Roman" panose="02020603050405020304" pitchFamily="18" charset="0"/>
                <a:ea typeface="黑体" panose="02010609060101010101" charset="-122"/>
                <a:cs typeface="Times New Roman" panose="02020603050405020304" pitchFamily="18" charset="0"/>
              </a:rPr>
              <a:t>中黄色皱粒占的比例是</a:t>
            </a:r>
            <a:r>
              <a:rPr kumimoji="0" lang="en-US" altLang="zh-CN" sz="2800" b="1" u="sng" kern="1200" cap="none" spc="0" normalizeH="0" baseline="0" noProof="1">
                <a:solidFill>
                  <a:schemeClr val="tx1"/>
                </a:solidFill>
                <a:latin typeface="Times New Roman" panose="02020603050405020304" pitchFamily="18" charset="0"/>
                <a:ea typeface="黑体" panose="02010609060101010101" charset="-122"/>
                <a:cs typeface="Times New Roman" panose="02020603050405020304" pitchFamily="18" charset="0"/>
              </a:rPr>
              <a:t>        </a:t>
            </a:r>
            <a:r>
              <a:rPr kumimoji="0" lang="zh-CN" altLang="en-US" sz="2800" b="1" kern="1200" cap="none" spc="0" normalizeH="0" baseline="0" noProof="1">
                <a:solidFill>
                  <a:schemeClr val="tx1"/>
                </a:solidFill>
                <a:latin typeface="Times New Roman" panose="02020603050405020304" pitchFamily="18" charset="0"/>
                <a:ea typeface="黑体" panose="02010609060101010101" charset="-122"/>
                <a:cs typeface="Times New Roman" panose="02020603050405020304" pitchFamily="18" charset="0"/>
              </a:rPr>
              <a:t>，</a:t>
            </a:r>
            <a:r>
              <a:rPr kumimoji="0" lang="en-US" altLang="zh-CN" sz="2800" b="1" kern="1200" cap="none" spc="0" normalizeH="0" baseline="0" noProof="1">
                <a:solidFill>
                  <a:schemeClr val="tx1"/>
                </a:solidFill>
                <a:latin typeface="Times New Roman" panose="02020603050405020304" pitchFamily="18" charset="0"/>
                <a:ea typeface="黑体" panose="02010609060101010101" charset="-122"/>
                <a:cs typeface="Times New Roman" panose="02020603050405020304" pitchFamily="18" charset="0"/>
              </a:rPr>
              <a:t>F</a:t>
            </a:r>
            <a:r>
              <a:rPr kumimoji="0" lang="en-US" altLang="zh-CN" sz="2800" b="1" kern="1200" cap="none" spc="0" normalizeH="0" baseline="-25000" noProof="1">
                <a:solidFill>
                  <a:schemeClr val="tx1"/>
                </a:solidFill>
                <a:latin typeface="Times New Roman" panose="02020603050405020304" pitchFamily="18" charset="0"/>
                <a:ea typeface="黑体" panose="02010609060101010101" charset="-122"/>
                <a:cs typeface="Times New Roman" panose="02020603050405020304" pitchFamily="18" charset="0"/>
              </a:rPr>
              <a:t>1</a:t>
            </a:r>
            <a:r>
              <a:rPr kumimoji="0" lang="zh-CN" altLang="en-US" sz="2800" b="1" kern="1200" cap="none" spc="0" normalizeH="0" baseline="0" noProof="1">
                <a:solidFill>
                  <a:schemeClr val="tx1"/>
                </a:solidFill>
                <a:latin typeface="Times New Roman" panose="02020603050405020304" pitchFamily="18" charset="0"/>
                <a:ea typeface="黑体" panose="02010609060101010101" charset="-122"/>
                <a:cs typeface="Times New Roman" panose="02020603050405020304" pitchFamily="18" charset="0"/>
              </a:rPr>
              <a:t>中杂合子占的比例是</a:t>
            </a:r>
            <a:r>
              <a:rPr kumimoji="0" lang="en-US" altLang="zh-CN" sz="2800" b="1" u="sng" kern="1200" cap="none" spc="0" normalizeH="0" baseline="0" noProof="1">
                <a:solidFill>
                  <a:schemeClr val="tx1"/>
                </a:solidFill>
                <a:latin typeface="Times New Roman" panose="02020603050405020304" pitchFamily="18" charset="0"/>
                <a:ea typeface="黑体" panose="02010609060101010101" charset="-122"/>
                <a:cs typeface="Times New Roman" panose="02020603050405020304" pitchFamily="18" charset="0"/>
              </a:rPr>
              <a:t>      </a:t>
            </a:r>
            <a:r>
              <a:rPr kumimoji="0" lang="zh-CN" altLang="en-US" sz="2800" b="1" kern="1200" cap="none" spc="0" normalizeH="0" baseline="0" noProof="1">
                <a:solidFill>
                  <a:schemeClr val="tx1"/>
                </a:solidFill>
                <a:latin typeface="Times New Roman" panose="02020603050405020304" pitchFamily="18" charset="0"/>
                <a:ea typeface="黑体" panose="02010609060101010101" charset="-122"/>
                <a:cs typeface="Times New Roman" panose="02020603050405020304" pitchFamily="18" charset="0"/>
              </a:rPr>
              <a:t>。</a:t>
            </a:r>
            <a:endParaRPr kumimoji="0" lang="zh-CN" altLang="en-US" sz="2800" b="1" kern="1200" cap="none" spc="0" normalizeH="0" baseline="0" noProof="1">
              <a:solidFill>
                <a:schemeClr val="tx1"/>
              </a:solidFill>
              <a:latin typeface="Times New Roman" panose="02020603050405020304" pitchFamily="18" charset="0"/>
              <a:ea typeface="黑体" panose="02010609060101010101" charset="-122"/>
              <a:cs typeface="Times New Roman" panose="02020603050405020304" pitchFamily="18" charset="0"/>
            </a:endParaRPr>
          </a:p>
        </p:txBody>
      </p:sp>
      <p:sp>
        <p:nvSpPr>
          <p:cNvPr id="17" name="Rectangle 17"/>
          <p:cNvSpPr/>
          <p:nvPr>
            <p:custDataLst>
              <p:tags r:id="rId11"/>
            </p:custDataLst>
          </p:nvPr>
        </p:nvSpPr>
        <p:spPr>
          <a:xfrm>
            <a:off x="3478530" y="5187315"/>
            <a:ext cx="1122680" cy="520700"/>
          </a:xfrm>
          <a:prstGeom prst="rect">
            <a:avLst/>
          </a:prstGeom>
          <a:noFill/>
          <a:ln w="9525">
            <a:noFill/>
          </a:ln>
        </p:spPr>
        <p:txBody>
          <a:bodyPr wrap="square" lIns="91422" tIns="45712" rIns="91422" bIns="45712" anchor="t">
            <a:spAutoFit/>
          </a:bodyPr>
          <a:lstStyle/>
          <a:p>
            <a:pPr algn="ctr"/>
            <a:r>
              <a:rPr lang="en-US" altLang="zh-CN" sz="2800" b="1" err="1">
                <a:solidFill>
                  <a:srgbClr val="FF0000"/>
                </a:solidFill>
                <a:latin typeface="Times New Roman" panose="02020603050405020304" pitchFamily="18" charset="0"/>
                <a:ea typeface="黑体" panose="02010609060101010101" charset="-122"/>
                <a:cs typeface="Times New Roman" panose="02020603050405020304" pitchFamily="18" charset="0"/>
              </a:rPr>
              <a:t>YyRr</a:t>
            </a:r>
            <a:endParaRPr lang="en-US" altLang="zh-CN" sz="2800" b="1" err="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18" name="Rectangle 18"/>
          <p:cNvSpPr/>
          <p:nvPr>
            <p:custDataLst>
              <p:tags r:id="rId12"/>
            </p:custDataLst>
          </p:nvPr>
        </p:nvSpPr>
        <p:spPr>
          <a:xfrm>
            <a:off x="6693535" y="5177155"/>
            <a:ext cx="1122680" cy="520700"/>
          </a:xfrm>
          <a:prstGeom prst="rect">
            <a:avLst/>
          </a:prstGeom>
          <a:noFill/>
          <a:ln w="9525">
            <a:noFill/>
          </a:ln>
        </p:spPr>
        <p:txBody>
          <a:bodyPr wrap="square" lIns="91422" tIns="45712" rIns="91422" bIns="45712" anchor="t">
            <a:spAutoFit/>
          </a:bodyPr>
          <a:lstStyle/>
          <a:p>
            <a:pPr algn="ctr"/>
            <a:r>
              <a:rPr lang="en-US" altLang="zh-CN" sz="2800" b="1" err="1">
                <a:solidFill>
                  <a:srgbClr val="FF0000"/>
                </a:solidFill>
                <a:latin typeface="Times New Roman" panose="02020603050405020304" pitchFamily="18" charset="0"/>
                <a:ea typeface="黑体" panose="02010609060101010101" charset="-122"/>
                <a:cs typeface="Times New Roman" panose="02020603050405020304" pitchFamily="18" charset="0"/>
              </a:rPr>
              <a:t>yyRr</a:t>
            </a:r>
            <a:endParaRPr lang="en-US" altLang="zh-CN" sz="2800" b="1" err="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19" name="Rectangle 19"/>
          <p:cNvSpPr/>
          <p:nvPr>
            <p:custDataLst>
              <p:tags r:id="rId13"/>
            </p:custDataLst>
          </p:nvPr>
        </p:nvSpPr>
        <p:spPr>
          <a:xfrm>
            <a:off x="5036820" y="5647055"/>
            <a:ext cx="4486910" cy="520700"/>
          </a:xfrm>
          <a:prstGeom prst="rect">
            <a:avLst/>
          </a:prstGeom>
          <a:noFill/>
          <a:ln w="9525">
            <a:noFill/>
          </a:ln>
        </p:spPr>
        <p:txBody>
          <a:bodyPr wrap="square" lIns="91422" tIns="45712" rIns="91422" bIns="45712" anchor="t">
            <a:spAutoFit/>
          </a:bodyPr>
          <a:lstStyle/>
          <a:p>
            <a:pPr algn="ctr"/>
            <a:r>
              <a:rPr lang="zh-CN" altLang="en-US" sz="2800" b="1">
                <a:solidFill>
                  <a:srgbClr val="FF0000"/>
                </a:solidFill>
                <a:latin typeface="Times New Roman" panose="02020603050405020304" pitchFamily="18" charset="0"/>
                <a:ea typeface="黑体" panose="02010609060101010101" charset="-122"/>
                <a:cs typeface="Times New Roman" panose="02020603050405020304" pitchFamily="18" charset="0"/>
              </a:rPr>
              <a:t>绿色圆粒、绿色皱粒</a:t>
            </a:r>
            <a:endParaRPr lang="zh-CN" altLang="en-US" sz="28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20" name="Rectangle 20"/>
          <p:cNvSpPr/>
          <p:nvPr>
            <p:custDataLst>
              <p:tags r:id="rId14"/>
            </p:custDataLst>
          </p:nvPr>
        </p:nvSpPr>
        <p:spPr>
          <a:xfrm>
            <a:off x="4733290" y="6080760"/>
            <a:ext cx="1046480" cy="520700"/>
          </a:xfrm>
          <a:prstGeom prst="rect">
            <a:avLst/>
          </a:prstGeom>
          <a:noFill/>
          <a:ln w="9525">
            <a:noFill/>
          </a:ln>
        </p:spPr>
        <p:txBody>
          <a:bodyPr wrap="square" lIns="91422" tIns="45712" rIns="91422" bIns="45712" anchor="t">
            <a:spAutoFit/>
          </a:bodyPr>
          <a:lstStyle/>
          <a:p>
            <a:pPr algn="ctr"/>
            <a:r>
              <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rPr>
              <a:t>1/8</a:t>
            </a:r>
            <a:endPar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21" name="Rectangle 32"/>
          <p:cNvSpPr/>
          <p:nvPr>
            <p:custDataLst>
              <p:tags r:id="rId15"/>
            </p:custDataLst>
          </p:nvPr>
        </p:nvSpPr>
        <p:spPr>
          <a:xfrm>
            <a:off x="9298305" y="6080760"/>
            <a:ext cx="952500" cy="520700"/>
          </a:xfrm>
          <a:prstGeom prst="rect">
            <a:avLst/>
          </a:prstGeom>
          <a:noFill/>
          <a:ln w="9525">
            <a:noFill/>
          </a:ln>
        </p:spPr>
        <p:txBody>
          <a:bodyPr wrap="square" lIns="91422" tIns="45712" rIns="91422" bIns="45712" anchor="t">
            <a:spAutoFit/>
          </a:bodyPr>
          <a:lstStyle/>
          <a:p>
            <a:pPr algn="ctr"/>
            <a:r>
              <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rPr>
              <a:t>3/4</a:t>
            </a:r>
            <a:endPar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22" name="文本框 21"/>
          <p:cNvSpPr txBox="1"/>
          <p:nvPr>
            <p:custDataLst>
              <p:tags r:id="rId16"/>
            </p:custDataLst>
          </p:nvPr>
        </p:nvSpPr>
        <p:spPr>
          <a:xfrm>
            <a:off x="5221132" y="3211908"/>
            <a:ext cx="4086860" cy="953135"/>
          </a:xfrm>
          <a:prstGeom prst="rect">
            <a:avLst/>
          </a:prstGeom>
          <a:noFill/>
        </p:spPr>
        <p:txBody>
          <a:bodyPr>
            <a:spAutoFit/>
          </a:bodyPr>
          <a:lstStyle/>
          <a:p>
            <a:pPr marR="0" algn="ctr" defTabSz="914400">
              <a:lnSpc>
                <a:spcPct val="100000"/>
              </a:lnSpc>
              <a:buClrTx/>
              <a:buSzTx/>
              <a:defRPr/>
            </a:pPr>
            <a:r>
              <a:rPr kumimoji="0" lang="zh-CN" altLang="en-US" sz="2800" b="1" kern="1200" cap="none" spc="0" normalizeH="0" baseline="0" noProof="1">
                <a:solidFill>
                  <a:srgbClr val="3333FF"/>
                </a:solidFill>
                <a:latin typeface="Times New Roman" panose="02020603050405020304" pitchFamily="18" charset="0"/>
                <a:ea typeface="黑体" panose="02010609060101010101" charset="-122"/>
                <a:cs typeface="Times New Roman" panose="02020603050405020304" pitchFamily="18" charset="0"/>
                <a:sym typeface="+mn-ea"/>
              </a:rPr>
              <a:t>黄：绿</a:t>
            </a:r>
            <a:r>
              <a:rPr kumimoji="0" lang="en-US" altLang="zh-CN" sz="2800" b="1" kern="1200" cap="none" spc="0" normalizeH="0" baseline="0" noProof="1">
                <a:solidFill>
                  <a:srgbClr val="3333FF"/>
                </a:solidFill>
                <a:latin typeface="Times New Roman" panose="02020603050405020304" pitchFamily="18" charset="0"/>
                <a:ea typeface="黑体" panose="02010609060101010101" charset="-122"/>
                <a:cs typeface="Times New Roman" panose="02020603050405020304" pitchFamily="18" charset="0"/>
                <a:sym typeface="+mn-ea"/>
              </a:rPr>
              <a:t>=1</a:t>
            </a:r>
            <a:r>
              <a:rPr kumimoji="0" lang="zh-CN" altLang="en-US" sz="2800" b="1" kern="1200" cap="none" spc="0" normalizeH="0" baseline="0" noProof="1">
                <a:solidFill>
                  <a:srgbClr val="3333FF"/>
                </a:solidFill>
                <a:latin typeface="Times New Roman" panose="02020603050405020304" pitchFamily="18" charset="0"/>
                <a:ea typeface="黑体" panose="02010609060101010101" charset="-122"/>
                <a:cs typeface="Times New Roman" panose="02020603050405020304" pitchFamily="18" charset="0"/>
                <a:sym typeface="+mn-ea"/>
              </a:rPr>
              <a:t>：</a:t>
            </a:r>
            <a:r>
              <a:rPr kumimoji="0" lang="en-US" altLang="zh-CN" sz="2800" b="1" kern="1200" cap="none" spc="0" normalizeH="0" baseline="0" noProof="1">
                <a:solidFill>
                  <a:srgbClr val="3333FF"/>
                </a:solidFill>
                <a:latin typeface="Times New Roman" panose="02020603050405020304" pitchFamily="18" charset="0"/>
                <a:ea typeface="黑体" panose="02010609060101010101" charset="-122"/>
                <a:cs typeface="Times New Roman" panose="02020603050405020304" pitchFamily="18" charset="0"/>
                <a:sym typeface="+mn-ea"/>
              </a:rPr>
              <a:t>1⇒Yy x yy</a:t>
            </a:r>
            <a:endParaRPr kumimoji="0" lang="en-US" altLang="zh-CN" sz="2800" b="1" kern="1200" cap="none" spc="0" normalizeH="0" baseline="0" noProof="1">
              <a:solidFill>
                <a:srgbClr val="3333FF"/>
              </a:solidFill>
              <a:latin typeface="Times New Roman" panose="02020603050405020304" pitchFamily="18" charset="0"/>
              <a:ea typeface="黑体" panose="02010609060101010101" charset="-122"/>
              <a:cs typeface="Times New Roman" panose="02020603050405020304" pitchFamily="18" charset="0"/>
              <a:sym typeface="+mn-ea"/>
            </a:endParaRPr>
          </a:p>
          <a:p>
            <a:pPr marR="0" algn="ctr" defTabSz="914400">
              <a:lnSpc>
                <a:spcPct val="100000"/>
              </a:lnSpc>
              <a:buClrTx/>
              <a:buSzTx/>
              <a:defRPr/>
            </a:pPr>
            <a:r>
              <a:rPr kumimoji="0" lang="zh-CN" altLang="en-US" sz="2800" b="1" kern="1200" cap="none" spc="0" normalizeH="0" baseline="0" noProof="1">
                <a:gradFill>
                  <a:gsLst>
                    <a:gs pos="0">
                      <a:srgbClr val="FE4444"/>
                    </a:gs>
                    <a:gs pos="100000">
                      <a:srgbClr val="832B2B"/>
                    </a:gs>
                  </a:gsLst>
                  <a:lin scaled="0"/>
                </a:gradFill>
                <a:latin typeface="Times New Roman" panose="02020603050405020304" pitchFamily="18" charset="0"/>
                <a:ea typeface="黑体" panose="02010609060101010101" charset="-122"/>
                <a:cs typeface="Times New Roman" panose="02020603050405020304" pitchFamily="18" charset="0"/>
                <a:sym typeface="+mn-ea"/>
              </a:rPr>
              <a:t>园：皱</a:t>
            </a:r>
            <a:r>
              <a:rPr kumimoji="0" lang="en-US" altLang="zh-CN" sz="2800" b="1" kern="1200" cap="none" spc="0" normalizeH="0" baseline="0" noProof="1">
                <a:gradFill>
                  <a:gsLst>
                    <a:gs pos="0">
                      <a:srgbClr val="FE4444"/>
                    </a:gs>
                    <a:gs pos="100000">
                      <a:srgbClr val="832B2B"/>
                    </a:gs>
                  </a:gsLst>
                  <a:lin scaled="0"/>
                </a:gradFill>
                <a:latin typeface="Times New Roman" panose="02020603050405020304" pitchFamily="18" charset="0"/>
                <a:ea typeface="黑体" panose="02010609060101010101" charset="-122"/>
                <a:cs typeface="Times New Roman" panose="02020603050405020304" pitchFamily="18" charset="0"/>
                <a:sym typeface="+mn-ea"/>
              </a:rPr>
              <a:t>=3</a:t>
            </a:r>
            <a:r>
              <a:rPr kumimoji="0" lang="zh-CN" altLang="en-US" sz="2800" b="1" kern="1200" cap="none" spc="0" normalizeH="0" baseline="0" noProof="1">
                <a:gradFill>
                  <a:gsLst>
                    <a:gs pos="0">
                      <a:srgbClr val="FE4444"/>
                    </a:gs>
                    <a:gs pos="100000">
                      <a:srgbClr val="832B2B"/>
                    </a:gs>
                  </a:gsLst>
                  <a:lin scaled="0"/>
                </a:gradFill>
                <a:latin typeface="Times New Roman" panose="02020603050405020304" pitchFamily="18" charset="0"/>
                <a:ea typeface="黑体" panose="02010609060101010101" charset="-122"/>
                <a:cs typeface="Times New Roman" panose="02020603050405020304" pitchFamily="18" charset="0"/>
                <a:sym typeface="+mn-ea"/>
              </a:rPr>
              <a:t>：</a:t>
            </a:r>
            <a:r>
              <a:rPr kumimoji="0" lang="en-US" altLang="zh-CN" sz="2800" b="1" kern="1200" cap="none" spc="0" normalizeH="0" baseline="0" noProof="1">
                <a:gradFill>
                  <a:gsLst>
                    <a:gs pos="0">
                      <a:srgbClr val="FE4444"/>
                    </a:gs>
                    <a:gs pos="100000">
                      <a:srgbClr val="832B2B"/>
                    </a:gs>
                  </a:gsLst>
                  <a:lin scaled="0"/>
                </a:gradFill>
                <a:latin typeface="Times New Roman" panose="02020603050405020304" pitchFamily="18" charset="0"/>
                <a:ea typeface="黑体" panose="02010609060101010101" charset="-122"/>
                <a:cs typeface="Times New Roman" panose="02020603050405020304" pitchFamily="18" charset="0"/>
                <a:sym typeface="+mn-ea"/>
              </a:rPr>
              <a:t>1⇒Rr x Rr</a:t>
            </a:r>
            <a:endParaRPr kumimoji="0" lang="en-US" altLang="zh-CN" sz="2800" b="1" kern="1200" cap="none" spc="0" normalizeH="0" baseline="0" noProof="1">
              <a:gradFill>
                <a:gsLst>
                  <a:gs pos="0">
                    <a:srgbClr val="FE4444"/>
                  </a:gs>
                  <a:gs pos="100000">
                    <a:srgbClr val="832B2B"/>
                  </a:gs>
                </a:gsLst>
                <a:lin scaled="0"/>
              </a:gradFill>
              <a:latin typeface="Times New Roman" panose="02020603050405020304" pitchFamily="18" charset="0"/>
              <a:ea typeface="黑体" panose="02010609060101010101" charset="-122"/>
              <a:cs typeface="Times New Roman" panose="02020603050405020304" pitchFamily="18" charset="0"/>
              <a:sym typeface="+mn-ea"/>
            </a:endParaRPr>
          </a:p>
        </p:txBody>
      </p:sp>
      <p:sp>
        <p:nvSpPr>
          <p:cNvPr id="23" name="矩形 22"/>
          <p:cNvSpPr/>
          <p:nvPr>
            <p:custDataLst>
              <p:tags r:id="rId17"/>
            </p:custDataLst>
          </p:nvPr>
        </p:nvSpPr>
        <p:spPr>
          <a:xfrm>
            <a:off x="9496719" y="3229495"/>
            <a:ext cx="2166212" cy="914785"/>
          </a:xfrm>
          <a:prstGeom prst="rect">
            <a:avLst/>
          </a:prstGeom>
          <a:solidFill>
            <a:srgbClr val="CCFFCC"/>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ts val="4000"/>
              </a:lnSpc>
            </a:pPr>
            <a:r>
              <a:rPr lang="zh-CN" altLang="en-US" sz="2800" b="1">
                <a:solidFill>
                  <a:srgbClr val="FF0000"/>
                </a:solidFill>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rPr>
              <a:t>逆向组合法</a:t>
            </a:r>
            <a:endParaRPr lang="en-US" altLang="zh-CN" sz="2800" b="1">
              <a:solidFill>
                <a:srgbClr val="FF0000"/>
              </a:solidFill>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endParaRPr>
          </a:p>
        </p:txBody>
      </p:sp>
      <p:sp>
        <p:nvSpPr>
          <p:cNvPr id="2" name="文本框 1"/>
          <p:cNvSpPr txBox="1"/>
          <p:nvPr>
            <p:custDataLst>
              <p:tags r:id="rId18"/>
            </p:custDataLst>
          </p:nvPr>
        </p:nvSpPr>
        <p:spPr>
          <a:xfrm>
            <a:off x="0" y="171450"/>
            <a:ext cx="12192000" cy="583565"/>
          </a:xfrm>
          <a:prstGeom prst="rect">
            <a:avLst/>
          </a:prstGeom>
          <a:noFill/>
        </p:spPr>
        <p:txBody>
          <a:bodyPr wrap="square" rtlCol="0" anchor="t">
            <a:spAutoFit/>
          </a:bodyPr>
          <a:lstStyle/>
          <a:p>
            <a:pPr algn="ctr"/>
            <a:r>
              <a:rPr lang="zh-CN" altLang="en-US" sz="3200" b="1">
                <a:solidFill>
                  <a:srgbClr val="4410EE"/>
                </a:solidFill>
                <a:latin typeface="Times New Roman" panose="02020603050405020304" pitchFamily="18" charset="0"/>
                <a:ea typeface="黑体" panose="02010609060101010101" charset="-122"/>
                <a:sym typeface="+mn-ea"/>
              </a:rPr>
              <a:t>根据子代表型及比例</a:t>
            </a:r>
            <a:r>
              <a:rPr lang="zh-CN" altLang="en-US" sz="3200" b="1">
                <a:solidFill>
                  <a:srgbClr val="FF0000"/>
                </a:solidFill>
                <a:latin typeface="Times New Roman" panose="02020603050405020304" pitchFamily="18" charset="0"/>
                <a:ea typeface="黑体" panose="02010609060101010101" charset="-122"/>
                <a:sym typeface="+mn-ea"/>
              </a:rPr>
              <a:t>逆推</a:t>
            </a:r>
            <a:r>
              <a:rPr lang="zh-CN" altLang="en-US" sz="3200" b="1">
                <a:solidFill>
                  <a:srgbClr val="4410EE"/>
                </a:solidFill>
                <a:latin typeface="Times New Roman" panose="02020603050405020304" pitchFamily="18" charset="0"/>
                <a:ea typeface="黑体" panose="02010609060101010101" charset="-122"/>
                <a:sym typeface="+mn-ea"/>
              </a:rPr>
              <a:t>测亲本基因型</a:t>
            </a:r>
            <a:endParaRPr lang="zh-CN" altLang="en-US" sz="3200" b="1">
              <a:solidFill>
                <a:srgbClr val="4410EE"/>
              </a:solidFill>
              <a:latin typeface="Times New Roman" panose="02020603050405020304" pitchFamily="18" charset="0"/>
              <a:ea typeface="黑体" panose="02010609060101010101" charset="-122"/>
              <a:sym typeface="+mn-ea"/>
            </a:endParaRPr>
          </a:p>
        </p:txBody>
      </p:sp>
    </p:spTree>
    <p:custDataLst>
      <p:tags r:id="rId19"/>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ppt_x</p:attrName>
                                        </p:attrNameLst>
                                      </p:cBhvr>
                                      <p:tavLst>
                                        <p:tav tm="0">
                                          <p:val>
                                            <p:strVal val="#ppt_x"/>
                                          </p:val>
                                        </p:tav>
                                        <p:tav tm="100000">
                                          <p:val>
                                            <p:strVal val="#ppt_x"/>
                                          </p:val>
                                        </p:tav>
                                      </p:tavLst>
                                    </p:anim>
                                    <p:anim calcmode="lin" valueType="num">
                                      <p:cBhvr>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ppt_x</p:attrName>
                                        </p:attrNameLst>
                                      </p:cBhvr>
                                      <p:tavLst>
                                        <p:tav tm="0">
                                          <p:val>
                                            <p:strVal val="#ppt_x"/>
                                          </p:val>
                                        </p:tav>
                                        <p:tav tm="100000">
                                          <p:val>
                                            <p:strVal val="#ppt_x"/>
                                          </p:val>
                                        </p:tav>
                                      </p:tavLst>
                                    </p:anim>
                                    <p:anim calcmode="lin" valueType="num">
                                      <p:cBhvr>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ppt_x</p:attrName>
                                        </p:attrNameLst>
                                      </p:cBhvr>
                                      <p:tavLst>
                                        <p:tav tm="0">
                                          <p:val>
                                            <p:strVal val="#ppt_x"/>
                                          </p:val>
                                        </p:tav>
                                        <p:tav tm="100000">
                                          <p:val>
                                            <p:strVal val="#ppt_x"/>
                                          </p:val>
                                        </p:tav>
                                      </p:tavLst>
                                    </p:anim>
                                    <p:anim calcmode="lin" valueType="num">
                                      <p:cBhvr>
                                        <p:cTn id="2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fade">
                                      <p:cBhvr>
                                        <p:cTn id="30" dur="500"/>
                                        <p:tgtEl>
                                          <p:spTgt spid="17"/>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500"/>
                                        <p:tgtEl>
                                          <p:spTgt spid="18"/>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childTnLst>
                          </p:cTn>
                        </p:par>
                      </p:childTnLst>
                    </p:cTn>
                  </p:par>
                  <p:par>
                    <p:cTn id="41" fill="hold" nodeType="clickPar">
                      <p:stCondLst>
                        <p:cond delay="indefinite"/>
                      </p:stCondLst>
                      <p:childTnLst>
                        <p:par>
                          <p:cTn id="42" fill="hold" nodeType="afterGroup">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fade">
                                      <p:cBhvr>
                                        <p:cTn id="45" dur="500"/>
                                        <p:tgtEl>
                                          <p:spTgt spid="20"/>
                                        </p:tgtEl>
                                      </p:cBhvr>
                                    </p:animEffect>
                                  </p:childTnLst>
                                </p:cTn>
                              </p:par>
                            </p:childTnLst>
                          </p:cTn>
                        </p:par>
                      </p:childTnLst>
                    </p:cTn>
                  </p:par>
                  <p:par>
                    <p:cTn id="46" fill="hold" nodeType="clickPar">
                      <p:stCondLst>
                        <p:cond delay="indefinite"/>
                      </p:stCondLst>
                      <p:childTnLst>
                        <p:par>
                          <p:cTn id="47" fill="hold" nodeType="afterGroup">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500"/>
                                        <p:tgtEl>
                                          <p:spTgt spid="21"/>
                                        </p:tgtEl>
                                      </p:cBhvr>
                                    </p:animEffect>
                                  </p:childTnLst>
                                </p:cTn>
                              </p:par>
                            </p:childTnLst>
                          </p:cTn>
                        </p:par>
                      </p:childTnLst>
                    </p:cTn>
                  </p:par>
                  <p:par>
                    <p:cTn id="51" fill="hold" nodeType="clickPar">
                      <p:stCondLst>
                        <p:cond delay="indefinite"/>
                      </p:stCondLst>
                      <p:childTnLst>
                        <p:par>
                          <p:cTn id="52" fill="hold" nodeType="after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additive="base">
                                        <p:cTn id="55" dur="500" fill="hold"/>
                                        <p:tgtEl>
                                          <p:spTgt spid="23"/>
                                        </p:tgtEl>
                                        <p:attrNameLst>
                                          <p:attrName>ppt_x</p:attrName>
                                        </p:attrNameLst>
                                      </p:cBhvr>
                                      <p:tavLst>
                                        <p:tav tm="0">
                                          <p:val>
                                            <p:strVal val="#ppt_x"/>
                                          </p:val>
                                        </p:tav>
                                        <p:tav tm="100000">
                                          <p:val>
                                            <p:strVal val="#ppt_x"/>
                                          </p:val>
                                        </p:tav>
                                      </p:tavLst>
                                    </p:anim>
                                    <p:anim calcmode="lin" valueType="num">
                                      <p:cBhvr additive="base">
                                        <p:cTn id="56"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6" grpId="0"/>
      <p:bldP spid="17" grpId="0"/>
      <p:bldP spid="18" grpId="0"/>
      <p:bldP spid="19" grpId="0"/>
      <p:bldP spid="20" grpId="0"/>
      <p:bldP spid="21" grpId="0"/>
      <p:bldP spid="22" grpId="0"/>
      <p:bldP spid="23"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pic>
        <p:nvPicPr>
          <p:cNvPr id="24" name="Picture 2" descr="S655"/>
          <p:cNvPicPr>
            <a:picLocks noChangeAspect="1" noChangeArrowheads="1"/>
          </p:cNvPicPr>
          <p:nvPr>
            <p:custDataLst>
              <p:tags r:id="rId5"/>
            </p:custDataLst>
          </p:nvPr>
        </p:nvPicPr>
        <p:blipFill>
          <a:blip r:embed="rId4">
            <a:extLst>
              <a:ext uri="{28A0092B-C50C-407E-A947-70E740481C1C}">
                <a14:useLocalDpi xmlns:a14="http://schemas.microsoft.com/office/drawing/2010/main" val="0"/>
              </a:ext>
            </a:extLst>
          </a:blip>
          <a:stretch>
            <a:fillRect/>
          </a:stretch>
        </p:blipFill>
        <p:spPr bwMode="auto">
          <a:xfrm>
            <a:off x="346889" y="1419201"/>
            <a:ext cx="5093089" cy="24864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2" descr="160"/>
          <p:cNvPicPr>
            <a:picLocks noChangeAspect="1" noChangeArrowheads="1"/>
          </p:cNvPicPr>
          <p:nvPr>
            <p:custDataLst>
              <p:tags r:id="rId7"/>
            </p:custDataLst>
          </p:nvPr>
        </p:nvPicPr>
        <p:blipFill>
          <a:blip r:embed="rId6">
            <a:extLst>
              <a:ext uri="{28A0092B-C50C-407E-A947-70E740481C1C}">
                <a14:useLocalDpi xmlns:a14="http://schemas.microsoft.com/office/drawing/2010/main" val="0"/>
              </a:ext>
            </a:extLst>
          </a:blip>
          <a:stretch>
            <a:fillRect/>
          </a:stretch>
        </p:blipFill>
        <p:spPr bwMode="auto">
          <a:xfrm>
            <a:off x="5591453" y="1539286"/>
            <a:ext cx="6253658" cy="2179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矩形 25"/>
          <p:cNvSpPr/>
          <p:nvPr>
            <p:custDataLst>
              <p:tags r:id="rId8"/>
            </p:custDataLst>
          </p:nvPr>
        </p:nvSpPr>
        <p:spPr>
          <a:xfrm>
            <a:off x="2048902" y="3976901"/>
            <a:ext cx="7344594" cy="2676525"/>
          </a:xfrm>
          <a:prstGeom prst="rect">
            <a:avLst/>
          </a:prstGeom>
        </p:spPr>
        <p:txBody>
          <a:bodyPr wrap="square">
            <a:spAutoFit/>
          </a:bodyPr>
          <a:lstStyle/>
          <a:p>
            <a:pPr algn="just">
              <a:lnSpc>
                <a:spcPct val="100000"/>
              </a:lnSpc>
              <a:spcAft>
                <a:spcPct val="0"/>
              </a:spcAft>
            </a:pPr>
            <a:r>
              <a:rPr lang="zh-CN" altLang="en-US" sz="2800" b="1" kern="100">
                <a:latin typeface="Times New Roman" panose="02020603050405020304" pitchFamily="18" charset="0"/>
                <a:ea typeface="黑体" panose="02010609060101010101" charset="-122"/>
                <a:cs typeface="Times New Roman" panose="02020603050405020304" pitchFamily="18" charset="0"/>
              </a:rPr>
              <a:t>（</a:t>
            </a:r>
            <a:r>
              <a:rPr lang="en-US" altLang="zh-CN" sz="2800" b="1" kern="100">
                <a:latin typeface="Times New Roman" panose="02020603050405020304" pitchFamily="18" charset="0"/>
                <a:ea typeface="黑体" panose="02010609060101010101" charset="-122"/>
                <a:cs typeface="Times New Roman" panose="02020603050405020304" pitchFamily="18" charset="0"/>
              </a:rPr>
              <a:t>1</a:t>
            </a:r>
            <a:r>
              <a:rPr lang="zh-CN" altLang="en-US" sz="2800" b="1" kern="100">
                <a:latin typeface="Times New Roman" panose="02020603050405020304" pitchFamily="18" charset="0"/>
                <a:ea typeface="黑体" panose="02010609060101010101" charset="-122"/>
                <a:cs typeface="Times New Roman" panose="02020603050405020304" pitchFamily="18" charset="0"/>
              </a:rPr>
              <a:t>）</a:t>
            </a:r>
            <a:r>
              <a:rPr lang="zh-CN" altLang="zh-CN" sz="2800" b="1" kern="100">
                <a:latin typeface="Times New Roman" panose="02020603050405020304" pitchFamily="18" charset="0"/>
                <a:ea typeface="黑体" panose="02010609060101010101" charset="-122"/>
                <a:cs typeface="Times New Roman" panose="02020603050405020304" pitchFamily="18" charset="0"/>
              </a:rPr>
              <a:t>只患甲病的概率是</a:t>
            </a:r>
            <a:r>
              <a:rPr lang="zh-CN" altLang="en-US" sz="2800" b="1" kern="100">
                <a:latin typeface="Times New Roman" panose="02020603050405020304" pitchFamily="18" charset="0"/>
                <a:ea typeface="黑体" panose="02010609060101010101" charset="-122"/>
                <a:cs typeface="Times New Roman" panose="02020603050405020304" pitchFamily="18" charset="0"/>
              </a:rPr>
              <a:t>：</a:t>
            </a:r>
            <a:endParaRPr lang="en-US" altLang="zh-CN" sz="2800" b="1" kern="100">
              <a:latin typeface="Times New Roman" panose="02020603050405020304" pitchFamily="18" charset="0"/>
              <a:ea typeface="黑体" panose="02010609060101010101" charset="-122"/>
              <a:cs typeface="Times New Roman" panose="02020603050405020304" pitchFamily="18" charset="0"/>
            </a:endParaRPr>
          </a:p>
          <a:p>
            <a:pPr algn="just">
              <a:lnSpc>
                <a:spcPct val="100000"/>
              </a:lnSpc>
              <a:spcAft>
                <a:spcPct val="0"/>
              </a:spcAft>
            </a:pPr>
            <a:r>
              <a:rPr lang="zh-CN" altLang="en-US" sz="2800" b="1" kern="100">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800" b="1" kern="100">
                <a:latin typeface="Times New Roman" panose="02020603050405020304" pitchFamily="18" charset="0"/>
                <a:ea typeface="黑体" panose="02010609060101010101" charset="-122"/>
                <a:cs typeface="Times New Roman" panose="02020603050405020304" pitchFamily="18" charset="0"/>
                <a:sym typeface="+mn-ea"/>
              </a:rPr>
              <a:t>2</a:t>
            </a:r>
            <a:r>
              <a:rPr lang="zh-CN" altLang="en-US" sz="2800" b="1" kern="100">
                <a:latin typeface="Times New Roman" panose="02020603050405020304" pitchFamily="18" charset="0"/>
                <a:ea typeface="黑体" panose="02010609060101010101" charset="-122"/>
                <a:cs typeface="Times New Roman" panose="02020603050405020304" pitchFamily="18" charset="0"/>
                <a:sym typeface="+mn-ea"/>
              </a:rPr>
              <a:t>）</a:t>
            </a:r>
            <a:r>
              <a:rPr lang="zh-CN" altLang="zh-CN" sz="2800" b="1" kern="100">
                <a:latin typeface="Times New Roman" panose="02020603050405020304" pitchFamily="18" charset="0"/>
                <a:ea typeface="黑体" panose="02010609060101010101" charset="-122"/>
                <a:cs typeface="Times New Roman" panose="02020603050405020304" pitchFamily="18" charset="0"/>
              </a:rPr>
              <a:t>只患乙病的概率是</a:t>
            </a:r>
            <a:r>
              <a:rPr lang="zh-CN" altLang="en-US" sz="2800" b="1" kern="100">
                <a:latin typeface="Times New Roman" panose="02020603050405020304" pitchFamily="18" charset="0"/>
                <a:ea typeface="黑体" panose="02010609060101010101" charset="-122"/>
                <a:cs typeface="Times New Roman" panose="02020603050405020304" pitchFamily="18" charset="0"/>
              </a:rPr>
              <a:t>：</a:t>
            </a:r>
            <a:endParaRPr lang="en-US" altLang="zh-CN" sz="2800" b="1" kern="100">
              <a:latin typeface="Times New Roman" panose="02020603050405020304" pitchFamily="18" charset="0"/>
              <a:ea typeface="黑体" panose="02010609060101010101" charset="-122"/>
              <a:cs typeface="Times New Roman" panose="02020603050405020304" pitchFamily="18" charset="0"/>
            </a:endParaRPr>
          </a:p>
          <a:p>
            <a:pPr algn="just">
              <a:lnSpc>
                <a:spcPct val="100000"/>
              </a:lnSpc>
              <a:spcAft>
                <a:spcPct val="0"/>
              </a:spcAft>
            </a:pPr>
            <a:r>
              <a:rPr lang="zh-CN" altLang="en-US" sz="2800" b="1" kern="100">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800" b="1" kern="100">
                <a:latin typeface="Times New Roman" panose="02020603050405020304" pitchFamily="18" charset="0"/>
                <a:ea typeface="黑体" panose="02010609060101010101" charset="-122"/>
                <a:cs typeface="Times New Roman" panose="02020603050405020304" pitchFamily="18" charset="0"/>
                <a:sym typeface="+mn-ea"/>
              </a:rPr>
              <a:t>3</a:t>
            </a:r>
            <a:r>
              <a:rPr lang="zh-CN" altLang="en-US" sz="2800" b="1" kern="100">
                <a:latin typeface="Times New Roman" panose="02020603050405020304" pitchFamily="18" charset="0"/>
                <a:ea typeface="黑体" panose="02010609060101010101" charset="-122"/>
                <a:cs typeface="Times New Roman" panose="02020603050405020304" pitchFamily="18" charset="0"/>
                <a:sym typeface="+mn-ea"/>
              </a:rPr>
              <a:t>）</a:t>
            </a:r>
            <a:r>
              <a:rPr lang="zh-CN" altLang="zh-CN" sz="2800" b="1" kern="100">
                <a:latin typeface="Times New Roman" panose="02020603050405020304" pitchFamily="18" charset="0"/>
                <a:ea typeface="黑体" panose="02010609060101010101" charset="-122"/>
                <a:cs typeface="Times New Roman" panose="02020603050405020304" pitchFamily="18" charset="0"/>
              </a:rPr>
              <a:t>甲、乙两病同患的概率是</a:t>
            </a:r>
            <a:r>
              <a:rPr lang="zh-CN" altLang="en-US" sz="2800" b="1" kern="100">
                <a:latin typeface="Times New Roman" panose="02020603050405020304" pitchFamily="18" charset="0"/>
                <a:ea typeface="黑体" panose="02010609060101010101" charset="-122"/>
                <a:cs typeface="Times New Roman" panose="02020603050405020304" pitchFamily="18" charset="0"/>
              </a:rPr>
              <a:t>：</a:t>
            </a:r>
            <a:endParaRPr lang="zh-CN" altLang="zh-CN" sz="2800" b="1" kern="100">
              <a:latin typeface="Times New Roman" panose="02020603050405020304" pitchFamily="18" charset="0"/>
              <a:ea typeface="黑体" panose="02010609060101010101" charset="-122"/>
              <a:cs typeface="Times New Roman" panose="02020603050405020304" pitchFamily="18" charset="0"/>
            </a:endParaRPr>
          </a:p>
          <a:p>
            <a:pPr algn="just">
              <a:lnSpc>
                <a:spcPct val="100000"/>
              </a:lnSpc>
              <a:spcAft>
                <a:spcPct val="0"/>
              </a:spcAft>
            </a:pPr>
            <a:r>
              <a:rPr lang="zh-CN" altLang="en-US" sz="2800" b="1" kern="100">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800" b="1" kern="100">
                <a:latin typeface="Times New Roman" panose="02020603050405020304" pitchFamily="18" charset="0"/>
                <a:ea typeface="黑体" panose="02010609060101010101" charset="-122"/>
                <a:cs typeface="Times New Roman" panose="02020603050405020304" pitchFamily="18" charset="0"/>
                <a:sym typeface="+mn-ea"/>
              </a:rPr>
              <a:t>4</a:t>
            </a:r>
            <a:r>
              <a:rPr lang="zh-CN" altLang="en-US" sz="2800" b="1" kern="100">
                <a:latin typeface="Times New Roman" panose="02020603050405020304" pitchFamily="18" charset="0"/>
                <a:ea typeface="黑体" panose="02010609060101010101" charset="-122"/>
                <a:cs typeface="Times New Roman" panose="02020603050405020304" pitchFamily="18" charset="0"/>
                <a:sym typeface="+mn-ea"/>
              </a:rPr>
              <a:t>）</a:t>
            </a:r>
            <a:r>
              <a:rPr lang="zh-CN" altLang="zh-CN" sz="2800" b="1" kern="100">
                <a:latin typeface="Times New Roman" panose="02020603050405020304" pitchFamily="18" charset="0"/>
                <a:ea typeface="黑体" panose="02010609060101010101" charset="-122"/>
                <a:cs typeface="Times New Roman" panose="02020603050405020304" pitchFamily="18" charset="0"/>
              </a:rPr>
              <a:t>甲、乙两病均不患的概率是</a:t>
            </a:r>
            <a:r>
              <a:rPr lang="zh-CN" altLang="en-US" sz="2800" b="1" kern="100">
                <a:latin typeface="Times New Roman" panose="02020603050405020304" pitchFamily="18" charset="0"/>
                <a:ea typeface="黑体" panose="02010609060101010101" charset="-122"/>
                <a:cs typeface="Times New Roman" panose="02020603050405020304" pitchFamily="18" charset="0"/>
              </a:rPr>
              <a:t>：</a:t>
            </a:r>
            <a:endParaRPr lang="en-US" altLang="zh-CN" sz="2800" b="1" kern="100">
              <a:latin typeface="Times New Roman" panose="02020603050405020304" pitchFamily="18" charset="0"/>
              <a:ea typeface="黑体" panose="02010609060101010101" charset="-122"/>
              <a:cs typeface="Times New Roman" panose="02020603050405020304" pitchFamily="18" charset="0"/>
            </a:endParaRPr>
          </a:p>
          <a:p>
            <a:pPr algn="just">
              <a:lnSpc>
                <a:spcPct val="100000"/>
              </a:lnSpc>
              <a:spcAft>
                <a:spcPct val="0"/>
              </a:spcAft>
            </a:pPr>
            <a:r>
              <a:rPr lang="zh-CN" altLang="en-US" sz="2800" b="1" kern="100">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800" b="1" kern="100">
                <a:latin typeface="Times New Roman" panose="02020603050405020304" pitchFamily="18" charset="0"/>
                <a:ea typeface="黑体" panose="02010609060101010101" charset="-122"/>
                <a:cs typeface="Times New Roman" panose="02020603050405020304" pitchFamily="18" charset="0"/>
                <a:sym typeface="+mn-ea"/>
              </a:rPr>
              <a:t>5</a:t>
            </a:r>
            <a:r>
              <a:rPr lang="zh-CN" altLang="en-US" sz="2800" b="1" kern="100">
                <a:latin typeface="Times New Roman" panose="02020603050405020304" pitchFamily="18" charset="0"/>
                <a:ea typeface="黑体" panose="02010609060101010101" charset="-122"/>
                <a:cs typeface="Times New Roman" panose="02020603050405020304" pitchFamily="18" charset="0"/>
                <a:sym typeface="+mn-ea"/>
              </a:rPr>
              <a:t>）</a:t>
            </a:r>
            <a:r>
              <a:rPr lang="zh-CN" altLang="zh-CN" sz="2800" b="1" kern="100">
                <a:latin typeface="Times New Roman" panose="02020603050405020304" pitchFamily="18" charset="0"/>
                <a:ea typeface="黑体" panose="02010609060101010101" charset="-122"/>
                <a:cs typeface="Times New Roman" panose="02020603050405020304" pitchFamily="18" charset="0"/>
              </a:rPr>
              <a:t>患病的概率：</a:t>
            </a:r>
            <a:r>
              <a:rPr lang="en-US" altLang="zh-CN" sz="2800" b="1" kern="100">
                <a:latin typeface="Times New Roman" panose="02020603050405020304" pitchFamily="18" charset="0"/>
                <a:ea typeface="黑体" panose="02010609060101010101" charset="-122"/>
                <a:cs typeface="Times New Roman" panose="02020603050405020304" pitchFamily="18" charset="0"/>
              </a:rPr>
              <a:t> </a:t>
            </a:r>
            <a:endParaRPr lang="en-US" altLang="zh-CN" sz="2800" b="1" kern="100">
              <a:latin typeface="Times New Roman" panose="02020603050405020304" pitchFamily="18" charset="0"/>
              <a:ea typeface="黑体" panose="02010609060101010101" charset="-122"/>
              <a:cs typeface="Times New Roman" panose="02020603050405020304" pitchFamily="18" charset="0"/>
            </a:endParaRPr>
          </a:p>
          <a:p>
            <a:pPr algn="just">
              <a:lnSpc>
                <a:spcPct val="100000"/>
              </a:lnSpc>
              <a:spcAft>
                <a:spcPct val="0"/>
              </a:spcAft>
            </a:pPr>
            <a:r>
              <a:rPr lang="zh-CN" altLang="en-US" sz="2800" b="1" kern="100">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800" b="1" kern="100">
                <a:latin typeface="Times New Roman" panose="02020603050405020304" pitchFamily="18" charset="0"/>
                <a:ea typeface="黑体" panose="02010609060101010101" charset="-122"/>
                <a:cs typeface="Times New Roman" panose="02020603050405020304" pitchFamily="18" charset="0"/>
                <a:sym typeface="+mn-ea"/>
              </a:rPr>
              <a:t>6</a:t>
            </a:r>
            <a:r>
              <a:rPr lang="zh-CN" altLang="en-US" sz="2800" b="1" kern="100">
                <a:latin typeface="Times New Roman" panose="02020603050405020304" pitchFamily="18" charset="0"/>
                <a:ea typeface="黑体" panose="02010609060101010101" charset="-122"/>
                <a:cs typeface="Times New Roman" panose="02020603050405020304" pitchFamily="18" charset="0"/>
                <a:sym typeface="+mn-ea"/>
              </a:rPr>
              <a:t>）</a:t>
            </a:r>
            <a:r>
              <a:rPr lang="zh-CN" altLang="zh-CN" sz="2800" b="1" kern="100">
                <a:latin typeface="Times New Roman" panose="02020603050405020304" pitchFamily="18" charset="0"/>
                <a:ea typeface="黑体" panose="02010609060101010101" charset="-122"/>
                <a:cs typeface="Times New Roman" panose="02020603050405020304" pitchFamily="18" charset="0"/>
              </a:rPr>
              <a:t>只患一种病的概率：</a:t>
            </a:r>
            <a:endParaRPr lang="zh-CN" altLang="zh-CN" sz="2800" b="1" kern="100">
              <a:effectLst/>
              <a:latin typeface="Times New Roman" panose="02020603050405020304" pitchFamily="18" charset="0"/>
              <a:ea typeface="黑体" panose="02010609060101010101" charset="-122"/>
              <a:cs typeface="Times New Roman" panose="02020603050405020304" pitchFamily="18" charset="0"/>
            </a:endParaRPr>
          </a:p>
        </p:txBody>
      </p:sp>
      <p:sp>
        <p:nvSpPr>
          <p:cNvPr id="28" name="矩形 27"/>
          <p:cNvSpPr/>
          <p:nvPr>
            <p:custDataLst>
              <p:tags r:id="rId9"/>
            </p:custDataLst>
          </p:nvPr>
        </p:nvSpPr>
        <p:spPr>
          <a:xfrm>
            <a:off x="7187103" y="4823063"/>
            <a:ext cx="929083" cy="521970"/>
          </a:xfrm>
          <a:prstGeom prst="rect">
            <a:avLst/>
          </a:prstGeom>
        </p:spPr>
        <p:txBody>
          <a:bodyPr wrap="square">
            <a:spAutoFit/>
          </a:bodyPr>
          <a:lstStyle/>
          <a:p>
            <a:pPr algn="just">
              <a:lnSpc>
                <a:spcPct val="100000"/>
              </a:lnSpc>
              <a:spcAft>
                <a:spcPct val="0"/>
              </a:spcAft>
            </a:pPr>
            <a:r>
              <a:rPr lang="en-US" altLang="zh-CN" sz="2800" b="1" i="1" kern="100" err="1">
                <a:solidFill>
                  <a:srgbClr val="C00000"/>
                </a:solidFill>
                <a:latin typeface="Times New Roman" panose="02020603050405020304" pitchFamily="18" charset="0"/>
                <a:ea typeface="黑体" panose="02010609060101010101" charset="-122"/>
                <a:cs typeface="Times New Roman" panose="02020603050405020304" pitchFamily="18" charset="0"/>
              </a:rPr>
              <a:t>m</a:t>
            </a:r>
            <a:r>
              <a:rPr lang="en-US" altLang="zh-CN" sz="2800" b="1" kern="100" err="1">
                <a:solidFill>
                  <a:srgbClr val="C00000"/>
                </a:solidFill>
                <a:latin typeface="Times New Roman" panose="02020603050405020304" pitchFamily="18" charset="0"/>
                <a:ea typeface="黑体" panose="02010609060101010101" charset="-122"/>
                <a:cs typeface="Times New Roman" panose="02020603050405020304" pitchFamily="18" charset="0"/>
              </a:rPr>
              <a:t>·</a:t>
            </a:r>
            <a:r>
              <a:rPr lang="en-US" altLang="zh-CN" sz="2800" b="1" i="1" kern="100" err="1">
                <a:solidFill>
                  <a:srgbClr val="C00000"/>
                </a:solidFill>
                <a:latin typeface="Times New Roman" panose="02020603050405020304" pitchFamily="18" charset="0"/>
                <a:ea typeface="黑体" panose="02010609060101010101" charset="-122"/>
                <a:cs typeface="Times New Roman" panose="02020603050405020304" pitchFamily="18" charset="0"/>
              </a:rPr>
              <a:t>n</a:t>
            </a:r>
            <a:endParaRPr lang="zh-CN" altLang="zh-CN" sz="2800" b="1" kern="100">
              <a:solidFill>
                <a:srgbClr val="C00000"/>
              </a:solidFill>
              <a:effectLst/>
              <a:latin typeface="Times New Roman" panose="02020603050405020304" pitchFamily="18" charset="0"/>
              <a:ea typeface="黑体" panose="02010609060101010101" charset="-122"/>
              <a:cs typeface="Times New Roman" panose="02020603050405020304" pitchFamily="18" charset="0"/>
            </a:endParaRPr>
          </a:p>
        </p:txBody>
      </p:sp>
      <p:sp>
        <p:nvSpPr>
          <p:cNvPr id="29" name="矩形 28"/>
          <p:cNvSpPr/>
          <p:nvPr>
            <p:custDataLst>
              <p:tags r:id="rId10"/>
            </p:custDataLst>
          </p:nvPr>
        </p:nvSpPr>
        <p:spPr>
          <a:xfrm>
            <a:off x="6119797" y="3936397"/>
            <a:ext cx="1687427" cy="521970"/>
          </a:xfrm>
          <a:prstGeom prst="rect">
            <a:avLst/>
          </a:prstGeom>
        </p:spPr>
        <p:txBody>
          <a:bodyPr wrap="square">
            <a:spAutoFit/>
          </a:bodyPr>
          <a:lstStyle/>
          <a:p>
            <a:pPr algn="just">
              <a:lnSpc>
                <a:spcPct val="100000"/>
              </a:lnSpc>
              <a:spcAft>
                <a:spcPct val="0"/>
              </a:spcAft>
            </a:pPr>
            <a:r>
              <a:rPr lang="en-US" altLang="zh-CN" sz="2800" b="1" i="1" kern="100">
                <a:solidFill>
                  <a:srgbClr val="C00000"/>
                </a:solidFill>
                <a:latin typeface="Times New Roman" panose="02020603050405020304" pitchFamily="18" charset="0"/>
                <a:ea typeface="黑体" panose="02010609060101010101" charset="-122"/>
                <a:cs typeface="Times New Roman" panose="02020603050405020304" pitchFamily="18" charset="0"/>
              </a:rPr>
              <a:t>m</a:t>
            </a:r>
            <a:r>
              <a:rPr lang="en-US" altLang="zh-CN" sz="2800" b="1" kern="100">
                <a:solidFill>
                  <a:srgbClr val="C00000"/>
                </a:solidFill>
                <a:latin typeface="Times New Roman" panose="02020603050405020304" pitchFamily="18" charset="0"/>
                <a:ea typeface="黑体" panose="02010609060101010101" charset="-122"/>
                <a:cs typeface="Times New Roman" panose="02020603050405020304" pitchFamily="18" charset="0"/>
              </a:rPr>
              <a:t>·(1</a:t>
            </a:r>
            <a:r>
              <a:rPr lang="zh-CN" altLang="zh-CN" sz="2800" b="1" kern="100">
                <a:solidFill>
                  <a:srgbClr val="C00000"/>
                </a:solidFill>
                <a:latin typeface="Times New Roman" panose="02020603050405020304" pitchFamily="18" charset="0"/>
                <a:ea typeface="黑体" panose="02010609060101010101" charset="-122"/>
                <a:cs typeface="Times New Roman" panose="02020603050405020304" pitchFamily="18" charset="0"/>
              </a:rPr>
              <a:t>－</a:t>
            </a:r>
            <a:r>
              <a:rPr lang="en-US" altLang="zh-CN" sz="2800" b="1" i="1" kern="100">
                <a:solidFill>
                  <a:srgbClr val="C00000"/>
                </a:solidFill>
                <a:latin typeface="Times New Roman" panose="02020603050405020304" pitchFamily="18" charset="0"/>
                <a:ea typeface="黑体" panose="02010609060101010101" charset="-122"/>
                <a:cs typeface="Times New Roman" panose="02020603050405020304" pitchFamily="18" charset="0"/>
              </a:rPr>
              <a:t>n</a:t>
            </a:r>
            <a:r>
              <a:rPr lang="en-US" altLang="zh-CN" sz="2800" b="1" kern="100">
                <a:solidFill>
                  <a:srgbClr val="C00000"/>
                </a:solidFill>
                <a:latin typeface="Times New Roman" panose="02020603050405020304" pitchFamily="18" charset="0"/>
                <a:ea typeface="黑体" panose="02010609060101010101" charset="-122"/>
                <a:cs typeface="Times New Roman" panose="02020603050405020304" pitchFamily="18" charset="0"/>
              </a:rPr>
              <a:t>)</a:t>
            </a:r>
            <a:endParaRPr lang="zh-CN" altLang="zh-CN" sz="2800" b="1" kern="100">
              <a:solidFill>
                <a:srgbClr val="C00000"/>
              </a:solidFill>
              <a:effectLst/>
              <a:latin typeface="Times New Roman" panose="02020603050405020304" pitchFamily="18" charset="0"/>
              <a:ea typeface="黑体" panose="02010609060101010101" charset="-122"/>
              <a:cs typeface="Times New Roman" panose="02020603050405020304" pitchFamily="18" charset="0"/>
            </a:endParaRPr>
          </a:p>
        </p:txBody>
      </p:sp>
      <p:sp>
        <p:nvSpPr>
          <p:cNvPr id="30" name="矩形 29"/>
          <p:cNvSpPr/>
          <p:nvPr>
            <p:custDataLst>
              <p:tags r:id="rId11"/>
            </p:custDataLst>
          </p:nvPr>
        </p:nvSpPr>
        <p:spPr>
          <a:xfrm>
            <a:off x="6150701" y="4426346"/>
            <a:ext cx="1716119" cy="521970"/>
          </a:xfrm>
          <a:prstGeom prst="rect">
            <a:avLst/>
          </a:prstGeom>
        </p:spPr>
        <p:txBody>
          <a:bodyPr wrap="square">
            <a:spAutoFit/>
          </a:bodyPr>
          <a:lstStyle/>
          <a:p>
            <a:pPr algn="just">
              <a:lnSpc>
                <a:spcPct val="100000"/>
              </a:lnSpc>
              <a:spcAft>
                <a:spcPct val="0"/>
              </a:spcAft>
            </a:pPr>
            <a:r>
              <a:rPr lang="en-US" altLang="zh-CN" sz="2800" b="1" i="1" kern="100">
                <a:solidFill>
                  <a:srgbClr val="C00000"/>
                </a:solidFill>
                <a:latin typeface="Times New Roman" panose="02020603050405020304" pitchFamily="18" charset="0"/>
                <a:ea typeface="黑体" panose="02010609060101010101" charset="-122"/>
                <a:cs typeface="Times New Roman" panose="02020603050405020304" pitchFamily="18" charset="0"/>
              </a:rPr>
              <a:t>n</a:t>
            </a:r>
            <a:r>
              <a:rPr lang="en-US" altLang="zh-CN" sz="2800" b="1" kern="100">
                <a:solidFill>
                  <a:srgbClr val="C00000"/>
                </a:solidFill>
                <a:latin typeface="Times New Roman" panose="02020603050405020304" pitchFamily="18" charset="0"/>
                <a:ea typeface="黑体" panose="02010609060101010101" charset="-122"/>
                <a:cs typeface="Times New Roman" panose="02020603050405020304" pitchFamily="18" charset="0"/>
              </a:rPr>
              <a:t>·(1</a:t>
            </a:r>
            <a:r>
              <a:rPr lang="zh-CN" altLang="zh-CN" sz="2800" b="1" kern="100">
                <a:solidFill>
                  <a:srgbClr val="C00000"/>
                </a:solidFill>
                <a:latin typeface="Times New Roman" panose="02020603050405020304" pitchFamily="18" charset="0"/>
                <a:ea typeface="黑体" panose="02010609060101010101" charset="-122"/>
                <a:cs typeface="Times New Roman" panose="02020603050405020304" pitchFamily="18" charset="0"/>
              </a:rPr>
              <a:t>－</a:t>
            </a:r>
            <a:r>
              <a:rPr lang="en-US" altLang="zh-CN" sz="2800" b="1" i="1" kern="100">
                <a:solidFill>
                  <a:srgbClr val="C00000"/>
                </a:solidFill>
                <a:latin typeface="Times New Roman" panose="02020603050405020304" pitchFamily="18" charset="0"/>
                <a:ea typeface="黑体" panose="02010609060101010101" charset="-122"/>
                <a:cs typeface="Times New Roman" panose="02020603050405020304" pitchFamily="18" charset="0"/>
              </a:rPr>
              <a:t>m</a:t>
            </a:r>
            <a:r>
              <a:rPr lang="en-US" altLang="zh-CN" sz="2800" b="1" kern="100">
                <a:solidFill>
                  <a:srgbClr val="C00000"/>
                </a:solidFill>
                <a:latin typeface="Times New Roman" panose="02020603050405020304" pitchFamily="18" charset="0"/>
                <a:ea typeface="黑体" panose="02010609060101010101" charset="-122"/>
                <a:cs typeface="Times New Roman" panose="02020603050405020304" pitchFamily="18" charset="0"/>
              </a:rPr>
              <a:t>)</a:t>
            </a:r>
            <a:endParaRPr lang="zh-CN" altLang="zh-CN" sz="2800" b="1" kern="100">
              <a:solidFill>
                <a:srgbClr val="C00000"/>
              </a:solidFill>
              <a:effectLst/>
              <a:latin typeface="Times New Roman" panose="02020603050405020304" pitchFamily="18" charset="0"/>
              <a:ea typeface="黑体" panose="02010609060101010101" charset="-122"/>
              <a:cs typeface="Times New Roman" panose="02020603050405020304" pitchFamily="18" charset="0"/>
            </a:endParaRPr>
          </a:p>
        </p:txBody>
      </p:sp>
      <p:sp>
        <p:nvSpPr>
          <p:cNvPr id="31" name="矩形 30"/>
          <p:cNvSpPr/>
          <p:nvPr>
            <p:custDataLst>
              <p:tags r:id="rId12"/>
            </p:custDataLst>
          </p:nvPr>
        </p:nvSpPr>
        <p:spPr>
          <a:xfrm>
            <a:off x="7465350" y="5258060"/>
            <a:ext cx="2458371" cy="521970"/>
          </a:xfrm>
          <a:prstGeom prst="rect">
            <a:avLst/>
          </a:prstGeom>
        </p:spPr>
        <p:txBody>
          <a:bodyPr wrap="square">
            <a:spAutoFit/>
          </a:bodyPr>
          <a:lstStyle/>
          <a:p>
            <a:pPr algn="just">
              <a:lnSpc>
                <a:spcPct val="100000"/>
              </a:lnSpc>
              <a:spcAft>
                <a:spcPct val="0"/>
              </a:spcAft>
            </a:pPr>
            <a:r>
              <a:rPr lang="en-US" altLang="zh-CN" sz="2800" b="1" kern="100">
                <a:solidFill>
                  <a:srgbClr val="C00000"/>
                </a:solidFill>
                <a:latin typeface="Times New Roman" panose="02020603050405020304" pitchFamily="18" charset="0"/>
                <a:ea typeface="黑体" panose="02010609060101010101" charset="-122"/>
                <a:cs typeface="Times New Roman" panose="02020603050405020304" pitchFamily="18" charset="0"/>
              </a:rPr>
              <a:t>(1</a:t>
            </a:r>
            <a:r>
              <a:rPr lang="zh-CN" altLang="zh-CN" sz="2800" b="1" kern="100">
                <a:solidFill>
                  <a:srgbClr val="C00000"/>
                </a:solidFill>
                <a:latin typeface="Times New Roman" panose="02020603050405020304" pitchFamily="18" charset="0"/>
                <a:ea typeface="黑体" panose="02010609060101010101" charset="-122"/>
                <a:cs typeface="Times New Roman" panose="02020603050405020304" pitchFamily="18" charset="0"/>
              </a:rPr>
              <a:t>－</a:t>
            </a:r>
            <a:r>
              <a:rPr lang="en-US" altLang="zh-CN" sz="2800" b="1" i="1" kern="100">
                <a:solidFill>
                  <a:srgbClr val="C00000"/>
                </a:solidFill>
                <a:latin typeface="Times New Roman" panose="02020603050405020304" pitchFamily="18" charset="0"/>
                <a:ea typeface="黑体" panose="02010609060101010101" charset="-122"/>
                <a:cs typeface="Times New Roman" panose="02020603050405020304" pitchFamily="18" charset="0"/>
              </a:rPr>
              <a:t>m</a:t>
            </a:r>
            <a:r>
              <a:rPr lang="en-US" altLang="zh-CN" sz="2800" b="1" kern="100">
                <a:solidFill>
                  <a:srgbClr val="C00000"/>
                </a:solidFill>
                <a:latin typeface="Times New Roman" panose="02020603050405020304" pitchFamily="18" charset="0"/>
                <a:ea typeface="黑体" panose="02010609060101010101" charset="-122"/>
                <a:cs typeface="Times New Roman" panose="02020603050405020304" pitchFamily="18" charset="0"/>
              </a:rPr>
              <a:t>)·(1</a:t>
            </a:r>
            <a:r>
              <a:rPr lang="zh-CN" altLang="zh-CN" sz="2800" b="1" kern="100">
                <a:solidFill>
                  <a:srgbClr val="C00000"/>
                </a:solidFill>
                <a:latin typeface="Times New Roman" panose="02020603050405020304" pitchFamily="18" charset="0"/>
                <a:ea typeface="黑体" panose="02010609060101010101" charset="-122"/>
                <a:cs typeface="Times New Roman" panose="02020603050405020304" pitchFamily="18" charset="0"/>
              </a:rPr>
              <a:t>－</a:t>
            </a:r>
            <a:r>
              <a:rPr lang="en-US" altLang="zh-CN" sz="2800" b="1" i="1" kern="100">
                <a:solidFill>
                  <a:srgbClr val="C00000"/>
                </a:solidFill>
                <a:latin typeface="Times New Roman" panose="02020603050405020304" pitchFamily="18" charset="0"/>
                <a:ea typeface="黑体" panose="02010609060101010101" charset="-122"/>
                <a:cs typeface="Times New Roman" panose="02020603050405020304" pitchFamily="18" charset="0"/>
              </a:rPr>
              <a:t>n</a:t>
            </a:r>
            <a:r>
              <a:rPr lang="en-US" altLang="zh-CN" sz="2800" b="1" kern="100">
                <a:solidFill>
                  <a:srgbClr val="C00000"/>
                </a:solidFill>
                <a:latin typeface="Times New Roman" panose="02020603050405020304" pitchFamily="18" charset="0"/>
                <a:ea typeface="黑体" panose="02010609060101010101" charset="-122"/>
                <a:cs typeface="Times New Roman" panose="02020603050405020304" pitchFamily="18" charset="0"/>
              </a:rPr>
              <a:t>)</a:t>
            </a:r>
            <a:endParaRPr lang="zh-CN" altLang="zh-CN" sz="2800" b="1" kern="100">
              <a:solidFill>
                <a:srgbClr val="C00000"/>
              </a:solidFill>
              <a:effectLst/>
              <a:latin typeface="Times New Roman" panose="02020603050405020304" pitchFamily="18" charset="0"/>
              <a:ea typeface="黑体" panose="02010609060101010101" charset="-122"/>
              <a:cs typeface="Times New Roman" panose="02020603050405020304" pitchFamily="18" charset="0"/>
            </a:endParaRPr>
          </a:p>
        </p:txBody>
      </p:sp>
      <p:sp>
        <p:nvSpPr>
          <p:cNvPr id="33" name="矩形 32"/>
          <p:cNvSpPr/>
          <p:nvPr>
            <p:custDataLst>
              <p:tags r:id="rId13"/>
            </p:custDataLst>
          </p:nvPr>
        </p:nvSpPr>
        <p:spPr>
          <a:xfrm>
            <a:off x="5068693" y="5701366"/>
            <a:ext cx="3047493" cy="521970"/>
          </a:xfrm>
          <a:prstGeom prst="rect">
            <a:avLst/>
          </a:prstGeom>
        </p:spPr>
        <p:txBody>
          <a:bodyPr wrap="square">
            <a:spAutoFit/>
          </a:bodyPr>
          <a:lstStyle/>
          <a:p>
            <a:pPr algn="just">
              <a:lnSpc>
                <a:spcPct val="100000"/>
              </a:lnSpc>
              <a:spcAft>
                <a:spcPct val="0"/>
              </a:spcAft>
            </a:pPr>
            <a:r>
              <a:rPr lang="en-US" altLang="zh-CN" sz="2800" b="1" kern="100">
                <a:solidFill>
                  <a:srgbClr val="C00000"/>
                </a:solidFill>
                <a:latin typeface="Times New Roman" panose="02020603050405020304" pitchFamily="18" charset="0"/>
                <a:ea typeface="黑体" panose="02010609060101010101" charset="-122"/>
                <a:cs typeface="Times New Roman" panose="02020603050405020304" pitchFamily="18" charset="0"/>
              </a:rPr>
              <a:t>1</a:t>
            </a:r>
            <a:r>
              <a:rPr lang="zh-CN" altLang="zh-CN" sz="2800" b="1" kern="100">
                <a:solidFill>
                  <a:srgbClr val="C00000"/>
                </a:solidFill>
                <a:latin typeface="Times New Roman" panose="02020603050405020304" pitchFamily="18" charset="0"/>
                <a:ea typeface="黑体" panose="02010609060101010101" charset="-122"/>
                <a:cs typeface="Times New Roman" panose="02020603050405020304" pitchFamily="18" charset="0"/>
              </a:rPr>
              <a:t>－</a:t>
            </a:r>
            <a:r>
              <a:rPr lang="en-US" altLang="zh-CN" sz="2800" b="1" kern="100">
                <a:solidFill>
                  <a:srgbClr val="C00000"/>
                </a:solidFill>
                <a:latin typeface="Times New Roman" panose="02020603050405020304" pitchFamily="18" charset="0"/>
                <a:ea typeface="黑体" panose="02010609060101010101" charset="-122"/>
                <a:cs typeface="Times New Roman" panose="02020603050405020304" pitchFamily="18" charset="0"/>
              </a:rPr>
              <a:t>(1</a:t>
            </a:r>
            <a:r>
              <a:rPr lang="zh-CN" altLang="zh-CN" sz="2800" b="1" kern="100">
                <a:solidFill>
                  <a:srgbClr val="C00000"/>
                </a:solidFill>
                <a:latin typeface="Times New Roman" panose="02020603050405020304" pitchFamily="18" charset="0"/>
                <a:ea typeface="黑体" panose="02010609060101010101" charset="-122"/>
                <a:cs typeface="Times New Roman" panose="02020603050405020304" pitchFamily="18" charset="0"/>
              </a:rPr>
              <a:t>－</a:t>
            </a:r>
            <a:r>
              <a:rPr lang="en-US" altLang="zh-CN" sz="2800" b="1" i="1" kern="100">
                <a:solidFill>
                  <a:srgbClr val="C00000"/>
                </a:solidFill>
                <a:latin typeface="Times New Roman" panose="02020603050405020304" pitchFamily="18" charset="0"/>
                <a:ea typeface="黑体" panose="02010609060101010101" charset="-122"/>
                <a:cs typeface="Times New Roman" panose="02020603050405020304" pitchFamily="18" charset="0"/>
              </a:rPr>
              <a:t>m</a:t>
            </a:r>
            <a:r>
              <a:rPr lang="en-US" altLang="zh-CN" sz="2800" b="1" kern="100">
                <a:solidFill>
                  <a:srgbClr val="C00000"/>
                </a:solidFill>
                <a:latin typeface="Times New Roman" panose="02020603050405020304" pitchFamily="18" charset="0"/>
                <a:ea typeface="黑体" panose="02010609060101010101" charset="-122"/>
                <a:cs typeface="Times New Roman" panose="02020603050405020304" pitchFamily="18" charset="0"/>
              </a:rPr>
              <a:t>)·(1</a:t>
            </a:r>
            <a:r>
              <a:rPr lang="zh-CN" altLang="zh-CN" sz="2800" b="1" kern="100">
                <a:solidFill>
                  <a:srgbClr val="C00000"/>
                </a:solidFill>
                <a:latin typeface="Times New Roman" panose="02020603050405020304" pitchFamily="18" charset="0"/>
                <a:ea typeface="黑体" panose="02010609060101010101" charset="-122"/>
                <a:cs typeface="Times New Roman" panose="02020603050405020304" pitchFamily="18" charset="0"/>
              </a:rPr>
              <a:t>－</a:t>
            </a:r>
            <a:r>
              <a:rPr lang="en-US" altLang="zh-CN" sz="2800" b="1" i="1" kern="100">
                <a:solidFill>
                  <a:srgbClr val="C00000"/>
                </a:solidFill>
                <a:latin typeface="Times New Roman" panose="02020603050405020304" pitchFamily="18" charset="0"/>
                <a:ea typeface="黑体" panose="02010609060101010101" charset="-122"/>
                <a:cs typeface="Times New Roman" panose="02020603050405020304" pitchFamily="18" charset="0"/>
              </a:rPr>
              <a:t>n</a:t>
            </a:r>
            <a:r>
              <a:rPr lang="en-US" altLang="zh-CN" sz="2800" b="1" kern="100">
                <a:solidFill>
                  <a:srgbClr val="C00000"/>
                </a:solidFill>
                <a:latin typeface="Times New Roman" panose="02020603050405020304" pitchFamily="18" charset="0"/>
                <a:ea typeface="黑体" panose="02010609060101010101" charset="-122"/>
                <a:cs typeface="Times New Roman" panose="02020603050405020304" pitchFamily="18" charset="0"/>
              </a:rPr>
              <a:t>)</a:t>
            </a:r>
            <a:endParaRPr lang="zh-CN" altLang="zh-CN" sz="2800" b="1" kern="100">
              <a:solidFill>
                <a:srgbClr val="C00000"/>
              </a:solidFill>
              <a:effectLst/>
              <a:latin typeface="Times New Roman" panose="02020603050405020304" pitchFamily="18" charset="0"/>
              <a:ea typeface="黑体" panose="02010609060101010101" charset="-122"/>
              <a:cs typeface="Times New Roman" panose="02020603050405020304" pitchFamily="18" charset="0"/>
            </a:endParaRPr>
          </a:p>
        </p:txBody>
      </p:sp>
      <p:sp>
        <p:nvSpPr>
          <p:cNvPr id="34" name="矩形 33"/>
          <p:cNvSpPr/>
          <p:nvPr>
            <p:custDataLst>
              <p:tags r:id="rId14"/>
            </p:custDataLst>
          </p:nvPr>
        </p:nvSpPr>
        <p:spPr>
          <a:xfrm>
            <a:off x="6119797" y="6112707"/>
            <a:ext cx="3340141" cy="521970"/>
          </a:xfrm>
          <a:prstGeom prst="rect">
            <a:avLst/>
          </a:prstGeom>
        </p:spPr>
        <p:txBody>
          <a:bodyPr wrap="square">
            <a:spAutoFit/>
          </a:bodyPr>
          <a:lstStyle/>
          <a:p>
            <a:pPr algn="just">
              <a:lnSpc>
                <a:spcPct val="100000"/>
              </a:lnSpc>
              <a:spcAft>
                <a:spcPct val="0"/>
              </a:spcAft>
            </a:pPr>
            <a:r>
              <a:rPr lang="en-US" altLang="zh-CN" sz="2800" b="1" i="1" kern="100">
                <a:solidFill>
                  <a:srgbClr val="C00000"/>
                </a:solidFill>
                <a:latin typeface="Times New Roman" panose="02020603050405020304" pitchFamily="18" charset="0"/>
                <a:ea typeface="黑体" panose="02010609060101010101" charset="-122"/>
                <a:cs typeface="Times New Roman" panose="02020603050405020304" pitchFamily="18" charset="0"/>
              </a:rPr>
              <a:t>m</a:t>
            </a:r>
            <a:r>
              <a:rPr lang="en-US" altLang="zh-CN" sz="2800" b="1" kern="100">
                <a:solidFill>
                  <a:srgbClr val="C00000"/>
                </a:solidFill>
                <a:latin typeface="Times New Roman" panose="02020603050405020304" pitchFamily="18" charset="0"/>
                <a:ea typeface="黑体" panose="02010609060101010101" charset="-122"/>
                <a:cs typeface="Times New Roman" panose="02020603050405020304" pitchFamily="18" charset="0"/>
              </a:rPr>
              <a:t>(1</a:t>
            </a:r>
            <a:r>
              <a:rPr lang="zh-CN" altLang="zh-CN" sz="2800" b="1" kern="100">
                <a:solidFill>
                  <a:srgbClr val="C00000"/>
                </a:solidFill>
                <a:latin typeface="Times New Roman" panose="02020603050405020304" pitchFamily="18" charset="0"/>
                <a:ea typeface="黑体" panose="02010609060101010101" charset="-122"/>
                <a:cs typeface="Times New Roman" panose="02020603050405020304" pitchFamily="18" charset="0"/>
              </a:rPr>
              <a:t>－</a:t>
            </a:r>
            <a:r>
              <a:rPr lang="en-US" altLang="zh-CN" sz="2800" b="1" i="1" kern="100">
                <a:solidFill>
                  <a:srgbClr val="C00000"/>
                </a:solidFill>
                <a:latin typeface="Times New Roman" panose="02020603050405020304" pitchFamily="18" charset="0"/>
                <a:ea typeface="黑体" panose="02010609060101010101" charset="-122"/>
                <a:cs typeface="Times New Roman" panose="02020603050405020304" pitchFamily="18" charset="0"/>
              </a:rPr>
              <a:t>n</a:t>
            </a:r>
            <a:r>
              <a:rPr lang="en-US" altLang="zh-CN" sz="2800" b="1" kern="100">
                <a:solidFill>
                  <a:srgbClr val="C00000"/>
                </a:solidFill>
                <a:latin typeface="Times New Roman" panose="02020603050405020304" pitchFamily="18" charset="0"/>
                <a:ea typeface="黑体" panose="02010609060101010101" charset="-122"/>
                <a:cs typeface="Times New Roman" panose="02020603050405020304" pitchFamily="18" charset="0"/>
              </a:rPr>
              <a:t>)</a:t>
            </a:r>
            <a:r>
              <a:rPr lang="zh-CN" altLang="zh-CN" sz="2800" b="1" kern="100">
                <a:solidFill>
                  <a:srgbClr val="C00000"/>
                </a:solidFill>
                <a:latin typeface="Times New Roman" panose="02020603050405020304" pitchFamily="18" charset="0"/>
                <a:ea typeface="黑体" panose="02010609060101010101" charset="-122"/>
                <a:cs typeface="Times New Roman" panose="02020603050405020304" pitchFamily="18" charset="0"/>
              </a:rPr>
              <a:t>＋</a:t>
            </a:r>
            <a:r>
              <a:rPr lang="en-US" altLang="zh-CN" sz="2800" b="1" i="1" kern="100">
                <a:solidFill>
                  <a:srgbClr val="C00000"/>
                </a:solidFill>
                <a:latin typeface="Times New Roman" panose="02020603050405020304" pitchFamily="18" charset="0"/>
                <a:ea typeface="黑体" panose="02010609060101010101" charset="-122"/>
                <a:cs typeface="Times New Roman" panose="02020603050405020304" pitchFamily="18" charset="0"/>
              </a:rPr>
              <a:t>n</a:t>
            </a:r>
            <a:r>
              <a:rPr lang="en-US" altLang="zh-CN" sz="2800" b="1" kern="100">
                <a:solidFill>
                  <a:srgbClr val="C00000"/>
                </a:solidFill>
                <a:latin typeface="Times New Roman" panose="02020603050405020304" pitchFamily="18" charset="0"/>
                <a:ea typeface="黑体" panose="02010609060101010101" charset="-122"/>
                <a:cs typeface="Times New Roman" panose="02020603050405020304" pitchFamily="18" charset="0"/>
              </a:rPr>
              <a:t>·(1</a:t>
            </a:r>
            <a:r>
              <a:rPr lang="zh-CN" altLang="zh-CN" sz="2800" b="1" kern="100">
                <a:solidFill>
                  <a:srgbClr val="C00000"/>
                </a:solidFill>
                <a:latin typeface="Times New Roman" panose="02020603050405020304" pitchFamily="18" charset="0"/>
                <a:ea typeface="黑体" panose="02010609060101010101" charset="-122"/>
                <a:cs typeface="Times New Roman" panose="02020603050405020304" pitchFamily="18" charset="0"/>
              </a:rPr>
              <a:t>－</a:t>
            </a:r>
            <a:r>
              <a:rPr lang="en-US" altLang="zh-CN" sz="2800" b="1" i="1" kern="100">
                <a:solidFill>
                  <a:srgbClr val="C00000"/>
                </a:solidFill>
                <a:latin typeface="Times New Roman" panose="02020603050405020304" pitchFamily="18" charset="0"/>
                <a:ea typeface="黑体" panose="02010609060101010101" charset="-122"/>
                <a:cs typeface="Times New Roman" panose="02020603050405020304" pitchFamily="18" charset="0"/>
              </a:rPr>
              <a:t>m</a:t>
            </a:r>
            <a:r>
              <a:rPr lang="en-US" altLang="zh-CN" sz="2800" b="1" kern="100">
                <a:solidFill>
                  <a:srgbClr val="C00000"/>
                </a:solidFill>
                <a:latin typeface="Times New Roman" panose="02020603050405020304" pitchFamily="18" charset="0"/>
                <a:ea typeface="黑体" panose="02010609060101010101" charset="-122"/>
                <a:cs typeface="Times New Roman" panose="02020603050405020304" pitchFamily="18" charset="0"/>
              </a:rPr>
              <a:t>)</a:t>
            </a:r>
            <a:endParaRPr lang="zh-CN" altLang="zh-CN" sz="2800" b="1" kern="100">
              <a:solidFill>
                <a:srgbClr val="C00000"/>
              </a:solidFill>
              <a:effectLst/>
              <a:latin typeface="Times New Roman" panose="02020603050405020304" pitchFamily="18" charset="0"/>
              <a:ea typeface="黑体" panose="02010609060101010101" charset="-122"/>
              <a:cs typeface="Times New Roman" panose="02020603050405020304" pitchFamily="18" charset="0"/>
            </a:endParaRPr>
          </a:p>
        </p:txBody>
      </p:sp>
      <p:grpSp>
        <p:nvGrpSpPr>
          <p:cNvPr id="7" name="组合 6"/>
          <p:cNvGrpSpPr/>
          <p:nvPr>
            <p:custDataLst>
              <p:tags r:id="rId15"/>
            </p:custDataLst>
          </p:nvPr>
        </p:nvGrpSpPr>
        <p:grpSpPr>
          <a:xfrm>
            <a:off x="15875" y="374650"/>
            <a:ext cx="3636010" cy="598170"/>
            <a:chOff x="0" y="127"/>
            <a:chExt cx="5726" cy="942"/>
          </a:xfrm>
        </p:grpSpPr>
        <p:sp>
          <p:nvSpPr>
            <p:cNvPr id="8" name="文本框 7"/>
            <p:cNvSpPr txBox="1"/>
            <p:nvPr>
              <p:custDataLst>
                <p:tags r:id="rId16"/>
              </p:custDataLst>
            </p:nvPr>
          </p:nvSpPr>
          <p:spPr>
            <a:xfrm>
              <a:off x="344" y="161"/>
              <a:ext cx="5383" cy="603"/>
            </a:xfrm>
            <a:prstGeom prst="rect">
              <a:avLst/>
            </a:prstGeom>
            <a:noFill/>
          </p:spPr>
          <p:txBody>
            <a:bodyPr wrap="square" rtlCol="0"/>
            <a:lstStyle/>
            <a:p>
              <a:pPr fontAlgn="t">
                <a:lnSpc>
                  <a:spcPct val="60000"/>
                </a:lnSpc>
              </a:pPr>
              <a:r>
                <a:rPr lang="zh-CN" altLang="en-US" sz="3200" baseline="-25000">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rPr>
                <a:t>遗传规律应用</a:t>
              </a:r>
              <a:endParaRPr lang="zh-CN" altLang="en-US" sz="3200" baseline="-25000">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endParaRPr>
            </a:p>
          </p:txBody>
        </p:sp>
        <p:sp>
          <p:nvSpPr>
            <p:cNvPr id="9" name="矩形 8"/>
            <p:cNvSpPr/>
            <p:nvPr>
              <p:custDataLst>
                <p:tags r:id="rId17"/>
              </p:custDataLst>
            </p:nvPr>
          </p:nvSpPr>
          <p:spPr>
            <a:xfrm>
              <a:off x="0" y="127"/>
              <a:ext cx="344" cy="942"/>
            </a:xfrm>
            <a:prstGeom prst="rect">
              <a:avLst/>
            </a:prstGeom>
            <a:solidFill>
              <a:srgbClr val="3043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Times New Roman" panose="02020603050405020304" pitchFamily="18" charset="0"/>
                <a:ea typeface="楷体" panose="02010609060101010101" pitchFamily="49" charset="-122"/>
                <a:sym typeface="Times New Roman" panose="02020603050405020304" pitchFamily="18" charset="0"/>
              </a:endParaRPr>
            </a:p>
          </p:txBody>
        </p:sp>
        <p:sp>
          <p:nvSpPr>
            <p:cNvPr id="12" name="文本框 11"/>
            <p:cNvSpPr txBox="1"/>
            <p:nvPr>
              <p:custDataLst>
                <p:tags r:id="rId18"/>
              </p:custDataLst>
            </p:nvPr>
          </p:nvSpPr>
          <p:spPr>
            <a:xfrm>
              <a:off x="431" y="699"/>
              <a:ext cx="4168" cy="349"/>
            </a:xfrm>
            <a:prstGeom prst="rect">
              <a:avLst/>
            </a:prstGeom>
            <a:noFill/>
          </p:spPr>
          <p:txBody>
            <a:bodyPr wrap="square">
              <a:spAutoFit/>
            </a:bodyPr>
            <a:lstStyle/>
            <a:p>
              <a:pPr fontAlgn="t">
                <a:lnSpc>
                  <a:spcPct val="60000"/>
                </a:lnSpc>
              </a:pPr>
              <a:r>
                <a:rPr lang="en-US" altLang="zh-CN" sz="1800" baseline="-25000">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rPr>
                <a:t>Application of genetic law</a:t>
              </a:r>
              <a:endParaRPr lang="en-US" altLang="zh-CN" sz="1800" baseline="-25000">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endParaRPr>
            </a:p>
          </p:txBody>
        </p:sp>
      </p:grpSp>
      <p:sp>
        <p:nvSpPr>
          <p:cNvPr id="13" name="Text Box 15"/>
          <p:cNvSpPr txBox="1">
            <a:spLocks noChangeArrowheads="1"/>
          </p:cNvSpPr>
          <p:nvPr>
            <p:custDataLst>
              <p:tags r:id="rId19"/>
            </p:custDataLst>
          </p:nvPr>
        </p:nvSpPr>
        <p:spPr bwMode="auto">
          <a:xfrm>
            <a:off x="-17145" y="396240"/>
            <a:ext cx="12209145" cy="583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lnSpc>
                <a:spcPct val="100000"/>
              </a:lnSpc>
              <a:defRPr/>
            </a:pPr>
            <a:r>
              <a:rPr lang="zh-CN" altLang="en-US" sz="3200" b="1">
                <a:solidFill>
                  <a:srgbClr val="4410EE"/>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遗传病概率求解</a:t>
            </a:r>
            <a:endParaRPr lang="zh-CN" altLang="en-US" sz="3200" b="1">
              <a:solidFill>
                <a:srgbClr val="4410EE"/>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endParaRPr>
          </a:p>
        </p:txBody>
      </p:sp>
    </p:spTree>
    <p:custDataLst>
      <p:tags r:id="rId20"/>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500"/>
                                        <p:tgtEl>
                                          <p:spTgt spid="3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500"/>
                                        <p:tgtEl>
                                          <p:spTgt spid="2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500"/>
                                        <p:tgtEl>
                                          <p:spTgt spid="31"/>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fade">
                                      <p:cBhvr>
                                        <p:cTn id="3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31" grpId="0"/>
      <p:bldP spid="33" grpId="0"/>
      <p:bldP spid="34"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grpSp>
        <p:nvGrpSpPr>
          <p:cNvPr id="2" name="组合 1"/>
          <p:cNvGrpSpPr/>
          <p:nvPr>
            <p:custDataLst>
              <p:tags r:id="rId4"/>
            </p:custDataLst>
          </p:nvPr>
        </p:nvGrpSpPr>
        <p:grpSpPr>
          <a:xfrm>
            <a:off x="15875" y="374650"/>
            <a:ext cx="3636010" cy="598170"/>
            <a:chOff x="0" y="127"/>
            <a:chExt cx="5726" cy="942"/>
          </a:xfrm>
        </p:grpSpPr>
        <p:sp>
          <p:nvSpPr>
            <p:cNvPr id="10" name="文本框 9"/>
            <p:cNvSpPr txBox="1"/>
            <p:nvPr>
              <p:custDataLst>
                <p:tags r:id="rId5"/>
              </p:custDataLst>
            </p:nvPr>
          </p:nvSpPr>
          <p:spPr>
            <a:xfrm>
              <a:off x="344" y="161"/>
              <a:ext cx="5383" cy="603"/>
            </a:xfrm>
            <a:prstGeom prst="rect">
              <a:avLst/>
            </a:prstGeom>
            <a:noFill/>
          </p:spPr>
          <p:txBody>
            <a:bodyPr wrap="square" rtlCol="0"/>
            <a:lstStyle/>
            <a:p>
              <a:pPr fontAlgn="t">
                <a:lnSpc>
                  <a:spcPct val="60000"/>
                </a:lnSpc>
              </a:pPr>
              <a:r>
                <a:rPr lang="zh-CN" altLang="en-US" sz="3200" baseline="-25000">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rPr>
                <a:t>遗传规律应用</a:t>
              </a:r>
              <a:endParaRPr lang="zh-CN" altLang="en-US" sz="3200" baseline="-25000">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endParaRPr>
            </a:p>
          </p:txBody>
        </p:sp>
        <p:sp>
          <p:nvSpPr>
            <p:cNvPr id="11" name="矩形 10"/>
            <p:cNvSpPr/>
            <p:nvPr>
              <p:custDataLst>
                <p:tags r:id="rId6"/>
              </p:custDataLst>
            </p:nvPr>
          </p:nvSpPr>
          <p:spPr>
            <a:xfrm>
              <a:off x="0" y="127"/>
              <a:ext cx="344" cy="942"/>
            </a:xfrm>
            <a:prstGeom prst="rect">
              <a:avLst/>
            </a:prstGeom>
            <a:solidFill>
              <a:srgbClr val="3043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Times New Roman" panose="02020603050405020304" pitchFamily="18" charset="0"/>
                <a:ea typeface="楷体" panose="02010609060101010101" pitchFamily="49" charset="-122"/>
                <a:sym typeface="Times New Roman" panose="02020603050405020304" pitchFamily="18" charset="0"/>
              </a:endParaRPr>
            </a:p>
          </p:txBody>
        </p:sp>
        <p:sp>
          <p:nvSpPr>
            <p:cNvPr id="45" name="文本框 44"/>
            <p:cNvSpPr txBox="1"/>
            <p:nvPr>
              <p:custDataLst>
                <p:tags r:id="rId7"/>
              </p:custDataLst>
            </p:nvPr>
          </p:nvSpPr>
          <p:spPr>
            <a:xfrm>
              <a:off x="431" y="699"/>
              <a:ext cx="4168" cy="349"/>
            </a:xfrm>
            <a:prstGeom prst="rect">
              <a:avLst/>
            </a:prstGeom>
            <a:noFill/>
          </p:spPr>
          <p:txBody>
            <a:bodyPr wrap="square">
              <a:spAutoFit/>
            </a:bodyPr>
            <a:lstStyle/>
            <a:p>
              <a:pPr fontAlgn="t">
                <a:lnSpc>
                  <a:spcPct val="60000"/>
                </a:lnSpc>
              </a:pPr>
              <a:r>
                <a:rPr lang="en-US" altLang="zh-CN" sz="1800" baseline="-25000">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rPr>
                <a:t>Application of genetic law</a:t>
              </a:r>
              <a:endParaRPr lang="en-US" altLang="zh-CN" sz="1800" baseline="-25000">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endParaRPr>
            </a:p>
          </p:txBody>
        </p:sp>
      </p:grpSp>
      <p:sp>
        <p:nvSpPr>
          <p:cNvPr id="15" name="Text Box 2"/>
          <p:cNvSpPr txBox="1"/>
          <p:nvPr>
            <p:custDataLst>
              <p:tags r:id="rId8"/>
            </p:custDataLst>
          </p:nvPr>
        </p:nvSpPr>
        <p:spPr>
          <a:xfrm>
            <a:off x="635" y="1255395"/>
            <a:ext cx="12191365" cy="5077460"/>
          </a:xfrm>
          <a:prstGeom prst="rect">
            <a:avLst/>
          </a:prstGeom>
          <a:noFill/>
          <a:ln w="9525">
            <a:noFill/>
          </a:ln>
        </p:spPr>
        <p:txBody>
          <a:bodyPr wrap="square">
            <a:spAutoFit/>
          </a:bodyPr>
          <a:lstStyle/>
          <a:p>
            <a:pPr marR="0" algn="just" defTabSz="914400">
              <a:lnSpc>
                <a:spcPct val="150000"/>
              </a:lnSpc>
              <a:buClrTx/>
              <a:buSzTx/>
              <a:defRPr/>
            </a:pPr>
            <a:r>
              <a:rPr kumimoji="0" lang="zh-CN" altLang="en-US"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rPr>
              <a:t>例题</a:t>
            </a:r>
            <a:r>
              <a:rPr lang="zh-CN" altLang="en-US" sz="2400" b="1" noProof="1">
                <a:latin typeface="Times New Roman" panose="02020603050405020304" pitchFamily="18" charset="0"/>
                <a:ea typeface="黑体" panose="02010609060101010101" charset="-122"/>
                <a:cs typeface="Times New Roman" panose="02020603050405020304" pitchFamily="18" charset="0"/>
              </a:rPr>
              <a:t>：</a:t>
            </a:r>
            <a:r>
              <a:rPr kumimoji="0" lang="zh-CN" altLang="en-US"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rPr>
              <a:t>在一个家庭中，父亲是多指患者（由显性致病基因</a:t>
            </a:r>
            <a:r>
              <a:rPr kumimoji="0" lang="en-US" altLang="zh-CN"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rPr>
              <a:t>P</a:t>
            </a:r>
            <a:r>
              <a:rPr kumimoji="0" lang="zh-CN" altLang="en-US"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rPr>
              <a:t>控制），母亲的表现型正常，他们婚后却生了一个手指正常但患先天聋哑（由隐性致病基因</a:t>
            </a:r>
            <a:r>
              <a:rPr kumimoji="0" lang="en-US" altLang="zh-CN"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rPr>
              <a:t>d</a:t>
            </a:r>
            <a:r>
              <a:rPr kumimoji="0" lang="zh-CN" altLang="en-US"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rPr>
              <a:t>控制，基因型为</a:t>
            </a:r>
            <a:r>
              <a:rPr kumimoji="0" lang="en-US" altLang="zh-CN"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rPr>
              <a:t>dd</a:t>
            </a:r>
            <a:r>
              <a:rPr kumimoji="0" lang="zh-CN" altLang="en-US"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rPr>
              <a:t>）的小孩。请推断父亲和母亲的基因型，并预测他们再生一个小孩：</a:t>
            </a:r>
            <a:endParaRPr kumimoji="0" lang="zh-CN" altLang="en-US"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endParaRPr>
          </a:p>
          <a:p>
            <a:pPr marR="0" algn="just" defTabSz="914400">
              <a:lnSpc>
                <a:spcPct val="150000"/>
              </a:lnSpc>
              <a:buClrTx/>
              <a:buSzTx/>
              <a:defRPr/>
            </a:pPr>
            <a:r>
              <a:rPr kumimoji="0" lang="zh-CN" altLang="en-US"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sym typeface="+mn-ea"/>
              </a:rPr>
              <a:t>（</a:t>
            </a:r>
            <a:r>
              <a:rPr kumimoji="0" lang="en-US" altLang="zh-CN"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sym typeface="+mn-ea"/>
              </a:rPr>
              <a:t>1</a:t>
            </a:r>
            <a:r>
              <a:rPr kumimoji="0" lang="zh-CN" altLang="en-US"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sym typeface="+mn-ea"/>
              </a:rPr>
              <a:t>）父亲的基因型</a:t>
            </a:r>
            <a:r>
              <a:rPr kumimoji="0" lang="zh-CN" altLang="en-US" sz="2400" b="1" u="sng" kern="1200" cap="none" spc="0" normalizeH="0" baseline="0" noProof="1">
                <a:latin typeface="Times New Roman" panose="02020603050405020304" pitchFamily="18" charset="0"/>
                <a:ea typeface="黑体" panose="02010609060101010101" charset="-122"/>
                <a:cs typeface="Times New Roman" panose="02020603050405020304" pitchFamily="18" charset="0"/>
                <a:sym typeface="+mn-ea"/>
              </a:rPr>
              <a:t>              </a:t>
            </a:r>
            <a:r>
              <a:rPr kumimoji="0" lang="zh-CN" altLang="en-US"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sym typeface="+mn-ea"/>
              </a:rPr>
              <a:t>母亲的基因型</a:t>
            </a:r>
            <a:r>
              <a:rPr lang="en-US" altLang="zh-CN" sz="2400" b="1" u="sng" noProof="1">
                <a:latin typeface="Times New Roman" panose="02020603050405020304" pitchFamily="18" charset="0"/>
                <a:ea typeface="黑体" panose="02010609060101010101" charset="-122"/>
                <a:cs typeface="Times New Roman" panose="02020603050405020304" pitchFamily="18" charset="0"/>
                <a:sym typeface="+mn-ea"/>
              </a:rPr>
              <a:t>            </a:t>
            </a:r>
            <a:r>
              <a:rPr kumimoji="0" lang="zh-CN" altLang="en-US"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sym typeface="+mn-ea"/>
              </a:rPr>
              <a:t>。 </a:t>
            </a:r>
            <a:r>
              <a:rPr kumimoji="0" lang="zh-CN" altLang="en-US" sz="2400" b="1" u="sng" kern="1200" cap="none" spc="0" normalizeH="0" baseline="0" noProof="1">
                <a:latin typeface="Times New Roman" panose="02020603050405020304" pitchFamily="18" charset="0"/>
                <a:ea typeface="黑体" panose="02010609060101010101" charset="-122"/>
                <a:cs typeface="Times New Roman" panose="02020603050405020304" pitchFamily="18" charset="0"/>
                <a:sym typeface="+mn-ea"/>
              </a:rPr>
              <a:t>             </a:t>
            </a:r>
            <a:r>
              <a:rPr kumimoji="0" lang="zh-CN" altLang="en-US"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sym typeface="+mn-ea"/>
              </a:rPr>
              <a:t>             </a:t>
            </a:r>
            <a:r>
              <a:rPr kumimoji="0" lang="zh-CN" altLang="en-US" sz="2400" b="1" u="sng" kern="1200" cap="none" spc="0" normalizeH="0" baseline="0" noProof="1">
                <a:latin typeface="Times New Roman" panose="02020603050405020304" pitchFamily="18" charset="0"/>
                <a:ea typeface="黑体" panose="02010609060101010101" charset="-122"/>
                <a:cs typeface="Times New Roman" panose="02020603050405020304" pitchFamily="18" charset="0"/>
                <a:sym typeface="+mn-ea"/>
              </a:rPr>
              <a:t>       </a:t>
            </a:r>
            <a:endParaRPr kumimoji="0" lang="zh-CN" altLang="en-US"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endParaRPr>
          </a:p>
          <a:p>
            <a:pPr marR="0" algn="just" defTabSz="914400">
              <a:lnSpc>
                <a:spcPct val="150000"/>
              </a:lnSpc>
              <a:buClrTx/>
              <a:buSzTx/>
              <a:defRPr/>
            </a:pPr>
            <a:r>
              <a:rPr kumimoji="0" lang="zh-CN" altLang="en-US"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rPr>
              <a:t>（</a:t>
            </a:r>
            <a:r>
              <a:rPr kumimoji="0" lang="en-US" altLang="zh-CN"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rPr>
              <a:t>2</a:t>
            </a:r>
            <a:r>
              <a:rPr kumimoji="0" lang="zh-CN" altLang="en-US"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rPr>
              <a:t>）只患多指的概率：</a:t>
            </a:r>
            <a:endParaRPr kumimoji="0" lang="en-US" altLang="zh-CN"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endParaRPr>
          </a:p>
          <a:p>
            <a:pPr marR="0" algn="just" defTabSz="914400">
              <a:lnSpc>
                <a:spcPct val="150000"/>
              </a:lnSpc>
              <a:buClrTx/>
              <a:buSzTx/>
              <a:defRPr/>
            </a:pPr>
            <a:r>
              <a:rPr kumimoji="0" lang="zh-CN" altLang="en-US"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rPr>
              <a:t>（</a:t>
            </a:r>
            <a:r>
              <a:rPr kumimoji="0" lang="en-US" altLang="zh-CN"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rPr>
              <a:t>3</a:t>
            </a:r>
            <a:r>
              <a:rPr kumimoji="0" lang="zh-CN" altLang="en-US"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rPr>
              <a:t>）只患先天聋哑的概率：</a:t>
            </a:r>
            <a:endParaRPr kumimoji="0" lang="zh-CN" altLang="en-US"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endParaRPr>
          </a:p>
          <a:p>
            <a:pPr marR="0" algn="just" defTabSz="914400">
              <a:lnSpc>
                <a:spcPct val="150000"/>
              </a:lnSpc>
              <a:buClrTx/>
              <a:buSzTx/>
              <a:defRPr/>
            </a:pPr>
            <a:r>
              <a:rPr kumimoji="0" lang="zh-CN" altLang="en-US"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rPr>
              <a:t>（</a:t>
            </a:r>
            <a:r>
              <a:rPr kumimoji="0" lang="en-US" altLang="zh-CN"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rPr>
              <a:t>4</a:t>
            </a:r>
            <a:r>
              <a:rPr kumimoji="0" lang="zh-CN" altLang="en-US"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rPr>
              <a:t>）两病皆患的</a:t>
            </a:r>
            <a:r>
              <a:rPr lang="zh-CN" altLang="en-US" sz="2400" b="1" noProof="1">
                <a:latin typeface="Times New Roman" panose="02020603050405020304" pitchFamily="18" charset="0"/>
                <a:ea typeface="黑体" panose="02010609060101010101" charset="-122"/>
                <a:cs typeface="Times New Roman" panose="02020603050405020304" pitchFamily="18" charset="0"/>
              </a:rPr>
              <a:t>概率：</a:t>
            </a:r>
            <a:endParaRPr kumimoji="0" lang="zh-CN" altLang="en-US"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endParaRPr>
          </a:p>
          <a:p>
            <a:pPr marR="0" algn="just" defTabSz="914400">
              <a:lnSpc>
                <a:spcPct val="150000"/>
              </a:lnSpc>
              <a:buClrTx/>
              <a:buSzTx/>
              <a:defRPr/>
            </a:pPr>
            <a:r>
              <a:rPr kumimoji="0" lang="zh-CN" altLang="en-US"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rPr>
              <a:t>（</a:t>
            </a:r>
            <a:r>
              <a:rPr kumimoji="0" lang="en-US" altLang="zh-CN"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rPr>
              <a:t>5</a:t>
            </a:r>
            <a:r>
              <a:rPr kumimoji="0" lang="zh-CN" altLang="en-US"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rPr>
              <a:t>）不患病的概率：</a:t>
            </a:r>
            <a:endParaRPr kumimoji="0" lang="zh-CN" altLang="en-US"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endParaRPr>
          </a:p>
          <a:p>
            <a:pPr marR="0" algn="just" defTabSz="914400">
              <a:lnSpc>
                <a:spcPct val="150000"/>
              </a:lnSpc>
              <a:buClrTx/>
              <a:buSzTx/>
              <a:defRPr/>
            </a:pPr>
            <a:r>
              <a:rPr kumimoji="0" lang="zh-CN" altLang="en-US"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rPr>
              <a:t>（</a:t>
            </a:r>
            <a:r>
              <a:rPr kumimoji="0" lang="en-US" altLang="zh-CN"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rPr>
              <a:t>6</a:t>
            </a:r>
            <a:r>
              <a:rPr kumimoji="0" lang="zh-CN" altLang="en-US"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rPr>
              <a:t>）只患一种病的概率：</a:t>
            </a:r>
            <a:endParaRPr kumimoji="0" lang="zh-CN" altLang="en-US" sz="2400" b="1" kern="1200" cap="none" spc="0" normalizeH="0" baseline="0" noProof="1">
              <a:latin typeface="Times New Roman" panose="02020603050405020304" pitchFamily="18" charset="0"/>
              <a:ea typeface="黑体" panose="02010609060101010101" charset="-122"/>
              <a:cs typeface="Times New Roman" panose="02020603050405020304" pitchFamily="18" charset="0"/>
            </a:endParaRPr>
          </a:p>
        </p:txBody>
      </p:sp>
      <p:sp>
        <p:nvSpPr>
          <p:cNvPr id="16" name="Text Box 20"/>
          <p:cNvSpPr txBox="1"/>
          <p:nvPr>
            <p:custDataLst>
              <p:tags r:id="rId9"/>
            </p:custDataLst>
          </p:nvPr>
        </p:nvSpPr>
        <p:spPr>
          <a:xfrm>
            <a:off x="4212547" y="3609599"/>
            <a:ext cx="572135" cy="460375"/>
          </a:xfrm>
          <a:prstGeom prst="rect">
            <a:avLst/>
          </a:prstGeom>
          <a:noFill/>
          <a:ln w="9525">
            <a:noFill/>
          </a:ln>
        </p:spPr>
        <p:txBody>
          <a:bodyPr wrap="none" anchor="t">
            <a:spAutoFit/>
          </a:bodyPr>
          <a:lstStyle/>
          <a:p>
            <a:pPr algn="ct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rPr>
              <a:t>3/8</a:t>
            </a:r>
            <a:endPar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17" name="Text Box 21"/>
          <p:cNvSpPr txBox="1"/>
          <p:nvPr>
            <p:custDataLst>
              <p:tags r:id="rId10"/>
            </p:custDataLst>
          </p:nvPr>
        </p:nvSpPr>
        <p:spPr>
          <a:xfrm>
            <a:off x="4212499" y="4128139"/>
            <a:ext cx="572135" cy="460375"/>
          </a:xfrm>
          <a:prstGeom prst="rect">
            <a:avLst/>
          </a:prstGeom>
          <a:noFill/>
          <a:ln w="9525">
            <a:noFill/>
          </a:ln>
        </p:spPr>
        <p:txBody>
          <a:bodyPr wrap="none" anchor="t">
            <a:spAutoFit/>
          </a:bodyPr>
          <a:lstStyle/>
          <a:p>
            <a:pPr algn="ct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rPr>
              <a:t>1/8</a:t>
            </a:r>
            <a:endPar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18" name="Text Box 22"/>
          <p:cNvSpPr txBox="1"/>
          <p:nvPr>
            <p:custDataLst>
              <p:tags r:id="rId11"/>
            </p:custDataLst>
          </p:nvPr>
        </p:nvSpPr>
        <p:spPr>
          <a:xfrm>
            <a:off x="4212407" y="4646832"/>
            <a:ext cx="572135" cy="460375"/>
          </a:xfrm>
          <a:prstGeom prst="rect">
            <a:avLst/>
          </a:prstGeom>
          <a:noFill/>
          <a:ln w="9525">
            <a:noFill/>
          </a:ln>
        </p:spPr>
        <p:txBody>
          <a:bodyPr wrap="none" anchor="t">
            <a:spAutoFit/>
          </a:bodyPr>
          <a:lstStyle/>
          <a:p>
            <a:pPr algn="ct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rPr>
              <a:t>1/8</a:t>
            </a:r>
            <a:endPar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19" name="Text Box 23"/>
          <p:cNvSpPr txBox="1"/>
          <p:nvPr>
            <p:custDataLst>
              <p:tags r:id="rId12"/>
            </p:custDataLst>
          </p:nvPr>
        </p:nvSpPr>
        <p:spPr>
          <a:xfrm>
            <a:off x="4212407" y="5165525"/>
            <a:ext cx="572135" cy="460375"/>
          </a:xfrm>
          <a:prstGeom prst="rect">
            <a:avLst/>
          </a:prstGeom>
          <a:noFill/>
          <a:ln w="9525">
            <a:noFill/>
          </a:ln>
        </p:spPr>
        <p:txBody>
          <a:bodyPr wrap="none" anchor="t">
            <a:spAutoFit/>
          </a:bodyPr>
          <a:lstStyle/>
          <a:p>
            <a:pPr algn="ct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rPr>
              <a:t>3/8</a:t>
            </a:r>
            <a:endPar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20" name="Text Box 24"/>
          <p:cNvSpPr txBox="1"/>
          <p:nvPr>
            <p:custDataLst>
              <p:tags r:id="rId13"/>
            </p:custDataLst>
          </p:nvPr>
        </p:nvSpPr>
        <p:spPr>
          <a:xfrm>
            <a:off x="4212547" y="5791106"/>
            <a:ext cx="572135" cy="460375"/>
          </a:xfrm>
          <a:prstGeom prst="rect">
            <a:avLst/>
          </a:prstGeom>
          <a:noFill/>
          <a:ln w="9525">
            <a:noFill/>
          </a:ln>
        </p:spPr>
        <p:txBody>
          <a:bodyPr wrap="none" anchor="t">
            <a:spAutoFit/>
          </a:bodyPr>
          <a:lstStyle/>
          <a:p>
            <a:pPr algn="ct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rPr>
              <a:t>1/2</a:t>
            </a:r>
            <a:endPar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21" name="Text Box 20"/>
          <p:cNvSpPr txBox="1"/>
          <p:nvPr>
            <p:custDataLst>
              <p:tags r:id="rId14"/>
            </p:custDataLst>
          </p:nvPr>
        </p:nvSpPr>
        <p:spPr>
          <a:xfrm>
            <a:off x="2736113" y="3008958"/>
            <a:ext cx="928370" cy="460375"/>
          </a:xfrm>
          <a:prstGeom prst="rect">
            <a:avLst/>
          </a:prstGeom>
          <a:noFill/>
          <a:ln w="9525">
            <a:noFill/>
          </a:ln>
        </p:spPr>
        <p:txBody>
          <a:bodyPr wrap="none">
            <a:spAutoFit/>
          </a:bodyPr>
          <a:lstStyle/>
          <a:p>
            <a:pPr marR="0" algn="ctr" defTabSz="914400">
              <a:buClrTx/>
              <a:buSzTx/>
              <a:defRPr/>
            </a:pPr>
            <a:r>
              <a:rPr kumimoji="0" lang="en-US" altLang="zh-CN" sz="2400" b="1" kern="1200" cap="none" spc="0" normalizeH="0" baseline="0" noProof="1">
                <a:solidFill>
                  <a:srgbClr val="3333FF"/>
                </a:solidFill>
                <a:latin typeface="Times New Roman" panose="02020603050405020304" pitchFamily="18" charset="0"/>
                <a:ea typeface="黑体" panose="02010609060101010101" charset="-122"/>
                <a:cs typeface="Times New Roman" panose="02020603050405020304" pitchFamily="18" charset="0"/>
              </a:rPr>
              <a:t>Pp</a:t>
            </a:r>
            <a:r>
              <a:rPr kumimoji="0" lang="en-US" altLang="zh-CN" sz="2400" b="1" kern="1200" cap="none" spc="0" normalizeH="0" baseline="0" noProof="1">
                <a:gradFill>
                  <a:gsLst>
                    <a:gs pos="0">
                      <a:srgbClr val="FE4444"/>
                    </a:gs>
                    <a:gs pos="100000">
                      <a:srgbClr val="832B2B"/>
                    </a:gs>
                  </a:gsLst>
                  <a:lin scaled="0"/>
                </a:gradFill>
                <a:latin typeface="Times New Roman" panose="02020603050405020304" pitchFamily="18" charset="0"/>
                <a:ea typeface="黑体" panose="02010609060101010101" charset="-122"/>
                <a:cs typeface="Times New Roman" panose="02020603050405020304" pitchFamily="18" charset="0"/>
              </a:rPr>
              <a:t>Dd</a:t>
            </a:r>
            <a:endParaRPr kumimoji="0" lang="en-US" altLang="zh-CN" sz="2400" b="1" kern="1200" cap="none" spc="0" normalizeH="0" baseline="0" noProof="1">
              <a:gradFill>
                <a:gsLst>
                  <a:gs pos="0">
                    <a:srgbClr val="FE4444"/>
                  </a:gs>
                  <a:gs pos="100000">
                    <a:srgbClr val="832B2B"/>
                  </a:gs>
                </a:gsLst>
                <a:lin scaled="0"/>
              </a:gradFill>
              <a:latin typeface="Times New Roman" panose="02020603050405020304" pitchFamily="18" charset="0"/>
              <a:ea typeface="黑体" panose="02010609060101010101" charset="-122"/>
              <a:cs typeface="Times New Roman" panose="02020603050405020304" pitchFamily="18" charset="0"/>
            </a:endParaRPr>
          </a:p>
        </p:txBody>
      </p:sp>
      <p:sp>
        <p:nvSpPr>
          <p:cNvPr id="22" name="Text Box 20"/>
          <p:cNvSpPr txBox="1"/>
          <p:nvPr>
            <p:custDataLst>
              <p:tags r:id="rId15"/>
            </p:custDataLst>
          </p:nvPr>
        </p:nvSpPr>
        <p:spPr>
          <a:xfrm>
            <a:off x="5494914" y="3009006"/>
            <a:ext cx="1203325" cy="460375"/>
          </a:xfrm>
          <a:prstGeom prst="rect">
            <a:avLst/>
          </a:prstGeom>
          <a:noFill/>
          <a:ln w="9525">
            <a:noFill/>
          </a:ln>
        </p:spPr>
        <p:txBody>
          <a:bodyPr>
            <a:spAutoFit/>
          </a:bodyPr>
          <a:lstStyle/>
          <a:p>
            <a:pPr marR="0" algn="ctr" defTabSz="914400">
              <a:buClrTx/>
              <a:buSzTx/>
              <a:defRPr/>
            </a:pPr>
            <a:r>
              <a:rPr kumimoji="0" lang="en-US" altLang="zh-CN" sz="2400" b="1" kern="1200" cap="none" spc="0" normalizeH="0" baseline="0" noProof="1">
                <a:solidFill>
                  <a:srgbClr val="3333FF"/>
                </a:solidFill>
                <a:latin typeface="Times New Roman" panose="02020603050405020304" pitchFamily="18" charset="0"/>
                <a:ea typeface="黑体" panose="02010609060101010101" charset="-122"/>
                <a:cs typeface="Times New Roman" panose="02020603050405020304" pitchFamily="18" charset="0"/>
              </a:rPr>
              <a:t>pp</a:t>
            </a:r>
            <a:r>
              <a:rPr kumimoji="0" lang="en-US" altLang="zh-CN" sz="2400" b="1" kern="1200" cap="none" spc="0" normalizeH="0" baseline="0" noProof="1">
                <a:gradFill>
                  <a:gsLst>
                    <a:gs pos="0">
                      <a:srgbClr val="FE4444"/>
                    </a:gs>
                    <a:gs pos="100000">
                      <a:srgbClr val="832B2B"/>
                    </a:gs>
                  </a:gsLst>
                  <a:lin scaled="0"/>
                </a:gradFill>
                <a:latin typeface="Times New Roman" panose="02020603050405020304" pitchFamily="18" charset="0"/>
                <a:ea typeface="黑体" panose="02010609060101010101" charset="-122"/>
                <a:cs typeface="Times New Roman" panose="02020603050405020304" pitchFamily="18" charset="0"/>
              </a:rPr>
              <a:t>Dd</a:t>
            </a:r>
            <a:endParaRPr kumimoji="0" lang="en-US" altLang="zh-CN" sz="2400" b="1" kern="1200" cap="none" spc="0" normalizeH="0" baseline="0" noProof="1">
              <a:gradFill>
                <a:gsLst>
                  <a:gs pos="0">
                    <a:srgbClr val="FE4444"/>
                  </a:gs>
                  <a:gs pos="100000">
                    <a:srgbClr val="832B2B"/>
                  </a:gs>
                </a:gsLst>
                <a:lin scaled="0"/>
              </a:gradFill>
              <a:latin typeface="Times New Roman" panose="02020603050405020304" pitchFamily="18" charset="0"/>
              <a:ea typeface="黑体" panose="02010609060101010101" charset="-122"/>
              <a:cs typeface="Times New Roman" panose="02020603050405020304" pitchFamily="18" charset="0"/>
            </a:endParaRPr>
          </a:p>
        </p:txBody>
      </p:sp>
      <p:sp>
        <p:nvSpPr>
          <p:cNvPr id="23" name="Text Box 32"/>
          <p:cNvSpPr txBox="1"/>
          <p:nvPr>
            <p:custDataLst>
              <p:tags r:id="rId16"/>
            </p:custDataLst>
          </p:nvPr>
        </p:nvSpPr>
        <p:spPr>
          <a:xfrm>
            <a:off x="5924809" y="3579119"/>
            <a:ext cx="2587257" cy="2245360"/>
          </a:xfrm>
          <a:prstGeom prst="rect">
            <a:avLst/>
          </a:prstGeom>
          <a:noFill/>
          <a:ln w="9525">
            <a:noFill/>
          </a:ln>
        </p:spPr>
        <p:txBody>
          <a:bodyPr wrap="square">
            <a:spAutoFit/>
          </a:bodyPr>
          <a:lstStyle/>
          <a:p>
            <a:pPr marR="0" defTabSz="914400">
              <a:buClrTx/>
              <a:buSzTx/>
              <a:defRPr/>
            </a:pPr>
            <a:r>
              <a:rPr kumimoji="0" lang="en-US" altLang="zh-CN" sz="2800" b="1" kern="1200" cap="none" spc="0" normalizeH="0" baseline="0" noProof="1">
                <a:latin typeface="Times New Roman" panose="02020603050405020304" pitchFamily="18" charset="0"/>
                <a:ea typeface="黑体" panose="02010609060101010101" charset="-122"/>
                <a:cs typeface="Times New Roman" panose="02020603050405020304" pitchFamily="18" charset="0"/>
                <a:sym typeface="+mn-ea"/>
              </a:rPr>
              <a:t>    </a:t>
            </a:r>
            <a:r>
              <a:rPr kumimoji="0" lang="zh-CN" altLang="en-US" sz="2800" b="1" kern="1200" cap="none" spc="0" normalizeH="0" baseline="0" noProof="1">
                <a:latin typeface="Times New Roman" panose="02020603050405020304" pitchFamily="18" charset="0"/>
                <a:ea typeface="黑体" panose="02010609060101010101" charset="-122"/>
                <a:cs typeface="Times New Roman" panose="02020603050405020304" pitchFamily="18" charset="0"/>
                <a:sym typeface="+mn-ea"/>
              </a:rPr>
              <a:t>多指</a:t>
            </a:r>
            <a:endParaRPr kumimoji="0" lang="en-US" altLang="zh-CN" sz="2800" b="1" kern="1200" cap="none" spc="0" normalizeH="0" baseline="0" noProof="1">
              <a:solidFill>
                <a:schemeClr val="tx2"/>
              </a:solidFill>
              <a:latin typeface="Times New Roman" panose="02020603050405020304" pitchFamily="18" charset="0"/>
              <a:ea typeface="黑体" panose="02010609060101010101" charset="-122"/>
              <a:cs typeface="Times New Roman" panose="02020603050405020304" pitchFamily="18" charset="0"/>
            </a:endParaRPr>
          </a:p>
          <a:p>
            <a:pPr marR="0" defTabSz="914400">
              <a:buClrTx/>
              <a:buSzTx/>
              <a:defRPr/>
            </a:pPr>
            <a:r>
              <a:rPr kumimoji="0" lang="en-US" altLang="zh-CN" sz="2800" b="1" kern="1200" cap="none" spc="0" normalizeH="0" baseline="0" noProof="1">
                <a:solidFill>
                  <a:schemeClr val="tx2"/>
                </a:solidFill>
                <a:latin typeface="Times New Roman" panose="02020603050405020304" pitchFamily="18" charset="0"/>
                <a:ea typeface="黑体" panose="02010609060101010101" charset="-122"/>
                <a:cs typeface="Times New Roman" panose="02020603050405020304" pitchFamily="18" charset="0"/>
              </a:rPr>
              <a:t>1/2</a:t>
            </a:r>
            <a:r>
              <a:rPr kumimoji="0" lang="en-US" altLang="zh-CN" sz="2800" b="1" kern="1200" cap="none" spc="0" normalizeH="0" baseline="0" noProof="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Pp   ----------</a:t>
            </a:r>
            <a:endParaRPr kumimoji="0" lang="zh-CN" altLang="en-US" sz="2800" b="1" kern="1200" cap="none" spc="0" normalizeH="0" baseline="0" noProof="1">
              <a:solidFill>
                <a:schemeClr val="tx2"/>
              </a:solidFill>
              <a:latin typeface="Times New Roman" panose="02020603050405020304" pitchFamily="18" charset="0"/>
              <a:ea typeface="黑体" panose="02010609060101010101" charset="-122"/>
              <a:cs typeface="Times New Roman" panose="02020603050405020304" pitchFamily="18" charset="0"/>
            </a:endParaRPr>
          </a:p>
          <a:p>
            <a:pPr marR="0" defTabSz="914400">
              <a:buClrTx/>
              <a:buSzTx/>
              <a:defRPr/>
            </a:pPr>
            <a:r>
              <a:rPr kumimoji="0" lang="zh-CN" altLang="en-US" sz="2800" b="1" kern="1200" cap="none" spc="0" normalizeH="0" baseline="0" noProof="1">
                <a:solidFill>
                  <a:schemeClr val="tx2"/>
                </a:solidFill>
                <a:latin typeface="Times New Roman" panose="02020603050405020304" pitchFamily="18" charset="0"/>
                <a:ea typeface="黑体" panose="02010609060101010101" charset="-122"/>
                <a:cs typeface="Times New Roman" panose="02020603050405020304" pitchFamily="18" charset="0"/>
              </a:rPr>
              <a:t>   </a:t>
            </a:r>
            <a:endParaRPr kumimoji="0" lang="zh-CN" altLang="en-US" sz="2800" b="1" kern="1200" cap="none" spc="0" normalizeH="0" baseline="0" noProof="1">
              <a:solidFill>
                <a:schemeClr val="tx2"/>
              </a:solidFill>
              <a:latin typeface="Times New Roman" panose="02020603050405020304" pitchFamily="18" charset="0"/>
              <a:ea typeface="黑体" panose="02010609060101010101" charset="-122"/>
              <a:cs typeface="Times New Roman" panose="02020603050405020304" pitchFamily="18" charset="0"/>
            </a:endParaRPr>
          </a:p>
          <a:p>
            <a:pPr marR="0" defTabSz="914400">
              <a:buClrTx/>
              <a:buSzTx/>
              <a:defRPr/>
            </a:pPr>
            <a:r>
              <a:rPr kumimoji="0" lang="en-US" altLang="zh-CN" sz="2800" b="1" kern="1200" cap="none" spc="0" normalizeH="0" baseline="0" noProof="1">
                <a:solidFill>
                  <a:schemeClr val="tx2"/>
                </a:solidFill>
                <a:latin typeface="Times New Roman" panose="02020603050405020304" pitchFamily="18" charset="0"/>
                <a:ea typeface="黑体" panose="02010609060101010101" charset="-122"/>
                <a:cs typeface="Times New Roman" panose="02020603050405020304" pitchFamily="18" charset="0"/>
              </a:rPr>
              <a:t>1/2 </a:t>
            </a:r>
            <a:r>
              <a:rPr kumimoji="0" lang="en-US" altLang="zh-CN" sz="2800" b="1" kern="1200" cap="none" spc="0" normalizeH="0" baseline="0" noProof="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pp   ---------</a:t>
            </a:r>
            <a:endParaRPr kumimoji="0" lang="en-US" altLang="zh-CN" sz="2800" b="1" kern="1200" cap="none" spc="0" normalizeH="0" baseline="0" noProof="1">
              <a:solidFill>
                <a:srgbClr val="FF0000"/>
              </a:solidFill>
              <a:latin typeface="Times New Roman" panose="02020603050405020304" pitchFamily="18" charset="0"/>
              <a:ea typeface="黑体" panose="02010609060101010101" charset="-122"/>
              <a:cs typeface="Times New Roman" panose="02020603050405020304" pitchFamily="18" charset="0"/>
              <a:sym typeface="+mn-ea"/>
            </a:endParaRPr>
          </a:p>
          <a:p>
            <a:pPr marR="0" defTabSz="914400">
              <a:buClrTx/>
              <a:buSzTx/>
              <a:defRPr/>
            </a:pPr>
            <a:r>
              <a:rPr kumimoji="0" lang="zh-CN" altLang="en-US" sz="2800" b="1" kern="1200" cap="none" spc="0" normalizeH="0" baseline="0" noProof="1">
                <a:latin typeface="Times New Roman" panose="02020603050405020304" pitchFamily="18" charset="0"/>
                <a:ea typeface="黑体" panose="02010609060101010101" charset="-122"/>
                <a:cs typeface="Times New Roman" panose="02020603050405020304" pitchFamily="18" charset="0"/>
                <a:sym typeface="+mn-ea"/>
              </a:rPr>
              <a:t>     正常   </a:t>
            </a:r>
            <a:endParaRPr kumimoji="0" lang="zh-CN" altLang="en-US" sz="2800" b="1" kern="1200" cap="none" spc="0" normalizeH="0" baseline="0" noProof="1">
              <a:solidFill>
                <a:schemeClr val="tx2"/>
              </a:solidFill>
              <a:latin typeface="Times New Roman" panose="02020603050405020304" pitchFamily="18" charset="0"/>
              <a:ea typeface="黑体" panose="02010609060101010101" charset="-122"/>
              <a:cs typeface="Times New Roman" panose="02020603050405020304" pitchFamily="18" charset="0"/>
            </a:endParaRPr>
          </a:p>
        </p:txBody>
      </p:sp>
      <p:sp>
        <p:nvSpPr>
          <p:cNvPr id="27" name="Text Box 35"/>
          <p:cNvSpPr txBox="1"/>
          <p:nvPr>
            <p:custDataLst>
              <p:tags r:id="rId17"/>
            </p:custDataLst>
          </p:nvPr>
        </p:nvSpPr>
        <p:spPr>
          <a:xfrm>
            <a:off x="8266952" y="3579119"/>
            <a:ext cx="2097043" cy="2245360"/>
          </a:xfrm>
          <a:prstGeom prst="rect">
            <a:avLst/>
          </a:prstGeom>
          <a:noFill/>
          <a:ln w="9525">
            <a:noFill/>
          </a:ln>
        </p:spPr>
        <p:txBody>
          <a:bodyPr wrap="square">
            <a:spAutoFit/>
          </a:bodyPr>
          <a:lstStyle/>
          <a:p>
            <a:pPr marR="0" defTabSz="914400">
              <a:buClrTx/>
              <a:buSzTx/>
              <a:defRPr/>
            </a:pPr>
            <a:r>
              <a:rPr kumimoji="0" lang="zh-CN" altLang="en-US" sz="2800" b="1" kern="1200" cap="none" spc="0" normalizeH="0" baseline="0" noProof="1">
                <a:latin typeface="Times New Roman" panose="02020603050405020304" pitchFamily="18" charset="0"/>
                <a:ea typeface="黑体" panose="02010609060101010101" charset="-122"/>
                <a:cs typeface="Times New Roman" panose="02020603050405020304" pitchFamily="18" charset="0"/>
                <a:sym typeface="+mn-ea"/>
              </a:rPr>
              <a:t>正常</a:t>
            </a:r>
            <a:endParaRPr kumimoji="0" lang="zh-CN" altLang="en-US" sz="2800" b="1" kern="1200" cap="none" spc="0" normalizeH="0" baseline="0" noProof="1">
              <a:latin typeface="Times New Roman" panose="02020603050405020304" pitchFamily="18" charset="0"/>
              <a:ea typeface="黑体" panose="02010609060101010101" charset="-122"/>
              <a:cs typeface="Times New Roman" panose="02020603050405020304" pitchFamily="18" charset="0"/>
              <a:sym typeface="+mn-ea"/>
            </a:endParaRPr>
          </a:p>
          <a:p>
            <a:pPr marR="0" defTabSz="914400">
              <a:buClrTx/>
              <a:buSzTx/>
              <a:defRPr/>
            </a:pPr>
            <a:r>
              <a:rPr kumimoji="0" lang="en-US" altLang="zh-CN" sz="2800" b="1" kern="1200" cap="none" spc="0" normalizeH="0" baseline="0" noProof="1">
                <a:solidFill>
                  <a:schemeClr val="tx2"/>
                </a:solidFill>
                <a:latin typeface="Times New Roman" panose="02020603050405020304" pitchFamily="18" charset="0"/>
                <a:ea typeface="黑体" panose="02010609060101010101" charset="-122"/>
                <a:cs typeface="Times New Roman" panose="02020603050405020304" pitchFamily="18" charset="0"/>
              </a:rPr>
              <a:t>D_3/4</a:t>
            </a:r>
            <a:r>
              <a:rPr kumimoji="0" lang="zh-CN" altLang="en-US" sz="2800" b="1" kern="1200" cap="none" spc="0" normalizeH="0" baseline="0" noProof="1">
                <a:solidFill>
                  <a:schemeClr val="tx2"/>
                </a:solidFill>
                <a:latin typeface="Times New Roman" panose="02020603050405020304" pitchFamily="18" charset="0"/>
                <a:ea typeface="黑体" panose="02010609060101010101" charset="-122"/>
                <a:cs typeface="Times New Roman" panose="02020603050405020304" pitchFamily="18" charset="0"/>
              </a:rPr>
              <a:t>     </a:t>
            </a:r>
            <a:endParaRPr kumimoji="0" lang="zh-CN" altLang="en-US" sz="2800" b="1" kern="1200" cap="none" spc="0" normalizeH="0" baseline="0" noProof="1">
              <a:solidFill>
                <a:schemeClr val="tx2"/>
              </a:solidFill>
              <a:latin typeface="Times New Roman" panose="02020603050405020304" pitchFamily="18" charset="0"/>
              <a:ea typeface="黑体" panose="02010609060101010101" charset="-122"/>
              <a:cs typeface="Times New Roman" panose="02020603050405020304" pitchFamily="18" charset="0"/>
            </a:endParaRPr>
          </a:p>
          <a:p>
            <a:pPr marR="0" defTabSz="914400">
              <a:buClrTx/>
              <a:buSzTx/>
              <a:defRPr/>
            </a:pPr>
            <a:endParaRPr kumimoji="0" lang="zh-CN" altLang="en-US" sz="2800" b="1" kern="1200" cap="none" spc="0" normalizeH="0" baseline="0" noProof="1">
              <a:solidFill>
                <a:schemeClr val="tx2"/>
              </a:solidFill>
              <a:latin typeface="Times New Roman" panose="02020603050405020304" pitchFamily="18" charset="0"/>
              <a:ea typeface="黑体" panose="02010609060101010101" charset="-122"/>
              <a:cs typeface="Times New Roman" panose="02020603050405020304" pitchFamily="18" charset="0"/>
            </a:endParaRPr>
          </a:p>
          <a:p>
            <a:pPr marR="0" defTabSz="914400">
              <a:buClrTx/>
              <a:buSzTx/>
              <a:defRPr/>
            </a:pPr>
            <a:r>
              <a:rPr kumimoji="0" lang="en-US" altLang="zh-CN" sz="2800" b="1" kern="1200" cap="none" spc="0" normalizeH="0" baseline="0" noProof="1">
                <a:solidFill>
                  <a:schemeClr val="tx2"/>
                </a:solidFill>
                <a:latin typeface="Times New Roman" panose="02020603050405020304" pitchFamily="18" charset="0"/>
                <a:ea typeface="黑体" panose="02010609060101010101" charset="-122"/>
                <a:cs typeface="Times New Roman" panose="02020603050405020304" pitchFamily="18" charset="0"/>
              </a:rPr>
              <a:t>dd1/4</a:t>
            </a:r>
            <a:endParaRPr kumimoji="0" lang="en-US" altLang="zh-CN" sz="2800" b="1" kern="1200" cap="none" spc="0" normalizeH="0" baseline="0" noProof="1">
              <a:solidFill>
                <a:schemeClr val="tx2"/>
              </a:solidFill>
              <a:latin typeface="Times New Roman" panose="02020603050405020304" pitchFamily="18" charset="0"/>
              <a:ea typeface="黑体" panose="02010609060101010101" charset="-122"/>
              <a:cs typeface="Times New Roman" panose="02020603050405020304" pitchFamily="18" charset="0"/>
            </a:endParaRPr>
          </a:p>
          <a:p>
            <a:pPr marR="0" defTabSz="914400">
              <a:buClrTx/>
              <a:buSzTx/>
              <a:defRPr/>
            </a:pPr>
            <a:r>
              <a:rPr kumimoji="0" lang="zh-CN" altLang="en-US" sz="2800" b="1" kern="1200" cap="none" spc="0" normalizeH="0" baseline="0" noProof="1">
                <a:latin typeface="Times New Roman" panose="02020603050405020304" pitchFamily="18" charset="0"/>
                <a:ea typeface="黑体" panose="02010609060101010101" charset="-122"/>
                <a:cs typeface="Times New Roman" panose="02020603050405020304" pitchFamily="18" charset="0"/>
                <a:sym typeface="+mn-ea"/>
              </a:rPr>
              <a:t>聋哑</a:t>
            </a:r>
            <a:r>
              <a:rPr kumimoji="0" lang="zh-CN" altLang="en-US" sz="2800" b="1" kern="1200" cap="none" spc="0" normalizeH="0" baseline="0" noProof="1">
                <a:solidFill>
                  <a:schemeClr val="tx2"/>
                </a:solidFill>
                <a:latin typeface="Times New Roman" panose="02020603050405020304" pitchFamily="18" charset="0"/>
                <a:ea typeface="黑体" panose="02010609060101010101" charset="-122"/>
                <a:cs typeface="Times New Roman" panose="02020603050405020304" pitchFamily="18" charset="0"/>
              </a:rPr>
              <a:t> </a:t>
            </a:r>
            <a:endParaRPr kumimoji="0" lang="zh-CN" altLang="en-US" sz="2800" b="1" kern="1200" cap="none" spc="0" normalizeH="0" baseline="0" noProof="1">
              <a:solidFill>
                <a:schemeClr val="tx2"/>
              </a:solidFill>
              <a:latin typeface="Times New Roman" panose="02020603050405020304" pitchFamily="18" charset="0"/>
              <a:ea typeface="黑体" panose="02010609060101010101" charset="-122"/>
              <a:cs typeface="Times New Roman" panose="02020603050405020304" pitchFamily="18" charset="0"/>
            </a:endParaRPr>
          </a:p>
        </p:txBody>
      </p:sp>
      <p:sp>
        <p:nvSpPr>
          <p:cNvPr id="35" name="Line 45"/>
          <p:cNvSpPr/>
          <p:nvPr>
            <p:custDataLst>
              <p:tags r:id="rId18"/>
            </p:custDataLst>
          </p:nvPr>
        </p:nvSpPr>
        <p:spPr>
          <a:xfrm flipV="1">
            <a:off x="7217661" y="4328039"/>
            <a:ext cx="1049290" cy="780457"/>
          </a:xfrm>
          <a:prstGeom prst="line">
            <a:avLst/>
          </a:prstGeom>
          <a:ln w="28575">
            <a:solidFill>
              <a:srgbClr val="FF0000"/>
            </a:solidFill>
            <a:prstDash val="sysDash"/>
            <a:headEnd type="none" w="med" len="med"/>
            <a:tailEnd type="none" w="med" len="med"/>
          </a:ln>
        </p:spPr>
        <p:style>
          <a:lnRef idx="1">
            <a:schemeClr val="dk1"/>
          </a:lnRef>
          <a:fillRef idx="0">
            <a:schemeClr val="dk1"/>
          </a:fillRef>
          <a:effectRef idx="0">
            <a:schemeClr val="dk1"/>
          </a:effectRef>
          <a:fontRef idx="minor">
            <a:schemeClr val="tx1"/>
          </a:fontRef>
        </p:style>
        <p:txBody>
          <a:bodyPr/>
          <a:lstStyle/>
          <a:p>
            <a:endParaRPr sz="280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36" name="Line 44"/>
          <p:cNvSpPr/>
          <p:nvPr>
            <p:custDataLst>
              <p:tags r:id="rId19"/>
            </p:custDataLst>
          </p:nvPr>
        </p:nvSpPr>
        <p:spPr>
          <a:xfrm>
            <a:off x="7121968" y="4328040"/>
            <a:ext cx="1144983" cy="833786"/>
          </a:xfrm>
          <a:prstGeom prst="line">
            <a:avLst/>
          </a:prstGeom>
          <a:ln w="28575" cap="flat" cmpd="sng">
            <a:solidFill>
              <a:srgbClr val="FF0000"/>
            </a:solidFill>
            <a:prstDash val="sysDash"/>
            <a:round/>
            <a:headEnd type="none" w="med" len="med"/>
            <a:tailEnd type="none" w="med" len="med"/>
          </a:ln>
        </p:spPr>
        <p:txBody>
          <a:bodyPr/>
          <a:lstStyle/>
          <a:p>
            <a:endParaRPr sz="280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4" name="Text Box 15"/>
          <p:cNvSpPr txBox="1">
            <a:spLocks noChangeArrowheads="1"/>
          </p:cNvSpPr>
          <p:nvPr>
            <p:custDataLst>
              <p:tags r:id="rId20"/>
            </p:custDataLst>
          </p:nvPr>
        </p:nvSpPr>
        <p:spPr bwMode="auto">
          <a:xfrm>
            <a:off x="-17145" y="396240"/>
            <a:ext cx="12209145" cy="583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lnSpc>
                <a:spcPct val="100000"/>
              </a:lnSpc>
              <a:defRPr/>
            </a:pPr>
            <a:r>
              <a:rPr lang="zh-CN" altLang="en-US" sz="3200" b="1">
                <a:solidFill>
                  <a:srgbClr val="4410EE"/>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遗传病概率求解</a:t>
            </a:r>
            <a:endParaRPr lang="zh-CN" altLang="en-US" sz="3200" b="1">
              <a:solidFill>
                <a:srgbClr val="4410EE"/>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endParaRPr>
          </a:p>
        </p:txBody>
      </p:sp>
    </p:spTree>
    <p:custDataLst>
      <p:tags r:id="rId2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ppt_x</p:attrName>
                                        </p:attrNameLst>
                                      </p:cBhvr>
                                      <p:tavLst>
                                        <p:tav tm="0">
                                          <p:val>
                                            <p:strVal val="#ppt_x"/>
                                          </p:val>
                                        </p:tav>
                                        <p:tav tm="100000">
                                          <p:val>
                                            <p:strVal val="#ppt_x"/>
                                          </p:val>
                                        </p:tav>
                                      </p:tavLst>
                                    </p:anim>
                                    <p:anim calcmode="lin" valueType="num">
                                      <p:cBhvr>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9" presetClass="entr" presetSubtype="0" fill="hold" nodeType="click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dissolve">
                                      <p:cBhvr>
                                        <p:cTn id="13" dur="500"/>
                                        <p:tgtEl>
                                          <p:spTgt spid="21"/>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9" presetClass="entr" presetSubtype="0" fill="hold" nodeType="click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dissolve">
                                      <p:cBhvr>
                                        <p:cTn id="18" dur="500"/>
                                        <p:tgtEl>
                                          <p:spTgt spid="22"/>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p:cTn id="23" dur="500" fill="hold"/>
                                        <p:tgtEl>
                                          <p:spTgt spid="23"/>
                                        </p:tgtEl>
                                        <p:attrNameLst>
                                          <p:attrName>ppt_x</p:attrName>
                                        </p:attrNameLst>
                                      </p:cBhvr>
                                      <p:tavLst>
                                        <p:tav tm="0">
                                          <p:val>
                                            <p:strVal val="#ppt_x"/>
                                          </p:val>
                                        </p:tav>
                                        <p:tav tm="100000">
                                          <p:val>
                                            <p:strVal val="#ppt_x"/>
                                          </p:val>
                                        </p:tav>
                                      </p:tavLst>
                                    </p:anim>
                                    <p:anim calcmode="lin" valueType="num">
                                      <p:cBhvr>
                                        <p:cTn id="24"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7"/>
                                        </p:tgtEl>
                                        <p:attrNameLst>
                                          <p:attrName>style.visibility</p:attrName>
                                        </p:attrNameLst>
                                      </p:cBhvr>
                                      <p:to>
                                        <p:strVal val="visible"/>
                                      </p:to>
                                    </p:set>
                                    <p:anim calcmode="lin" valueType="num">
                                      <p:cBhvr>
                                        <p:cTn id="29" dur="500" fill="hold"/>
                                        <p:tgtEl>
                                          <p:spTgt spid="27"/>
                                        </p:tgtEl>
                                        <p:attrNameLst>
                                          <p:attrName>ppt_x</p:attrName>
                                        </p:attrNameLst>
                                      </p:cBhvr>
                                      <p:tavLst>
                                        <p:tav tm="0">
                                          <p:val>
                                            <p:strVal val="#ppt_x"/>
                                          </p:val>
                                        </p:tav>
                                        <p:tav tm="100000">
                                          <p:val>
                                            <p:strVal val="#ppt_x"/>
                                          </p:val>
                                        </p:tav>
                                      </p:tavLst>
                                    </p:anim>
                                    <p:anim calcmode="lin" valueType="num">
                                      <p:cBhvr>
                                        <p:cTn id="30"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afterGroup">
                            <p:stCondLst>
                              <p:cond delay="0"/>
                            </p:stCondLst>
                            <p:childTnLst>
                              <p:par>
                                <p:cTn id="33" presetID="13" presetClass="entr" presetSubtype="16" fill="hold" nodeType="click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plus(in)">
                                      <p:cBhvr>
                                        <p:cTn id="35" dur="2000"/>
                                        <p:tgtEl>
                                          <p:spTgt spid="36"/>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13" presetClass="entr" presetSubtype="16" fill="hold" nodeType="click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plus(in)">
                                      <p:cBhvr>
                                        <p:cTn id="40" dur="2000"/>
                                        <p:tgtEl>
                                          <p:spTgt spid="35"/>
                                        </p:tgtEl>
                                      </p:cBhvr>
                                    </p:animEffect>
                                  </p:childTnLst>
                                </p:cTn>
                              </p:par>
                            </p:childTnLst>
                          </p:cTn>
                        </p:par>
                      </p:childTnLst>
                    </p:cTn>
                  </p:par>
                  <p:par>
                    <p:cTn id="41" fill="hold" nodeType="clickPar">
                      <p:stCondLst>
                        <p:cond delay="indefinite"/>
                      </p:stCondLst>
                      <p:childTnLst>
                        <p:par>
                          <p:cTn id="42" fill="hold" nodeType="afterGroup">
                            <p:stCondLst>
                              <p:cond delay="0"/>
                            </p:stCondLst>
                            <p:childTnLst>
                              <p:par>
                                <p:cTn id="43" presetID="9" presetClass="entr" presetSubtype="0" fill="hold" grpId="0" nodeType="click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dissolve">
                                      <p:cBhvr>
                                        <p:cTn id="45" dur="500"/>
                                        <p:tgtEl>
                                          <p:spTgt spid="16"/>
                                        </p:tgtEl>
                                      </p:cBhvr>
                                    </p:animEffect>
                                  </p:childTnLst>
                                </p:cTn>
                              </p:par>
                            </p:childTnLst>
                          </p:cTn>
                        </p:par>
                      </p:childTnLst>
                    </p:cTn>
                  </p:par>
                  <p:par>
                    <p:cTn id="46" fill="hold" nodeType="clickPar">
                      <p:stCondLst>
                        <p:cond delay="indefinite"/>
                      </p:stCondLst>
                      <p:childTnLst>
                        <p:par>
                          <p:cTn id="47" fill="hold" nodeType="afterGroup">
                            <p:stCondLst>
                              <p:cond delay="0"/>
                            </p:stCondLst>
                            <p:childTnLst>
                              <p:par>
                                <p:cTn id="48" presetID="9" presetClass="entr" presetSubtype="0" fill="hold" grpId="0" nodeType="click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dissolve">
                                      <p:cBhvr>
                                        <p:cTn id="50" dur="500"/>
                                        <p:tgtEl>
                                          <p:spTgt spid="17"/>
                                        </p:tgtEl>
                                      </p:cBhvr>
                                    </p:animEffect>
                                  </p:childTnLst>
                                </p:cTn>
                              </p:par>
                            </p:childTnLst>
                          </p:cTn>
                        </p:par>
                      </p:childTnLst>
                    </p:cTn>
                  </p:par>
                  <p:par>
                    <p:cTn id="51" fill="hold" nodeType="clickPar">
                      <p:stCondLst>
                        <p:cond delay="indefinite"/>
                      </p:stCondLst>
                      <p:childTnLst>
                        <p:par>
                          <p:cTn id="52" fill="hold" nodeType="afterGroup">
                            <p:stCondLst>
                              <p:cond delay="0"/>
                            </p:stCondLst>
                            <p:childTnLst>
                              <p:par>
                                <p:cTn id="53" presetID="9" presetClass="entr" presetSubtype="0" fill="hold" grpId="0" nodeType="click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dissolve">
                                      <p:cBhvr>
                                        <p:cTn id="55" dur="500"/>
                                        <p:tgtEl>
                                          <p:spTgt spid="18"/>
                                        </p:tgtEl>
                                      </p:cBhvr>
                                    </p:animEffect>
                                  </p:childTnLst>
                                </p:cTn>
                              </p:par>
                            </p:childTnLst>
                          </p:cTn>
                        </p:par>
                      </p:childTnLst>
                    </p:cTn>
                  </p:par>
                  <p:par>
                    <p:cTn id="56" fill="hold" nodeType="clickPar">
                      <p:stCondLst>
                        <p:cond delay="indefinite"/>
                      </p:stCondLst>
                      <p:childTnLst>
                        <p:par>
                          <p:cTn id="57" fill="hold" nodeType="afterGroup">
                            <p:stCondLst>
                              <p:cond delay="0"/>
                            </p:stCondLst>
                            <p:childTnLst>
                              <p:par>
                                <p:cTn id="58" presetID="9" presetClass="entr" presetSubtype="0" fill="hold" grpId="0" nodeType="click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dissolve">
                                      <p:cBhvr>
                                        <p:cTn id="60" dur="500"/>
                                        <p:tgtEl>
                                          <p:spTgt spid="19"/>
                                        </p:tgtEl>
                                      </p:cBhvr>
                                    </p:animEffect>
                                  </p:childTnLst>
                                </p:cTn>
                              </p:par>
                            </p:childTnLst>
                          </p:cTn>
                        </p:par>
                      </p:childTnLst>
                    </p:cTn>
                  </p:par>
                  <p:par>
                    <p:cTn id="61" fill="hold" nodeType="clickPar">
                      <p:stCondLst>
                        <p:cond delay="indefinite"/>
                      </p:stCondLst>
                      <p:childTnLst>
                        <p:par>
                          <p:cTn id="62" fill="hold" nodeType="afterGroup">
                            <p:stCondLst>
                              <p:cond delay="0"/>
                            </p:stCondLst>
                            <p:childTnLst>
                              <p:par>
                                <p:cTn id="63" presetID="9" presetClass="entr" presetSubtype="0" fill="hold" grpId="0" nodeType="clickEffect">
                                  <p:stCondLst>
                                    <p:cond delay="0"/>
                                  </p:stCondLst>
                                  <p:childTnLst>
                                    <p:set>
                                      <p:cBhvr>
                                        <p:cTn id="64" dur="1" fill="hold">
                                          <p:stCondLst>
                                            <p:cond delay="0"/>
                                          </p:stCondLst>
                                        </p:cTn>
                                        <p:tgtEl>
                                          <p:spTgt spid="20"/>
                                        </p:tgtEl>
                                        <p:attrNameLst>
                                          <p:attrName>style.visibility</p:attrName>
                                        </p:attrNameLst>
                                      </p:cBhvr>
                                      <p:to>
                                        <p:strVal val="visible"/>
                                      </p:to>
                                    </p:set>
                                    <p:animEffect transition="in" filter="dissolve">
                                      <p:cBhvr>
                                        <p:cTn id="6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P spid="19" grpId="0"/>
      <p:bldP spid="20" grpId="0"/>
      <p:bldP spid="23" grpId="0"/>
      <p:bldP spid="27"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61446" name="Text Box 6"/>
          <p:cNvSpPr txBox="1">
            <a:spLocks noChangeArrowheads="1"/>
          </p:cNvSpPr>
          <p:nvPr>
            <p:custDataLst>
              <p:tags r:id="rId3"/>
            </p:custDataLst>
          </p:nvPr>
        </p:nvSpPr>
        <p:spPr bwMode="auto">
          <a:xfrm>
            <a:off x="0" y="0"/>
            <a:ext cx="12192000" cy="583565"/>
          </a:xfrm>
          <a:prstGeom prst="rect">
            <a:avLst/>
          </a:prstGeom>
          <a:noFill/>
          <a:ln w="9525">
            <a:noFill/>
            <a:miter lim="800000"/>
          </a:ln>
          <a:effectLst/>
        </p:spPr>
        <p:txBody>
          <a:bodyPr wrap="square">
            <a:spAutoFit/>
          </a:bodyPr>
          <a:lstStyle/>
          <a:p>
            <a:pPr algn="ctr">
              <a:spcBef>
                <a:spcPct val="50000"/>
              </a:spcBef>
            </a:pPr>
            <a:r>
              <a:rPr lang="zh-CN" altLang="en-US" sz="3200" b="1">
                <a:solidFill>
                  <a:srgbClr val="4410EE"/>
                </a:solidFill>
                <a:effectLst/>
                <a:latin typeface="Times New Roman" panose="02020603050405020304" pitchFamily="18" charset="0"/>
                <a:ea typeface="黑体" panose="02010609060101010101" charset="-122"/>
              </a:rPr>
              <a:t>构建两对相对性状的杂交实验模型</a:t>
            </a:r>
            <a:endParaRPr lang="zh-CN" altLang="en-US" sz="3200" b="1">
              <a:solidFill>
                <a:srgbClr val="4410EE"/>
              </a:solidFill>
              <a:effectLst/>
              <a:latin typeface="Times New Roman" panose="02020603050405020304" pitchFamily="18" charset="0"/>
              <a:ea typeface="黑体" panose="02010609060101010101" charset="-122"/>
            </a:endParaRPr>
          </a:p>
        </p:txBody>
      </p:sp>
      <p:graphicFrame>
        <p:nvGraphicFramePr>
          <p:cNvPr id="61448" name="Object 8"/>
          <p:cNvGraphicFramePr>
            <a:graphicFrameLocks noChangeAspect="1"/>
          </p:cNvGraphicFramePr>
          <p:nvPr>
            <p:custDataLst>
              <p:tags r:id="rId4"/>
            </p:custDataLst>
          </p:nvPr>
        </p:nvGraphicFramePr>
        <p:xfrm>
          <a:off x="6047740" y="583565"/>
          <a:ext cx="6144260" cy="2956560"/>
        </p:xfrm>
        <a:graphic>
          <a:graphicData uri="http://schemas.openxmlformats.org/presentationml/2006/ole">
            <mc:AlternateContent>
              <mc:Choice xmlns:v="urn:schemas-microsoft-com:vml" Requires="v">
                <p:oleObj spid="_x0000_s1038" name="Picture" r:id="rId5" imgW="2773680" imgH="1615440" progId="Word.Picture.8">
                  <p:embed/>
                </p:oleObj>
              </mc:Choice>
              <mc:Fallback>
                <p:oleObj name="Picture" r:id="rId5" imgW="2773680" imgH="1615440" progId="Word.Picture.8">
                  <p:embed/>
                  <p:pic>
                    <p:nvPicPr>
                      <p:cNvPr id="0" name="OLE substitute image"/>
                      <p:cNvPicPr/>
                      <p:nvPr/>
                    </p:nvPicPr>
                    <p:blipFill>
                      <a:blip r:embed="rId6"/>
                      <a:srcRect t="2997" r="6453" b="8347"/>
                      <a:stretch>
                        <a:fillRect/>
                      </a:stretch>
                    </p:blipFill>
                    <p:spPr>
                      <a:xfrm>
                        <a:off x="6047740" y="583565"/>
                        <a:ext cx="6144260" cy="2956560"/>
                      </a:xfrm>
                      <a:prstGeom prst="rect">
                        <a:avLst/>
                      </a:prstGeom>
                      <a:noFill/>
                      <a:ln w="9525" cap="flat" cmpd="sng">
                        <a:solidFill>
                          <a:srgbClr val="1F497D"/>
                        </a:solidFill>
                        <a:prstDash val="solid"/>
                        <a:miter/>
                        <a:headEnd type="none" w="med" len="med"/>
                        <a:tailEnd type="none" w="med" len="med"/>
                      </a:ln>
                    </p:spPr>
                  </p:pic>
                </p:oleObj>
              </mc:Fallback>
            </mc:AlternateContent>
          </a:graphicData>
        </a:graphic>
      </p:graphicFrame>
      <p:sp>
        <p:nvSpPr>
          <p:cNvPr id="39968" name="AutoShape 30"/>
          <p:cNvSpPr>
            <a:spLocks noChangeArrowheads="1"/>
          </p:cNvSpPr>
          <p:nvPr>
            <p:custDataLst>
              <p:tags r:id="rId7"/>
            </p:custDataLst>
          </p:nvPr>
        </p:nvSpPr>
        <p:spPr bwMode="auto">
          <a:xfrm>
            <a:off x="5836920" y="3941445"/>
            <a:ext cx="842963" cy="771525"/>
          </a:xfrm>
          <a:prstGeom prst="star16">
            <a:avLst>
              <a:gd name="adj" fmla="val 37500"/>
            </a:avLst>
          </a:prstGeom>
          <a:solidFill>
            <a:srgbClr val="33CC33"/>
          </a:solidFill>
          <a:ln w="9525">
            <a:solidFill>
              <a:schemeClr val="tx1"/>
            </a:solidFill>
            <a:miter lim="800000"/>
          </a:ln>
        </p:spPr>
        <p:txBody>
          <a:bodyPr wrap="none" anchor="ctr"/>
          <a:lstStyle>
            <a:lvl1pPr eaLnBrk="0" hangingPunct="0">
              <a:spcBef>
                <a:spcPct val="20000"/>
              </a:spcBef>
              <a:buChar char="•"/>
              <a:defRPr sz="2200">
                <a:solidFill>
                  <a:schemeClr val="tx1"/>
                </a:solidFill>
                <a:latin typeface="Calibri" panose="020f0502020204030204"/>
                <a:ea typeface="宋体" panose="02010600030101010101" pitchFamily="2" charset="-122"/>
              </a:defRPr>
            </a:lvl1pPr>
            <a:lvl2pPr marL="742950" indent="-285750" eaLnBrk="0" hangingPunct="0">
              <a:spcBef>
                <a:spcPct val="20000"/>
              </a:spcBef>
              <a:buChar char="–"/>
              <a:defRPr sz="2800">
                <a:solidFill>
                  <a:schemeClr val="tx1"/>
                </a:solidFill>
                <a:latin typeface="Calibri" panose="020f0502020204030204"/>
                <a:ea typeface="宋体" panose="02010600030101010101" pitchFamily="2" charset="-122"/>
              </a:defRPr>
            </a:lvl2pPr>
            <a:lvl3pPr marL="1143000" indent="-228600" eaLnBrk="0" hangingPunct="0">
              <a:spcBef>
                <a:spcPct val="20000"/>
              </a:spcBef>
              <a:buChar char="•"/>
              <a:defRPr sz="2400">
                <a:solidFill>
                  <a:schemeClr val="tx1"/>
                </a:solidFill>
                <a:latin typeface="Calibri" panose="020f0502020204030204"/>
                <a:ea typeface="宋体" panose="02010600030101010101" pitchFamily="2" charset="-122"/>
              </a:defRPr>
            </a:lvl3pPr>
            <a:lvl4pPr marL="1600200" indent="-228600" eaLnBrk="0" hangingPunct="0">
              <a:spcBef>
                <a:spcPct val="20000"/>
              </a:spcBef>
              <a:buChar char="–"/>
              <a:defRPr sz="2000">
                <a:solidFill>
                  <a:schemeClr val="tx1"/>
                </a:solidFill>
                <a:latin typeface="Calibri" panose="020f0502020204030204"/>
                <a:ea typeface="宋体" panose="02010600030101010101" pitchFamily="2" charset="-122"/>
              </a:defRPr>
            </a:lvl4pPr>
            <a:lvl5pPr marL="2057400" indent="-228600" eaLnBrk="0" hangingPunct="0">
              <a:spcBef>
                <a:spcPct val="20000"/>
              </a:spcBef>
              <a:buChar char="»"/>
              <a:defRPr sz="2000">
                <a:solidFill>
                  <a:schemeClr val="tx1"/>
                </a:solidFill>
                <a:latin typeface="Calibri" panose="020f0502020204030204"/>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9pPr>
          </a:lstStyle>
          <a:p>
            <a:pPr algn="ctr" eaLnBrk="1" hangingPunct="1">
              <a:spcBef>
                <a:spcPct val="0"/>
              </a:spcBef>
              <a:buFont typeface="Arial" panose="020b0604020202020204" pitchFamily="34" charset="0"/>
              <a:buNone/>
            </a:pPr>
            <a:r>
              <a:rPr lang="en-US" altLang="zh-CN" sz="2400" b="1">
                <a:solidFill>
                  <a:srgbClr val="000000"/>
                </a:solidFill>
                <a:latin typeface="Times New Roman" panose="02020603050405020304" pitchFamily="18" charset="0"/>
                <a:ea typeface="黑体" panose="02010609060101010101" charset="-122"/>
                <a:cs typeface="Times New Roman" panose="02020603050405020304" pitchFamily="18" charset="0"/>
              </a:rPr>
              <a:t>1yyrr</a:t>
            </a:r>
            <a:endParaRPr lang="en-US" altLang="zh-CN" sz="2000">
              <a:solidFill>
                <a:srgbClr val="000000"/>
              </a:solidFill>
              <a:latin typeface="Times New Roman" panose="02020603050405020304" pitchFamily="18" charset="0"/>
              <a:ea typeface="黑体" panose="02010609060101010101" charset="-122"/>
              <a:cs typeface="Times New Roman" panose="02020603050405020304" pitchFamily="18" charset="0"/>
            </a:endParaRPr>
          </a:p>
        </p:txBody>
      </p:sp>
      <p:grpSp>
        <p:nvGrpSpPr>
          <p:cNvPr id="49" name="组合 48"/>
          <p:cNvGrpSpPr/>
          <p:nvPr>
            <p:custDataLst>
              <p:tags r:id="rId8"/>
            </p:custDataLst>
          </p:nvPr>
        </p:nvGrpSpPr>
        <p:grpSpPr>
          <a:xfrm>
            <a:off x="188595" y="3961130"/>
            <a:ext cx="730250" cy="2882265"/>
            <a:chOff x="7237" y="5225"/>
            <a:chExt cx="1150" cy="4539"/>
          </a:xfrm>
        </p:grpSpPr>
        <p:sp>
          <p:nvSpPr>
            <p:cNvPr id="39967" name="Oval 29"/>
            <p:cNvSpPr>
              <a:spLocks noChangeArrowheads="1"/>
            </p:cNvSpPr>
            <p:nvPr>
              <p:custDataLst>
                <p:tags r:id="rId9"/>
              </p:custDataLst>
            </p:nvPr>
          </p:nvSpPr>
          <p:spPr bwMode="auto">
            <a:xfrm>
              <a:off x="7255" y="5225"/>
              <a:ext cx="1132" cy="1135"/>
            </a:xfrm>
            <a:prstGeom prst="ellipse">
              <a:avLst/>
            </a:prstGeom>
            <a:solidFill>
              <a:srgbClr val="FFCC00"/>
            </a:solidFill>
            <a:ln w="9525">
              <a:solidFill>
                <a:schemeClr val="tx1"/>
              </a:solidFill>
              <a:round/>
            </a:ln>
          </p:spPr>
          <p:txBody>
            <a:bodyPr wrap="none" anchor="ctr"/>
            <a:lstStyle>
              <a:lvl1pPr eaLnBrk="0" hangingPunct="0">
                <a:spcBef>
                  <a:spcPct val="20000"/>
                </a:spcBef>
                <a:buChar char="•"/>
                <a:defRPr sz="2200">
                  <a:solidFill>
                    <a:schemeClr val="tx1"/>
                  </a:solidFill>
                  <a:latin typeface="Calibri" panose="020f0502020204030204"/>
                  <a:ea typeface="宋体" panose="02010600030101010101" pitchFamily="2" charset="-122"/>
                </a:defRPr>
              </a:lvl1pPr>
              <a:lvl2pPr marL="742950" indent="-285750" eaLnBrk="0" hangingPunct="0">
                <a:spcBef>
                  <a:spcPct val="20000"/>
                </a:spcBef>
                <a:buChar char="–"/>
                <a:defRPr sz="2800">
                  <a:solidFill>
                    <a:schemeClr val="tx1"/>
                  </a:solidFill>
                  <a:latin typeface="Calibri" panose="020f0502020204030204"/>
                  <a:ea typeface="宋体" panose="02010600030101010101" pitchFamily="2" charset="-122"/>
                </a:defRPr>
              </a:lvl2pPr>
              <a:lvl3pPr marL="1143000" indent="-228600" eaLnBrk="0" hangingPunct="0">
                <a:spcBef>
                  <a:spcPct val="20000"/>
                </a:spcBef>
                <a:buChar char="•"/>
                <a:defRPr sz="2400">
                  <a:solidFill>
                    <a:schemeClr val="tx1"/>
                  </a:solidFill>
                  <a:latin typeface="Calibri" panose="020f0502020204030204"/>
                  <a:ea typeface="宋体" panose="02010600030101010101" pitchFamily="2" charset="-122"/>
                </a:defRPr>
              </a:lvl3pPr>
              <a:lvl4pPr marL="1600200" indent="-228600" eaLnBrk="0" hangingPunct="0">
                <a:spcBef>
                  <a:spcPct val="20000"/>
                </a:spcBef>
                <a:buChar char="–"/>
                <a:defRPr sz="2000">
                  <a:solidFill>
                    <a:schemeClr val="tx1"/>
                  </a:solidFill>
                  <a:latin typeface="Calibri" panose="020f0502020204030204"/>
                  <a:ea typeface="宋体" panose="02010600030101010101" pitchFamily="2" charset="-122"/>
                </a:defRPr>
              </a:lvl4pPr>
              <a:lvl5pPr marL="2057400" indent="-228600" eaLnBrk="0" hangingPunct="0">
                <a:spcBef>
                  <a:spcPct val="20000"/>
                </a:spcBef>
                <a:buChar char="»"/>
                <a:defRPr sz="2000">
                  <a:solidFill>
                    <a:schemeClr val="tx1"/>
                  </a:solidFill>
                  <a:latin typeface="Calibri" panose="020f0502020204030204"/>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9pPr>
            </a:lstStyle>
            <a:p>
              <a:pPr algn="ctr" eaLnBrk="1" hangingPunct="1">
                <a:spcBef>
                  <a:spcPct val="0"/>
                </a:spcBef>
                <a:buFont typeface="Arial" panose="020b0604020202020204" pitchFamily="34" charset="0"/>
                <a:buNone/>
              </a:pPr>
              <a:r>
                <a:rPr lang="en-US" altLang="zh-CN" sz="2400" b="1">
                  <a:solidFill>
                    <a:srgbClr val="000000"/>
                  </a:solidFill>
                  <a:latin typeface="Times New Roman" panose="02020603050405020304" pitchFamily="18" charset="0"/>
                  <a:ea typeface="黑体" panose="02010609060101010101" charset="-122"/>
                  <a:cs typeface="Times New Roman" panose="02020603050405020304" pitchFamily="18" charset="0"/>
                </a:rPr>
                <a:t>1YYRR</a:t>
              </a:r>
              <a:endParaRPr lang="en-US" altLang="zh-CN" sz="2000">
                <a:solidFill>
                  <a:srgbClr val="00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39974" name="Oval 36"/>
            <p:cNvSpPr>
              <a:spLocks noChangeArrowheads="1"/>
            </p:cNvSpPr>
            <p:nvPr>
              <p:custDataLst>
                <p:tags r:id="rId10"/>
              </p:custDataLst>
            </p:nvPr>
          </p:nvSpPr>
          <p:spPr bwMode="auto">
            <a:xfrm>
              <a:off x="7237" y="8630"/>
              <a:ext cx="1133" cy="1135"/>
            </a:xfrm>
            <a:prstGeom prst="ellipse">
              <a:avLst/>
            </a:prstGeom>
            <a:solidFill>
              <a:srgbClr val="FFCC00"/>
            </a:solidFill>
            <a:ln w="9525">
              <a:solidFill>
                <a:schemeClr val="tx1"/>
              </a:solidFill>
              <a:round/>
            </a:ln>
          </p:spPr>
          <p:txBody>
            <a:bodyPr wrap="none" anchor="ctr"/>
            <a:lstStyle>
              <a:lvl1pPr eaLnBrk="0" hangingPunct="0">
                <a:spcBef>
                  <a:spcPct val="20000"/>
                </a:spcBef>
                <a:buChar char="•"/>
                <a:defRPr sz="2200">
                  <a:solidFill>
                    <a:schemeClr val="tx1"/>
                  </a:solidFill>
                  <a:latin typeface="Calibri" panose="020f0502020204030204"/>
                  <a:ea typeface="宋体" panose="02010600030101010101" pitchFamily="2" charset="-122"/>
                </a:defRPr>
              </a:lvl1pPr>
              <a:lvl2pPr marL="742950" indent="-285750" eaLnBrk="0" hangingPunct="0">
                <a:spcBef>
                  <a:spcPct val="20000"/>
                </a:spcBef>
                <a:buChar char="–"/>
                <a:defRPr sz="2800">
                  <a:solidFill>
                    <a:schemeClr val="tx1"/>
                  </a:solidFill>
                  <a:latin typeface="Calibri" panose="020f0502020204030204"/>
                  <a:ea typeface="宋体" panose="02010600030101010101" pitchFamily="2" charset="-122"/>
                </a:defRPr>
              </a:lvl2pPr>
              <a:lvl3pPr marL="1143000" indent="-228600" eaLnBrk="0" hangingPunct="0">
                <a:spcBef>
                  <a:spcPct val="20000"/>
                </a:spcBef>
                <a:buChar char="•"/>
                <a:defRPr sz="2400">
                  <a:solidFill>
                    <a:schemeClr val="tx1"/>
                  </a:solidFill>
                  <a:latin typeface="Calibri" panose="020f0502020204030204"/>
                  <a:ea typeface="宋体" panose="02010600030101010101" pitchFamily="2" charset="-122"/>
                </a:defRPr>
              </a:lvl3pPr>
              <a:lvl4pPr marL="1600200" indent="-228600" eaLnBrk="0" hangingPunct="0">
                <a:spcBef>
                  <a:spcPct val="20000"/>
                </a:spcBef>
                <a:buChar char="–"/>
                <a:defRPr sz="2000">
                  <a:solidFill>
                    <a:schemeClr val="tx1"/>
                  </a:solidFill>
                  <a:latin typeface="Calibri" panose="020f0502020204030204"/>
                  <a:ea typeface="宋体" panose="02010600030101010101" pitchFamily="2" charset="-122"/>
                </a:defRPr>
              </a:lvl4pPr>
              <a:lvl5pPr marL="2057400" indent="-228600" eaLnBrk="0" hangingPunct="0">
                <a:spcBef>
                  <a:spcPct val="20000"/>
                </a:spcBef>
                <a:buChar char="»"/>
                <a:defRPr sz="2000">
                  <a:solidFill>
                    <a:schemeClr val="tx1"/>
                  </a:solidFill>
                  <a:latin typeface="Calibri" panose="020f0502020204030204"/>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9pPr>
            </a:lstStyle>
            <a:p>
              <a:pPr algn="ctr" eaLnBrk="1" hangingPunct="1">
                <a:spcBef>
                  <a:spcPct val="0"/>
                </a:spcBef>
                <a:buFont typeface="Arial" panose="020b0604020202020204" pitchFamily="34" charset="0"/>
                <a:buNone/>
              </a:pPr>
              <a:r>
                <a:rPr lang="en-US" altLang="zh-CN" sz="2400" b="1">
                  <a:solidFill>
                    <a:srgbClr val="000000"/>
                  </a:solidFill>
                  <a:latin typeface="Times New Roman" panose="02020603050405020304" pitchFamily="18" charset="0"/>
                  <a:ea typeface="黑体" panose="02010609060101010101" charset="-122"/>
                  <a:cs typeface="Times New Roman" panose="02020603050405020304" pitchFamily="18" charset="0"/>
                </a:rPr>
                <a:t>4YyRr</a:t>
              </a:r>
              <a:endParaRPr lang="en-US" altLang="zh-CN" sz="1800">
                <a:solidFill>
                  <a:srgbClr val="00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39975" name="Oval 37"/>
            <p:cNvSpPr>
              <a:spLocks noChangeArrowheads="1"/>
            </p:cNvSpPr>
            <p:nvPr>
              <p:custDataLst>
                <p:tags r:id="rId11"/>
              </p:custDataLst>
            </p:nvPr>
          </p:nvSpPr>
          <p:spPr bwMode="auto">
            <a:xfrm>
              <a:off x="7255" y="6360"/>
              <a:ext cx="1132" cy="1135"/>
            </a:xfrm>
            <a:prstGeom prst="ellipse">
              <a:avLst/>
            </a:prstGeom>
            <a:solidFill>
              <a:srgbClr val="FFCC00"/>
            </a:solidFill>
            <a:ln w="9525">
              <a:solidFill>
                <a:schemeClr val="tx1"/>
              </a:solidFill>
              <a:round/>
            </a:ln>
          </p:spPr>
          <p:txBody>
            <a:bodyPr wrap="none" anchor="ctr"/>
            <a:lstStyle>
              <a:lvl1pPr eaLnBrk="0" hangingPunct="0">
                <a:spcBef>
                  <a:spcPct val="20000"/>
                </a:spcBef>
                <a:buChar char="•"/>
                <a:defRPr sz="2200">
                  <a:solidFill>
                    <a:schemeClr val="tx1"/>
                  </a:solidFill>
                  <a:latin typeface="Calibri" panose="020f0502020204030204"/>
                  <a:ea typeface="宋体" panose="02010600030101010101" pitchFamily="2" charset="-122"/>
                </a:defRPr>
              </a:lvl1pPr>
              <a:lvl2pPr marL="742950" indent="-285750" eaLnBrk="0" hangingPunct="0">
                <a:spcBef>
                  <a:spcPct val="20000"/>
                </a:spcBef>
                <a:buChar char="–"/>
                <a:defRPr sz="2800">
                  <a:solidFill>
                    <a:schemeClr val="tx1"/>
                  </a:solidFill>
                  <a:latin typeface="Calibri" panose="020f0502020204030204"/>
                  <a:ea typeface="宋体" panose="02010600030101010101" pitchFamily="2" charset="-122"/>
                </a:defRPr>
              </a:lvl2pPr>
              <a:lvl3pPr marL="1143000" indent="-228600" eaLnBrk="0" hangingPunct="0">
                <a:spcBef>
                  <a:spcPct val="20000"/>
                </a:spcBef>
                <a:buChar char="•"/>
                <a:defRPr sz="2400">
                  <a:solidFill>
                    <a:schemeClr val="tx1"/>
                  </a:solidFill>
                  <a:latin typeface="Calibri" panose="020f0502020204030204"/>
                  <a:ea typeface="宋体" panose="02010600030101010101" pitchFamily="2" charset="-122"/>
                </a:defRPr>
              </a:lvl3pPr>
              <a:lvl4pPr marL="1600200" indent="-228600" eaLnBrk="0" hangingPunct="0">
                <a:spcBef>
                  <a:spcPct val="20000"/>
                </a:spcBef>
                <a:buChar char="–"/>
                <a:defRPr sz="2000">
                  <a:solidFill>
                    <a:schemeClr val="tx1"/>
                  </a:solidFill>
                  <a:latin typeface="Calibri" panose="020f0502020204030204"/>
                  <a:ea typeface="宋体" panose="02010600030101010101" pitchFamily="2" charset="-122"/>
                </a:defRPr>
              </a:lvl4pPr>
              <a:lvl5pPr marL="2057400" indent="-228600" eaLnBrk="0" hangingPunct="0">
                <a:spcBef>
                  <a:spcPct val="20000"/>
                </a:spcBef>
                <a:buChar char="»"/>
                <a:defRPr sz="2000">
                  <a:solidFill>
                    <a:schemeClr val="tx1"/>
                  </a:solidFill>
                  <a:latin typeface="Calibri" panose="020f0502020204030204"/>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9pPr>
            </a:lstStyle>
            <a:p>
              <a:pPr algn="ctr" eaLnBrk="1" hangingPunct="1">
                <a:spcBef>
                  <a:spcPct val="0"/>
                </a:spcBef>
                <a:buFont typeface="Arial" panose="020b0604020202020204" pitchFamily="34" charset="0"/>
                <a:buNone/>
              </a:pPr>
              <a:r>
                <a:rPr lang="en-US" altLang="zh-CN" sz="2400" b="1">
                  <a:solidFill>
                    <a:srgbClr val="000000"/>
                  </a:solidFill>
                  <a:latin typeface="Times New Roman" panose="02020603050405020304" pitchFamily="18" charset="0"/>
                  <a:ea typeface="黑体" panose="02010609060101010101" charset="-122"/>
                  <a:cs typeface="Times New Roman" panose="02020603050405020304" pitchFamily="18" charset="0"/>
                  <a:sym typeface="+mn-ea"/>
                </a:rPr>
                <a:t>2YYRr</a:t>
              </a:r>
              <a:endParaRPr lang="en-US" altLang="zh-CN" sz="1800">
                <a:solidFill>
                  <a:srgbClr val="00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39976" name="Oval 38"/>
            <p:cNvSpPr>
              <a:spLocks noChangeArrowheads="1"/>
            </p:cNvSpPr>
            <p:nvPr>
              <p:custDataLst>
                <p:tags r:id="rId12"/>
              </p:custDataLst>
            </p:nvPr>
          </p:nvSpPr>
          <p:spPr bwMode="auto">
            <a:xfrm>
              <a:off x="7255" y="7495"/>
              <a:ext cx="1132" cy="1135"/>
            </a:xfrm>
            <a:prstGeom prst="ellipse">
              <a:avLst/>
            </a:prstGeom>
            <a:solidFill>
              <a:srgbClr val="FFCC00"/>
            </a:solidFill>
            <a:ln w="9525">
              <a:solidFill>
                <a:schemeClr val="tx1"/>
              </a:solidFill>
              <a:round/>
            </a:ln>
          </p:spPr>
          <p:txBody>
            <a:bodyPr wrap="none" anchor="ctr"/>
            <a:lstStyle>
              <a:lvl1pPr eaLnBrk="0" hangingPunct="0">
                <a:spcBef>
                  <a:spcPct val="20000"/>
                </a:spcBef>
                <a:buChar char="•"/>
                <a:defRPr sz="2200">
                  <a:solidFill>
                    <a:schemeClr val="tx1"/>
                  </a:solidFill>
                  <a:latin typeface="Calibri" panose="020f0502020204030204"/>
                  <a:ea typeface="宋体" panose="02010600030101010101" pitchFamily="2" charset="-122"/>
                </a:defRPr>
              </a:lvl1pPr>
              <a:lvl2pPr marL="742950" indent="-285750" eaLnBrk="0" hangingPunct="0">
                <a:spcBef>
                  <a:spcPct val="20000"/>
                </a:spcBef>
                <a:buChar char="–"/>
                <a:defRPr sz="2800">
                  <a:solidFill>
                    <a:schemeClr val="tx1"/>
                  </a:solidFill>
                  <a:latin typeface="Calibri" panose="020f0502020204030204"/>
                  <a:ea typeface="宋体" panose="02010600030101010101" pitchFamily="2" charset="-122"/>
                </a:defRPr>
              </a:lvl2pPr>
              <a:lvl3pPr marL="1143000" indent="-228600" eaLnBrk="0" hangingPunct="0">
                <a:spcBef>
                  <a:spcPct val="20000"/>
                </a:spcBef>
                <a:buChar char="•"/>
                <a:defRPr sz="2400">
                  <a:solidFill>
                    <a:schemeClr val="tx1"/>
                  </a:solidFill>
                  <a:latin typeface="Calibri" panose="020f0502020204030204"/>
                  <a:ea typeface="宋体" panose="02010600030101010101" pitchFamily="2" charset="-122"/>
                </a:defRPr>
              </a:lvl3pPr>
              <a:lvl4pPr marL="1600200" indent="-228600" eaLnBrk="0" hangingPunct="0">
                <a:spcBef>
                  <a:spcPct val="20000"/>
                </a:spcBef>
                <a:buChar char="–"/>
                <a:defRPr sz="2000">
                  <a:solidFill>
                    <a:schemeClr val="tx1"/>
                  </a:solidFill>
                  <a:latin typeface="Calibri" panose="020f0502020204030204"/>
                  <a:ea typeface="宋体" panose="02010600030101010101" pitchFamily="2" charset="-122"/>
                </a:defRPr>
              </a:lvl4pPr>
              <a:lvl5pPr marL="2057400" indent="-228600" eaLnBrk="0" hangingPunct="0">
                <a:spcBef>
                  <a:spcPct val="20000"/>
                </a:spcBef>
                <a:buChar char="»"/>
                <a:defRPr sz="2000">
                  <a:solidFill>
                    <a:schemeClr val="tx1"/>
                  </a:solidFill>
                  <a:latin typeface="Calibri" panose="020f0502020204030204"/>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9pPr>
            </a:lstStyle>
            <a:p>
              <a:pPr algn="ctr" eaLnBrk="1" hangingPunct="1">
                <a:spcBef>
                  <a:spcPct val="0"/>
                </a:spcBef>
                <a:buFont typeface="Arial" panose="020b0604020202020204" pitchFamily="34" charset="0"/>
                <a:buNone/>
              </a:pPr>
              <a:r>
                <a:rPr lang="en-US" altLang="zh-CN" sz="2400" b="1">
                  <a:solidFill>
                    <a:srgbClr val="000000"/>
                  </a:solidFill>
                  <a:latin typeface="Times New Roman" panose="02020603050405020304" pitchFamily="18" charset="0"/>
                  <a:ea typeface="黑体" panose="02010609060101010101" charset="-122"/>
                  <a:cs typeface="Times New Roman" panose="02020603050405020304" pitchFamily="18" charset="0"/>
                  <a:sym typeface="+mn-ea"/>
                </a:rPr>
                <a:t>2YyRR</a:t>
              </a:r>
              <a:endParaRPr lang="en-US" altLang="zh-CN" sz="1800">
                <a:solidFill>
                  <a:srgbClr val="000000"/>
                </a:solidFill>
                <a:latin typeface="Times New Roman" panose="02020603050405020304" pitchFamily="18" charset="0"/>
                <a:ea typeface="黑体" panose="02010609060101010101" charset="-122"/>
                <a:cs typeface="Times New Roman" panose="02020603050405020304" pitchFamily="18" charset="0"/>
              </a:endParaRPr>
            </a:p>
          </p:txBody>
        </p:sp>
      </p:grpSp>
      <p:grpSp>
        <p:nvGrpSpPr>
          <p:cNvPr id="51" name="组合 50"/>
          <p:cNvGrpSpPr/>
          <p:nvPr>
            <p:custDataLst>
              <p:tags r:id="rId13"/>
            </p:custDataLst>
          </p:nvPr>
        </p:nvGrpSpPr>
        <p:grpSpPr>
          <a:xfrm>
            <a:off x="3999865" y="3961130"/>
            <a:ext cx="718820" cy="1440815"/>
            <a:chOff x="10092" y="7798"/>
            <a:chExt cx="1132" cy="2269"/>
          </a:xfrm>
        </p:grpSpPr>
        <p:sp>
          <p:nvSpPr>
            <p:cNvPr id="39977" name="Oval 39"/>
            <p:cNvSpPr>
              <a:spLocks noChangeArrowheads="1"/>
            </p:cNvSpPr>
            <p:nvPr>
              <p:custDataLst>
                <p:tags r:id="rId14"/>
              </p:custDataLst>
            </p:nvPr>
          </p:nvSpPr>
          <p:spPr bwMode="auto">
            <a:xfrm>
              <a:off x="10092" y="7798"/>
              <a:ext cx="1132" cy="1135"/>
            </a:xfrm>
            <a:prstGeom prst="ellipse">
              <a:avLst/>
            </a:prstGeom>
            <a:solidFill>
              <a:srgbClr val="33CC33"/>
            </a:solidFill>
            <a:ln w="9525">
              <a:solidFill>
                <a:schemeClr val="tx1"/>
              </a:solidFill>
              <a:round/>
            </a:ln>
          </p:spPr>
          <p:txBody>
            <a:bodyPr wrap="none" anchor="ctr"/>
            <a:lstStyle>
              <a:lvl1pPr eaLnBrk="0" hangingPunct="0">
                <a:spcBef>
                  <a:spcPct val="20000"/>
                </a:spcBef>
                <a:buChar char="•"/>
                <a:defRPr sz="2200">
                  <a:solidFill>
                    <a:schemeClr val="tx1"/>
                  </a:solidFill>
                  <a:latin typeface="Calibri" panose="020f0502020204030204"/>
                  <a:ea typeface="宋体" panose="02010600030101010101" pitchFamily="2" charset="-122"/>
                </a:defRPr>
              </a:lvl1pPr>
              <a:lvl2pPr marL="742950" indent="-285750" eaLnBrk="0" hangingPunct="0">
                <a:spcBef>
                  <a:spcPct val="20000"/>
                </a:spcBef>
                <a:buChar char="–"/>
                <a:defRPr sz="2800">
                  <a:solidFill>
                    <a:schemeClr val="tx1"/>
                  </a:solidFill>
                  <a:latin typeface="Calibri" panose="020f0502020204030204"/>
                  <a:ea typeface="宋体" panose="02010600030101010101" pitchFamily="2" charset="-122"/>
                </a:defRPr>
              </a:lvl2pPr>
              <a:lvl3pPr marL="1143000" indent="-228600" eaLnBrk="0" hangingPunct="0">
                <a:spcBef>
                  <a:spcPct val="20000"/>
                </a:spcBef>
                <a:buChar char="•"/>
                <a:defRPr sz="2400">
                  <a:solidFill>
                    <a:schemeClr val="tx1"/>
                  </a:solidFill>
                  <a:latin typeface="Calibri" panose="020f0502020204030204"/>
                  <a:ea typeface="宋体" panose="02010600030101010101" pitchFamily="2" charset="-122"/>
                </a:defRPr>
              </a:lvl3pPr>
              <a:lvl4pPr marL="1600200" indent="-228600" eaLnBrk="0" hangingPunct="0">
                <a:spcBef>
                  <a:spcPct val="20000"/>
                </a:spcBef>
                <a:buChar char="–"/>
                <a:defRPr sz="2000">
                  <a:solidFill>
                    <a:schemeClr val="tx1"/>
                  </a:solidFill>
                  <a:latin typeface="Calibri" panose="020f0502020204030204"/>
                  <a:ea typeface="宋体" panose="02010600030101010101" pitchFamily="2" charset="-122"/>
                </a:defRPr>
              </a:lvl4pPr>
              <a:lvl5pPr marL="2057400" indent="-228600" eaLnBrk="0" hangingPunct="0">
                <a:spcBef>
                  <a:spcPct val="20000"/>
                </a:spcBef>
                <a:buChar char="»"/>
                <a:defRPr sz="2000">
                  <a:solidFill>
                    <a:schemeClr val="tx1"/>
                  </a:solidFill>
                  <a:latin typeface="Calibri" panose="020f0502020204030204"/>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9pPr>
            </a:lstStyle>
            <a:p>
              <a:pPr algn="ctr" eaLnBrk="1" hangingPunct="1">
                <a:spcBef>
                  <a:spcPct val="0"/>
                </a:spcBef>
                <a:buFont typeface="Arial" panose="020b0604020202020204" pitchFamily="34" charset="0"/>
                <a:buNone/>
              </a:pPr>
              <a:r>
                <a:rPr lang="en-US" altLang="zh-CN" sz="2400" b="1">
                  <a:solidFill>
                    <a:srgbClr val="000000"/>
                  </a:solidFill>
                  <a:latin typeface="Times New Roman" panose="02020603050405020304" pitchFamily="18" charset="0"/>
                  <a:ea typeface="黑体" panose="02010609060101010101" charset="-122"/>
                  <a:cs typeface="Times New Roman" panose="02020603050405020304" pitchFamily="18" charset="0"/>
                </a:rPr>
                <a:t>1yyRR</a:t>
              </a:r>
              <a:endParaRPr lang="en-US" altLang="zh-CN" sz="1800">
                <a:solidFill>
                  <a:srgbClr val="00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39978" name="Oval 40"/>
            <p:cNvSpPr>
              <a:spLocks noChangeArrowheads="1"/>
            </p:cNvSpPr>
            <p:nvPr>
              <p:custDataLst>
                <p:tags r:id="rId15"/>
              </p:custDataLst>
            </p:nvPr>
          </p:nvSpPr>
          <p:spPr bwMode="auto">
            <a:xfrm>
              <a:off x="10092" y="8933"/>
              <a:ext cx="1132" cy="1135"/>
            </a:xfrm>
            <a:prstGeom prst="ellipse">
              <a:avLst/>
            </a:prstGeom>
            <a:solidFill>
              <a:srgbClr val="33CC33"/>
            </a:solidFill>
            <a:ln w="9525">
              <a:solidFill>
                <a:schemeClr val="tx1"/>
              </a:solidFill>
              <a:round/>
            </a:ln>
          </p:spPr>
          <p:txBody>
            <a:bodyPr wrap="none" anchor="ctr"/>
            <a:lstStyle>
              <a:lvl1pPr eaLnBrk="0" hangingPunct="0">
                <a:spcBef>
                  <a:spcPct val="20000"/>
                </a:spcBef>
                <a:buChar char="•"/>
                <a:defRPr sz="2200">
                  <a:solidFill>
                    <a:schemeClr val="tx1"/>
                  </a:solidFill>
                  <a:latin typeface="Calibri" panose="020f0502020204030204"/>
                  <a:ea typeface="宋体" panose="02010600030101010101" pitchFamily="2" charset="-122"/>
                </a:defRPr>
              </a:lvl1pPr>
              <a:lvl2pPr marL="742950" indent="-285750" eaLnBrk="0" hangingPunct="0">
                <a:spcBef>
                  <a:spcPct val="20000"/>
                </a:spcBef>
                <a:buChar char="–"/>
                <a:defRPr sz="2800">
                  <a:solidFill>
                    <a:schemeClr val="tx1"/>
                  </a:solidFill>
                  <a:latin typeface="Calibri" panose="020f0502020204030204"/>
                  <a:ea typeface="宋体" panose="02010600030101010101" pitchFamily="2" charset="-122"/>
                </a:defRPr>
              </a:lvl2pPr>
              <a:lvl3pPr marL="1143000" indent="-228600" eaLnBrk="0" hangingPunct="0">
                <a:spcBef>
                  <a:spcPct val="20000"/>
                </a:spcBef>
                <a:buChar char="•"/>
                <a:defRPr sz="2400">
                  <a:solidFill>
                    <a:schemeClr val="tx1"/>
                  </a:solidFill>
                  <a:latin typeface="Calibri" panose="020f0502020204030204"/>
                  <a:ea typeface="宋体" panose="02010600030101010101" pitchFamily="2" charset="-122"/>
                </a:defRPr>
              </a:lvl3pPr>
              <a:lvl4pPr marL="1600200" indent="-228600" eaLnBrk="0" hangingPunct="0">
                <a:spcBef>
                  <a:spcPct val="20000"/>
                </a:spcBef>
                <a:buChar char="–"/>
                <a:defRPr sz="2000">
                  <a:solidFill>
                    <a:schemeClr val="tx1"/>
                  </a:solidFill>
                  <a:latin typeface="Calibri" panose="020f0502020204030204"/>
                  <a:ea typeface="宋体" panose="02010600030101010101" pitchFamily="2" charset="-122"/>
                </a:defRPr>
              </a:lvl4pPr>
              <a:lvl5pPr marL="2057400" indent="-228600" eaLnBrk="0" hangingPunct="0">
                <a:spcBef>
                  <a:spcPct val="20000"/>
                </a:spcBef>
                <a:buChar char="»"/>
                <a:defRPr sz="2000">
                  <a:solidFill>
                    <a:schemeClr val="tx1"/>
                  </a:solidFill>
                  <a:latin typeface="Calibri" panose="020f0502020204030204"/>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9pPr>
            </a:lstStyle>
            <a:p>
              <a:pPr algn="ctr" eaLnBrk="1" hangingPunct="1">
                <a:spcBef>
                  <a:spcPct val="0"/>
                </a:spcBef>
                <a:buFont typeface="Arial" panose="020b0604020202020204" pitchFamily="34" charset="0"/>
                <a:buNone/>
              </a:pPr>
              <a:r>
                <a:rPr lang="en-US" altLang="zh-CN" sz="2400" b="1">
                  <a:solidFill>
                    <a:srgbClr val="000000"/>
                  </a:solidFill>
                  <a:latin typeface="Times New Roman" panose="02020603050405020304" pitchFamily="18" charset="0"/>
                  <a:ea typeface="黑体" panose="02010609060101010101" charset="-122"/>
                  <a:cs typeface="Times New Roman" panose="02020603050405020304" pitchFamily="18" charset="0"/>
                </a:rPr>
                <a:t>2yyRr</a:t>
              </a:r>
              <a:endParaRPr lang="en-US" altLang="zh-CN" sz="1800">
                <a:solidFill>
                  <a:srgbClr val="000000"/>
                </a:solidFill>
                <a:latin typeface="Times New Roman" panose="02020603050405020304" pitchFamily="18" charset="0"/>
                <a:ea typeface="黑体" panose="02010609060101010101" charset="-122"/>
                <a:cs typeface="Times New Roman" panose="02020603050405020304" pitchFamily="18" charset="0"/>
              </a:endParaRPr>
            </a:p>
          </p:txBody>
        </p:sp>
      </p:grpSp>
      <p:grpSp>
        <p:nvGrpSpPr>
          <p:cNvPr id="50" name="组合 49"/>
          <p:cNvGrpSpPr/>
          <p:nvPr>
            <p:custDataLst>
              <p:tags r:id="rId16"/>
            </p:custDataLst>
          </p:nvPr>
        </p:nvGrpSpPr>
        <p:grpSpPr>
          <a:xfrm>
            <a:off x="2016760" y="3961130"/>
            <a:ext cx="842010" cy="1522730"/>
            <a:chOff x="8578" y="7758"/>
            <a:chExt cx="1326" cy="2398"/>
          </a:xfrm>
        </p:grpSpPr>
        <p:sp>
          <p:nvSpPr>
            <p:cNvPr id="39980" name="AutoShape 42"/>
            <p:cNvSpPr>
              <a:spLocks noChangeArrowheads="1"/>
            </p:cNvSpPr>
            <p:nvPr>
              <p:custDataLst>
                <p:tags r:id="rId17"/>
              </p:custDataLst>
            </p:nvPr>
          </p:nvSpPr>
          <p:spPr bwMode="auto">
            <a:xfrm>
              <a:off x="8578" y="7758"/>
              <a:ext cx="1327" cy="1215"/>
            </a:xfrm>
            <a:prstGeom prst="star16">
              <a:avLst>
                <a:gd name="adj" fmla="val 37500"/>
              </a:avLst>
            </a:prstGeom>
            <a:solidFill>
              <a:srgbClr val="FFCC00"/>
            </a:solidFill>
            <a:ln w="9525">
              <a:solidFill>
                <a:schemeClr val="tx1"/>
              </a:solidFill>
              <a:miter lim="800000"/>
            </a:ln>
          </p:spPr>
          <p:txBody>
            <a:bodyPr wrap="none" anchor="ctr"/>
            <a:lstStyle>
              <a:lvl1pPr eaLnBrk="0" hangingPunct="0">
                <a:spcBef>
                  <a:spcPct val="20000"/>
                </a:spcBef>
                <a:buChar char="•"/>
                <a:defRPr sz="2200">
                  <a:solidFill>
                    <a:schemeClr val="tx1"/>
                  </a:solidFill>
                  <a:latin typeface="Calibri" panose="020f0502020204030204"/>
                  <a:ea typeface="宋体" panose="02010600030101010101" pitchFamily="2" charset="-122"/>
                </a:defRPr>
              </a:lvl1pPr>
              <a:lvl2pPr marL="742950" indent="-285750" eaLnBrk="0" hangingPunct="0">
                <a:spcBef>
                  <a:spcPct val="20000"/>
                </a:spcBef>
                <a:buChar char="–"/>
                <a:defRPr sz="2800">
                  <a:solidFill>
                    <a:schemeClr val="tx1"/>
                  </a:solidFill>
                  <a:latin typeface="Calibri" panose="020f0502020204030204"/>
                  <a:ea typeface="宋体" panose="02010600030101010101" pitchFamily="2" charset="-122"/>
                </a:defRPr>
              </a:lvl2pPr>
              <a:lvl3pPr marL="1143000" indent="-228600" eaLnBrk="0" hangingPunct="0">
                <a:spcBef>
                  <a:spcPct val="20000"/>
                </a:spcBef>
                <a:buChar char="•"/>
                <a:defRPr sz="2400">
                  <a:solidFill>
                    <a:schemeClr val="tx1"/>
                  </a:solidFill>
                  <a:latin typeface="Calibri" panose="020f0502020204030204"/>
                  <a:ea typeface="宋体" panose="02010600030101010101" pitchFamily="2" charset="-122"/>
                </a:defRPr>
              </a:lvl3pPr>
              <a:lvl4pPr marL="1600200" indent="-228600" eaLnBrk="0" hangingPunct="0">
                <a:spcBef>
                  <a:spcPct val="20000"/>
                </a:spcBef>
                <a:buChar char="–"/>
                <a:defRPr sz="2000">
                  <a:solidFill>
                    <a:schemeClr val="tx1"/>
                  </a:solidFill>
                  <a:latin typeface="Calibri" panose="020f0502020204030204"/>
                  <a:ea typeface="宋体" panose="02010600030101010101" pitchFamily="2" charset="-122"/>
                </a:defRPr>
              </a:lvl4pPr>
              <a:lvl5pPr marL="2057400" indent="-228600" eaLnBrk="0" hangingPunct="0">
                <a:spcBef>
                  <a:spcPct val="20000"/>
                </a:spcBef>
                <a:buChar char="»"/>
                <a:defRPr sz="2000">
                  <a:solidFill>
                    <a:schemeClr val="tx1"/>
                  </a:solidFill>
                  <a:latin typeface="Calibri" panose="020f0502020204030204"/>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9pPr>
            </a:lstStyle>
            <a:p>
              <a:pPr algn="ctr" eaLnBrk="1" hangingPunct="1">
                <a:spcBef>
                  <a:spcPct val="0"/>
                </a:spcBef>
                <a:buFont typeface="Arial" panose="020b0604020202020204" pitchFamily="34" charset="0"/>
                <a:buNone/>
              </a:pPr>
              <a:r>
                <a:rPr lang="en-US" altLang="zh-CN" sz="2400" b="1">
                  <a:solidFill>
                    <a:srgbClr val="000000"/>
                  </a:solidFill>
                  <a:latin typeface="Times New Roman" panose="02020603050405020304" pitchFamily="18" charset="0"/>
                  <a:ea typeface="黑体" panose="02010609060101010101" charset="-122"/>
                  <a:cs typeface="Times New Roman" panose="02020603050405020304" pitchFamily="18" charset="0"/>
                </a:rPr>
                <a:t>1YYrr</a:t>
              </a:r>
              <a:endParaRPr lang="en-US" altLang="zh-CN" sz="1800">
                <a:solidFill>
                  <a:srgbClr val="00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39981" name="AutoShape 43"/>
            <p:cNvSpPr>
              <a:spLocks noChangeArrowheads="1"/>
            </p:cNvSpPr>
            <p:nvPr>
              <p:custDataLst>
                <p:tags r:id="rId18"/>
              </p:custDataLst>
            </p:nvPr>
          </p:nvSpPr>
          <p:spPr bwMode="auto">
            <a:xfrm>
              <a:off x="8578" y="8942"/>
              <a:ext cx="1327" cy="1215"/>
            </a:xfrm>
            <a:prstGeom prst="star16">
              <a:avLst>
                <a:gd name="adj" fmla="val 37500"/>
              </a:avLst>
            </a:prstGeom>
            <a:solidFill>
              <a:srgbClr val="FFCC00"/>
            </a:solidFill>
            <a:ln w="9525">
              <a:solidFill>
                <a:schemeClr val="tx1"/>
              </a:solidFill>
              <a:miter lim="800000"/>
            </a:ln>
          </p:spPr>
          <p:txBody>
            <a:bodyPr wrap="none" anchor="ctr"/>
            <a:lstStyle>
              <a:lvl1pPr eaLnBrk="0" hangingPunct="0">
                <a:spcBef>
                  <a:spcPct val="20000"/>
                </a:spcBef>
                <a:buChar char="•"/>
                <a:defRPr sz="2200">
                  <a:solidFill>
                    <a:schemeClr val="tx1"/>
                  </a:solidFill>
                  <a:latin typeface="Calibri" panose="020f0502020204030204"/>
                  <a:ea typeface="宋体" panose="02010600030101010101" pitchFamily="2" charset="-122"/>
                </a:defRPr>
              </a:lvl1pPr>
              <a:lvl2pPr marL="742950" indent="-285750" eaLnBrk="0" hangingPunct="0">
                <a:spcBef>
                  <a:spcPct val="20000"/>
                </a:spcBef>
                <a:buChar char="–"/>
                <a:defRPr sz="2800">
                  <a:solidFill>
                    <a:schemeClr val="tx1"/>
                  </a:solidFill>
                  <a:latin typeface="Calibri" panose="020f0502020204030204"/>
                  <a:ea typeface="宋体" panose="02010600030101010101" pitchFamily="2" charset="-122"/>
                </a:defRPr>
              </a:lvl2pPr>
              <a:lvl3pPr marL="1143000" indent="-228600" eaLnBrk="0" hangingPunct="0">
                <a:spcBef>
                  <a:spcPct val="20000"/>
                </a:spcBef>
                <a:buChar char="•"/>
                <a:defRPr sz="2400">
                  <a:solidFill>
                    <a:schemeClr val="tx1"/>
                  </a:solidFill>
                  <a:latin typeface="Calibri" panose="020f0502020204030204"/>
                  <a:ea typeface="宋体" panose="02010600030101010101" pitchFamily="2" charset="-122"/>
                </a:defRPr>
              </a:lvl3pPr>
              <a:lvl4pPr marL="1600200" indent="-228600" eaLnBrk="0" hangingPunct="0">
                <a:spcBef>
                  <a:spcPct val="20000"/>
                </a:spcBef>
                <a:buChar char="–"/>
                <a:defRPr sz="2000">
                  <a:solidFill>
                    <a:schemeClr val="tx1"/>
                  </a:solidFill>
                  <a:latin typeface="Calibri" panose="020f0502020204030204"/>
                  <a:ea typeface="宋体" panose="02010600030101010101" pitchFamily="2" charset="-122"/>
                </a:defRPr>
              </a:lvl4pPr>
              <a:lvl5pPr marL="2057400" indent="-228600" eaLnBrk="0" hangingPunct="0">
                <a:spcBef>
                  <a:spcPct val="20000"/>
                </a:spcBef>
                <a:buChar char="»"/>
                <a:defRPr sz="2000">
                  <a:solidFill>
                    <a:schemeClr val="tx1"/>
                  </a:solidFill>
                  <a:latin typeface="Calibri" panose="020f0502020204030204"/>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9pPr>
            </a:lstStyle>
            <a:p>
              <a:pPr algn="ctr" eaLnBrk="1" hangingPunct="1">
                <a:spcBef>
                  <a:spcPct val="0"/>
                </a:spcBef>
                <a:buFont typeface="Arial" panose="020b0604020202020204" pitchFamily="34" charset="0"/>
                <a:buNone/>
              </a:pPr>
              <a:r>
                <a:rPr lang="en-US" altLang="zh-CN" sz="2400" b="1">
                  <a:solidFill>
                    <a:srgbClr val="000000"/>
                  </a:solidFill>
                  <a:latin typeface="Times New Roman" panose="02020603050405020304" pitchFamily="18" charset="0"/>
                  <a:ea typeface="黑体" panose="02010609060101010101" charset="-122"/>
                  <a:cs typeface="Times New Roman" panose="02020603050405020304" pitchFamily="18" charset="0"/>
                </a:rPr>
                <a:t>2Yyrr</a:t>
              </a:r>
              <a:endParaRPr lang="en-US" altLang="zh-CN" sz="1800">
                <a:solidFill>
                  <a:srgbClr val="000000"/>
                </a:solidFill>
                <a:latin typeface="Times New Roman" panose="02020603050405020304" pitchFamily="18" charset="0"/>
                <a:ea typeface="黑体" panose="02010609060101010101" charset="-122"/>
                <a:cs typeface="Times New Roman" panose="02020603050405020304" pitchFamily="18" charset="0"/>
              </a:endParaRPr>
            </a:p>
          </p:txBody>
        </p:sp>
      </p:grpSp>
      <p:sp>
        <p:nvSpPr>
          <p:cNvPr id="34" name="TextBox 74"/>
          <p:cNvSpPr>
            <a:spLocks noChangeArrowheads="1"/>
          </p:cNvSpPr>
          <p:nvPr>
            <p:custDataLst>
              <p:tags r:id="rId19"/>
            </p:custDataLst>
          </p:nvPr>
        </p:nvSpPr>
        <p:spPr bwMode="auto">
          <a:xfrm>
            <a:off x="-55245" y="3439160"/>
            <a:ext cx="1229360" cy="52197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spcBef>
                <a:spcPct val="20000"/>
              </a:spcBef>
              <a:buChar char="•"/>
              <a:defRPr sz="2200">
                <a:solidFill>
                  <a:schemeClr val="tx1"/>
                </a:solidFill>
                <a:latin typeface="Calibri" panose="020f0502020204030204"/>
                <a:ea typeface="宋体" panose="02010600030101010101" pitchFamily="2" charset="-122"/>
              </a:defRPr>
            </a:lvl1pPr>
            <a:lvl2pPr marL="742950" indent="-285750" eaLnBrk="0" hangingPunct="0">
              <a:spcBef>
                <a:spcPct val="20000"/>
              </a:spcBef>
              <a:buChar char="–"/>
              <a:defRPr sz="2800">
                <a:solidFill>
                  <a:schemeClr val="tx1"/>
                </a:solidFill>
                <a:latin typeface="Calibri" panose="020f0502020204030204"/>
                <a:ea typeface="宋体" panose="02010600030101010101" pitchFamily="2" charset="-122"/>
              </a:defRPr>
            </a:lvl2pPr>
            <a:lvl3pPr marL="1143000" indent="-228600" eaLnBrk="0" hangingPunct="0">
              <a:spcBef>
                <a:spcPct val="20000"/>
              </a:spcBef>
              <a:buChar char="•"/>
              <a:defRPr sz="2400">
                <a:solidFill>
                  <a:schemeClr val="tx1"/>
                </a:solidFill>
                <a:latin typeface="Calibri" panose="020f0502020204030204"/>
                <a:ea typeface="宋体" panose="02010600030101010101" pitchFamily="2" charset="-122"/>
              </a:defRPr>
            </a:lvl3pPr>
            <a:lvl4pPr marL="1600200" indent="-228600" eaLnBrk="0" hangingPunct="0">
              <a:spcBef>
                <a:spcPct val="20000"/>
              </a:spcBef>
              <a:buChar char="–"/>
              <a:defRPr sz="2000">
                <a:solidFill>
                  <a:schemeClr val="tx1"/>
                </a:solidFill>
                <a:latin typeface="Calibri" panose="020f0502020204030204"/>
                <a:ea typeface="宋体" panose="02010600030101010101" pitchFamily="2" charset="-122"/>
              </a:defRPr>
            </a:lvl4pPr>
            <a:lvl5pPr marL="2057400" indent="-228600" eaLnBrk="0" hangingPunct="0">
              <a:spcBef>
                <a:spcPct val="20000"/>
              </a:spcBef>
              <a:buChar char="»"/>
              <a:defRPr sz="2000">
                <a:solidFill>
                  <a:schemeClr val="tx1"/>
                </a:solidFill>
                <a:latin typeface="Calibri" panose="020f0502020204030204"/>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9pPr>
          </a:lstStyle>
          <a:p>
            <a:pPr algn="ctr">
              <a:spcBef>
                <a:spcPct val="0"/>
              </a:spcBef>
              <a:buFont typeface="Arial" panose="020b0604020202020204" pitchFamily="34" charset="0"/>
              <a:buNone/>
            </a:pPr>
            <a:r>
              <a:rPr lang="en-US" altLang="zh-CN" sz="2800" b="1">
                <a:solidFill>
                  <a:srgbClr val="0070C0"/>
                </a:solidFill>
                <a:latin typeface="Times New Roman" panose="02020603050405020304" pitchFamily="18" charset="0"/>
                <a:ea typeface="黑体" panose="02010609060101010101" charset="-122"/>
                <a:cs typeface="Times New Roman" panose="02020603050405020304" pitchFamily="18" charset="0"/>
                <a:sym typeface="Calibri" panose="020f0502020204030204"/>
              </a:rPr>
              <a:t>9</a:t>
            </a:r>
            <a:r>
              <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sym typeface="宋体" panose="02010600030101010101" pitchFamily="2" charset="-122"/>
              </a:rPr>
              <a:t>Y_R_</a:t>
            </a:r>
            <a:endPar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sym typeface="宋体" panose="02010600030101010101" pitchFamily="2" charset="-122"/>
            </a:endParaRPr>
          </a:p>
        </p:txBody>
      </p:sp>
      <p:sp>
        <p:nvSpPr>
          <p:cNvPr id="35" name="TextBox 83"/>
          <p:cNvSpPr>
            <a:spLocks noChangeArrowheads="1"/>
          </p:cNvSpPr>
          <p:nvPr>
            <p:custDataLst>
              <p:tags r:id="rId20"/>
            </p:custDataLst>
          </p:nvPr>
        </p:nvSpPr>
        <p:spPr bwMode="auto">
          <a:xfrm>
            <a:off x="1881823" y="3439160"/>
            <a:ext cx="1111250" cy="52197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spcBef>
                <a:spcPct val="20000"/>
              </a:spcBef>
              <a:buChar char="•"/>
              <a:defRPr sz="2200">
                <a:solidFill>
                  <a:schemeClr val="tx1"/>
                </a:solidFill>
                <a:latin typeface="Calibri" panose="020f0502020204030204"/>
                <a:ea typeface="宋体" panose="02010600030101010101" pitchFamily="2" charset="-122"/>
              </a:defRPr>
            </a:lvl1pPr>
            <a:lvl2pPr marL="742950" indent="-285750" eaLnBrk="0" hangingPunct="0">
              <a:spcBef>
                <a:spcPct val="20000"/>
              </a:spcBef>
              <a:buChar char="–"/>
              <a:defRPr sz="2800">
                <a:solidFill>
                  <a:schemeClr val="tx1"/>
                </a:solidFill>
                <a:latin typeface="Calibri" panose="020f0502020204030204"/>
                <a:ea typeface="宋体" panose="02010600030101010101" pitchFamily="2" charset="-122"/>
              </a:defRPr>
            </a:lvl2pPr>
            <a:lvl3pPr marL="1143000" indent="-228600" eaLnBrk="0" hangingPunct="0">
              <a:spcBef>
                <a:spcPct val="20000"/>
              </a:spcBef>
              <a:buChar char="•"/>
              <a:defRPr sz="2400">
                <a:solidFill>
                  <a:schemeClr val="tx1"/>
                </a:solidFill>
                <a:latin typeface="Calibri" panose="020f0502020204030204"/>
                <a:ea typeface="宋体" panose="02010600030101010101" pitchFamily="2" charset="-122"/>
              </a:defRPr>
            </a:lvl3pPr>
            <a:lvl4pPr marL="1600200" indent="-228600" eaLnBrk="0" hangingPunct="0">
              <a:spcBef>
                <a:spcPct val="20000"/>
              </a:spcBef>
              <a:buChar char="–"/>
              <a:defRPr sz="2000">
                <a:solidFill>
                  <a:schemeClr val="tx1"/>
                </a:solidFill>
                <a:latin typeface="Calibri" panose="020f0502020204030204"/>
                <a:ea typeface="宋体" panose="02010600030101010101" pitchFamily="2" charset="-122"/>
              </a:defRPr>
            </a:lvl4pPr>
            <a:lvl5pPr marL="2057400" indent="-228600" eaLnBrk="0" hangingPunct="0">
              <a:spcBef>
                <a:spcPct val="20000"/>
              </a:spcBef>
              <a:buChar char="»"/>
              <a:defRPr sz="2000">
                <a:solidFill>
                  <a:schemeClr val="tx1"/>
                </a:solidFill>
                <a:latin typeface="Calibri" panose="020f0502020204030204"/>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9pPr>
          </a:lstStyle>
          <a:p>
            <a:pPr algn="ctr">
              <a:spcBef>
                <a:spcPct val="0"/>
              </a:spcBef>
              <a:buFont typeface="Arial" panose="020b0604020202020204" pitchFamily="34" charset="0"/>
              <a:buNone/>
            </a:pPr>
            <a:r>
              <a:rPr lang="en-US" altLang="zh-CN" sz="2800" b="1" smtClean="0">
                <a:solidFill>
                  <a:srgbClr val="0070C0"/>
                </a:solidFill>
                <a:latin typeface="Times New Roman" panose="02020603050405020304" pitchFamily="18" charset="0"/>
                <a:ea typeface="黑体" panose="02010609060101010101" charset="-122"/>
                <a:cs typeface="Times New Roman" panose="02020603050405020304" pitchFamily="18" charset="0"/>
                <a:sym typeface="Calibri" panose="020f0502020204030204"/>
              </a:rPr>
              <a:t>3</a:t>
            </a:r>
            <a:r>
              <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sym typeface="宋体" panose="02010600030101010101" pitchFamily="2" charset="-122"/>
              </a:rPr>
              <a:t>Y_rr</a:t>
            </a:r>
            <a:endPar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sym typeface="宋体" panose="02010600030101010101" pitchFamily="2" charset="-122"/>
            </a:endParaRPr>
          </a:p>
        </p:txBody>
      </p:sp>
      <p:sp>
        <p:nvSpPr>
          <p:cNvPr id="36" name="TextBox 85"/>
          <p:cNvSpPr>
            <a:spLocks noChangeArrowheads="1"/>
          </p:cNvSpPr>
          <p:nvPr>
            <p:custDataLst>
              <p:tags r:id="rId21"/>
            </p:custDataLst>
          </p:nvPr>
        </p:nvSpPr>
        <p:spPr bwMode="auto">
          <a:xfrm>
            <a:off x="3685540" y="3439160"/>
            <a:ext cx="1347470" cy="52197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eaLnBrk="0" hangingPunct="0">
              <a:spcBef>
                <a:spcPct val="20000"/>
              </a:spcBef>
              <a:buChar char="•"/>
              <a:defRPr sz="2200">
                <a:solidFill>
                  <a:schemeClr val="tx1"/>
                </a:solidFill>
                <a:latin typeface="Calibri" panose="020f0502020204030204"/>
                <a:ea typeface="宋体" panose="02010600030101010101" pitchFamily="2" charset="-122"/>
              </a:defRPr>
            </a:lvl1pPr>
            <a:lvl2pPr marL="742950" indent="-285750" eaLnBrk="0" hangingPunct="0">
              <a:spcBef>
                <a:spcPct val="20000"/>
              </a:spcBef>
              <a:buChar char="–"/>
              <a:defRPr sz="2800">
                <a:solidFill>
                  <a:schemeClr val="tx1"/>
                </a:solidFill>
                <a:latin typeface="Calibri" panose="020f0502020204030204"/>
                <a:ea typeface="宋体" panose="02010600030101010101" pitchFamily="2" charset="-122"/>
              </a:defRPr>
            </a:lvl2pPr>
            <a:lvl3pPr marL="1143000" indent="-228600" eaLnBrk="0" hangingPunct="0">
              <a:spcBef>
                <a:spcPct val="20000"/>
              </a:spcBef>
              <a:buChar char="•"/>
              <a:defRPr sz="2400">
                <a:solidFill>
                  <a:schemeClr val="tx1"/>
                </a:solidFill>
                <a:latin typeface="Calibri" panose="020f0502020204030204"/>
                <a:ea typeface="宋体" panose="02010600030101010101" pitchFamily="2" charset="-122"/>
              </a:defRPr>
            </a:lvl3pPr>
            <a:lvl4pPr marL="1600200" indent="-228600" eaLnBrk="0" hangingPunct="0">
              <a:spcBef>
                <a:spcPct val="20000"/>
              </a:spcBef>
              <a:buChar char="–"/>
              <a:defRPr sz="2000">
                <a:solidFill>
                  <a:schemeClr val="tx1"/>
                </a:solidFill>
                <a:latin typeface="Calibri" panose="020f0502020204030204"/>
                <a:ea typeface="宋体" panose="02010600030101010101" pitchFamily="2" charset="-122"/>
              </a:defRPr>
            </a:lvl4pPr>
            <a:lvl5pPr marL="2057400" indent="-228600" eaLnBrk="0" hangingPunct="0">
              <a:spcBef>
                <a:spcPct val="20000"/>
              </a:spcBef>
              <a:buChar char="»"/>
              <a:defRPr sz="2000">
                <a:solidFill>
                  <a:schemeClr val="tx1"/>
                </a:solidFill>
                <a:latin typeface="Calibri" panose="020f0502020204030204"/>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9pPr>
          </a:lstStyle>
          <a:p>
            <a:pPr algn="ctr">
              <a:spcBef>
                <a:spcPct val="0"/>
              </a:spcBef>
              <a:buFont typeface="Arial" panose="020b0604020202020204" pitchFamily="34" charset="0"/>
              <a:buNone/>
            </a:pPr>
            <a:r>
              <a:rPr lang="en-US" altLang="zh-CN" sz="2800" b="1" smtClean="0">
                <a:solidFill>
                  <a:srgbClr val="0070C0"/>
                </a:solidFill>
                <a:latin typeface="Times New Roman" panose="02020603050405020304" pitchFamily="18" charset="0"/>
                <a:ea typeface="黑体" panose="02010609060101010101" charset="-122"/>
                <a:cs typeface="Times New Roman" panose="02020603050405020304" pitchFamily="18" charset="0"/>
                <a:sym typeface="Calibri" panose="020f0502020204030204"/>
              </a:rPr>
              <a:t>3</a:t>
            </a:r>
            <a:r>
              <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sym typeface="宋体" panose="02010600030101010101" pitchFamily="2" charset="-122"/>
              </a:rPr>
              <a:t>yyR_</a:t>
            </a:r>
            <a:endPar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sym typeface="宋体" panose="02010600030101010101" pitchFamily="2" charset="-122"/>
            </a:endParaRPr>
          </a:p>
        </p:txBody>
      </p:sp>
      <p:sp>
        <p:nvSpPr>
          <p:cNvPr id="37" name="TextBox 87"/>
          <p:cNvSpPr>
            <a:spLocks noChangeArrowheads="1"/>
          </p:cNvSpPr>
          <p:nvPr>
            <p:custDataLst>
              <p:tags r:id="rId22"/>
            </p:custDataLst>
          </p:nvPr>
        </p:nvSpPr>
        <p:spPr bwMode="auto">
          <a:xfrm>
            <a:off x="5742305" y="3439160"/>
            <a:ext cx="1032510" cy="52197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spcBef>
                <a:spcPct val="20000"/>
              </a:spcBef>
              <a:buChar char="•"/>
              <a:defRPr sz="2200">
                <a:solidFill>
                  <a:schemeClr val="tx1"/>
                </a:solidFill>
                <a:latin typeface="Calibri" panose="020f0502020204030204"/>
                <a:ea typeface="宋体" panose="02010600030101010101" pitchFamily="2" charset="-122"/>
              </a:defRPr>
            </a:lvl1pPr>
            <a:lvl2pPr marL="742950" indent="-285750" eaLnBrk="0" hangingPunct="0">
              <a:spcBef>
                <a:spcPct val="20000"/>
              </a:spcBef>
              <a:buChar char="–"/>
              <a:defRPr sz="2800">
                <a:solidFill>
                  <a:schemeClr val="tx1"/>
                </a:solidFill>
                <a:latin typeface="Calibri" panose="020f0502020204030204"/>
                <a:ea typeface="宋体" panose="02010600030101010101" pitchFamily="2" charset="-122"/>
              </a:defRPr>
            </a:lvl2pPr>
            <a:lvl3pPr marL="1143000" indent="-228600" eaLnBrk="0" hangingPunct="0">
              <a:spcBef>
                <a:spcPct val="20000"/>
              </a:spcBef>
              <a:buChar char="•"/>
              <a:defRPr sz="2400">
                <a:solidFill>
                  <a:schemeClr val="tx1"/>
                </a:solidFill>
                <a:latin typeface="Calibri" panose="020f0502020204030204"/>
                <a:ea typeface="宋体" panose="02010600030101010101" pitchFamily="2" charset="-122"/>
              </a:defRPr>
            </a:lvl3pPr>
            <a:lvl4pPr marL="1600200" indent="-228600" eaLnBrk="0" hangingPunct="0">
              <a:spcBef>
                <a:spcPct val="20000"/>
              </a:spcBef>
              <a:buChar char="–"/>
              <a:defRPr sz="2000">
                <a:solidFill>
                  <a:schemeClr val="tx1"/>
                </a:solidFill>
                <a:latin typeface="Calibri" panose="020f0502020204030204"/>
                <a:ea typeface="宋体" panose="02010600030101010101" pitchFamily="2" charset="-122"/>
              </a:defRPr>
            </a:lvl4pPr>
            <a:lvl5pPr marL="2057400" indent="-228600" eaLnBrk="0" hangingPunct="0">
              <a:spcBef>
                <a:spcPct val="20000"/>
              </a:spcBef>
              <a:buChar char="»"/>
              <a:defRPr sz="2000">
                <a:solidFill>
                  <a:schemeClr val="tx1"/>
                </a:solidFill>
                <a:latin typeface="Calibri" panose="020f0502020204030204"/>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9pPr>
          </a:lstStyle>
          <a:p>
            <a:pPr algn="ctr">
              <a:spcBef>
                <a:spcPct val="0"/>
              </a:spcBef>
              <a:buFont typeface="Arial" panose="020b0604020202020204" pitchFamily="34" charset="0"/>
              <a:buNone/>
            </a:pPr>
            <a:r>
              <a:rPr lang="en-US" altLang="zh-CN" sz="2800" b="1" smtClean="0">
                <a:solidFill>
                  <a:srgbClr val="0070C0"/>
                </a:solidFill>
                <a:latin typeface="Times New Roman" panose="02020603050405020304" pitchFamily="18" charset="0"/>
                <a:ea typeface="黑体" panose="02010609060101010101" charset="-122"/>
                <a:cs typeface="Times New Roman" panose="02020603050405020304" pitchFamily="18" charset="0"/>
                <a:sym typeface="Calibri" panose="020f0502020204030204"/>
              </a:rPr>
              <a:t>1</a:t>
            </a:r>
            <a:r>
              <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sym typeface="宋体" panose="02010600030101010101" pitchFamily="2" charset="-122"/>
              </a:rPr>
              <a:t>yyrr</a:t>
            </a:r>
            <a:endPar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sym typeface="宋体" panose="02010600030101010101" pitchFamily="2" charset="-122"/>
            </a:endParaRPr>
          </a:p>
        </p:txBody>
      </p:sp>
      <p:graphicFrame>
        <p:nvGraphicFramePr>
          <p:cNvPr id="2" name="Object 8"/>
          <p:cNvGraphicFramePr>
            <a:graphicFrameLocks noChangeAspect="1"/>
          </p:cNvGraphicFramePr>
          <p:nvPr>
            <p:custDataLst>
              <p:tags r:id="rId23"/>
            </p:custDataLst>
          </p:nvPr>
        </p:nvGraphicFramePr>
        <p:xfrm>
          <a:off x="0" y="583565"/>
          <a:ext cx="6047740" cy="2956560"/>
        </p:xfrm>
        <a:graphic>
          <a:graphicData uri="http://schemas.openxmlformats.org/presentationml/2006/ole">
            <mc:AlternateContent>
              <mc:Choice xmlns:v="urn:schemas-microsoft-com:vml" Requires="v">
                <p:oleObj spid="_x0000_s1039" name="Picture" r:id="rId24" imgW="2773680" imgH="1615440" progId="Word.Picture.8">
                  <p:embed/>
                </p:oleObj>
              </mc:Choice>
              <mc:Fallback>
                <p:oleObj name="Picture" r:id="rId24" imgW="2773680" imgH="1615440" progId="Word.Picture.8">
                  <p:embed/>
                  <p:pic>
                    <p:nvPicPr>
                      <p:cNvPr id="0" name="OLE substitute image"/>
                      <p:cNvPicPr/>
                      <p:nvPr/>
                    </p:nvPicPr>
                    <p:blipFill>
                      <a:blip r:embed="rId25"/>
                      <a:srcRect t="2997" r="6453" b="8347"/>
                      <a:stretch>
                        <a:fillRect/>
                      </a:stretch>
                    </p:blipFill>
                    <p:spPr>
                      <a:xfrm>
                        <a:off x="0" y="583565"/>
                        <a:ext cx="6047740" cy="2956560"/>
                      </a:xfrm>
                      <a:prstGeom prst="rect">
                        <a:avLst/>
                      </a:prstGeom>
                      <a:noFill/>
                      <a:ln w="9525" cap="flat" cmpd="sng">
                        <a:solidFill>
                          <a:srgbClr val="1F497D"/>
                        </a:solidFill>
                        <a:prstDash val="solid"/>
                        <a:miter/>
                        <a:headEnd type="none" w="med" len="med"/>
                        <a:tailEnd type="none" w="med" len="med"/>
                      </a:ln>
                    </p:spPr>
                  </p:pic>
                </p:oleObj>
              </mc:Fallback>
            </mc:AlternateContent>
          </a:graphicData>
        </a:graphic>
      </p:graphicFrame>
      <p:sp>
        <p:nvSpPr>
          <p:cNvPr id="176" name="Text Box 114"/>
          <p:cNvSpPr txBox="1">
            <a:spLocks noChangeArrowheads="1"/>
          </p:cNvSpPr>
          <p:nvPr>
            <p:custDataLst>
              <p:tags r:id="rId26"/>
            </p:custDataLst>
          </p:nvPr>
        </p:nvSpPr>
        <p:spPr bwMode="auto">
          <a:xfrm>
            <a:off x="5033010" y="4687570"/>
            <a:ext cx="7158990" cy="953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F</a:t>
            </a:r>
            <a:r>
              <a:rPr lang="en-US" altLang="en-US" sz="2800" b="1" baseline="-25000">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2</a:t>
            </a:r>
            <a:r>
              <a:rPr lang="zh-CN"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中</a:t>
            </a:r>
            <a:r>
              <a:rPr lang="en-US"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9</a:t>
            </a:r>
            <a:r>
              <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sym typeface="宋体" panose="02010600030101010101" pitchFamily="2" charset="-122"/>
              </a:rPr>
              <a:t>Y_R_</a:t>
            </a:r>
            <a:r>
              <a:rPr lang="en-US"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纯合子</a:t>
            </a:r>
            <a:r>
              <a:rPr lang="en-US" altLang="en-US" sz="2800" b="1">
                <a:solidFill>
                  <a:srgbClr val="FF0000"/>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占</a:t>
            </a:r>
            <a:r>
              <a:rPr lang="en-US" altLang="zh-CN" sz="2800" b="1">
                <a:solidFill>
                  <a:srgbClr val="0000FF"/>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1/9</a:t>
            </a:r>
            <a:r>
              <a:rPr lang="en-US"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a:t>
            </a:r>
            <a:r>
              <a:rPr lang="zh-CN"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杂</a:t>
            </a:r>
            <a:r>
              <a:rPr lang="en-US"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合子</a:t>
            </a:r>
            <a:r>
              <a:rPr lang="en-US" altLang="en-US" sz="2800" b="1">
                <a:solidFill>
                  <a:srgbClr val="FF0000"/>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占</a:t>
            </a:r>
            <a:r>
              <a:rPr lang="en-US" altLang="zh-CN" sz="2800" b="1">
                <a:solidFill>
                  <a:srgbClr val="0000FF"/>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8/9</a:t>
            </a:r>
            <a:r>
              <a:rPr lang="zh-CN"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a:t>
            </a:r>
            <a:endParaRPr lang="zh-CN"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endParaRPr>
          </a:p>
          <a:p>
            <a:pPr algn="ctr"/>
            <a:r>
              <a:rPr lang="en-US" altLang="zh-CN" sz="2800" b="1">
                <a:solidFill>
                  <a:schemeClr val="tx1"/>
                </a:solidFill>
                <a:latin typeface="Times New Roman" panose="02020603050405020304" pitchFamily="18" charset="0"/>
                <a:ea typeface="黑体" panose="02010609060101010101" charset="-122"/>
                <a:cs typeface="Times New Roman" panose="02020603050405020304" pitchFamily="18" charset="0"/>
                <a:sym typeface="宋体" panose="02010600030101010101" pitchFamily="2" charset="-122"/>
              </a:rPr>
              <a:t>3</a:t>
            </a:r>
            <a:r>
              <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sym typeface="宋体" panose="02010600030101010101" pitchFamily="2" charset="-122"/>
              </a:rPr>
              <a:t>Y_rr</a:t>
            </a:r>
            <a:r>
              <a:rPr lang="zh-CN" altLang="en-US" sz="2800" b="1">
                <a:solidFill>
                  <a:schemeClr val="tx1"/>
                </a:solidFill>
                <a:latin typeface="Times New Roman" panose="02020603050405020304" pitchFamily="18" charset="0"/>
                <a:ea typeface="黑体" panose="02010609060101010101" charset="-122"/>
                <a:cs typeface="Times New Roman" panose="02020603050405020304" pitchFamily="18" charset="0"/>
                <a:sym typeface="宋体" panose="02010600030101010101" pitchFamily="2" charset="-122"/>
              </a:rPr>
              <a:t>或</a:t>
            </a:r>
            <a:r>
              <a:rPr lang="en-US" altLang="zh-CN" sz="2800" b="1">
                <a:solidFill>
                  <a:schemeClr val="tx1"/>
                </a:solidFill>
                <a:latin typeface="Times New Roman" panose="02020603050405020304" pitchFamily="18" charset="0"/>
                <a:ea typeface="黑体" panose="02010609060101010101" charset="-122"/>
                <a:cs typeface="Times New Roman" panose="02020603050405020304" pitchFamily="18" charset="0"/>
                <a:sym typeface="宋体" panose="02010600030101010101" pitchFamily="2" charset="-122"/>
              </a:rPr>
              <a:t>3</a:t>
            </a:r>
            <a:r>
              <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sym typeface="宋体" panose="02010600030101010101" pitchFamily="2" charset="-122"/>
              </a:rPr>
              <a:t>yyR_</a:t>
            </a:r>
            <a:r>
              <a:rPr lang="en-US"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纯合子</a:t>
            </a:r>
            <a:r>
              <a:rPr lang="en-US" altLang="en-US" sz="2800" b="1">
                <a:solidFill>
                  <a:srgbClr val="FF0000"/>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占</a:t>
            </a:r>
            <a:r>
              <a:rPr lang="en-US" altLang="zh-CN" sz="2800" b="1">
                <a:solidFill>
                  <a:srgbClr val="0000FF"/>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1/3</a:t>
            </a:r>
            <a:r>
              <a:rPr lang="en-US"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a:t>
            </a:r>
            <a:r>
              <a:rPr lang="zh-CN"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杂</a:t>
            </a:r>
            <a:r>
              <a:rPr lang="en-US"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合子</a:t>
            </a:r>
            <a:r>
              <a:rPr lang="en-US" altLang="en-US" sz="2800" b="1">
                <a:solidFill>
                  <a:srgbClr val="FF0000"/>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占</a:t>
            </a:r>
            <a:r>
              <a:rPr lang="en-US" altLang="zh-CN" sz="2800" b="1">
                <a:solidFill>
                  <a:srgbClr val="0000FF"/>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2/3</a:t>
            </a:r>
            <a:endParaRPr lang="en-US" altLang="zh-CN" sz="2800" b="1">
              <a:solidFill>
                <a:srgbClr val="0000FF"/>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endParaRPr>
          </a:p>
        </p:txBody>
      </p:sp>
      <p:sp>
        <p:nvSpPr>
          <p:cNvPr id="177" name="Text Box 115"/>
          <p:cNvSpPr txBox="1">
            <a:spLocks noChangeArrowheads="1"/>
          </p:cNvSpPr>
          <p:nvPr>
            <p:custDataLst>
              <p:tags r:id="rId27"/>
            </p:custDataLst>
          </p:nvPr>
        </p:nvSpPr>
        <p:spPr bwMode="auto">
          <a:xfrm>
            <a:off x="1173480" y="5756910"/>
            <a:ext cx="11017885" cy="521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F</a:t>
            </a:r>
            <a:r>
              <a:rPr lang="en-US" altLang="en-US" sz="2800" b="1" baseline="-25000">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2</a:t>
            </a:r>
            <a:r>
              <a:rPr lang="en-US" altLang="en-US" sz="2800" b="1">
                <a:solidFill>
                  <a:srgbClr val="FF0000"/>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占</a:t>
            </a:r>
            <a:r>
              <a:rPr lang="en-US" altLang="zh-CN" sz="2800" b="1">
                <a:solidFill>
                  <a:srgbClr val="0000FF"/>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1/16</a:t>
            </a:r>
            <a:r>
              <a:rPr lang="zh-CN"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的均为</a:t>
            </a:r>
            <a:r>
              <a:rPr lang="en-US"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纯合子</a:t>
            </a:r>
            <a:r>
              <a:rPr lang="zh-CN"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a:t>
            </a:r>
            <a:r>
              <a:rPr lang="en-US" altLang="en-US" sz="2800" b="1">
                <a:solidFill>
                  <a:srgbClr val="FF0000"/>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占</a:t>
            </a:r>
            <a:r>
              <a:rPr lang="en-US" altLang="zh-CN" sz="2800" b="1">
                <a:solidFill>
                  <a:srgbClr val="0000FF"/>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2/16</a:t>
            </a:r>
            <a:r>
              <a:rPr lang="zh-CN"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的均为</a:t>
            </a:r>
            <a:r>
              <a:rPr lang="zh-CN" altLang="en-US" sz="2800" b="1">
                <a:solidFill>
                  <a:srgbClr val="FF0000"/>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单杂合子</a:t>
            </a:r>
            <a:r>
              <a:rPr lang="en-US"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a:t>
            </a:r>
            <a:r>
              <a:rPr lang="en-US" altLang="en-US" sz="2800" b="1">
                <a:solidFill>
                  <a:srgbClr val="FF0000"/>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占</a:t>
            </a:r>
            <a:r>
              <a:rPr lang="en-US" altLang="zh-CN" sz="2800" b="1">
                <a:solidFill>
                  <a:srgbClr val="0000FF"/>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4/16</a:t>
            </a:r>
            <a:r>
              <a:rPr lang="zh-CN"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的为</a:t>
            </a:r>
            <a:r>
              <a:rPr lang="zh-CN" altLang="en-US" sz="2800" b="1">
                <a:solidFill>
                  <a:srgbClr val="FF0000"/>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双杂合子</a:t>
            </a:r>
            <a:endParaRPr lang="zh-CN"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endParaRPr>
          </a:p>
        </p:txBody>
      </p:sp>
      <p:sp>
        <p:nvSpPr>
          <p:cNvPr id="184" name="Text Box 115"/>
          <p:cNvSpPr txBox="1">
            <a:spLocks noChangeArrowheads="1"/>
          </p:cNvSpPr>
          <p:nvPr>
            <p:custDataLst>
              <p:tags r:id="rId28"/>
            </p:custDataLst>
          </p:nvPr>
        </p:nvSpPr>
        <p:spPr bwMode="auto">
          <a:xfrm>
            <a:off x="1174115" y="6367145"/>
            <a:ext cx="11017885" cy="521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若是教材两对相对性状杂交实验，则</a:t>
            </a:r>
            <a:r>
              <a:rPr lang="en-US" altLang="zh-CN"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F</a:t>
            </a:r>
            <a:r>
              <a:rPr lang="en-US" altLang="zh-CN" sz="2800" b="1" baseline="-25000">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2</a:t>
            </a:r>
            <a:r>
              <a:rPr lang="zh-CN" altLang="en-US" sz="2800" b="1">
                <a:solidFill>
                  <a:srgbClr val="FF0000"/>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重组型</a:t>
            </a:r>
            <a:r>
              <a:rPr lang="zh-CN"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占</a:t>
            </a:r>
            <a:r>
              <a:rPr lang="zh-CN" altLang="en-US" sz="2800" b="1" u="sng">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 </a:t>
            </a:r>
            <a:r>
              <a:rPr lang="en-US" altLang="zh-CN" sz="2800" b="1" u="sng">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        </a:t>
            </a:r>
            <a:r>
              <a:rPr lang="zh-CN"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a:t>
            </a:r>
            <a:r>
              <a:rPr lang="zh-CN" altLang="en-US" sz="2800" b="1">
                <a:solidFill>
                  <a:srgbClr val="FF0000"/>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亲本型</a:t>
            </a:r>
            <a:r>
              <a:rPr lang="zh-CN"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占</a:t>
            </a:r>
            <a:r>
              <a:rPr lang="zh-CN" altLang="en-US" sz="2800" b="1" u="sng">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 </a:t>
            </a:r>
            <a:r>
              <a:rPr lang="en-US" altLang="zh-CN" sz="2800" b="1" u="sng">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       </a:t>
            </a:r>
            <a:r>
              <a:rPr lang="zh-CN"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a:t>
            </a:r>
            <a:endParaRPr lang="zh-CN" altLang="en-US" sz="2800" b="1">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endParaRPr>
          </a:p>
        </p:txBody>
      </p:sp>
      <p:sp>
        <p:nvSpPr>
          <p:cNvPr id="185" name="Text Box 134"/>
          <p:cNvSpPr txBox="1">
            <a:spLocks noChangeArrowheads="1"/>
          </p:cNvSpPr>
          <p:nvPr>
            <p:custDataLst>
              <p:tags r:id="rId29"/>
            </p:custDataLst>
          </p:nvPr>
        </p:nvSpPr>
        <p:spPr bwMode="auto">
          <a:xfrm>
            <a:off x="8708502" y="6391461"/>
            <a:ext cx="82266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800" b="1">
                <a:solidFill>
                  <a:srgbClr val="0000FF"/>
                </a:solidFill>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rPr>
              <a:t>6/16</a:t>
            </a:r>
            <a:endParaRPr lang="en-US" altLang="zh-CN" sz="2800" b="1">
              <a:solidFill>
                <a:srgbClr val="0000FF"/>
              </a:solidFill>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endParaRPr>
          </a:p>
        </p:txBody>
      </p:sp>
      <p:sp>
        <p:nvSpPr>
          <p:cNvPr id="186" name="Text Box 134"/>
          <p:cNvSpPr txBox="1">
            <a:spLocks noChangeArrowheads="1"/>
          </p:cNvSpPr>
          <p:nvPr>
            <p:custDataLst>
              <p:tags r:id="rId30"/>
            </p:custDataLst>
          </p:nvPr>
        </p:nvSpPr>
        <p:spPr bwMode="auto">
          <a:xfrm>
            <a:off x="11189804" y="6363990"/>
            <a:ext cx="1002197"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800" b="1">
                <a:solidFill>
                  <a:srgbClr val="0000FF"/>
                </a:solidFill>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rPr>
              <a:t>10/16</a:t>
            </a:r>
            <a:endParaRPr lang="en-US" altLang="zh-CN" sz="2800" b="1">
              <a:solidFill>
                <a:srgbClr val="0000FF"/>
              </a:solidFill>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endParaRPr>
          </a:p>
        </p:txBody>
      </p:sp>
    </p:spTree>
    <p:custDataLst>
      <p:tags r:id="rId3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61448"/>
                                        </p:tgtEl>
                                        <p:attrNameLst>
                                          <p:attrName>style.visibility</p:attrName>
                                        </p:attrNameLst>
                                      </p:cBhvr>
                                      <p:to>
                                        <p:strVal val="visible"/>
                                      </p:to>
                                    </p:set>
                                    <p:anim calcmode="lin" valueType="num">
                                      <p:cBhvr additive="base">
                                        <p:cTn id="13" dur="500" fill="hold"/>
                                        <p:tgtEl>
                                          <p:spTgt spid="61448"/>
                                        </p:tgtEl>
                                        <p:attrNameLst>
                                          <p:attrName>ppt_x</p:attrName>
                                        </p:attrNameLst>
                                      </p:cBhvr>
                                      <p:tavLst>
                                        <p:tav tm="0">
                                          <p:val>
                                            <p:strVal val="#ppt_x"/>
                                          </p:val>
                                        </p:tav>
                                        <p:tav tm="100000">
                                          <p:val>
                                            <p:strVal val="#ppt_x"/>
                                          </p:val>
                                        </p:tav>
                                      </p:tavLst>
                                    </p:anim>
                                    <p:anim calcmode="lin" valueType="num">
                                      <p:cBhvr additive="base">
                                        <p:cTn id="14" dur="500" fill="hold"/>
                                        <p:tgtEl>
                                          <p:spTgt spid="61448"/>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4"/>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nodeType="clickEffect">
                                  <p:stCondLst>
                                    <p:cond delay="0"/>
                                  </p:stCondLst>
                                  <p:childTnLst>
                                    <p:set>
                                      <p:cBhvr>
                                        <p:cTn id="22" dur="1" fill="hold">
                                          <p:stCondLst>
                                            <p:cond delay="0"/>
                                          </p:stCondLst>
                                        </p:cTn>
                                        <p:tgtEl>
                                          <p:spTgt spid="49"/>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5"/>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nodeType="clickEffect">
                                  <p:stCondLst>
                                    <p:cond delay="0"/>
                                  </p:stCondLst>
                                  <p:childTnLst>
                                    <p:set>
                                      <p:cBhvr>
                                        <p:cTn id="30" dur="1" fill="hold">
                                          <p:stCondLst>
                                            <p:cond delay="0"/>
                                          </p:stCondLst>
                                        </p:cTn>
                                        <p:tgtEl>
                                          <p:spTgt spid="50"/>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after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6"/>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afterGroup">
                            <p:stCondLst>
                              <p:cond delay="0"/>
                            </p:stCondLst>
                            <p:childTnLst>
                              <p:par>
                                <p:cTn id="37" presetID="1" presetClass="entr" presetSubtype="0" fill="hold" nodeType="clickEffect">
                                  <p:stCondLst>
                                    <p:cond delay="0"/>
                                  </p:stCondLst>
                                  <p:childTnLst>
                                    <p:set>
                                      <p:cBhvr>
                                        <p:cTn id="38" dur="1" fill="hold">
                                          <p:stCondLst>
                                            <p:cond delay="0"/>
                                          </p:stCondLst>
                                        </p:cTn>
                                        <p:tgtEl>
                                          <p:spTgt spid="51"/>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after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7"/>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after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9968"/>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afterGroup">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176"/>
                                        </p:tgtEl>
                                        <p:attrNameLst>
                                          <p:attrName>style.visibility</p:attrName>
                                        </p:attrNameLst>
                                      </p:cBhvr>
                                      <p:to>
                                        <p:strVal val="visible"/>
                                      </p:to>
                                    </p:set>
                                    <p:anim calcmode="lin" valueType="num">
                                      <p:cBhvr additive="base">
                                        <p:cTn id="51" dur="500" fill="hold"/>
                                        <p:tgtEl>
                                          <p:spTgt spid="176"/>
                                        </p:tgtEl>
                                        <p:attrNameLst>
                                          <p:attrName>ppt_x</p:attrName>
                                        </p:attrNameLst>
                                      </p:cBhvr>
                                      <p:tavLst>
                                        <p:tav tm="0">
                                          <p:val>
                                            <p:strVal val="#ppt_x"/>
                                          </p:val>
                                        </p:tav>
                                        <p:tav tm="100000">
                                          <p:val>
                                            <p:strVal val="#ppt_x"/>
                                          </p:val>
                                        </p:tav>
                                      </p:tavLst>
                                    </p:anim>
                                    <p:anim calcmode="lin" valueType="num">
                                      <p:cBhvr additive="base">
                                        <p:cTn id="52" dur="500" fill="hold"/>
                                        <p:tgtEl>
                                          <p:spTgt spid="176"/>
                                        </p:tgtEl>
                                        <p:attrNameLst>
                                          <p:attrName>ppt_y</p:attrName>
                                        </p:attrNameLst>
                                      </p:cBhvr>
                                      <p:tavLst>
                                        <p:tav tm="0">
                                          <p:val>
                                            <p:strVal val="1+#ppt_h/2"/>
                                          </p:val>
                                        </p:tav>
                                        <p:tav tm="100000">
                                          <p:val>
                                            <p:strVal val="#ppt_y"/>
                                          </p:val>
                                        </p:tav>
                                      </p:tavLst>
                                    </p:anim>
                                  </p:childTnLst>
                                </p:cTn>
                              </p:par>
                            </p:childTnLst>
                          </p:cTn>
                        </p:par>
                      </p:childTnLst>
                    </p:cTn>
                  </p:par>
                  <p:par>
                    <p:cTn id="53" fill="hold" nodeType="clickPar">
                      <p:stCondLst>
                        <p:cond delay="indefinite"/>
                      </p:stCondLst>
                      <p:childTnLst>
                        <p:par>
                          <p:cTn id="54" fill="hold" nodeType="afterGroup">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177"/>
                                        </p:tgtEl>
                                        <p:attrNameLst>
                                          <p:attrName>style.visibility</p:attrName>
                                        </p:attrNameLst>
                                      </p:cBhvr>
                                      <p:to>
                                        <p:strVal val="visible"/>
                                      </p:to>
                                    </p:set>
                                    <p:anim calcmode="lin" valueType="num">
                                      <p:cBhvr additive="base">
                                        <p:cTn id="57" dur="500" fill="hold"/>
                                        <p:tgtEl>
                                          <p:spTgt spid="177"/>
                                        </p:tgtEl>
                                        <p:attrNameLst>
                                          <p:attrName>ppt_x</p:attrName>
                                        </p:attrNameLst>
                                      </p:cBhvr>
                                      <p:tavLst>
                                        <p:tav tm="0">
                                          <p:val>
                                            <p:strVal val="#ppt_x"/>
                                          </p:val>
                                        </p:tav>
                                        <p:tav tm="100000">
                                          <p:val>
                                            <p:strVal val="#ppt_x"/>
                                          </p:val>
                                        </p:tav>
                                      </p:tavLst>
                                    </p:anim>
                                    <p:anim calcmode="lin" valueType="num">
                                      <p:cBhvr additive="base">
                                        <p:cTn id="58" dur="500" fill="hold"/>
                                        <p:tgtEl>
                                          <p:spTgt spid="177"/>
                                        </p:tgtEl>
                                        <p:attrNameLst>
                                          <p:attrName>ppt_y</p:attrName>
                                        </p:attrNameLst>
                                      </p:cBhvr>
                                      <p:tavLst>
                                        <p:tav tm="0">
                                          <p:val>
                                            <p:strVal val="1+#ppt_h/2"/>
                                          </p:val>
                                        </p:tav>
                                        <p:tav tm="100000">
                                          <p:val>
                                            <p:strVal val="#ppt_y"/>
                                          </p:val>
                                        </p:tav>
                                      </p:tavLst>
                                    </p:anim>
                                  </p:childTnLst>
                                </p:cTn>
                              </p:par>
                            </p:childTnLst>
                          </p:cTn>
                        </p:par>
                      </p:childTnLst>
                    </p:cTn>
                  </p:par>
                  <p:par>
                    <p:cTn id="59" fill="hold" nodeType="clickPar">
                      <p:stCondLst>
                        <p:cond delay="indefinite"/>
                      </p:stCondLst>
                      <p:childTnLst>
                        <p:par>
                          <p:cTn id="60" fill="hold" nodeType="afterGroup">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184"/>
                                        </p:tgtEl>
                                        <p:attrNameLst>
                                          <p:attrName>style.visibility</p:attrName>
                                        </p:attrNameLst>
                                      </p:cBhvr>
                                      <p:to>
                                        <p:strVal val="visible"/>
                                      </p:to>
                                    </p:set>
                                    <p:anim calcmode="lin" valueType="num">
                                      <p:cBhvr additive="base">
                                        <p:cTn id="63" dur="500" fill="hold"/>
                                        <p:tgtEl>
                                          <p:spTgt spid="184"/>
                                        </p:tgtEl>
                                        <p:attrNameLst>
                                          <p:attrName>ppt_x</p:attrName>
                                        </p:attrNameLst>
                                      </p:cBhvr>
                                      <p:tavLst>
                                        <p:tav tm="0">
                                          <p:val>
                                            <p:strVal val="#ppt_x"/>
                                          </p:val>
                                        </p:tav>
                                        <p:tav tm="100000">
                                          <p:val>
                                            <p:strVal val="#ppt_x"/>
                                          </p:val>
                                        </p:tav>
                                      </p:tavLst>
                                    </p:anim>
                                    <p:anim calcmode="lin" valueType="num">
                                      <p:cBhvr additive="base">
                                        <p:cTn id="64" dur="500" fill="hold"/>
                                        <p:tgtEl>
                                          <p:spTgt spid="184"/>
                                        </p:tgtEl>
                                        <p:attrNameLst>
                                          <p:attrName>ppt_y</p:attrName>
                                        </p:attrNameLst>
                                      </p:cBhvr>
                                      <p:tavLst>
                                        <p:tav tm="0">
                                          <p:val>
                                            <p:strVal val="1+#ppt_h/2"/>
                                          </p:val>
                                        </p:tav>
                                        <p:tav tm="100000">
                                          <p:val>
                                            <p:strVal val="#ppt_y"/>
                                          </p:val>
                                        </p:tav>
                                      </p:tavLst>
                                    </p:anim>
                                  </p:childTnLst>
                                </p:cTn>
                              </p:par>
                            </p:childTnLst>
                          </p:cTn>
                        </p:par>
                      </p:childTnLst>
                    </p:cTn>
                  </p:par>
                  <p:par>
                    <p:cTn id="65" fill="hold" nodeType="clickPar">
                      <p:stCondLst>
                        <p:cond delay="indefinite"/>
                      </p:stCondLst>
                      <p:childTnLst>
                        <p:par>
                          <p:cTn id="66" fill="hold" nodeType="afterGroup">
                            <p:stCondLst>
                              <p:cond delay="0"/>
                            </p:stCondLst>
                            <p:childTnLst>
                              <p:par>
                                <p:cTn id="67" presetID="2" presetClass="entr" presetSubtype="4" fill="hold" grpId="0" nodeType="clickEffect">
                                  <p:stCondLst>
                                    <p:cond delay="0"/>
                                  </p:stCondLst>
                                  <p:childTnLst>
                                    <p:set>
                                      <p:cBhvr>
                                        <p:cTn id="68" dur="1" fill="hold">
                                          <p:stCondLst>
                                            <p:cond delay="0"/>
                                          </p:stCondLst>
                                        </p:cTn>
                                        <p:tgtEl>
                                          <p:spTgt spid="185"/>
                                        </p:tgtEl>
                                        <p:attrNameLst>
                                          <p:attrName>style.visibility</p:attrName>
                                        </p:attrNameLst>
                                      </p:cBhvr>
                                      <p:to>
                                        <p:strVal val="visible"/>
                                      </p:to>
                                    </p:set>
                                    <p:anim calcmode="lin" valueType="num">
                                      <p:cBhvr additive="base">
                                        <p:cTn id="69" dur="500" fill="hold"/>
                                        <p:tgtEl>
                                          <p:spTgt spid="185"/>
                                        </p:tgtEl>
                                        <p:attrNameLst>
                                          <p:attrName>ppt_x</p:attrName>
                                        </p:attrNameLst>
                                      </p:cBhvr>
                                      <p:tavLst>
                                        <p:tav tm="0">
                                          <p:val>
                                            <p:strVal val="#ppt_x"/>
                                          </p:val>
                                        </p:tav>
                                        <p:tav tm="100000">
                                          <p:val>
                                            <p:strVal val="#ppt_x"/>
                                          </p:val>
                                        </p:tav>
                                      </p:tavLst>
                                    </p:anim>
                                    <p:anim calcmode="lin" valueType="num">
                                      <p:cBhvr additive="base">
                                        <p:cTn id="70" dur="500" fill="hold"/>
                                        <p:tgtEl>
                                          <p:spTgt spid="185"/>
                                        </p:tgtEl>
                                        <p:attrNameLst>
                                          <p:attrName>ppt_y</p:attrName>
                                        </p:attrNameLst>
                                      </p:cBhvr>
                                      <p:tavLst>
                                        <p:tav tm="0">
                                          <p:val>
                                            <p:strVal val="1+#ppt_h/2"/>
                                          </p:val>
                                        </p:tav>
                                        <p:tav tm="100000">
                                          <p:val>
                                            <p:strVal val="#ppt_y"/>
                                          </p:val>
                                        </p:tav>
                                      </p:tavLst>
                                    </p:anim>
                                  </p:childTnLst>
                                </p:cTn>
                              </p:par>
                            </p:childTnLst>
                          </p:cTn>
                        </p:par>
                      </p:childTnLst>
                    </p:cTn>
                  </p:par>
                  <p:par>
                    <p:cTn id="71" fill="hold" nodeType="clickPar">
                      <p:stCondLst>
                        <p:cond delay="indefinite"/>
                      </p:stCondLst>
                      <p:childTnLst>
                        <p:par>
                          <p:cTn id="72" fill="hold" nodeType="afterGroup">
                            <p:stCondLst>
                              <p:cond delay="0"/>
                            </p:stCondLst>
                            <p:childTnLst>
                              <p:par>
                                <p:cTn id="73" presetID="2" presetClass="entr" presetSubtype="4" fill="hold" grpId="0" nodeType="clickEffect">
                                  <p:stCondLst>
                                    <p:cond delay="0"/>
                                  </p:stCondLst>
                                  <p:childTnLst>
                                    <p:set>
                                      <p:cBhvr>
                                        <p:cTn id="74" dur="1" fill="hold">
                                          <p:stCondLst>
                                            <p:cond delay="0"/>
                                          </p:stCondLst>
                                        </p:cTn>
                                        <p:tgtEl>
                                          <p:spTgt spid="186"/>
                                        </p:tgtEl>
                                        <p:attrNameLst>
                                          <p:attrName>style.visibility</p:attrName>
                                        </p:attrNameLst>
                                      </p:cBhvr>
                                      <p:to>
                                        <p:strVal val="visible"/>
                                      </p:to>
                                    </p:set>
                                    <p:anim calcmode="lin" valueType="num">
                                      <p:cBhvr additive="base">
                                        <p:cTn id="75" dur="500" fill="hold"/>
                                        <p:tgtEl>
                                          <p:spTgt spid="186"/>
                                        </p:tgtEl>
                                        <p:attrNameLst>
                                          <p:attrName>ppt_x</p:attrName>
                                        </p:attrNameLst>
                                      </p:cBhvr>
                                      <p:tavLst>
                                        <p:tav tm="0">
                                          <p:val>
                                            <p:strVal val="#ppt_x"/>
                                          </p:val>
                                        </p:tav>
                                        <p:tav tm="100000">
                                          <p:val>
                                            <p:strVal val="#ppt_x"/>
                                          </p:val>
                                        </p:tav>
                                      </p:tavLst>
                                    </p:anim>
                                    <p:anim calcmode="lin" valueType="num">
                                      <p:cBhvr additive="base">
                                        <p:cTn id="76" dur="500" fill="hold"/>
                                        <p:tgtEl>
                                          <p:spTgt spid="18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9968" grpId="0"/>
      <p:bldP spid="37" grpId="0"/>
      <p:bldP spid="176" grpId="0"/>
      <p:bldP spid="177" grpId="0"/>
      <p:bldP spid="184" grpId="0"/>
      <p:bldP spid="185" grpId="0"/>
      <p:bldP spid="186"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71682" name="矩形 10"/>
          <p:cNvSpPr/>
          <p:nvPr>
            <p:custDataLst>
              <p:tags r:id="rId3"/>
            </p:custDataLst>
          </p:nvPr>
        </p:nvSpPr>
        <p:spPr>
          <a:xfrm>
            <a:off x="1281430" y="164465"/>
            <a:ext cx="8206105" cy="583565"/>
          </a:xfrm>
          <a:prstGeom prst="rect">
            <a:avLst/>
          </a:prstGeom>
          <a:noFill/>
          <a:ln w="9525">
            <a:noFill/>
          </a:ln>
        </p:spPr>
        <p:txBody>
          <a:bodyPr wrap="square" anchor="t" anchorCtr="0">
            <a:spAutoFit/>
          </a:bodyPr>
          <a:lstStyle/>
          <a:p>
            <a:pPr algn="r"/>
            <a:r>
              <a:rPr lang="en-US" altLang="zh-CN" sz="3200" b="1">
                <a:solidFill>
                  <a:schemeClr val="bg1"/>
                </a:solidFill>
                <a:latin typeface="宋体" panose="02010600030101010101" pitchFamily="2" charset="-122"/>
                <a:ea typeface="宋体" panose="02010600030101010101" pitchFamily="2" charset="-122"/>
              </a:rPr>
              <a:t>“</a:t>
            </a:r>
            <a:r>
              <a:rPr lang="zh-CN" altLang="zh-CN" sz="3200" b="1">
                <a:solidFill>
                  <a:schemeClr val="bg1"/>
                </a:solidFill>
                <a:latin typeface="微软雅黑" panose="020b0503020204020204" charset="-122"/>
                <a:ea typeface="微软雅黑" panose="020b0503020204020204" charset="-122"/>
              </a:rPr>
              <a:t>自由组合</a:t>
            </a:r>
            <a:r>
              <a:rPr lang="en-US" altLang="zh-CN" sz="3200" b="1">
                <a:solidFill>
                  <a:schemeClr val="bg1"/>
                </a:solidFill>
                <a:latin typeface="宋体" panose="02010600030101010101" pitchFamily="2" charset="-122"/>
                <a:ea typeface="宋体" panose="02010600030101010101" pitchFamily="2" charset="-122"/>
              </a:rPr>
              <a:t>”</a:t>
            </a:r>
            <a:r>
              <a:rPr lang="zh-CN" altLang="zh-CN" sz="3200" b="1">
                <a:solidFill>
                  <a:schemeClr val="bg1"/>
                </a:solidFill>
                <a:latin typeface="微软雅黑" panose="020b0503020204020204" charset="-122"/>
                <a:ea typeface="微软雅黑" panose="020b0503020204020204" charset="-122"/>
              </a:rPr>
              <a:t>中</a:t>
            </a:r>
            <a:r>
              <a:rPr lang="zh-CN" altLang="zh-CN" sz="3200" b="1">
                <a:solidFill>
                  <a:schemeClr val="bg1"/>
                </a:solidFill>
                <a:latin typeface="微软雅黑" panose="020b0503020204020204" charset="-122"/>
                <a:ea typeface="微软雅黑" panose="020b0503020204020204" charset="-122"/>
                <a:sym typeface="+mn-ea"/>
              </a:rPr>
              <a:t>的</a:t>
            </a:r>
            <a:r>
              <a:rPr lang="zh-CN" altLang="zh-CN" sz="3200" b="1">
                <a:solidFill>
                  <a:schemeClr val="bg1"/>
                </a:solidFill>
                <a:latin typeface="微软雅黑" panose="020b0503020204020204" charset="-122"/>
                <a:ea typeface="微软雅黑" panose="020b0503020204020204" charset="-122"/>
              </a:rPr>
              <a:t>特殊性状分离比</a:t>
            </a:r>
            <a:endParaRPr lang="zh-CN" altLang="zh-CN" sz="3200" b="1">
              <a:solidFill>
                <a:schemeClr val="bg1"/>
              </a:solidFill>
              <a:latin typeface="微软雅黑" panose="020b0503020204020204" charset="-122"/>
              <a:ea typeface="微软雅黑" panose="020b0503020204020204" charset="-122"/>
            </a:endParaRPr>
          </a:p>
        </p:txBody>
      </p:sp>
      <p:sp>
        <p:nvSpPr>
          <p:cNvPr id="69634" name="文本框 1"/>
          <p:cNvSpPr txBox="1"/>
          <p:nvPr>
            <p:custDataLst>
              <p:tags r:id="rId4"/>
            </p:custDataLst>
          </p:nvPr>
        </p:nvSpPr>
        <p:spPr>
          <a:xfrm>
            <a:off x="0" y="53975"/>
            <a:ext cx="12192635" cy="583565"/>
          </a:xfrm>
          <a:prstGeom prst="rect">
            <a:avLst/>
          </a:prstGeom>
          <a:noFill/>
          <a:ln w="9525">
            <a:noFill/>
          </a:ln>
        </p:spPr>
        <p:txBody>
          <a:bodyPr wrap="squar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0" algn="ctr">
              <a:lnSpc>
                <a:spcPct val="100000"/>
              </a:lnSpc>
            </a:pPr>
            <a:r>
              <a:rPr lang="en-US" altLang="en-US" sz="3200" b="1" spc="0">
                <a:solidFill>
                  <a:srgbClr val="4410EE"/>
                </a:solidFill>
                <a:latin typeface="Times New Roman" panose="02020603050405020304" pitchFamily="18" charset="0"/>
                <a:ea typeface="黑体" panose="02010609060101010101" charset="-122"/>
                <a:cs typeface="Times New Roman" panose="02020603050405020304" pitchFamily="18" charset="0"/>
              </a:rPr>
              <a:t>“</a:t>
            </a:r>
            <a:r>
              <a:rPr sz="3200" b="1">
                <a:solidFill>
                  <a:srgbClr val="4410EE"/>
                </a:solidFill>
                <a:latin typeface="Times New Roman" panose="02020603050405020304" pitchFamily="18" charset="0"/>
                <a:ea typeface="黑体" panose="02010609060101010101" charset="-122"/>
                <a:cs typeface="Times New Roman" panose="02020603050405020304" pitchFamily="18" charset="0"/>
                <a:sym typeface="+mn-ea"/>
              </a:rPr>
              <a:t>性状分离比之</a:t>
            </a:r>
            <a:r>
              <a:rPr lang="en-US" sz="3200" b="1">
                <a:solidFill>
                  <a:srgbClr val="4410EE"/>
                </a:solidFill>
                <a:latin typeface="Times New Roman" panose="02020603050405020304" pitchFamily="18" charset="0"/>
                <a:ea typeface="黑体" panose="02010609060101010101" charset="-122"/>
                <a:cs typeface="Times New Roman" panose="02020603050405020304" pitchFamily="18" charset="0"/>
                <a:sym typeface="+mn-ea"/>
              </a:rPr>
              <a:t>和</a:t>
            </a:r>
            <a:r>
              <a:rPr lang="en-US" altLang="zh-CN" sz="3200" b="1" spc="0">
                <a:solidFill>
                  <a:srgbClr val="4410EE"/>
                </a:solidFill>
                <a:latin typeface="Times New Roman" panose="02020603050405020304" pitchFamily="18" charset="0"/>
                <a:ea typeface="黑体" panose="02010609060101010101" charset="-122"/>
                <a:cs typeface="Times New Roman" panose="02020603050405020304" pitchFamily="18" charset="0"/>
              </a:rPr>
              <a:t>”</a:t>
            </a:r>
            <a:r>
              <a:rPr lang="en-US" altLang="en-US" sz="3200" b="1" spc="0">
                <a:solidFill>
                  <a:srgbClr val="4410EE"/>
                </a:solidFill>
                <a:latin typeface="Times New Roman" panose="02020603050405020304" pitchFamily="18" charset="0"/>
                <a:ea typeface="黑体" panose="02010609060101010101" charset="-122"/>
                <a:cs typeface="Times New Roman" panose="02020603050405020304" pitchFamily="18" charset="0"/>
              </a:rPr>
              <a:t>不为</a:t>
            </a:r>
            <a:r>
              <a:rPr lang="en-US" altLang="zh-CN" sz="3200" b="1" spc="0">
                <a:solidFill>
                  <a:srgbClr val="4410EE"/>
                </a:solidFill>
                <a:latin typeface="Times New Roman" panose="02020603050405020304" pitchFamily="18" charset="0"/>
                <a:ea typeface="黑体" panose="02010609060101010101" charset="-122"/>
                <a:cs typeface="Times New Roman" panose="02020603050405020304" pitchFamily="18" charset="0"/>
              </a:rPr>
              <a:t>16</a:t>
            </a:r>
            <a:r>
              <a:rPr lang="en-US" altLang="en-US" sz="3200" b="1" spc="0">
                <a:solidFill>
                  <a:srgbClr val="4410EE"/>
                </a:solidFill>
                <a:latin typeface="Times New Roman" panose="02020603050405020304" pitchFamily="18" charset="0"/>
                <a:ea typeface="黑体" panose="02010609060101010101" charset="-122"/>
                <a:cs typeface="Times New Roman" panose="02020603050405020304" pitchFamily="18" charset="0"/>
              </a:rPr>
              <a:t>的特殊分离比问题</a:t>
            </a:r>
            <a:endParaRPr lang="en-US" altLang="en-US" sz="3200" b="1" spc="0">
              <a:solidFill>
                <a:srgbClr val="4410EE"/>
              </a:solidFill>
              <a:latin typeface="Times New Roman" panose="02020603050405020304" pitchFamily="18" charset="0"/>
              <a:ea typeface="黑体" panose="02010609060101010101" charset="-122"/>
              <a:cs typeface="Times New Roman" panose="02020603050405020304" pitchFamily="18" charset="0"/>
            </a:endParaRPr>
          </a:p>
        </p:txBody>
      </p:sp>
      <p:sp>
        <p:nvSpPr>
          <p:cNvPr id="69636" name="文本框 3"/>
          <p:cNvSpPr txBox="1"/>
          <p:nvPr>
            <p:custDataLst>
              <p:tags r:id="rId5"/>
            </p:custDataLst>
          </p:nvPr>
        </p:nvSpPr>
        <p:spPr>
          <a:xfrm>
            <a:off x="0" y="629920"/>
            <a:ext cx="12191365" cy="460375"/>
          </a:xfrm>
          <a:prstGeom prst="rect">
            <a:avLst/>
          </a:prstGeom>
          <a:noFill/>
        </p:spPr>
        <p:txBody>
          <a:bodyPr wrap="squar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0">
              <a:lnSpc>
                <a:spcPct val="100000"/>
              </a:lnSpc>
            </a:pPr>
            <a:r>
              <a:rPr lang="en-US" sz="2400" b="1">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400" b="1">
                <a:latin typeface="Times New Roman" panose="02020603050405020304" pitchFamily="18" charset="0"/>
                <a:ea typeface="黑体" panose="02010609060101010101" charset="-122"/>
                <a:cs typeface="Times New Roman" panose="02020603050405020304" pitchFamily="18" charset="0"/>
                <a:sym typeface="+mn-ea"/>
              </a:rPr>
              <a:t>1</a:t>
            </a:r>
            <a:r>
              <a:rPr lang="en-US" sz="2400" b="1">
                <a:latin typeface="Times New Roman" panose="02020603050405020304" pitchFamily="18" charset="0"/>
                <a:ea typeface="黑体" panose="02010609060101010101" charset="-122"/>
                <a:cs typeface="Times New Roman" panose="02020603050405020304" pitchFamily="18" charset="0"/>
                <a:sym typeface="+mn-ea"/>
              </a:rPr>
              <a:t>）显性纯合致死                                   </a:t>
            </a:r>
            <a:r>
              <a:rPr lang="en-US" altLang="zh-CN" sz="2400" b="1" spc="0">
                <a:solidFill>
                  <a:srgbClr val="881950"/>
                </a:solidFill>
                <a:latin typeface="Times New Roman" panose="02020603050405020304" pitchFamily="18" charset="0"/>
                <a:ea typeface="黑体" panose="02010609060101010101" charset="-122"/>
                <a:cs typeface="Times New Roman" panose="02020603050405020304" pitchFamily="18" charset="0"/>
              </a:rPr>
              <a:t>AaBb</a:t>
            </a:r>
            <a:r>
              <a:rPr lang="en-US" altLang="en-US" sz="2400" b="1" spc="0">
                <a:solidFill>
                  <a:srgbClr val="881950"/>
                </a:solidFill>
                <a:latin typeface="Times New Roman" panose="02020603050405020304" pitchFamily="18" charset="0"/>
                <a:ea typeface="黑体" panose="02010609060101010101" charset="-122"/>
                <a:cs typeface="Times New Roman" panose="02020603050405020304" pitchFamily="18" charset="0"/>
              </a:rPr>
              <a:t>自交后代                       测交后代</a:t>
            </a:r>
            <a:endParaRPr lang="en-US" altLang="en-US" sz="2400" b="1">
              <a:solidFill>
                <a:srgbClr val="881950"/>
              </a:solidFill>
              <a:latin typeface="Times New Roman" panose="02020603050405020304" pitchFamily="18" charset="0"/>
              <a:ea typeface="黑体" panose="02010609060101010101" charset="-122"/>
              <a:cs typeface="Times New Roman" panose="02020603050405020304" pitchFamily="18" charset="0"/>
            </a:endParaRPr>
          </a:p>
        </p:txBody>
      </p:sp>
      <p:sp>
        <p:nvSpPr>
          <p:cNvPr id="69639" name="文本框 6"/>
          <p:cNvSpPr txBox="1"/>
          <p:nvPr>
            <p:custDataLst>
              <p:tags r:id="rId6"/>
            </p:custDataLst>
          </p:nvPr>
        </p:nvSpPr>
        <p:spPr>
          <a:xfrm>
            <a:off x="0" y="1080770"/>
            <a:ext cx="12191365" cy="460375"/>
          </a:xfrm>
          <a:prstGeom prst="rect">
            <a:avLst/>
          </a:prstGeom>
          <a:noFill/>
          <a:ln w="9525">
            <a:noFill/>
          </a:ln>
        </p:spPr>
        <p:txBody>
          <a:bodyPr wrap="squar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0">
              <a:lnSpc>
                <a:spcPct val="100000"/>
              </a:lnSpc>
            </a:pPr>
            <a:r>
              <a:rPr lang="en-US" altLang="zh-CN" sz="2400" b="1">
                <a:solidFill>
                  <a:srgbClr val="3333FF"/>
                </a:solidFill>
                <a:latin typeface="Times New Roman" panose="02020603050405020304" pitchFamily="18" charset="0"/>
                <a:ea typeface="黑体" panose="02010609060101010101" charset="-122"/>
                <a:cs typeface="Times New Roman" panose="02020603050405020304" pitchFamily="18" charset="0"/>
                <a:sym typeface="+mn-ea"/>
              </a:rPr>
              <a:t>AA</a:t>
            </a:r>
            <a:r>
              <a:rPr lang="en-US" sz="2400" b="1">
                <a:solidFill>
                  <a:srgbClr val="3333FF"/>
                </a:solidFill>
                <a:latin typeface="Times New Roman" panose="02020603050405020304" pitchFamily="18" charset="0"/>
                <a:ea typeface="黑体" panose="02010609060101010101" charset="-122"/>
                <a:cs typeface="Times New Roman" panose="02020603050405020304" pitchFamily="18" charset="0"/>
                <a:sym typeface="+mn-ea"/>
              </a:rPr>
              <a:t>或</a:t>
            </a:r>
            <a:r>
              <a:rPr lang="en-US" altLang="zh-CN" sz="2400" b="1">
                <a:solidFill>
                  <a:srgbClr val="3333FF"/>
                </a:solidFill>
                <a:latin typeface="Times New Roman" panose="02020603050405020304" pitchFamily="18" charset="0"/>
                <a:ea typeface="黑体" panose="02010609060101010101" charset="-122"/>
                <a:cs typeface="Times New Roman" panose="02020603050405020304" pitchFamily="18" charset="0"/>
                <a:sym typeface="+mn-ea"/>
              </a:rPr>
              <a:t>BB</a:t>
            </a:r>
            <a:r>
              <a:rPr lang="en-US" sz="2400" b="1">
                <a:solidFill>
                  <a:srgbClr val="3333FF"/>
                </a:solidFill>
                <a:latin typeface="Times New Roman" panose="02020603050405020304" pitchFamily="18" charset="0"/>
                <a:ea typeface="黑体" panose="02010609060101010101" charset="-122"/>
                <a:cs typeface="Times New Roman" panose="02020603050405020304" pitchFamily="18" charset="0"/>
                <a:sym typeface="+mn-ea"/>
              </a:rPr>
              <a:t>其中一种致死：                                </a:t>
            </a:r>
            <a:r>
              <a:rPr lang="en-US" altLang="zh-CN"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6:3</a:t>
            </a:r>
            <a:r>
              <a:rPr lang="en-US" altLang="en-US"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a:t>
            </a:r>
            <a:r>
              <a:rPr lang="en-US" altLang="zh-CN"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2</a:t>
            </a:r>
            <a:r>
              <a:rPr lang="en-US" altLang="en-US"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a:t>
            </a:r>
            <a:r>
              <a:rPr lang="en-US" altLang="zh-CN"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1                                 </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endPar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2" name="文本框 6"/>
          <p:cNvSpPr txBox="1"/>
          <p:nvPr>
            <p:custDataLst>
              <p:tags r:id="rId7"/>
            </p:custDataLst>
          </p:nvPr>
        </p:nvSpPr>
        <p:spPr>
          <a:xfrm>
            <a:off x="1270" y="1588770"/>
            <a:ext cx="12191365" cy="460375"/>
          </a:xfrm>
          <a:prstGeom prst="rect">
            <a:avLst/>
          </a:prstGeom>
          <a:noFill/>
          <a:ln w="9525">
            <a:noFill/>
          </a:ln>
        </p:spPr>
        <p:txBody>
          <a:bodyPr wrap="squar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0">
              <a:lnSpc>
                <a:spcPct val="100000"/>
              </a:lnSpc>
            </a:pPr>
            <a:r>
              <a:rPr lang="en-US" altLang="zh-CN" sz="2400" b="1">
                <a:solidFill>
                  <a:srgbClr val="3333FF"/>
                </a:solidFill>
                <a:latin typeface="Times New Roman" panose="02020603050405020304" pitchFamily="18" charset="0"/>
                <a:ea typeface="黑体" panose="02010609060101010101" charset="-122"/>
                <a:cs typeface="Times New Roman" panose="02020603050405020304" pitchFamily="18" charset="0"/>
                <a:sym typeface="+mn-ea"/>
              </a:rPr>
              <a:t>AA</a:t>
            </a:r>
            <a:r>
              <a:rPr sz="2400" b="1">
                <a:solidFill>
                  <a:srgbClr val="3333FF"/>
                </a:solidFill>
                <a:latin typeface="Times New Roman" panose="02020603050405020304" pitchFamily="18" charset="0"/>
                <a:ea typeface="黑体" panose="02010609060101010101" charset="-122"/>
                <a:cs typeface="Times New Roman" panose="02020603050405020304" pitchFamily="18" charset="0"/>
                <a:sym typeface="+mn-ea"/>
              </a:rPr>
              <a:t>和</a:t>
            </a:r>
            <a:r>
              <a:rPr lang="en-US" altLang="zh-CN" sz="2400" b="1">
                <a:solidFill>
                  <a:srgbClr val="3333FF"/>
                </a:solidFill>
                <a:latin typeface="Times New Roman" panose="02020603050405020304" pitchFamily="18" charset="0"/>
                <a:ea typeface="黑体" panose="02010609060101010101" charset="-122"/>
                <a:cs typeface="Times New Roman" panose="02020603050405020304" pitchFamily="18" charset="0"/>
                <a:sym typeface="+mn-ea"/>
              </a:rPr>
              <a:t>BB</a:t>
            </a:r>
            <a:r>
              <a:rPr sz="2400" b="1">
                <a:solidFill>
                  <a:srgbClr val="3333FF"/>
                </a:solidFill>
                <a:latin typeface="Times New Roman" panose="02020603050405020304" pitchFamily="18" charset="0"/>
                <a:ea typeface="黑体" panose="02010609060101010101" charset="-122"/>
                <a:cs typeface="Times New Roman" panose="02020603050405020304" pitchFamily="18" charset="0"/>
                <a:sym typeface="+mn-ea"/>
              </a:rPr>
              <a:t>都</a:t>
            </a:r>
            <a:r>
              <a:rPr lang="en-US" sz="2400" b="1">
                <a:solidFill>
                  <a:srgbClr val="3333FF"/>
                </a:solidFill>
                <a:latin typeface="Times New Roman" panose="02020603050405020304" pitchFamily="18" charset="0"/>
                <a:ea typeface="黑体" panose="02010609060101010101" charset="-122"/>
                <a:cs typeface="Times New Roman" panose="02020603050405020304" pitchFamily="18" charset="0"/>
                <a:sym typeface="+mn-ea"/>
              </a:rPr>
              <a:t>致死：                                            </a:t>
            </a:r>
            <a:r>
              <a:rPr lang="en-US" altLang="zh-CN"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4:2</a:t>
            </a:r>
            <a:r>
              <a:rPr lang="en-US" altLang="en-US"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a:t>
            </a:r>
            <a:r>
              <a:rPr lang="en-US" altLang="zh-CN"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2</a:t>
            </a:r>
            <a:r>
              <a:rPr lang="en-US" altLang="en-US"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a:t>
            </a:r>
            <a:r>
              <a:rPr lang="en-US" altLang="zh-CN"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1                                 </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endPar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3" name="文本框 3"/>
          <p:cNvSpPr txBox="1"/>
          <p:nvPr>
            <p:custDataLst>
              <p:tags r:id="rId8"/>
            </p:custDataLst>
          </p:nvPr>
        </p:nvSpPr>
        <p:spPr>
          <a:xfrm>
            <a:off x="1270" y="2566035"/>
            <a:ext cx="12191365" cy="460375"/>
          </a:xfrm>
          <a:prstGeom prst="rect">
            <a:avLst/>
          </a:prstGeom>
          <a:noFill/>
        </p:spPr>
        <p:txBody>
          <a:bodyPr wrap="squar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0">
              <a:lnSpc>
                <a:spcPct val="100000"/>
              </a:lnSpc>
            </a:pPr>
            <a:r>
              <a:rPr lang="en-US" sz="2400" b="1">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400" b="1">
                <a:latin typeface="Times New Roman" panose="02020603050405020304" pitchFamily="18" charset="0"/>
                <a:ea typeface="黑体" panose="02010609060101010101" charset="-122"/>
                <a:cs typeface="Times New Roman" panose="02020603050405020304" pitchFamily="18" charset="0"/>
                <a:sym typeface="+mn-ea"/>
              </a:rPr>
              <a:t>2</a:t>
            </a:r>
            <a:r>
              <a:rPr lang="en-US" sz="2400" b="1">
                <a:latin typeface="Times New Roman" panose="02020603050405020304" pitchFamily="18" charset="0"/>
                <a:ea typeface="黑体" panose="02010609060101010101" charset="-122"/>
                <a:cs typeface="Times New Roman" panose="02020603050405020304" pitchFamily="18" charset="0"/>
                <a:sym typeface="+mn-ea"/>
              </a:rPr>
              <a:t>）</a:t>
            </a:r>
            <a:r>
              <a:rPr sz="2400" b="1">
                <a:latin typeface="Times New Roman" panose="02020603050405020304" pitchFamily="18" charset="0"/>
                <a:ea typeface="黑体" panose="02010609060101010101" charset="-122"/>
                <a:cs typeface="Times New Roman" panose="02020603050405020304" pitchFamily="18" charset="0"/>
                <a:sym typeface="+mn-ea"/>
              </a:rPr>
              <a:t>隐</a:t>
            </a:r>
            <a:r>
              <a:rPr lang="en-US" sz="2400" b="1">
                <a:latin typeface="Times New Roman" panose="02020603050405020304" pitchFamily="18" charset="0"/>
                <a:ea typeface="黑体" panose="02010609060101010101" charset="-122"/>
                <a:cs typeface="Times New Roman" panose="02020603050405020304" pitchFamily="18" charset="0"/>
                <a:sym typeface="+mn-ea"/>
              </a:rPr>
              <a:t>性纯合致死                                   </a:t>
            </a:r>
            <a:r>
              <a:rPr lang="en-US" altLang="zh-CN" sz="2400" b="1" spc="0">
                <a:solidFill>
                  <a:srgbClr val="881950"/>
                </a:solidFill>
                <a:latin typeface="Times New Roman" panose="02020603050405020304" pitchFamily="18" charset="0"/>
                <a:ea typeface="黑体" panose="02010609060101010101" charset="-122"/>
                <a:cs typeface="Times New Roman" panose="02020603050405020304" pitchFamily="18" charset="0"/>
              </a:rPr>
              <a:t>AaBb</a:t>
            </a:r>
            <a:r>
              <a:rPr lang="en-US" altLang="en-US" sz="2400" b="1" spc="0">
                <a:solidFill>
                  <a:srgbClr val="881950"/>
                </a:solidFill>
                <a:latin typeface="Times New Roman" panose="02020603050405020304" pitchFamily="18" charset="0"/>
                <a:ea typeface="黑体" panose="02010609060101010101" charset="-122"/>
                <a:cs typeface="Times New Roman" panose="02020603050405020304" pitchFamily="18" charset="0"/>
              </a:rPr>
              <a:t>自交后代                       测交后代</a:t>
            </a:r>
            <a:endParaRPr lang="en-US" altLang="en-US" sz="2400" b="1">
              <a:solidFill>
                <a:srgbClr val="881950"/>
              </a:solidFill>
              <a:latin typeface="Times New Roman" panose="02020603050405020304" pitchFamily="18" charset="0"/>
              <a:ea typeface="黑体" panose="02010609060101010101" charset="-122"/>
              <a:cs typeface="Times New Roman" panose="02020603050405020304" pitchFamily="18" charset="0"/>
            </a:endParaRPr>
          </a:p>
        </p:txBody>
      </p:sp>
      <p:sp>
        <p:nvSpPr>
          <p:cNvPr id="4" name="文本框 6"/>
          <p:cNvSpPr txBox="1"/>
          <p:nvPr>
            <p:custDataLst>
              <p:tags r:id="rId9"/>
            </p:custDataLst>
          </p:nvPr>
        </p:nvSpPr>
        <p:spPr>
          <a:xfrm>
            <a:off x="1270" y="3064510"/>
            <a:ext cx="12191365" cy="460375"/>
          </a:xfrm>
          <a:prstGeom prst="rect">
            <a:avLst/>
          </a:prstGeom>
          <a:noFill/>
          <a:ln w="9525">
            <a:noFill/>
          </a:ln>
        </p:spPr>
        <p:txBody>
          <a:bodyPr wrap="squar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0">
              <a:lnSpc>
                <a:spcPct val="100000"/>
              </a:lnSpc>
            </a:pPr>
            <a:r>
              <a:rPr lang="en-US" altLang="zh-CN" sz="2400" b="1">
                <a:solidFill>
                  <a:srgbClr val="3333FF"/>
                </a:solidFill>
                <a:latin typeface="Times New Roman" panose="02020603050405020304" pitchFamily="18" charset="0"/>
                <a:ea typeface="黑体" panose="02010609060101010101" charset="-122"/>
                <a:cs typeface="Times New Roman" panose="02020603050405020304" pitchFamily="18" charset="0"/>
                <a:sym typeface="+mn-ea"/>
              </a:rPr>
              <a:t>aa</a:t>
            </a:r>
            <a:r>
              <a:rPr lang="en-US" sz="2400" b="1">
                <a:solidFill>
                  <a:srgbClr val="3333FF"/>
                </a:solidFill>
                <a:latin typeface="Times New Roman" panose="02020603050405020304" pitchFamily="18" charset="0"/>
                <a:ea typeface="黑体" panose="02010609060101010101" charset="-122"/>
                <a:cs typeface="Times New Roman" panose="02020603050405020304" pitchFamily="18" charset="0"/>
                <a:sym typeface="+mn-ea"/>
              </a:rPr>
              <a:t>或</a:t>
            </a:r>
            <a:r>
              <a:rPr lang="en-US" altLang="zh-CN" sz="2400" b="1">
                <a:solidFill>
                  <a:srgbClr val="3333FF"/>
                </a:solidFill>
                <a:latin typeface="Times New Roman" panose="02020603050405020304" pitchFamily="18" charset="0"/>
                <a:ea typeface="黑体" panose="02010609060101010101" charset="-122"/>
                <a:cs typeface="Times New Roman" panose="02020603050405020304" pitchFamily="18" charset="0"/>
                <a:sym typeface="+mn-ea"/>
              </a:rPr>
              <a:t>bb</a:t>
            </a:r>
            <a:r>
              <a:rPr lang="en-US" sz="2400" b="1">
                <a:solidFill>
                  <a:srgbClr val="3333FF"/>
                </a:solidFill>
                <a:latin typeface="Times New Roman" panose="02020603050405020304" pitchFamily="18" charset="0"/>
                <a:ea typeface="黑体" panose="02010609060101010101" charset="-122"/>
                <a:cs typeface="Times New Roman" panose="02020603050405020304" pitchFamily="18" charset="0"/>
                <a:sym typeface="+mn-ea"/>
              </a:rPr>
              <a:t>其中一种致死：                                      </a:t>
            </a:r>
            <a:r>
              <a:rPr lang="en-US" altLang="zh-CN"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9:3                                       </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lang="en-US" altLang="zh-CN"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 </a:t>
            </a:r>
            <a:endPar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5" name="文本框 6"/>
          <p:cNvSpPr txBox="1"/>
          <p:nvPr>
            <p:custDataLst>
              <p:tags r:id="rId10"/>
            </p:custDataLst>
          </p:nvPr>
        </p:nvSpPr>
        <p:spPr>
          <a:xfrm>
            <a:off x="2540" y="3534410"/>
            <a:ext cx="12191365" cy="460375"/>
          </a:xfrm>
          <a:prstGeom prst="rect">
            <a:avLst/>
          </a:prstGeom>
          <a:noFill/>
          <a:ln w="9525">
            <a:noFill/>
          </a:ln>
        </p:spPr>
        <p:txBody>
          <a:bodyPr wrap="squar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0">
              <a:lnSpc>
                <a:spcPct val="100000"/>
              </a:lnSpc>
            </a:pPr>
            <a:r>
              <a:rPr lang="en-US" altLang="zh-CN" sz="2400" b="1">
                <a:solidFill>
                  <a:srgbClr val="3333FF"/>
                </a:solidFill>
                <a:latin typeface="Times New Roman" panose="02020603050405020304" pitchFamily="18" charset="0"/>
                <a:ea typeface="黑体" panose="02010609060101010101" charset="-122"/>
                <a:cs typeface="Times New Roman" panose="02020603050405020304" pitchFamily="18" charset="0"/>
                <a:sym typeface="+mn-ea"/>
              </a:rPr>
              <a:t>aa</a:t>
            </a:r>
            <a:r>
              <a:rPr lang="en-US" sz="2400" b="1">
                <a:solidFill>
                  <a:srgbClr val="3333FF"/>
                </a:solidFill>
                <a:latin typeface="Times New Roman" panose="02020603050405020304" pitchFamily="18" charset="0"/>
                <a:ea typeface="黑体" panose="02010609060101010101" charset="-122"/>
                <a:cs typeface="Times New Roman" panose="02020603050405020304" pitchFamily="18" charset="0"/>
                <a:sym typeface="+mn-ea"/>
              </a:rPr>
              <a:t>和</a:t>
            </a:r>
            <a:r>
              <a:rPr lang="en-US" altLang="zh-CN" sz="2400" b="1">
                <a:solidFill>
                  <a:srgbClr val="3333FF"/>
                </a:solidFill>
                <a:latin typeface="Times New Roman" panose="02020603050405020304" pitchFamily="18" charset="0"/>
                <a:ea typeface="黑体" panose="02010609060101010101" charset="-122"/>
                <a:cs typeface="Times New Roman" panose="02020603050405020304" pitchFamily="18" charset="0"/>
                <a:sym typeface="+mn-ea"/>
              </a:rPr>
              <a:t>bb</a:t>
            </a:r>
            <a:r>
              <a:rPr sz="2400" b="1">
                <a:solidFill>
                  <a:srgbClr val="3333FF"/>
                </a:solidFill>
                <a:latin typeface="Times New Roman" panose="02020603050405020304" pitchFamily="18" charset="0"/>
                <a:ea typeface="黑体" panose="02010609060101010101" charset="-122"/>
                <a:cs typeface="Times New Roman" panose="02020603050405020304" pitchFamily="18" charset="0"/>
                <a:sym typeface="+mn-ea"/>
              </a:rPr>
              <a:t>都</a:t>
            </a:r>
            <a:r>
              <a:rPr lang="en-US" sz="2400" b="1">
                <a:solidFill>
                  <a:srgbClr val="3333FF"/>
                </a:solidFill>
                <a:latin typeface="Times New Roman" panose="02020603050405020304" pitchFamily="18" charset="0"/>
                <a:ea typeface="黑体" panose="02010609060101010101" charset="-122"/>
                <a:cs typeface="Times New Roman" panose="02020603050405020304" pitchFamily="18" charset="0"/>
                <a:sym typeface="+mn-ea"/>
              </a:rPr>
              <a:t>致死：                                                   </a:t>
            </a:r>
            <a:r>
              <a:rPr lang="en-US" altLang="zh-CN"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9                                           </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endPar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6" name="文本框 6"/>
          <p:cNvSpPr txBox="1"/>
          <p:nvPr>
            <p:custDataLst>
              <p:tags r:id="rId11"/>
            </p:custDataLst>
          </p:nvPr>
        </p:nvSpPr>
        <p:spPr>
          <a:xfrm>
            <a:off x="2540" y="2087245"/>
            <a:ext cx="12191365" cy="460375"/>
          </a:xfrm>
          <a:prstGeom prst="rect">
            <a:avLst/>
          </a:prstGeom>
          <a:noFill/>
          <a:ln w="9525">
            <a:noFill/>
          </a:ln>
        </p:spPr>
        <p:txBody>
          <a:bodyPr wrap="squar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0">
              <a:lnSpc>
                <a:spcPct val="100000"/>
              </a:lnSpc>
            </a:pPr>
            <a:r>
              <a:rPr lang="en-US" altLang="zh-CN" sz="2400" b="1">
                <a:solidFill>
                  <a:srgbClr val="3333FF"/>
                </a:solidFill>
                <a:latin typeface="Times New Roman" panose="02020603050405020304" pitchFamily="18" charset="0"/>
                <a:ea typeface="黑体" panose="02010609060101010101" charset="-122"/>
                <a:cs typeface="Times New Roman" panose="02020603050405020304" pitchFamily="18" charset="0"/>
                <a:sym typeface="+mn-ea"/>
              </a:rPr>
              <a:t>AABB</a:t>
            </a:r>
            <a:r>
              <a:rPr lang="en-US" sz="2400" b="1">
                <a:solidFill>
                  <a:srgbClr val="3333FF"/>
                </a:solidFill>
                <a:latin typeface="Times New Roman" panose="02020603050405020304" pitchFamily="18" charset="0"/>
                <a:ea typeface="黑体" panose="02010609060101010101" charset="-122"/>
                <a:cs typeface="Times New Roman" panose="02020603050405020304" pitchFamily="18" charset="0"/>
                <a:sym typeface="+mn-ea"/>
              </a:rPr>
              <a:t>致死：                                                    </a:t>
            </a:r>
            <a:r>
              <a:rPr lang="en-US" altLang="zh-CN"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8:3</a:t>
            </a:r>
            <a:r>
              <a:rPr lang="en-US" altLang="en-US"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a:t>
            </a:r>
            <a:r>
              <a:rPr lang="en-US" altLang="zh-CN"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3</a:t>
            </a:r>
            <a:r>
              <a:rPr lang="en-US" altLang="en-US"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a:t>
            </a:r>
            <a:r>
              <a:rPr lang="en-US" altLang="zh-CN"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1                                 </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endPar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7" name="文本框 3"/>
          <p:cNvSpPr txBox="1"/>
          <p:nvPr>
            <p:custDataLst>
              <p:tags r:id="rId12"/>
            </p:custDataLst>
          </p:nvPr>
        </p:nvSpPr>
        <p:spPr>
          <a:xfrm>
            <a:off x="2540" y="4045585"/>
            <a:ext cx="12191365" cy="460375"/>
          </a:xfrm>
          <a:prstGeom prst="rect">
            <a:avLst/>
          </a:prstGeom>
          <a:noFill/>
        </p:spPr>
        <p:txBody>
          <a:bodyPr wrap="squar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0">
              <a:lnSpc>
                <a:spcPct val="100000"/>
              </a:lnSpc>
            </a:pPr>
            <a:r>
              <a:rPr lang="en-US" sz="2400" b="1">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400" b="1">
                <a:latin typeface="Times New Roman" panose="02020603050405020304" pitchFamily="18" charset="0"/>
                <a:ea typeface="黑体" panose="02010609060101010101" charset="-122"/>
                <a:cs typeface="Times New Roman" panose="02020603050405020304" pitchFamily="18" charset="0"/>
                <a:sym typeface="+mn-ea"/>
              </a:rPr>
              <a:t>3</a:t>
            </a:r>
            <a:r>
              <a:rPr lang="en-US" sz="2400" b="1">
                <a:latin typeface="Times New Roman" panose="02020603050405020304" pitchFamily="18" charset="0"/>
                <a:ea typeface="黑体" panose="02010609060101010101" charset="-122"/>
                <a:cs typeface="Times New Roman" panose="02020603050405020304" pitchFamily="18" charset="0"/>
                <a:sym typeface="+mn-ea"/>
              </a:rPr>
              <a:t>）</a:t>
            </a:r>
            <a:r>
              <a:rPr sz="2400" b="1">
                <a:latin typeface="Times New Roman" panose="02020603050405020304" pitchFamily="18" charset="0"/>
                <a:ea typeface="黑体" panose="02010609060101010101" charset="-122"/>
                <a:cs typeface="Times New Roman" panose="02020603050405020304" pitchFamily="18" charset="0"/>
                <a:sym typeface="+mn-ea"/>
              </a:rPr>
              <a:t>配子致死</a:t>
            </a:r>
            <a:r>
              <a:rPr lang="en-US" sz="2400" b="1">
                <a:latin typeface="Times New Roman" panose="02020603050405020304" pitchFamily="18" charset="0"/>
                <a:ea typeface="黑体" panose="02010609060101010101" charset="-122"/>
                <a:cs typeface="Times New Roman" panose="02020603050405020304" pitchFamily="18" charset="0"/>
                <a:sym typeface="+mn-ea"/>
              </a:rPr>
              <a:t>                                           </a:t>
            </a:r>
            <a:r>
              <a:rPr lang="en-US" altLang="zh-CN" sz="2400" b="1" spc="0">
                <a:solidFill>
                  <a:srgbClr val="881950"/>
                </a:solidFill>
                <a:latin typeface="Times New Roman" panose="02020603050405020304" pitchFamily="18" charset="0"/>
                <a:ea typeface="黑体" panose="02010609060101010101" charset="-122"/>
                <a:cs typeface="Times New Roman" panose="02020603050405020304" pitchFamily="18" charset="0"/>
              </a:rPr>
              <a:t>AaBb</a:t>
            </a:r>
            <a:r>
              <a:rPr lang="en-US" altLang="en-US" sz="2400" b="1" spc="0">
                <a:solidFill>
                  <a:srgbClr val="881950"/>
                </a:solidFill>
                <a:latin typeface="Times New Roman" panose="02020603050405020304" pitchFamily="18" charset="0"/>
                <a:ea typeface="黑体" panose="02010609060101010101" charset="-122"/>
                <a:cs typeface="Times New Roman" panose="02020603050405020304" pitchFamily="18" charset="0"/>
              </a:rPr>
              <a:t>自交后代                       测交后代</a:t>
            </a:r>
            <a:endParaRPr lang="en-US" altLang="en-US" sz="2400" b="1">
              <a:solidFill>
                <a:srgbClr val="881950"/>
              </a:solidFill>
              <a:latin typeface="Times New Roman" panose="02020603050405020304" pitchFamily="18" charset="0"/>
              <a:ea typeface="黑体" panose="02010609060101010101" charset="-122"/>
              <a:cs typeface="Times New Roman" panose="02020603050405020304" pitchFamily="18" charset="0"/>
            </a:endParaRPr>
          </a:p>
        </p:txBody>
      </p:sp>
      <p:sp>
        <p:nvSpPr>
          <p:cNvPr id="8" name="文本框 6"/>
          <p:cNvSpPr txBox="1"/>
          <p:nvPr>
            <p:custDataLst>
              <p:tags r:id="rId13"/>
            </p:custDataLst>
          </p:nvPr>
        </p:nvSpPr>
        <p:spPr>
          <a:xfrm>
            <a:off x="5080" y="4565650"/>
            <a:ext cx="12191365" cy="460375"/>
          </a:xfrm>
          <a:prstGeom prst="rect">
            <a:avLst/>
          </a:prstGeom>
          <a:noFill/>
          <a:ln w="9525">
            <a:noFill/>
          </a:ln>
        </p:spPr>
        <p:txBody>
          <a:bodyPr wrap="squar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0">
              <a:lnSpc>
                <a:spcPct val="100000"/>
              </a:lnSpc>
            </a:pPr>
            <a:r>
              <a:rPr lang="en-US" altLang="zh-CN" sz="2400" b="1">
                <a:solidFill>
                  <a:srgbClr val="3333FF"/>
                </a:solidFill>
                <a:latin typeface="Times New Roman" panose="02020603050405020304" pitchFamily="18" charset="0"/>
                <a:ea typeface="黑体" panose="02010609060101010101" charset="-122"/>
                <a:cs typeface="Times New Roman" panose="02020603050405020304" pitchFamily="18" charset="0"/>
                <a:sym typeface="+mn-ea"/>
              </a:rPr>
              <a:t>AB</a:t>
            </a:r>
            <a:r>
              <a:rPr lang="en-US" sz="2400" b="1">
                <a:solidFill>
                  <a:srgbClr val="3333FF"/>
                </a:solidFill>
                <a:latin typeface="Times New Roman" panose="02020603050405020304" pitchFamily="18" charset="0"/>
                <a:ea typeface="黑体" panose="02010609060101010101" charset="-122"/>
                <a:cs typeface="Times New Roman" panose="02020603050405020304" pitchFamily="18" charset="0"/>
                <a:sym typeface="+mn-ea"/>
              </a:rPr>
              <a:t>雌（或雄）配子致死：                             </a:t>
            </a:r>
            <a:r>
              <a:rPr lang="en-US" altLang="zh-CN"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5:3</a:t>
            </a:r>
            <a:r>
              <a:rPr lang="en-US" altLang="en-US"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a:t>
            </a:r>
            <a:r>
              <a:rPr lang="en-US" altLang="zh-CN"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3</a:t>
            </a:r>
            <a:r>
              <a:rPr lang="en-US" altLang="en-US"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a:t>
            </a:r>
            <a:r>
              <a:rPr lang="en-US" altLang="zh-CN"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1                                 </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或</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endParaRPr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endParaRPr>
          </a:p>
        </p:txBody>
      </p:sp>
      <p:sp>
        <p:nvSpPr>
          <p:cNvPr id="9" name="文本框 6"/>
          <p:cNvSpPr txBox="1"/>
          <p:nvPr>
            <p:custDataLst>
              <p:tags r:id="rId14"/>
            </p:custDataLst>
          </p:nvPr>
        </p:nvSpPr>
        <p:spPr>
          <a:xfrm>
            <a:off x="5080" y="5084445"/>
            <a:ext cx="12191365" cy="460375"/>
          </a:xfrm>
          <a:prstGeom prst="rect">
            <a:avLst/>
          </a:prstGeom>
          <a:noFill/>
          <a:ln w="9525">
            <a:noFill/>
          </a:ln>
        </p:spPr>
        <p:txBody>
          <a:bodyPr wrap="squar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0">
              <a:lnSpc>
                <a:spcPct val="100000"/>
              </a:lnSpc>
            </a:pPr>
            <a:r>
              <a:rPr lang="en-US" altLang="zh-CN" sz="2400" b="1">
                <a:solidFill>
                  <a:srgbClr val="3333FF"/>
                </a:solidFill>
                <a:latin typeface="Times New Roman" panose="02020603050405020304" pitchFamily="18" charset="0"/>
                <a:ea typeface="黑体" panose="02010609060101010101" charset="-122"/>
                <a:cs typeface="Times New Roman" panose="02020603050405020304" pitchFamily="18" charset="0"/>
                <a:sym typeface="+mn-ea"/>
              </a:rPr>
              <a:t>Ab</a:t>
            </a:r>
            <a:r>
              <a:rPr lang="en-US" sz="2400" b="1">
                <a:solidFill>
                  <a:srgbClr val="3333FF"/>
                </a:solidFill>
                <a:latin typeface="Times New Roman" panose="02020603050405020304" pitchFamily="18" charset="0"/>
                <a:ea typeface="黑体" panose="02010609060101010101" charset="-122"/>
                <a:cs typeface="Times New Roman" panose="02020603050405020304" pitchFamily="18" charset="0"/>
                <a:sym typeface="+mn-ea"/>
              </a:rPr>
              <a:t>雌（或雄）配子致死：                             </a:t>
            </a:r>
            <a:r>
              <a:rPr lang="en-US" altLang="zh-CN"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7:1</a:t>
            </a:r>
            <a:r>
              <a:rPr lang="en-US" altLang="en-US"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a:t>
            </a:r>
            <a:r>
              <a:rPr lang="en-US" altLang="zh-CN"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3</a:t>
            </a:r>
            <a:r>
              <a:rPr lang="en-US" altLang="en-US"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a:t>
            </a:r>
            <a:r>
              <a:rPr lang="en-US" altLang="zh-CN"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1                                 </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或</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endParaRPr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endParaRPr>
          </a:p>
        </p:txBody>
      </p:sp>
      <p:sp>
        <p:nvSpPr>
          <p:cNvPr id="11" name="文本框 6"/>
          <p:cNvSpPr txBox="1"/>
          <p:nvPr>
            <p:custDataLst>
              <p:tags r:id="rId15"/>
            </p:custDataLst>
          </p:nvPr>
        </p:nvSpPr>
        <p:spPr>
          <a:xfrm>
            <a:off x="5080" y="5603875"/>
            <a:ext cx="12191365" cy="460375"/>
          </a:xfrm>
          <a:prstGeom prst="rect">
            <a:avLst/>
          </a:prstGeom>
          <a:noFill/>
          <a:ln w="9525">
            <a:noFill/>
          </a:ln>
        </p:spPr>
        <p:txBody>
          <a:bodyPr wrap="squar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0">
              <a:lnSpc>
                <a:spcPct val="100000"/>
              </a:lnSpc>
            </a:pPr>
            <a:r>
              <a:rPr lang="en-US" altLang="zh-CN" sz="2400" b="1">
                <a:solidFill>
                  <a:srgbClr val="3333FF"/>
                </a:solidFill>
                <a:latin typeface="Times New Roman" panose="02020603050405020304" pitchFamily="18" charset="0"/>
                <a:ea typeface="黑体" panose="02010609060101010101" charset="-122"/>
                <a:cs typeface="Times New Roman" panose="02020603050405020304" pitchFamily="18" charset="0"/>
                <a:sym typeface="+mn-ea"/>
              </a:rPr>
              <a:t>aB</a:t>
            </a:r>
            <a:r>
              <a:rPr lang="en-US" sz="2400" b="1">
                <a:solidFill>
                  <a:srgbClr val="3333FF"/>
                </a:solidFill>
                <a:latin typeface="Times New Roman" panose="02020603050405020304" pitchFamily="18" charset="0"/>
                <a:ea typeface="黑体" panose="02010609060101010101" charset="-122"/>
                <a:cs typeface="Times New Roman" panose="02020603050405020304" pitchFamily="18" charset="0"/>
                <a:sym typeface="+mn-ea"/>
              </a:rPr>
              <a:t>雌（或雄）配子致死：                             </a:t>
            </a:r>
            <a:r>
              <a:rPr lang="en-US" altLang="zh-CN"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7:3</a:t>
            </a:r>
            <a:r>
              <a:rPr lang="en-US" altLang="en-US"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a:t>
            </a:r>
            <a:r>
              <a:rPr lang="en-US" altLang="zh-CN"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1</a:t>
            </a:r>
            <a:r>
              <a:rPr lang="en-US" altLang="en-US"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a:t>
            </a:r>
            <a:r>
              <a:rPr lang="en-US" altLang="zh-CN"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1                                 </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或</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endParaRPr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endParaRPr>
          </a:p>
        </p:txBody>
      </p:sp>
      <p:sp>
        <p:nvSpPr>
          <p:cNvPr id="12" name="文本框 6"/>
          <p:cNvSpPr txBox="1"/>
          <p:nvPr>
            <p:custDataLst>
              <p:tags r:id="rId16"/>
            </p:custDataLst>
          </p:nvPr>
        </p:nvSpPr>
        <p:spPr>
          <a:xfrm>
            <a:off x="5080" y="6123305"/>
            <a:ext cx="12191365" cy="460375"/>
          </a:xfrm>
          <a:prstGeom prst="rect">
            <a:avLst/>
          </a:prstGeom>
          <a:noFill/>
          <a:ln w="9525">
            <a:noFill/>
          </a:ln>
        </p:spPr>
        <p:txBody>
          <a:bodyPr wrap="squar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0">
              <a:lnSpc>
                <a:spcPct val="100000"/>
              </a:lnSpc>
            </a:pPr>
            <a:r>
              <a:rPr lang="en-US" altLang="zh-CN" sz="2400" b="1">
                <a:solidFill>
                  <a:srgbClr val="3333FF"/>
                </a:solidFill>
                <a:latin typeface="Times New Roman" panose="02020603050405020304" pitchFamily="18" charset="0"/>
                <a:ea typeface="黑体" panose="02010609060101010101" charset="-122"/>
                <a:cs typeface="Times New Roman" panose="02020603050405020304" pitchFamily="18" charset="0"/>
                <a:sym typeface="+mn-ea"/>
              </a:rPr>
              <a:t>ab</a:t>
            </a:r>
            <a:r>
              <a:rPr lang="en-US" sz="2400" b="1">
                <a:solidFill>
                  <a:srgbClr val="3333FF"/>
                </a:solidFill>
                <a:latin typeface="Times New Roman" panose="02020603050405020304" pitchFamily="18" charset="0"/>
                <a:ea typeface="黑体" panose="02010609060101010101" charset="-122"/>
                <a:cs typeface="Times New Roman" panose="02020603050405020304" pitchFamily="18" charset="0"/>
                <a:sym typeface="+mn-ea"/>
              </a:rPr>
              <a:t>雌（或雄）配子致死：                               </a:t>
            </a:r>
            <a:r>
              <a:rPr lang="en-US" altLang="zh-CN"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8:2</a:t>
            </a:r>
            <a:r>
              <a:rPr lang="en-US" altLang="en-US"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a:t>
            </a:r>
            <a:r>
              <a:rPr lang="en-US" altLang="zh-CN" sz="2400" b="1" spc="0">
                <a:solidFill>
                  <a:srgbClr val="FF0000"/>
                </a:solidFill>
                <a:latin typeface="Times New Roman" panose="02020603050405020304" pitchFamily="18" charset="0"/>
                <a:ea typeface="黑体" panose="02010609060101010101" charset="-122"/>
                <a:cs typeface="Times New Roman" panose="02020603050405020304" pitchFamily="18" charset="0"/>
              </a:rPr>
              <a:t>2                                         </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endParaRPr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endParaRPr>
          </a:p>
        </p:txBody>
      </p:sp>
    </p:spTree>
    <p:custDataLst>
      <p:tags r:id="rId17"/>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9636"/>
                                        </p:tgtEl>
                                        <p:attrNameLst>
                                          <p:attrName>style.visibility</p:attrName>
                                        </p:attrNameLst>
                                      </p:cBhvr>
                                      <p:to>
                                        <p:strVal val="visible"/>
                                      </p:to>
                                    </p:set>
                                    <p:animEffect transition="in" filter="wipe(left)">
                                      <p:cBhvr>
                                        <p:cTn id="7" dur="500"/>
                                        <p:tgtEl>
                                          <p:spTgt spid="6963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 presetClass="entr" presetSubtype="0" fill="hold" nodeType="clickEffect">
                                  <p:stCondLst>
                                    <p:cond delay="0"/>
                                  </p:stCondLst>
                                  <p:childTnLst>
                                    <p:set>
                                      <p:cBhvr>
                                        <p:cTn id="11" dur="1" fill="hold">
                                          <p:stCondLst>
                                            <p:cond delay="0"/>
                                          </p:stCondLst>
                                        </p:cTn>
                                        <p:tgtEl>
                                          <p:spTgt spid="69639">
                                            <p:txEl>
                                              <p:pRg st="0" end="0"/>
                                            </p:txEl>
                                          </p:spTgt>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afterGroup">
                            <p:stCondLst>
                              <p:cond delay="0"/>
                            </p:stCondLst>
                            <p:childTnLst>
                              <p:par>
                                <p:cTn id="14" presetID="1" presetClass="entr" presetSubtype="0" fill="hold" nodeType="clickEffect">
                                  <p:stCondLst>
                                    <p:cond delay="0"/>
                                  </p:stCondLst>
                                  <p:childTnLst>
                                    <p:set>
                                      <p:cBhvr>
                                        <p:cTn id="15"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afterGroup">
                            <p:stCondLst>
                              <p:cond delay="0"/>
                            </p:stCondLst>
                            <p:childTnLst>
                              <p:par>
                                <p:cTn id="18" presetID="1" presetClass="entr" presetSubtype="0" fill="hold" nodeType="clickEffect">
                                  <p:stCondLst>
                                    <p:cond delay="0"/>
                                  </p:stCondLst>
                                  <p:childTnLst>
                                    <p:set>
                                      <p:cBhvr>
                                        <p:cTn id="19"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afterGroup">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ipe(left)">
                                      <p:cBhvr>
                                        <p:cTn id="24" dur="500"/>
                                        <p:tgtEl>
                                          <p:spTgt spid="3"/>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1" presetClass="entr" presetSubtype="0" fill="hold" nodeType="clickEffect">
                                  <p:stCondLst>
                                    <p:cond delay="0"/>
                                  </p:stCondLst>
                                  <p:childTnLst>
                                    <p:set>
                                      <p:cBhvr>
                                        <p:cTn id="28"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afterGroup">
                            <p:stCondLst>
                              <p:cond delay="0"/>
                            </p:stCondLst>
                            <p:childTnLst>
                              <p:par>
                                <p:cTn id="31" presetID="1" presetClass="entr" presetSubtype="0" fill="hold" nodeType="clickEffect">
                                  <p:stCondLst>
                                    <p:cond delay="0"/>
                                  </p:stCondLst>
                                  <p:childTnLst>
                                    <p:set>
                                      <p:cBhvr>
                                        <p:cTn id="32"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afterGroup">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wipe(left)">
                                      <p:cBhvr>
                                        <p:cTn id="37" dur="500"/>
                                        <p:tgtEl>
                                          <p:spTgt spid="7"/>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1" presetClass="entr" presetSubtype="0" fill="hold" nodeType="clickEffect">
                                  <p:stCondLst>
                                    <p:cond delay="0"/>
                                  </p:stCondLst>
                                  <p:childTnLst>
                                    <p:set>
                                      <p:cBhvr>
                                        <p:cTn id="41"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42" fill="hold" nodeType="clickPar">
                      <p:stCondLst>
                        <p:cond delay="indefinite"/>
                      </p:stCondLst>
                      <p:childTnLst>
                        <p:par>
                          <p:cTn id="43" fill="hold" nodeType="afterGroup">
                            <p:stCondLst>
                              <p:cond delay="0"/>
                            </p:stCondLst>
                            <p:childTnLst>
                              <p:par>
                                <p:cTn id="44" presetID="1" presetClass="entr" presetSubtype="0" fill="hold" nodeType="clickEffect">
                                  <p:stCondLst>
                                    <p:cond delay="0"/>
                                  </p:stCondLst>
                                  <p:childTnLst>
                                    <p:set>
                                      <p:cBhvr>
                                        <p:cTn id="45"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46" fill="hold" nodeType="clickPar">
                      <p:stCondLst>
                        <p:cond delay="indefinite"/>
                      </p:stCondLst>
                      <p:childTnLst>
                        <p:par>
                          <p:cTn id="47" fill="hold" nodeType="afterGroup">
                            <p:stCondLst>
                              <p:cond delay="0"/>
                            </p:stCondLst>
                            <p:childTnLst>
                              <p:par>
                                <p:cTn id="48" presetID="1" presetClass="entr" presetSubtype="0" fill="hold" nodeType="clickEffect">
                                  <p:stCondLst>
                                    <p:cond delay="0"/>
                                  </p:stCondLst>
                                  <p:childTnLst>
                                    <p:set>
                                      <p:cBhvr>
                                        <p:cTn id="49"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50" fill="hold" nodeType="clickPar">
                      <p:stCondLst>
                        <p:cond delay="indefinite"/>
                      </p:stCondLst>
                      <p:childTnLst>
                        <p:par>
                          <p:cTn id="51" fill="hold" nodeType="afterGroup">
                            <p:stCondLst>
                              <p:cond delay="0"/>
                            </p:stCondLst>
                            <p:childTnLst>
                              <p:par>
                                <p:cTn id="52" presetID="1" presetClass="entr" presetSubtype="0" fill="hold" nodeType="clickEffect">
                                  <p:stCondLst>
                                    <p:cond delay="0"/>
                                  </p:stCondLst>
                                  <p:childTnLst>
                                    <p:set>
                                      <p:cBhvr>
                                        <p:cTn id="53"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6" grpId="0"/>
      <p:bldP spid="3" grpId="0"/>
      <p:bldP spid="7"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69634" name="文本框 1"/>
          <p:cNvSpPr txBox="1"/>
          <p:nvPr>
            <p:custDataLst>
              <p:tags r:id="rId3"/>
            </p:custDataLst>
          </p:nvPr>
        </p:nvSpPr>
        <p:spPr>
          <a:xfrm>
            <a:off x="-635" y="115570"/>
            <a:ext cx="12192635" cy="521970"/>
          </a:xfrm>
          <a:prstGeom prst="rect">
            <a:avLst/>
          </a:prstGeom>
          <a:noFill/>
          <a:ln w="9525">
            <a:noFill/>
          </a:ln>
        </p:spPr>
        <p:txBody>
          <a:bodyPr wrap="squar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anose="020b0604020202020204" pitchFamily="34" charset="0"/>
                <a:ea typeface="宋体" panose="02010600030101010101" pitchFamily="2" charset="-122"/>
              </a:defRPr>
            </a:lvl5pPr>
          </a:lstStyle>
          <a:p>
            <a:pPr marL="0" marR="0" lvl="0" indent="0" algn="ctr">
              <a:lnSpc>
                <a:spcPct val="100000"/>
              </a:lnSpc>
            </a:pPr>
            <a:r>
              <a:rPr lang="en-US" altLang="en-US" sz="2800" b="1" spc="0">
                <a:solidFill>
                  <a:srgbClr val="4410EE"/>
                </a:solidFill>
                <a:latin typeface="Times New Roman" panose="02020603050405020304" pitchFamily="18" charset="0"/>
                <a:ea typeface="黑体" panose="02010609060101010101" charset="-122"/>
                <a:cs typeface="Times New Roman" panose="02020603050405020304" pitchFamily="18" charset="0"/>
              </a:rPr>
              <a:t>“</a:t>
            </a:r>
            <a:r>
              <a:rPr sz="2800" b="1" spc="0">
                <a:solidFill>
                  <a:srgbClr val="4410EE"/>
                </a:solidFill>
                <a:latin typeface="Times New Roman" panose="02020603050405020304" pitchFamily="18" charset="0"/>
                <a:ea typeface="黑体" panose="02010609060101010101" charset="-122"/>
                <a:cs typeface="Times New Roman" panose="02020603050405020304" pitchFamily="18" charset="0"/>
              </a:rPr>
              <a:t>性状分离比之</a:t>
            </a:r>
            <a:r>
              <a:rPr lang="en-US" altLang="en-US" sz="2800" b="1" spc="0">
                <a:solidFill>
                  <a:srgbClr val="4410EE"/>
                </a:solidFill>
                <a:latin typeface="Times New Roman" panose="02020603050405020304" pitchFamily="18" charset="0"/>
                <a:ea typeface="黑体" panose="02010609060101010101" charset="-122"/>
                <a:cs typeface="Times New Roman" panose="02020603050405020304" pitchFamily="18" charset="0"/>
              </a:rPr>
              <a:t>和</a:t>
            </a:r>
            <a:r>
              <a:rPr lang="en-US" altLang="zh-CN" sz="2800" b="1" spc="0">
                <a:solidFill>
                  <a:srgbClr val="4410EE"/>
                </a:solidFill>
                <a:latin typeface="Times New Roman" panose="02020603050405020304" pitchFamily="18" charset="0"/>
                <a:ea typeface="黑体" panose="02010609060101010101" charset="-122"/>
                <a:cs typeface="Times New Roman" panose="02020603050405020304" pitchFamily="18" charset="0"/>
              </a:rPr>
              <a:t>”</a:t>
            </a:r>
            <a:r>
              <a:rPr lang="en-US" altLang="en-US" sz="2800" b="1" spc="0">
                <a:solidFill>
                  <a:srgbClr val="4410EE"/>
                </a:solidFill>
                <a:latin typeface="Times New Roman" panose="02020603050405020304" pitchFamily="18" charset="0"/>
                <a:ea typeface="黑体" panose="02010609060101010101" charset="-122"/>
                <a:cs typeface="Times New Roman" panose="02020603050405020304" pitchFamily="18" charset="0"/>
              </a:rPr>
              <a:t>不为</a:t>
            </a:r>
            <a:r>
              <a:rPr lang="en-US" altLang="zh-CN" sz="2800" b="1" spc="0">
                <a:solidFill>
                  <a:srgbClr val="4410EE"/>
                </a:solidFill>
                <a:latin typeface="Times New Roman" panose="02020603050405020304" pitchFamily="18" charset="0"/>
                <a:ea typeface="黑体" panose="02010609060101010101" charset="-122"/>
                <a:cs typeface="Times New Roman" panose="02020603050405020304" pitchFamily="18" charset="0"/>
              </a:rPr>
              <a:t>16</a:t>
            </a:r>
            <a:r>
              <a:rPr lang="en-US" altLang="en-US" sz="2800" b="1" spc="0">
                <a:solidFill>
                  <a:srgbClr val="4410EE"/>
                </a:solidFill>
                <a:latin typeface="Times New Roman" panose="02020603050405020304" pitchFamily="18" charset="0"/>
                <a:ea typeface="黑体" panose="02010609060101010101" charset="-122"/>
                <a:cs typeface="Times New Roman" panose="02020603050405020304" pitchFamily="18" charset="0"/>
              </a:rPr>
              <a:t>的特殊分离比问题</a:t>
            </a:r>
            <a:endParaRPr lang="en-US" altLang="en-US" sz="2800" b="1" spc="0">
              <a:solidFill>
                <a:srgbClr val="4410EE"/>
              </a:solidFill>
              <a:latin typeface="Times New Roman" panose="02020603050405020304" pitchFamily="18" charset="0"/>
              <a:ea typeface="黑体" panose="02010609060101010101" charset="-122"/>
              <a:cs typeface="Times New Roman" panose="02020603050405020304" pitchFamily="18" charset="0"/>
            </a:endParaRPr>
          </a:p>
        </p:txBody>
      </p:sp>
      <p:sp>
        <p:nvSpPr>
          <p:cNvPr id="100" name="文本框 99"/>
          <p:cNvSpPr txBox="1"/>
          <p:nvPr>
            <p:custDataLst>
              <p:tags r:id="rId4"/>
            </p:custDataLst>
          </p:nvPr>
        </p:nvSpPr>
        <p:spPr>
          <a:xfrm>
            <a:off x="1905" y="645160"/>
            <a:ext cx="12192635" cy="1014730"/>
          </a:xfrm>
          <a:prstGeom prst="rect">
            <a:avLst/>
          </a:prstGeom>
          <a:noFill/>
          <a:ln w="9525">
            <a:noFill/>
          </a:ln>
        </p:spPr>
        <p:txBody>
          <a:bodyPr wrap="square">
            <a:spAutoFit/>
          </a:bodyPr>
          <a:lstStyle/>
          <a:p>
            <a:pPr indent="0" algn="just"/>
            <a:r>
              <a:rPr lang="en-US" altLang="zh-CN" sz="2000" b="1">
                <a:latin typeface="Times New Roman" panose="02020603050405020304" pitchFamily="18" charset="0"/>
                <a:ea typeface="黑体" panose="02010609060101010101" charset="-122"/>
                <a:cs typeface="Times New Roman" panose="02020603050405020304" pitchFamily="18" charset="0"/>
                <a:sym typeface="+mn-ea"/>
              </a:rPr>
              <a:t>1</a:t>
            </a:r>
            <a:r>
              <a:rPr lang="zh-CN" sz="2000" b="1">
                <a:latin typeface="Times New Roman" panose="02020603050405020304" pitchFamily="18" charset="0"/>
                <a:ea typeface="黑体" panose="02010609060101010101" charset="-122"/>
                <a:cs typeface="Times New Roman" panose="02020603050405020304" pitchFamily="18" charset="0"/>
                <a:sym typeface="+mn-ea"/>
              </a:rPr>
              <a:t>．</a:t>
            </a:r>
            <a:r>
              <a:rPr sz="2000" b="1">
                <a:latin typeface="Times New Roman" panose="02020603050405020304" pitchFamily="18" charset="0"/>
                <a:ea typeface="黑体" panose="02010609060101010101" charset="-122"/>
                <a:cs typeface="Times New Roman" panose="02020603050405020304" pitchFamily="18" charset="0"/>
              </a:rPr>
              <a:t>某种鼠中，黄鼠基因R对灰鼠基因r为显性，短尾基因T对长尾基因t为显性。且基因R或t纯合时都能使胚胎致死，这两对基因是独立分配的，现有两只双杂合的黄色短尾鼠交配，理论上所生子代表型比例为</a:t>
            </a:r>
            <a:r>
              <a:rPr sz="2000" b="1">
                <a:latin typeface="Times New Roman" panose="02020603050405020304" pitchFamily="18" charset="0"/>
                <a:ea typeface="黑体" panose="02010609060101010101" charset="-122"/>
                <a:cs typeface="Times New Roman" panose="02020603050405020304" pitchFamily="18" charset="0"/>
                <a:sym typeface="+mn-ea"/>
              </a:rPr>
              <a:t>（  </a:t>
            </a:r>
            <a:r>
              <a:rPr lang="en-US" sz="2000" b="1">
                <a:latin typeface="Times New Roman" panose="02020603050405020304" pitchFamily="18" charset="0"/>
                <a:ea typeface="黑体" panose="02010609060101010101" charset="-122"/>
                <a:cs typeface="Times New Roman" panose="02020603050405020304" pitchFamily="18" charset="0"/>
                <a:sym typeface="+mn-ea"/>
              </a:rPr>
              <a:t>     </a:t>
            </a:r>
            <a:r>
              <a:rPr sz="2000" b="1">
                <a:latin typeface="Times New Roman" panose="02020603050405020304" pitchFamily="18" charset="0"/>
                <a:ea typeface="黑体" panose="02010609060101010101" charset="-122"/>
                <a:cs typeface="Times New Roman" panose="02020603050405020304" pitchFamily="18" charset="0"/>
                <a:sym typeface="+mn-ea"/>
              </a:rPr>
              <a:t> ）</a:t>
            </a:r>
            <a:endParaRPr sz="2000" b="1">
              <a:latin typeface="Times New Roman" panose="02020603050405020304" pitchFamily="18" charset="0"/>
              <a:ea typeface="黑体" panose="02010609060101010101" charset="-122"/>
              <a:cs typeface="Times New Roman" panose="02020603050405020304" pitchFamily="18" charset="0"/>
              <a:sym typeface="+mn-ea"/>
            </a:endParaRPr>
          </a:p>
          <a:p>
            <a:pPr indent="0" algn="just"/>
            <a:r>
              <a:rPr sz="2000" b="1">
                <a:latin typeface="Times New Roman" panose="02020603050405020304" pitchFamily="18" charset="0"/>
                <a:ea typeface="黑体" panose="02010609060101010101" charset="-122"/>
                <a:cs typeface="Times New Roman" panose="02020603050405020304" pitchFamily="18" charset="0"/>
              </a:rPr>
              <a:t>A．2∶1           </a:t>
            </a:r>
            <a:r>
              <a:rPr lang="en-US" sz="2000" b="1">
                <a:latin typeface="Times New Roman" panose="02020603050405020304" pitchFamily="18" charset="0"/>
                <a:ea typeface="黑体" panose="02010609060101010101" charset="-122"/>
                <a:cs typeface="Times New Roman" panose="02020603050405020304" pitchFamily="18" charset="0"/>
              </a:rPr>
              <a:t>       </a:t>
            </a:r>
            <a:r>
              <a:rPr sz="2000" b="1">
                <a:latin typeface="Times New Roman" panose="02020603050405020304" pitchFamily="18" charset="0"/>
                <a:ea typeface="黑体" panose="02010609060101010101" charset="-122"/>
                <a:cs typeface="Times New Roman" panose="02020603050405020304" pitchFamily="18" charset="0"/>
              </a:rPr>
              <a:t>  </a:t>
            </a:r>
            <a:r>
              <a:rPr lang="en-US" sz="2000" b="1">
                <a:latin typeface="Times New Roman" panose="02020603050405020304" pitchFamily="18" charset="0"/>
                <a:ea typeface="黑体" panose="02010609060101010101" charset="-122"/>
                <a:cs typeface="Times New Roman" panose="02020603050405020304" pitchFamily="18" charset="0"/>
              </a:rPr>
              <a:t>           </a:t>
            </a:r>
            <a:r>
              <a:rPr sz="2000" b="1">
                <a:latin typeface="Times New Roman" panose="02020603050405020304" pitchFamily="18" charset="0"/>
                <a:ea typeface="黑体" panose="02010609060101010101" charset="-122"/>
                <a:cs typeface="Times New Roman" panose="02020603050405020304" pitchFamily="18" charset="0"/>
              </a:rPr>
              <a:t>B．9∶3∶3∶1</a:t>
            </a:r>
            <a:r>
              <a:rPr lang="en-US" sz="2000" b="1">
                <a:latin typeface="Times New Roman" panose="02020603050405020304" pitchFamily="18" charset="0"/>
                <a:ea typeface="黑体" panose="02010609060101010101" charset="-122"/>
                <a:cs typeface="Times New Roman" panose="02020603050405020304" pitchFamily="18" charset="0"/>
              </a:rPr>
              <a:t>                                  </a:t>
            </a:r>
            <a:r>
              <a:rPr sz="2000" b="1">
                <a:latin typeface="Times New Roman" panose="02020603050405020304" pitchFamily="18" charset="0"/>
                <a:ea typeface="黑体" panose="02010609060101010101" charset="-122"/>
                <a:cs typeface="Times New Roman" panose="02020603050405020304" pitchFamily="18" charset="0"/>
              </a:rPr>
              <a:t>C．4∶2∶2∶1</a:t>
            </a:r>
            <a:r>
              <a:rPr lang="en-US" sz="2000" b="1">
                <a:latin typeface="Times New Roman" panose="02020603050405020304" pitchFamily="18" charset="0"/>
                <a:ea typeface="黑体" panose="02010609060101010101" charset="-122"/>
                <a:cs typeface="Times New Roman" panose="02020603050405020304" pitchFamily="18" charset="0"/>
              </a:rPr>
              <a:t>                            </a:t>
            </a:r>
            <a:r>
              <a:rPr sz="2000" b="1">
                <a:latin typeface="Times New Roman" panose="02020603050405020304" pitchFamily="18" charset="0"/>
                <a:ea typeface="黑体" panose="02010609060101010101" charset="-122"/>
                <a:cs typeface="Times New Roman" panose="02020603050405020304" pitchFamily="18" charset="0"/>
              </a:rPr>
              <a:t>D．1∶1∶1∶1</a:t>
            </a:r>
            <a:endParaRPr sz="2000" b="1">
              <a:latin typeface="Times New Roman" panose="02020603050405020304" pitchFamily="18" charset="0"/>
              <a:ea typeface="黑体" panose="02010609060101010101" charset="-122"/>
              <a:cs typeface="Times New Roman" panose="02020603050405020304" pitchFamily="18" charset="0"/>
            </a:endParaRPr>
          </a:p>
        </p:txBody>
      </p:sp>
      <p:sp>
        <p:nvSpPr>
          <p:cNvPr id="29" name="TextBox 10"/>
          <p:cNvSpPr txBox="1">
            <a:spLocks noChangeArrowheads="1"/>
          </p:cNvSpPr>
          <p:nvPr>
            <p:custDataLst>
              <p:tags r:id="rId5"/>
            </p:custDataLst>
          </p:nvPr>
        </p:nvSpPr>
        <p:spPr bwMode="auto">
          <a:xfrm>
            <a:off x="11564620" y="864870"/>
            <a:ext cx="56261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43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37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rPr>
              <a:t>A </a:t>
            </a:r>
            <a:endPar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5" name="文本框 4"/>
          <p:cNvSpPr txBox="1"/>
          <p:nvPr>
            <p:custDataLst>
              <p:tags r:id="rId6"/>
            </p:custDataLst>
          </p:nvPr>
        </p:nvSpPr>
        <p:spPr>
          <a:xfrm>
            <a:off x="0" y="1703070"/>
            <a:ext cx="12192635" cy="1014730"/>
          </a:xfrm>
          <a:prstGeom prst="rect">
            <a:avLst/>
          </a:prstGeom>
          <a:noFill/>
          <a:ln w="9525">
            <a:noFill/>
          </a:ln>
        </p:spPr>
        <p:txBody>
          <a:bodyPr wrap="square">
            <a:spAutoFit/>
          </a:bodyPr>
          <a:lstStyle/>
          <a:p>
            <a:pPr indent="0" algn="just"/>
            <a:r>
              <a:rPr lang="en-US" altLang="zh-CN" sz="2000" b="1">
                <a:latin typeface="Times New Roman" panose="02020603050405020304" pitchFamily="18" charset="0"/>
                <a:ea typeface="黑体" panose="02010609060101010101" charset="-122"/>
                <a:cs typeface="Times New Roman" panose="02020603050405020304" pitchFamily="18" charset="0"/>
              </a:rPr>
              <a:t>2</a:t>
            </a:r>
            <a:r>
              <a:rPr lang="zh-CN" sz="2000" b="1">
                <a:latin typeface="Times New Roman" panose="02020603050405020304" pitchFamily="18" charset="0"/>
                <a:ea typeface="黑体" panose="02010609060101010101" charset="-122"/>
                <a:cs typeface="Times New Roman" panose="02020603050405020304" pitchFamily="18" charset="0"/>
              </a:rPr>
              <a:t>．</a:t>
            </a:r>
            <a:r>
              <a:rPr sz="2000" b="1">
                <a:latin typeface="Times New Roman" panose="02020603050405020304" pitchFamily="18" charset="0"/>
                <a:ea typeface="黑体" panose="02010609060101010101" charset="-122"/>
                <a:cs typeface="Times New Roman" panose="02020603050405020304" pitchFamily="18" charset="0"/>
              </a:rPr>
              <a:t>某种鼠中，黄鼠基因A对灰鼠基因a为显性，短尾基因B对长尾基因b为显性。且基因A或b在纯合时都能使胚胎致死，这两对基因</a:t>
            </a:r>
            <a:r>
              <a:rPr lang="zh-CN" sz="2000" b="1">
                <a:latin typeface="Times New Roman" panose="02020603050405020304" pitchFamily="18" charset="0"/>
                <a:ea typeface="黑体" panose="02010609060101010101" charset="-122"/>
                <a:cs typeface="Times New Roman" panose="02020603050405020304" pitchFamily="18" charset="0"/>
              </a:rPr>
              <a:t>独立遗传</a:t>
            </a:r>
            <a:r>
              <a:rPr sz="2000" b="1">
                <a:latin typeface="Times New Roman" panose="02020603050405020304" pitchFamily="18" charset="0"/>
                <a:ea typeface="黑体" panose="02010609060101010101" charset="-122"/>
                <a:cs typeface="Times New Roman" panose="02020603050405020304" pitchFamily="18" charset="0"/>
              </a:rPr>
              <a:t>。现有两只双杂合的黄色短尾鼠交配，理论上所生的子代中杂合子所占的比例为</a:t>
            </a:r>
            <a:r>
              <a:rPr sz="2000" b="1">
                <a:latin typeface="Times New Roman" panose="02020603050405020304" pitchFamily="18" charset="0"/>
                <a:ea typeface="黑体" panose="02010609060101010101" charset="-122"/>
                <a:cs typeface="Times New Roman" panose="02020603050405020304" pitchFamily="18" charset="0"/>
                <a:sym typeface="+mn-ea"/>
              </a:rPr>
              <a:t>（  </a:t>
            </a:r>
            <a:r>
              <a:rPr lang="en-US" sz="2000" b="1">
                <a:latin typeface="Times New Roman" panose="02020603050405020304" pitchFamily="18" charset="0"/>
                <a:ea typeface="黑体" panose="02010609060101010101" charset="-122"/>
                <a:cs typeface="Times New Roman" panose="02020603050405020304" pitchFamily="18" charset="0"/>
                <a:sym typeface="+mn-ea"/>
              </a:rPr>
              <a:t>     </a:t>
            </a:r>
            <a:r>
              <a:rPr sz="2000" b="1">
                <a:latin typeface="Times New Roman" panose="02020603050405020304" pitchFamily="18" charset="0"/>
                <a:ea typeface="黑体" panose="02010609060101010101" charset="-122"/>
                <a:cs typeface="Times New Roman" panose="02020603050405020304" pitchFamily="18" charset="0"/>
                <a:sym typeface="+mn-ea"/>
              </a:rPr>
              <a:t> ）</a:t>
            </a:r>
            <a:r>
              <a:rPr sz="2000" b="1">
                <a:latin typeface="Times New Roman" panose="02020603050405020304" pitchFamily="18" charset="0"/>
                <a:ea typeface="黑体" panose="02010609060101010101" charset="-122"/>
                <a:cs typeface="Times New Roman" panose="02020603050405020304" pitchFamily="18" charset="0"/>
              </a:rPr>
              <a:t>A．1/4       </a:t>
            </a:r>
            <a:r>
              <a:rPr lang="en-US" sz="2000" b="1">
                <a:latin typeface="Times New Roman" panose="02020603050405020304" pitchFamily="18" charset="0"/>
                <a:ea typeface="黑体" panose="02010609060101010101" charset="-122"/>
                <a:cs typeface="Times New Roman" panose="02020603050405020304" pitchFamily="18" charset="0"/>
              </a:rPr>
              <a:t>               </a:t>
            </a:r>
            <a:r>
              <a:rPr sz="2000" b="1">
                <a:latin typeface="Times New Roman" panose="02020603050405020304" pitchFamily="18" charset="0"/>
                <a:ea typeface="黑体" panose="02010609060101010101" charset="-122"/>
                <a:cs typeface="Times New Roman" panose="02020603050405020304" pitchFamily="18" charset="0"/>
              </a:rPr>
              <a:t>  </a:t>
            </a:r>
            <a:r>
              <a:rPr lang="en-US" sz="2000" b="1">
                <a:latin typeface="Times New Roman" panose="02020603050405020304" pitchFamily="18" charset="0"/>
                <a:ea typeface="黑体" panose="02010609060101010101" charset="-122"/>
                <a:cs typeface="Times New Roman" panose="02020603050405020304" pitchFamily="18" charset="0"/>
              </a:rPr>
              <a:t>      </a:t>
            </a:r>
            <a:r>
              <a:rPr sz="2000" b="1">
                <a:latin typeface="Times New Roman" panose="02020603050405020304" pitchFamily="18" charset="0"/>
                <a:ea typeface="黑体" panose="02010609060101010101" charset="-122"/>
                <a:cs typeface="Times New Roman" panose="02020603050405020304" pitchFamily="18" charset="0"/>
              </a:rPr>
              <a:t>   </a:t>
            </a:r>
            <a:r>
              <a:rPr lang="en-US" sz="2000" b="1">
                <a:latin typeface="Times New Roman" panose="02020603050405020304" pitchFamily="18" charset="0"/>
                <a:ea typeface="黑体" panose="02010609060101010101" charset="-122"/>
                <a:cs typeface="Times New Roman" panose="02020603050405020304" pitchFamily="18" charset="0"/>
              </a:rPr>
              <a:t>  </a:t>
            </a:r>
            <a:r>
              <a:rPr sz="2000" b="1">
                <a:latin typeface="Times New Roman" panose="02020603050405020304" pitchFamily="18" charset="0"/>
                <a:ea typeface="黑体" panose="02010609060101010101" charset="-122"/>
                <a:cs typeface="Times New Roman" panose="02020603050405020304" pitchFamily="18" charset="0"/>
              </a:rPr>
              <a:t>B．3/4       </a:t>
            </a:r>
            <a:r>
              <a:rPr lang="en-US" sz="2000" b="1">
                <a:latin typeface="Times New Roman" panose="02020603050405020304" pitchFamily="18" charset="0"/>
                <a:ea typeface="黑体" panose="02010609060101010101" charset="-122"/>
                <a:cs typeface="Times New Roman" panose="02020603050405020304" pitchFamily="18" charset="0"/>
              </a:rPr>
              <a:t>       </a:t>
            </a:r>
            <a:r>
              <a:rPr sz="2000" b="1">
                <a:latin typeface="Times New Roman" panose="02020603050405020304" pitchFamily="18" charset="0"/>
                <a:ea typeface="黑体" panose="02010609060101010101" charset="-122"/>
                <a:cs typeface="Times New Roman" panose="02020603050405020304" pitchFamily="18" charset="0"/>
              </a:rPr>
              <a:t>    </a:t>
            </a:r>
            <a:r>
              <a:rPr lang="en-US" sz="2000" b="1">
                <a:latin typeface="Times New Roman" panose="02020603050405020304" pitchFamily="18" charset="0"/>
                <a:ea typeface="黑体" panose="02010609060101010101" charset="-122"/>
                <a:cs typeface="Times New Roman" panose="02020603050405020304" pitchFamily="18" charset="0"/>
              </a:rPr>
              <a:t>                    </a:t>
            </a:r>
            <a:r>
              <a:rPr sz="2000" b="1">
                <a:latin typeface="Times New Roman" panose="02020603050405020304" pitchFamily="18" charset="0"/>
                <a:ea typeface="黑体" panose="02010609060101010101" charset="-122"/>
                <a:cs typeface="Times New Roman" panose="02020603050405020304" pitchFamily="18" charset="0"/>
              </a:rPr>
              <a:t> C．8/9     </a:t>
            </a:r>
            <a:r>
              <a:rPr lang="en-US" sz="2000" b="1">
                <a:latin typeface="Times New Roman" panose="02020603050405020304" pitchFamily="18" charset="0"/>
                <a:ea typeface="黑体" panose="02010609060101010101" charset="-122"/>
                <a:cs typeface="Times New Roman" panose="02020603050405020304" pitchFamily="18" charset="0"/>
              </a:rPr>
              <a:t>                             </a:t>
            </a:r>
            <a:r>
              <a:rPr sz="2000" b="1">
                <a:latin typeface="Times New Roman" panose="02020603050405020304" pitchFamily="18" charset="0"/>
                <a:ea typeface="黑体" panose="02010609060101010101" charset="-122"/>
                <a:cs typeface="Times New Roman" panose="02020603050405020304" pitchFamily="18" charset="0"/>
              </a:rPr>
              <a:t>     D．1/9</a:t>
            </a:r>
            <a:endParaRPr sz="2000" b="1">
              <a:latin typeface="Times New Roman" panose="02020603050405020304" pitchFamily="18" charset="0"/>
              <a:ea typeface="黑体" panose="02010609060101010101" charset="-122"/>
              <a:cs typeface="Times New Roman" panose="02020603050405020304" pitchFamily="18" charset="0"/>
            </a:endParaRPr>
          </a:p>
        </p:txBody>
      </p:sp>
      <p:sp>
        <p:nvSpPr>
          <p:cNvPr id="6" name="TextBox 10"/>
          <p:cNvSpPr txBox="1">
            <a:spLocks noChangeArrowheads="1"/>
          </p:cNvSpPr>
          <p:nvPr>
            <p:custDataLst>
              <p:tags r:id="rId7"/>
            </p:custDataLst>
          </p:nvPr>
        </p:nvSpPr>
        <p:spPr bwMode="auto">
          <a:xfrm>
            <a:off x="1083945" y="2247900"/>
            <a:ext cx="56261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43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37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rPr>
              <a:t>C </a:t>
            </a:r>
            <a:endPar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2" name="文本框 1"/>
          <p:cNvSpPr txBox="1"/>
          <p:nvPr>
            <p:custDataLst>
              <p:tags r:id="rId8"/>
            </p:custDataLst>
          </p:nvPr>
        </p:nvSpPr>
        <p:spPr>
          <a:xfrm>
            <a:off x="1905" y="2707640"/>
            <a:ext cx="12192635" cy="2861310"/>
          </a:xfrm>
          <a:prstGeom prst="rect">
            <a:avLst/>
          </a:prstGeom>
          <a:noFill/>
        </p:spPr>
        <p:txBody>
          <a:bodyPr wrap="square" rtlCol="0" anchor="t">
            <a:spAutoFit/>
          </a:bodyPr>
          <a:lstStyle/>
          <a:p>
            <a:pPr algn="just">
              <a:lnSpc>
                <a:spcPct val="100000"/>
              </a:lnSpc>
            </a:pPr>
            <a:r>
              <a:rPr lang="en-US" altLang="zh-CN" sz="2000" b="1">
                <a:latin typeface="Times New Roman" panose="02020603050405020304" pitchFamily="18" charset="0"/>
                <a:ea typeface="黑体" panose="02010609060101010101" charset="-122"/>
                <a:cs typeface="Times New Roman" panose="02020603050405020304" pitchFamily="18" charset="0"/>
                <a:sym typeface="+mn-ea"/>
              </a:rPr>
              <a:t>3</a:t>
            </a:r>
            <a:r>
              <a:rPr lang="zh-CN" sz="2000" b="1">
                <a:latin typeface="Times New Roman" panose="02020603050405020304" pitchFamily="18" charset="0"/>
                <a:ea typeface="黑体" panose="02010609060101010101" charset="-122"/>
                <a:cs typeface="Times New Roman" panose="02020603050405020304" pitchFamily="18" charset="0"/>
                <a:sym typeface="+mn-ea"/>
              </a:rPr>
              <a:t>．</a:t>
            </a:r>
            <a:r>
              <a:rPr lang="zh-CN" altLang="en-US" sz="2000" b="1">
                <a:latin typeface="Times New Roman" panose="02020603050405020304" pitchFamily="18" charset="0"/>
                <a:ea typeface="黑体" panose="02010609060101010101" charset="-122"/>
                <a:cs typeface="Times New Roman" panose="02020603050405020304" pitchFamily="18" charset="0"/>
              </a:rPr>
              <a:t>豌豆的高茎和矮茎、抗病和感病分別由独立遗传的两对等位基因（D/d，T/t）控制。现将两种纯合豌豆进行杂交，获得F</a:t>
            </a:r>
            <a:r>
              <a:rPr lang="zh-CN" altLang="en-US" sz="2000" b="1" baseline="-25000">
                <a:latin typeface="Times New Roman" panose="02020603050405020304" pitchFamily="18" charset="0"/>
                <a:ea typeface="黑体" panose="02010609060101010101" charset="-122"/>
                <a:cs typeface="Times New Roman" panose="02020603050405020304" pitchFamily="18" charset="0"/>
              </a:rPr>
              <a:t>1</a:t>
            </a:r>
            <a:r>
              <a:rPr lang="zh-CN" altLang="en-US" sz="2000" b="1">
                <a:latin typeface="Times New Roman" panose="02020603050405020304" pitchFamily="18" charset="0"/>
                <a:ea typeface="黑体" panose="02010609060101010101" charset="-122"/>
                <a:cs typeface="Times New Roman" panose="02020603050405020304" pitchFamily="18" charset="0"/>
              </a:rPr>
              <a:t>，再使F</a:t>
            </a:r>
            <a:r>
              <a:rPr lang="zh-CN" altLang="en-US" sz="2000" b="1" baseline="-25000">
                <a:latin typeface="Times New Roman" panose="02020603050405020304" pitchFamily="18" charset="0"/>
                <a:ea typeface="黑体" panose="02010609060101010101" charset="-122"/>
                <a:cs typeface="Times New Roman" panose="02020603050405020304" pitchFamily="18" charset="0"/>
              </a:rPr>
              <a:t>1</a:t>
            </a:r>
            <a:r>
              <a:rPr lang="zh-CN" altLang="en-US" sz="2000" b="1">
                <a:latin typeface="Times New Roman" panose="02020603050405020304" pitchFamily="18" charset="0"/>
                <a:ea typeface="黑体" panose="02010609060101010101" charset="-122"/>
                <a:cs typeface="Times New Roman" panose="02020603050405020304" pitchFamily="18" charset="0"/>
              </a:rPr>
              <a:t>自交，得到的F</a:t>
            </a:r>
            <a:r>
              <a:rPr lang="zh-CN" altLang="en-US" sz="2000" b="1" baseline="-25000">
                <a:latin typeface="Times New Roman" panose="02020603050405020304" pitchFamily="18" charset="0"/>
                <a:ea typeface="黑体" panose="02010609060101010101" charset="-122"/>
                <a:cs typeface="Times New Roman" panose="02020603050405020304" pitchFamily="18" charset="0"/>
              </a:rPr>
              <a:t>2</a:t>
            </a:r>
            <a:r>
              <a:rPr lang="zh-CN" altLang="en-US" sz="2000" b="1">
                <a:latin typeface="Times New Roman" panose="02020603050405020304" pitchFamily="18" charset="0"/>
                <a:ea typeface="黑体" panose="02010609060101010101" charset="-122"/>
                <a:cs typeface="Times New Roman" panose="02020603050405020304" pitchFamily="18" charset="0"/>
              </a:rPr>
              <a:t>的表现型及比例为高茎抗病：高茎感病：矮茎抗病：矮茎感病=5:3:3:1。请冋答：</a:t>
            </a:r>
            <a:endParaRPr lang="zh-CN" altLang="en-US" sz="2000" b="1">
              <a:latin typeface="Times New Roman" panose="02020603050405020304" pitchFamily="18" charset="0"/>
              <a:ea typeface="黑体" panose="02010609060101010101" charset="-122"/>
              <a:cs typeface="Times New Roman" panose="02020603050405020304" pitchFamily="18" charset="0"/>
            </a:endParaRPr>
          </a:p>
          <a:p>
            <a:pPr algn="just">
              <a:lnSpc>
                <a:spcPct val="100000"/>
              </a:lnSpc>
            </a:pPr>
            <a:r>
              <a:rPr lang="zh-CN" altLang="en-US" sz="2000" b="1">
                <a:latin typeface="Times New Roman" panose="02020603050405020304" pitchFamily="18" charset="0"/>
                <a:ea typeface="黑体" panose="02010609060101010101" charset="-122"/>
                <a:cs typeface="Times New Roman" panose="02020603050405020304" pitchFamily="18" charset="0"/>
              </a:rPr>
              <a:t>（1）两亲本基因型是</a:t>
            </a:r>
            <a:r>
              <a:rPr lang="zh-CN" altLang="en-US" sz="2000" b="1" u="sng">
                <a:latin typeface="Times New Roman" panose="02020603050405020304" pitchFamily="18" charset="0"/>
                <a:ea typeface="黑体" panose="02010609060101010101" charset="-122"/>
                <a:cs typeface="Times New Roman" panose="02020603050405020304" pitchFamily="18" charset="0"/>
              </a:rPr>
              <a:t> </a:t>
            </a:r>
            <a:r>
              <a:rPr lang="en-US" altLang="zh-CN" sz="2000" b="1" u="sng">
                <a:latin typeface="Times New Roman" panose="02020603050405020304" pitchFamily="18" charset="0"/>
                <a:ea typeface="黑体" panose="02010609060101010101" charset="-122"/>
                <a:cs typeface="Times New Roman" panose="02020603050405020304" pitchFamily="18" charset="0"/>
              </a:rPr>
              <a:t>            </a:t>
            </a:r>
            <a:r>
              <a:rPr lang="zh-CN" altLang="en-US" sz="2000" b="1">
                <a:latin typeface="Times New Roman" panose="02020603050405020304" pitchFamily="18" charset="0"/>
                <a:ea typeface="黑体" panose="02010609060101010101" charset="-122"/>
                <a:cs typeface="Times New Roman" panose="02020603050405020304" pitchFamily="18" charset="0"/>
              </a:rPr>
              <a:t>。针对F</a:t>
            </a:r>
            <a:r>
              <a:rPr lang="zh-CN" altLang="en-US" sz="2000" b="1" baseline="-25000">
                <a:latin typeface="Times New Roman" panose="02020603050405020304" pitchFamily="18" charset="0"/>
                <a:ea typeface="黑体" panose="02010609060101010101" charset="-122"/>
                <a:cs typeface="Times New Roman" panose="02020603050405020304" pitchFamily="18" charset="0"/>
              </a:rPr>
              <a:t>2</a:t>
            </a:r>
            <a:r>
              <a:rPr lang="zh-CN" altLang="en-US" sz="2000" b="1">
                <a:latin typeface="Times New Roman" panose="02020603050405020304" pitchFamily="18" charset="0"/>
                <a:ea typeface="黑体" panose="02010609060101010101" charset="-122"/>
                <a:cs typeface="Times New Roman" panose="02020603050405020304" pitchFamily="18" charset="0"/>
              </a:rPr>
              <a:t>出现该比例的原因，研究者提出了两种假说，假说一认为F</a:t>
            </a:r>
            <a:r>
              <a:rPr lang="zh-CN" altLang="en-US" sz="2000" b="1" baseline="-25000">
                <a:latin typeface="Times New Roman" panose="02020603050405020304" pitchFamily="18" charset="0"/>
                <a:ea typeface="黑体" panose="02010609060101010101" charset="-122"/>
                <a:cs typeface="Times New Roman" panose="02020603050405020304" pitchFamily="18" charset="0"/>
              </a:rPr>
              <a:t>1</a:t>
            </a:r>
            <a:r>
              <a:rPr lang="zh-CN" altLang="en-US" sz="2000" b="1">
                <a:latin typeface="Times New Roman" panose="02020603050405020304" pitchFamily="18" charset="0"/>
                <a:ea typeface="黑体" panose="02010609060101010101" charset="-122"/>
                <a:cs typeface="Times New Roman" panose="02020603050405020304" pitchFamily="18" charset="0"/>
              </a:rPr>
              <a:t>产生的某种基因型的花粉败育，则败育花粉的基因型为</a:t>
            </a:r>
            <a:r>
              <a:rPr lang="zh-CN" altLang="en-US" sz="2000" b="1" u="sng">
                <a:latin typeface="Times New Roman" panose="02020603050405020304" pitchFamily="18" charset="0"/>
                <a:ea typeface="黑体" panose="02010609060101010101" charset="-122"/>
                <a:cs typeface="Times New Roman" panose="02020603050405020304" pitchFamily="18" charset="0"/>
              </a:rPr>
              <a:t> </a:t>
            </a:r>
            <a:r>
              <a:rPr lang="en-US" altLang="zh-CN" sz="2000" b="1" u="sng">
                <a:latin typeface="Times New Roman" panose="02020603050405020304" pitchFamily="18" charset="0"/>
                <a:ea typeface="黑体" panose="02010609060101010101" charset="-122"/>
                <a:cs typeface="Times New Roman" panose="02020603050405020304" pitchFamily="18" charset="0"/>
              </a:rPr>
              <a:t>         </a:t>
            </a:r>
            <a:r>
              <a:rPr lang="zh-CN" altLang="en-US" sz="2000" b="1">
                <a:latin typeface="Times New Roman" panose="02020603050405020304" pitchFamily="18" charset="0"/>
                <a:ea typeface="黑体" panose="02010609060101010101" charset="-122"/>
                <a:cs typeface="Times New Roman" panose="02020603050405020304" pitchFamily="18" charset="0"/>
              </a:rPr>
              <a:t>，在F</a:t>
            </a:r>
            <a:r>
              <a:rPr lang="zh-CN" altLang="en-US" sz="2000" b="1" baseline="-25000">
                <a:latin typeface="Times New Roman" panose="02020603050405020304" pitchFamily="18" charset="0"/>
                <a:ea typeface="黑体" panose="02010609060101010101" charset="-122"/>
                <a:cs typeface="Times New Roman" panose="02020603050405020304" pitchFamily="18" charset="0"/>
              </a:rPr>
              <a:t>2</a:t>
            </a:r>
            <a:r>
              <a:rPr lang="zh-CN" altLang="en-US" sz="2000" b="1">
                <a:latin typeface="Times New Roman" panose="02020603050405020304" pitchFamily="18" charset="0"/>
                <a:ea typeface="黑体" panose="02010609060101010101" charset="-122"/>
                <a:cs typeface="Times New Roman" panose="02020603050405020304" pitchFamily="18" charset="0"/>
              </a:rPr>
              <a:t>高茎抗病植株中，基因型为DdTt的个体所占的比例为</a:t>
            </a:r>
            <a:r>
              <a:rPr lang="zh-CN" altLang="en-US" sz="2000" b="1" u="sng">
                <a:latin typeface="Times New Roman" panose="02020603050405020304" pitchFamily="18" charset="0"/>
                <a:ea typeface="黑体" panose="02010609060101010101" charset="-122"/>
                <a:cs typeface="Times New Roman" panose="02020603050405020304" pitchFamily="18" charset="0"/>
              </a:rPr>
              <a:t> </a:t>
            </a:r>
            <a:r>
              <a:rPr lang="en-US" altLang="zh-CN" sz="2000" b="1" u="sng">
                <a:latin typeface="Times New Roman" panose="02020603050405020304" pitchFamily="18" charset="0"/>
                <a:ea typeface="黑体" panose="02010609060101010101" charset="-122"/>
                <a:cs typeface="Times New Roman" panose="02020603050405020304" pitchFamily="18" charset="0"/>
              </a:rPr>
              <a:t>         </a:t>
            </a:r>
            <a:r>
              <a:rPr lang="zh-CN" altLang="en-US" sz="2000" b="1">
                <a:latin typeface="Times New Roman" panose="02020603050405020304" pitchFamily="18" charset="0"/>
                <a:ea typeface="黑体" panose="02010609060101010101" charset="-122"/>
                <a:cs typeface="Times New Roman" panose="02020603050405020304" pitchFamily="18" charset="0"/>
              </a:rPr>
              <a:t>。假说二认为亲本产生的某种基因型的卵细胞不育。请利用F</a:t>
            </a:r>
            <a:r>
              <a:rPr lang="zh-CN" altLang="en-US" sz="2000" b="1" baseline="-25000">
                <a:latin typeface="Times New Roman" panose="02020603050405020304" pitchFamily="18" charset="0"/>
                <a:ea typeface="黑体" panose="02010609060101010101" charset="-122"/>
                <a:cs typeface="Times New Roman" panose="02020603050405020304" pitchFamily="18" charset="0"/>
              </a:rPr>
              <a:t>2</a:t>
            </a:r>
            <a:r>
              <a:rPr lang="zh-CN" altLang="en-US" sz="2000" b="1">
                <a:latin typeface="Times New Roman" panose="02020603050405020304" pitchFamily="18" charset="0"/>
                <a:ea typeface="黑体" panose="02010609060101010101" charset="-122"/>
                <a:cs typeface="Times New Roman" panose="02020603050405020304" pitchFamily="18" charset="0"/>
              </a:rPr>
              <a:t>所得植株设计杂交实验对上述两种假说进行探究。</a:t>
            </a:r>
            <a:endParaRPr lang="zh-CN" altLang="en-US" sz="2000" b="1">
              <a:latin typeface="Times New Roman" panose="02020603050405020304" pitchFamily="18" charset="0"/>
              <a:ea typeface="黑体" panose="02010609060101010101" charset="-122"/>
              <a:cs typeface="Times New Roman" panose="02020603050405020304" pitchFamily="18" charset="0"/>
            </a:endParaRPr>
          </a:p>
          <a:p>
            <a:pPr algn="just">
              <a:lnSpc>
                <a:spcPct val="100000"/>
              </a:lnSpc>
            </a:pPr>
            <a:r>
              <a:rPr lang="zh-CN" altLang="en-US" sz="2000" b="1">
                <a:latin typeface="Times New Roman" panose="02020603050405020304" pitchFamily="18" charset="0"/>
                <a:ea typeface="黑体" panose="02010609060101010101" charset="-122"/>
                <a:cs typeface="Times New Roman" panose="02020603050405020304" pitchFamily="18" charset="0"/>
              </a:rPr>
              <a:t>①实验思路:</a:t>
            </a:r>
            <a:r>
              <a:rPr lang="zh-CN" altLang="en-US" sz="2000" b="1" u="sng">
                <a:latin typeface="Times New Roman" panose="02020603050405020304" pitchFamily="18" charset="0"/>
                <a:ea typeface="黑体" panose="02010609060101010101" charset="-122"/>
                <a:cs typeface="Times New Roman" panose="02020603050405020304" pitchFamily="18" charset="0"/>
              </a:rPr>
              <a:t> </a:t>
            </a:r>
            <a:r>
              <a:rPr lang="en-US" altLang="zh-CN" sz="2000" b="1" u="sng">
                <a:latin typeface="Times New Roman" panose="02020603050405020304" pitchFamily="18" charset="0"/>
                <a:ea typeface="黑体" panose="02010609060101010101" charset="-122"/>
                <a:cs typeface="Times New Roman" panose="02020603050405020304" pitchFamily="18" charset="0"/>
              </a:rPr>
              <a:t>                                                                          </a:t>
            </a:r>
            <a:r>
              <a:rPr lang="zh-CN" altLang="en-US" sz="2000" b="1">
                <a:latin typeface="Times New Roman" panose="02020603050405020304" pitchFamily="18" charset="0"/>
                <a:ea typeface="黑体" panose="02010609060101010101" charset="-122"/>
                <a:cs typeface="Times New Roman" panose="02020603050405020304" pitchFamily="18" charset="0"/>
              </a:rPr>
              <a:t>。②预期实验结果及结论:</a:t>
            </a:r>
            <a:r>
              <a:rPr lang="zh-CN" altLang="en-US" sz="2000" b="1" u="sng">
                <a:latin typeface="Times New Roman" panose="02020603050405020304" pitchFamily="18" charset="0"/>
                <a:ea typeface="黑体" panose="02010609060101010101" charset="-122"/>
                <a:cs typeface="Times New Roman" panose="02020603050405020304" pitchFamily="18" charset="0"/>
              </a:rPr>
              <a:t> </a:t>
            </a:r>
            <a:r>
              <a:rPr lang="en-US" altLang="zh-CN" sz="2000" b="1" u="sng">
                <a:latin typeface="Times New Roman" panose="02020603050405020304" pitchFamily="18" charset="0"/>
                <a:ea typeface="黑体" panose="02010609060101010101" charset="-122"/>
                <a:cs typeface="Times New Roman" panose="02020603050405020304" pitchFamily="18" charset="0"/>
              </a:rPr>
              <a:t>                                             </a:t>
            </a:r>
            <a:r>
              <a:rPr lang="zh-CN" altLang="en-US" sz="2000" b="1">
                <a:latin typeface="Times New Roman" panose="02020603050405020304" pitchFamily="18" charset="0"/>
                <a:ea typeface="黑体" panose="02010609060101010101" charset="-122"/>
                <a:cs typeface="Times New Roman" panose="02020603050405020304" pitchFamily="18" charset="0"/>
              </a:rPr>
              <a:t>。</a:t>
            </a:r>
            <a:endParaRPr lang="zh-CN" altLang="en-US" sz="2000" b="1">
              <a:latin typeface="Times New Roman" panose="02020603050405020304" pitchFamily="18" charset="0"/>
              <a:ea typeface="黑体" panose="02010609060101010101" charset="-122"/>
              <a:cs typeface="Times New Roman" panose="02020603050405020304" pitchFamily="18" charset="0"/>
            </a:endParaRPr>
          </a:p>
          <a:p>
            <a:pPr algn="just">
              <a:lnSpc>
                <a:spcPct val="100000"/>
              </a:lnSpc>
            </a:pPr>
            <a:r>
              <a:rPr lang="zh-CN" altLang="en-US" sz="2000" b="1">
                <a:latin typeface="Times New Roman" panose="02020603050405020304" pitchFamily="18" charset="0"/>
                <a:ea typeface="黑体" panose="02010609060101010101" charset="-122"/>
                <a:cs typeface="Times New Roman" panose="02020603050405020304" pitchFamily="18" charset="0"/>
                <a:sym typeface="+mn-ea"/>
              </a:rPr>
              <a:t>（2）黄色圆粒豌豆自交，子代黄色圆粒</a:t>
            </a:r>
            <a:r>
              <a:rPr lang="en-US" altLang="zh-CN" sz="2000" b="1">
                <a:latin typeface="Times New Roman" panose="02020603050405020304" pitchFamily="18" charset="0"/>
                <a:ea typeface="黑体" panose="02010609060101010101" charset="-122"/>
                <a:cs typeface="Times New Roman" panose="02020603050405020304" pitchFamily="18" charset="0"/>
                <a:sym typeface="+mn-ea"/>
              </a:rPr>
              <a:t>:</a:t>
            </a:r>
            <a:r>
              <a:rPr lang="zh-CN" altLang="en-US" sz="2000" b="1">
                <a:latin typeface="Times New Roman" panose="02020603050405020304" pitchFamily="18" charset="0"/>
                <a:ea typeface="黑体" panose="02010609060101010101" charset="-122"/>
                <a:cs typeface="Times New Roman" panose="02020603050405020304" pitchFamily="18" charset="0"/>
                <a:sym typeface="+mn-ea"/>
              </a:rPr>
              <a:t>黄色皱粒</a:t>
            </a:r>
            <a:r>
              <a:rPr lang="en-US" altLang="zh-CN" sz="2000" b="1">
                <a:latin typeface="Times New Roman" panose="02020603050405020304" pitchFamily="18" charset="0"/>
                <a:ea typeface="黑体" panose="02010609060101010101" charset="-122"/>
                <a:cs typeface="Times New Roman" panose="02020603050405020304" pitchFamily="18" charset="0"/>
                <a:sym typeface="+mn-ea"/>
              </a:rPr>
              <a:t>:</a:t>
            </a:r>
            <a:r>
              <a:rPr lang="zh-CN" altLang="en-US" sz="2000" b="1">
                <a:latin typeface="Times New Roman" panose="02020603050405020304" pitchFamily="18" charset="0"/>
                <a:ea typeface="黑体" panose="02010609060101010101" charset="-122"/>
                <a:cs typeface="Times New Roman" panose="02020603050405020304" pitchFamily="18" charset="0"/>
                <a:sym typeface="+mn-ea"/>
              </a:rPr>
              <a:t>绿色圆粒</a:t>
            </a:r>
            <a:r>
              <a:rPr lang="en-US" altLang="zh-CN" sz="2000" b="1">
                <a:latin typeface="Times New Roman" panose="02020603050405020304" pitchFamily="18" charset="0"/>
                <a:ea typeface="黑体" panose="02010609060101010101" charset="-122"/>
                <a:cs typeface="Times New Roman" panose="02020603050405020304" pitchFamily="18" charset="0"/>
                <a:sym typeface="+mn-ea"/>
              </a:rPr>
              <a:t>:</a:t>
            </a:r>
            <a:r>
              <a:rPr lang="zh-CN" altLang="en-US" sz="2000" b="1">
                <a:latin typeface="Times New Roman" panose="02020603050405020304" pitchFamily="18" charset="0"/>
                <a:ea typeface="黑体" panose="02010609060101010101" charset="-122"/>
                <a:cs typeface="Times New Roman" panose="02020603050405020304" pitchFamily="18" charset="0"/>
                <a:sym typeface="+mn-ea"/>
              </a:rPr>
              <a:t>绿色皱粒</a:t>
            </a:r>
            <a:r>
              <a:rPr lang="en-US" altLang="zh-CN" sz="2000" b="1">
                <a:latin typeface="Times New Roman" panose="02020603050405020304" pitchFamily="18" charset="0"/>
                <a:ea typeface="黑体" panose="02010609060101010101" charset="-122"/>
                <a:cs typeface="Times New Roman" panose="02020603050405020304" pitchFamily="18" charset="0"/>
                <a:sym typeface="+mn-ea"/>
              </a:rPr>
              <a:t>=4:2:2:1</a:t>
            </a:r>
            <a:r>
              <a:rPr lang="zh-CN" altLang="en-US" sz="2000" b="1">
                <a:latin typeface="Times New Roman" panose="02020603050405020304" pitchFamily="18" charset="0"/>
                <a:ea typeface="黑体" panose="02010609060101010101" charset="-122"/>
                <a:cs typeface="Times New Roman" panose="02020603050405020304" pitchFamily="18" charset="0"/>
                <a:sym typeface="+mn-ea"/>
              </a:rPr>
              <a:t>，对此合理的解释是</a:t>
            </a:r>
            <a:r>
              <a:rPr lang="zh-CN" altLang="en-US" sz="2000" b="1" u="sng">
                <a:latin typeface="Times New Roman" panose="02020603050405020304" pitchFamily="18" charset="0"/>
                <a:ea typeface="黑体" panose="02010609060101010101" charset="-122"/>
                <a:cs typeface="Times New Roman" panose="02020603050405020304" pitchFamily="18" charset="0"/>
                <a:sym typeface="+mn-ea"/>
              </a:rPr>
              <a:t> </a:t>
            </a:r>
            <a:r>
              <a:rPr lang="en-US" altLang="zh-CN" sz="2000" b="1" u="sng">
                <a:latin typeface="Times New Roman" panose="02020603050405020304" pitchFamily="18" charset="0"/>
                <a:ea typeface="黑体" panose="02010609060101010101" charset="-122"/>
                <a:cs typeface="Times New Roman" panose="02020603050405020304" pitchFamily="18" charset="0"/>
                <a:sym typeface="+mn-ea"/>
              </a:rPr>
              <a:t>              </a:t>
            </a:r>
            <a:r>
              <a:rPr lang="zh-CN" altLang="en-US" sz="2000" b="1">
                <a:latin typeface="Times New Roman" panose="02020603050405020304" pitchFamily="18" charset="0"/>
                <a:ea typeface="黑体" panose="02010609060101010101" charset="-122"/>
                <a:cs typeface="Times New Roman" panose="02020603050405020304" pitchFamily="18" charset="0"/>
                <a:sym typeface="+mn-ea"/>
              </a:rPr>
              <a:t>。</a:t>
            </a:r>
            <a:endParaRPr lang="zh-CN" altLang="en-US" sz="2000" b="1" u="sng">
              <a:latin typeface="Times New Roman" panose="02020603050405020304" pitchFamily="18" charset="0"/>
              <a:ea typeface="黑体" panose="02010609060101010101" charset="-122"/>
              <a:cs typeface="Times New Roman" panose="02020603050405020304" pitchFamily="18" charset="0"/>
              <a:sym typeface="+mn-ea"/>
            </a:endParaRPr>
          </a:p>
        </p:txBody>
      </p:sp>
      <p:sp>
        <p:nvSpPr>
          <p:cNvPr id="3" name="文本框 2"/>
          <p:cNvSpPr txBox="1"/>
          <p:nvPr>
            <p:custDataLst>
              <p:tags r:id="rId9"/>
            </p:custDataLst>
          </p:nvPr>
        </p:nvSpPr>
        <p:spPr>
          <a:xfrm>
            <a:off x="-3175" y="5542280"/>
            <a:ext cx="12195175" cy="1322070"/>
          </a:xfrm>
          <a:prstGeom prst="rect">
            <a:avLst/>
          </a:prstGeom>
          <a:noFill/>
        </p:spPr>
        <p:txBody>
          <a:bodyPr wrap="square" rtlCol="0" anchor="t">
            <a:spAutoFit/>
          </a:bodyPr>
          <a:lstStyle/>
          <a:p>
            <a:pPr algn="just"/>
            <a:r>
              <a:rPr lang="zh-CN" altLang="en-US" sz="2000" b="1">
                <a:solidFill>
                  <a:srgbClr val="FF0000"/>
                </a:solidFill>
                <a:latin typeface="Times New Roman" panose="02020603050405020304" pitchFamily="18" charset="0"/>
                <a:ea typeface="黑体" panose="02010609060101010101" charset="-122"/>
                <a:cs typeface="Times New Roman" panose="02020603050405020304" pitchFamily="18" charset="0"/>
              </a:rPr>
              <a:t> </a:t>
            </a:r>
            <a:r>
              <a:rPr lang="en-US" altLang="zh-CN" sz="2000" b="1">
                <a:solidFill>
                  <a:srgbClr val="FF0000"/>
                </a:solidFill>
                <a:latin typeface="Times New Roman" panose="02020603050405020304" pitchFamily="18" charset="0"/>
                <a:ea typeface="黑体" panose="02010609060101010101" charset="-122"/>
                <a:cs typeface="Times New Roman" panose="02020603050405020304" pitchFamily="18" charset="0"/>
              </a:rPr>
              <a:t>       </a:t>
            </a:r>
            <a:r>
              <a:rPr lang="zh-CN" altLang="en-US" sz="2000" b="1">
                <a:solidFill>
                  <a:srgbClr val="FF0000"/>
                </a:solidFill>
                <a:latin typeface="Times New Roman" panose="02020603050405020304" pitchFamily="18" charset="0"/>
                <a:ea typeface="黑体" panose="02010609060101010101" charset="-122"/>
                <a:cs typeface="Times New Roman" panose="02020603050405020304" pitchFamily="18" charset="0"/>
              </a:rPr>
              <a:t>DDtt、ddTT  </a:t>
            </a:r>
            <a:r>
              <a:rPr lang="en-US" altLang="zh-CN" sz="2000" b="1">
                <a:solidFill>
                  <a:srgbClr val="FF0000"/>
                </a:solidFill>
                <a:latin typeface="Times New Roman" panose="02020603050405020304" pitchFamily="18" charset="0"/>
                <a:ea typeface="黑体" panose="02010609060101010101" charset="-122"/>
                <a:cs typeface="Times New Roman" panose="02020603050405020304" pitchFamily="18" charset="0"/>
              </a:rPr>
              <a:t>      </a:t>
            </a:r>
            <a:r>
              <a:rPr lang="zh-CN" altLang="en-US" sz="2000" b="1">
                <a:solidFill>
                  <a:srgbClr val="FF0000"/>
                </a:solidFill>
                <a:latin typeface="Times New Roman" panose="02020603050405020304" pitchFamily="18" charset="0"/>
                <a:ea typeface="黑体" panose="02010609060101010101" charset="-122"/>
                <a:cs typeface="Times New Roman" panose="02020603050405020304" pitchFamily="18" charset="0"/>
              </a:rPr>
              <a:t>DT </a:t>
            </a:r>
            <a:r>
              <a:rPr lang="en-US" altLang="zh-CN" sz="2000" b="1">
                <a:solidFill>
                  <a:srgbClr val="FF0000"/>
                </a:solidFill>
                <a:latin typeface="Times New Roman" panose="02020603050405020304" pitchFamily="18" charset="0"/>
                <a:ea typeface="黑体" panose="02010609060101010101" charset="-122"/>
                <a:cs typeface="Times New Roman" panose="02020603050405020304" pitchFamily="18" charset="0"/>
              </a:rPr>
              <a:t>      </a:t>
            </a:r>
            <a:r>
              <a:rPr lang="zh-CN" altLang="en-US" sz="2000" b="1">
                <a:solidFill>
                  <a:srgbClr val="FF0000"/>
                </a:solidFill>
                <a:latin typeface="Times New Roman" panose="02020603050405020304" pitchFamily="18" charset="0"/>
                <a:ea typeface="黑体" panose="02010609060101010101" charset="-122"/>
                <a:cs typeface="Times New Roman" panose="02020603050405020304" pitchFamily="18" charset="0"/>
              </a:rPr>
              <a:t> 3/5 </a:t>
            </a:r>
            <a:r>
              <a:rPr lang="en-US" altLang="zh-CN" sz="2000" b="1">
                <a:solidFill>
                  <a:srgbClr val="FF0000"/>
                </a:solidFill>
                <a:latin typeface="Times New Roman" panose="02020603050405020304" pitchFamily="18" charset="0"/>
                <a:ea typeface="黑体" panose="02010609060101010101" charset="-122"/>
                <a:cs typeface="Times New Roman" panose="02020603050405020304" pitchFamily="18" charset="0"/>
              </a:rPr>
              <a:t>     </a:t>
            </a:r>
            <a:r>
              <a:rPr lang="zh-CN" altLang="en-US" sz="2000" b="1">
                <a:solidFill>
                  <a:srgbClr val="FF0000"/>
                </a:solidFill>
                <a:latin typeface="Times New Roman" panose="02020603050405020304" pitchFamily="18" charset="0"/>
                <a:ea typeface="黑体" panose="02010609060101010101" charset="-122"/>
                <a:cs typeface="Times New Roman" panose="02020603050405020304" pitchFamily="18" charset="0"/>
              </a:rPr>
              <a:t> ①用F</a:t>
            </a:r>
            <a:r>
              <a:rPr lang="zh-CN" altLang="en-US" sz="2000" b="1" baseline="-25000">
                <a:solidFill>
                  <a:srgbClr val="FF0000"/>
                </a:solidFill>
                <a:latin typeface="Times New Roman" panose="02020603050405020304" pitchFamily="18" charset="0"/>
                <a:ea typeface="黑体" panose="02010609060101010101" charset="-122"/>
                <a:cs typeface="Times New Roman" panose="02020603050405020304" pitchFamily="18" charset="0"/>
              </a:rPr>
              <a:t>2</a:t>
            </a:r>
            <a:r>
              <a:rPr lang="zh-CN" altLang="en-US" sz="2000" b="1">
                <a:solidFill>
                  <a:srgbClr val="FF0000"/>
                </a:solidFill>
                <a:latin typeface="Times New Roman" panose="02020603050405020304" pitchFamily="18" charset="0"/>
                <a:ea typeface="黑体" panose="02010609060101010101" charset="-122"/>
                <a:cs typeface="Times New Roman" panose="02020603050405020304" pitchFamily="18" charset="0"/>
              </a:rPr>
              <a:t>中高茎抗病植株与矮茎感病植株进行正交和反交实验，观察后代有无高茎抗病植株出现；②以高茎抗病植株为母本时，若后代有高茎抗病植株出现，则假说一成立；若后代无高茎抗病植株出现，则假说二成立。以矮茎感病植株为母本时，若后代无高茎抗病植株出现，则假说一成立；若后代有高茎抗病植株出现，则假说二成立。</a:t>
            </a:r>
            <a:r>
              <a:rPr lang="en-US" altLang="zh-CN" sz="2000" b="1">
                <a:solidFill>
                  <a:srgbClr val="FF0000"/>
                </a:solidFill>
                <a:latin typeface="Times New Roman" panose="02020603050405020304" pitchFamily="18" charset="0"/>
                <a:ea typeface="黑体" panose="02010609060101010101" charset="-122"/>
                <a:cs typeface="Times New Roman" panose="02020603050405020304" pitchFamily="18" charset="0"/>
              </a:rPr>
              <a:t>          </a:t>
            </a:r>
            <a:r>
              <a:rPr lang="zh-CN" altLang="en-US" sz="2000" b="1">
                <a:solidFill>
                  <a:srgbClr val="FF0000"/>
                </a:solidFill>
                <a:latin typeface="Times New Roman" panose="02020603050405020304" pitchFamily="18" charset="0"/>
                <a:ea typeface="黑体" panose="02010609060101010101" charset="-122"/>
                <a:cs typeface="Times New Roman" panose="02020603050405020304" pitchFamily="18" charset="0"/>
              </a:rPr>
              <a:t>任何一对等位基因显性纯合即致死</a:t>
            </a:r>
            <a:r>
              <a:rPr lang="en-US" altLang="zh-CN" sz="2000" b="1">
                <a:solidFill>
                  <a:srgbClr val="FF0000"/>
                </a:solidFill>
                <a:latin typeface="Times New Roman" panose="02020603050405020304" pitchFamily="18" charset="0"/>
                <a:ea typeface="黑体" panose="02010609060101010101" charset="-122"/>
                <a:cs typeface="Times New Roman" panose="02020603050405020304" pitchFamily="18" charset="0"/>
              </a:rPr>
              <a:t>        </a:t>
            </a:r>
            <a:endParaRPr lang="en-US" altLang="zh-CN" sz="20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Tree>
    <p:custDataLst>
      <p:tags r:id="rId10"/>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6" grpId="0"/>
      <p:bldP spid="3"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62469" name="Text Box 5"/>
          <p:cNvSpPr txBox="1">
            <a:spLocks noChangeArrowheads="1"/>
          </p:cNvSpPr>
          <p:nvPr>
            <p:custDataLst>
              <p:tags r:id="rId3"/>
            </p:custDataLst>
          </p:nvPr>
        </p:nvSpPr>
        <p:spPr bwMode="auto">
          <a:xfrm>
            <a:off x="0" y="106680"/>
            <a:ext cx="12192000" cy="583565"/>
          </a:xfrm>
          <a:prstGeom prst="rect">
            <a:avLst/>
          </a:prstGeom>
          <a:noFill/>
          <a:ln w="9525">
            <a:noFill/>
            <a:miter lim="800000"/>
          </a:ln>
          <a:effectLst/>
        </p:spPr>
        <p:txBody>
          <a:bodyPr wrap="square">
            <a:spAutoFit/>
          </a:bodyPr>
          <a:lstStyle/>
          <a:p>
            <a:pPr algn="ctr">
              <a:spcBef>
                <a:spcPct val="50000"/>
              </a:spcBef>
            </a:pPr>
            <a:r>
              <a:rPr lang="en-US" altLang="zh-CN" sz="3200" b="1">
                <a:solidFill>
                  <a:srgbClr val="4410EE"/>
                </a:solidFill>
                <a:effectLst/>
                <a:latin typeface="Times New Roman" panose="02020603050405020304" pitchFamily="18" charset="0"/>
                <a:ea typeface="黑体" panose="02010609060101010101" charset="-122"/>
                <a:cs typeface="Times New Roman" panose="02020603050405020304" pitchFamily="18" charset="0"/>
              </a:rPr>
              <a:t>9:3:3:1</a:t>
            </a:r>
            <a:r>
              <a:rPr lang="zh-CN" altLang="en-US" sz="3200" b="1">
                <a:solidFill>
                  <a:srgbClr val="4410EE"/>
                </a:solidFill>
                <a:effectLst/>
                <a:latin typeface="Times New Roman" panose="02020603050405020304" pitchFamily="18" charset="0"/>
                <a:ea typeface="黑体" panose="02010609060101010101" charset="-122"/>
                <a:cs typeface="Times New Roman" panose="02020603050405020304" pitchFamily="18" charset="0"/>
              </a:rPr>
              <a:t>的变式</a:t>
            </a:r>
            <a:endParaRPr lang="zh-CN" altLang="en-US" sz="3200" b="1">
              <a:solidFill>
                <a:srgbClr val="4410EE"/>
              </a:solidFill>
              <a:effectLst/>
              <a:latin typeface="Times New Roman" panose="02020603050405020304" pitchFamily="18" charset="0"/>
              <a:ea typeface="黑体" panose="02010609060101010101" charset="-122"/>
              <a:cs typeface="Times New Roman" panose="02020603050405020304" pitchFamily="18" charset="0"/>
            </a:endParaRPr>
          </a:p>
        </p:txBody>
      </p:sp>
      <p:graphicFrame>
        <p:nvGraphicFramePr>
          <p:cNvPr id="2" name="表格 1"/>
          <p:cNvGraphicFramePr>
            <a:graphicFrameLocks noGrp="1"/>
          </p:cNvGraphicFramePr>
          <p:nvPr>
            <p:custDataLst>
              <p:tags r:id="rId4"/>
            </p:custDataLst>
          </p:nvPr>
        </p:nvGraphicFramePr>
        <p:xfrm>
          <a:off x="0" y="777240"/>
          <a:ext cx="12193270" cy="5699760"/>
        </p:xfrm>
        <a:graphic>
          <a:graphicData uri="http://schemas.openxmlformats.org/drawingml/2006/table">
            <a:tbl>
              <a:tblPr firstRow="1" bandRow="1">
                <a:tableStyleId>{8799B23B-EC83-4686-B30A-512413B5E67A}</a:tableStyleId>
              </a:tblPr>
              <a:tblGrid>
                <a:gridCol w="6653530"/>
                <a:gridCol w="2761615"/>
                <a:gridCol w="2778125"/>
              </a:tblGrid>
              <a:tr h="712470">
                <a:tc>
                  <a:txBody>
                    <a:bodyPr vert="horz" wrap="square"/>
                    <a:lstStyle/>
                    <a:p>
                      <a:pPr algn="ctr">
                        <a:buNone/>
                      </a:pPr>
                      <a:r>
                        <a:rPr lang="zh-CN" altLang="en-US" sz="2000" b="1">
                          <a:latin typeface="Times New Roman" panose="02020603050405020304" pitchFamily="18" charset="0"/>
                          <a:ea typeface="黑体" panose="02010609060101010101" charset="-122"/>
                          <a:cs typeface="Times New Roman" panose="02020603050405020304" pitchFamily="18" charset="0"/>
                        </a:rPr>
                        <a:t>条件（</a:t>
                      </a:r>
                      <a:r>
                        <a:rPr lang="en-US" altLang="zh-CN" sz="2000" b="1">
                          <a:latin typeface="Times New Roman" panose="02020603050405020304" pitchFamily="18" charset="0"/>
                          <a:ea typeface="黑体" panose="02010609060101010101" charset="-122"/>
                          <a:cs typeface="Times New Roman" panose="02020603050405020304" pitchFamily="18" charset="0"/>
                        </a:rPr>
                        <a:t>AaBb</a:t>
                      </a:r>
                      <a:r>
                        <a:rPr lang="zh-CN" altLang="en-US" sz="2000" b="1">
                          <a:latin typeface="Times New Roman" panose="02020603050405020304" pitchFamily="18" charset="0"/>
                          <a:ea typeface="黑体" panose="02010609060101010101" charset="-122"/>
                          <a:cs typeface="Times New Roman" panose="02020603050405020304" pitchFamily="18" charset="0"/>
                        </a:rPr>
                        <a:t>为红花植株）</a:t>
                      </a:r>
                      <a:endParaRPr lang="zh-CN" altLang="en-US" sz="2000" b="1">
                        <a:latin typeface="Times New Roman" panose="02020603050405020304" pitchFamily="18" charset="0"/>
                        <a:ea typeface="黑体" panose="02010609060101010101" charset="-122"/>
                        <a:cs typeface="Times New Roman" panose="02020603050405020304" pitchFamily="18" charset="0"/>
                      </a:endParaRPr>
                    </a:p>
                  </a:txBody>
                  <a:tcPr anchor="ctr"/>
                </a:tc>
                <a:tc>
                  <a:txBody>
                    <a:bodyPr vert="horz" wrap="square"/>
                    <a:lstStyle/>
                    <a:p>
                      <a:pPr algn="ctr">
                        <a:buNone/>
                      </a:pPr>
                      <a:r>
                        <a:rPr lang="zh-CN" altLang="en-US" sz="2000" b="1">
                          <a:latin typeface="Times New Roman" panose="02020603050405020304" pitchFamily="18" charset="0"/>
                          <a:ea typeface="黑体" panose="02010609060101010101" charset="-122"/>
                        </a:rPr>
                        <a:t>自交后代表现型及比例</a:t>
                      </a:r>
                      <a:endParaRPr lang="zh-CN" altLang="en-US" sz="2000" b="1">
                        <a:latin typeface="Times New Roman" panose="02020603050405020304" pitchFamily="18" charset="0"/>
                        <a:ea typeface="黑体" panose="02010609060101010101" charset="-122"/>
                      </a:endParaRPr>
                    </a:p>
                  </a:txBody>
                  <a:tcPr anchor="ctr"/>
                </a:tc>
                <a:tc>
                  <a:txBody>
                    <a:bodyPr vert="horz" wrap="square"/>
                    <a:lstStyle/>
                    <a:p>
                      <a:pPr algn="ctr">
                        <a:buNone/>
                      </a:pPr>
                      <a:r>
                        <a:rPr lang="zh-CN" altLang="en-US" sz="2000" b="1">
                          <a:latin typeface="Times New Roman" panose="02020603050405020304" pitchFamily="18" charset="0"/>
                          <a:ea typeface="黑体" panose="02010609060101010101" charset="-122"/>
                        </a:rPr>
                        <a:t>测交后代表现型及比例</a:t>
                      </a:r>
                      <a:endParaRPr lang="zh-CN" altLang="en-US" sz="2000" b="1">
                        <a:latin typeface="Times New Roman" panose="02020603050405020304" pitchFamily="18" charset="0"/>
                        <a:ea typeface="黑体" panose="02010609060101010101" charset="-122"/>
                      </a:endParaRPr>
                    </a:p>
                  </a:txBody>
                  <a:tcPr anchor="ctr"/>
                </a:tc>
              </a:tr>
              <a:tr h="712470">
                <a:tc>
                  <a:txBody>
                    <a:bodyPr vert="horz" wrap="square"/>
                    <a:lstStyle/>
                    <a:p>
                      <a:pPr algn="ctr">
                        <a:buNone/>
                      </a:pPr>
                      <a:r>
                        <a:rPr lang="zh-CN" altLang="en-US" sz="2000" b="1">
                          <a:latin typeface="Times New Roman" panose="02020603050405020304" pitchFamily="18" charset="0"/>
                          <a:ea typeface="黑体" panose="02010609060101010101" charset="-122"/>
                          <a:cs typeface="Times New Roman" panose="02020603050405020304" pitchFamily="18" charset="0"/>
                        </a:rPr>
                        <a:t>若</a:t>
                      </a:r>
                      <a:r>
                        <a:rPr lang="en-US" altLang="zh-CN" sz="2000" b="1">
                          <a:latin typeface="Times New Roman" panose="02020603050405020304" pitchFamily="18" charset="0"/>
                          <a:ea typeface="黑体" panose="02010609060101010101" charset="-122"/>
                          <a:cs typeface="Times New Roman" panose="02020603050405020304" pitchFamily="18" charset="0"/>
                        </a:rPr>
                        <a:t>A_B_</a:t>
                      </a:r>
                      <a:r>
                        <a:rPr lang="zh-CN" altLang="en-US" sz="2000" b="1">
                          <a:latin typeface="Times New Roman" panose="02020603050405020304" pitchFamily="18" charset="0"/>
                          <a:ea typeface="黑体" panose="02010609060101010101" charset="-122"/>
                          <a:cs typeface="Times New Roman" panose="02020603050405020304" pitchFamily="18" charset="0"/>
                        </a:rPr>
                        <a:t>为红花，单显为粉花，双隐为白花</a:t>
                      </a:r>
                      <a:endParaRPr lang="zh-CN" altLang="en-US" sz="2000" b="1">
                        <a:latin typeface="Times New Roman" panose="02020603050405020304" pitchFamily="18" charset="0"/>
                        <a:ea typeface="黑体" panose="02010609060101010101" charset="-122"/>
                        <a:cs typeface="Times New Roman" panose="02020603050405020304" pitchFamily="18" charset="0"/>
                      </a:endParaRPr>
                    </a:p>
                  </a:txBody>
                  <a:tcPr anchor="ctr"/>
                </a:tc>
                <a:tc>
                  <a:txBody>
                    <a:bodyPr vert="horz" wrap="square"/>
                    <a:lstStyle/>
                    <a:p>
                      <a:pPr algn="ctr">
                        <a:buNone/>
                      </a:pPr>
                      <a:endParaRPr lang="zh-CN" altLang="en-US" sz="2000" b="1">
                        <a:latin typeface="Times New Roman" panose="02020603050405020304" pitchFamily="18" charset="0"/>
                        <a:ea typeface="黑体" panose="02010609060101010101" charset="-122"/>
                        <a:cs typeface="Times New Roman" panose="02020603050405020304" pitchFamily="18" charset="0"/>
                      </a:endParaRPr>
                    </a:p>
                  </a:txBody>
                  <a:tcPr anchor="ctr"/>
                </a:tc>
                <a:tc>
                  <a:txBody>
                    <a:bodyPr vert="horz" wrap="square"/>
                    <a:lstStyle/>
                    <a:p>
                      <a:pPr algn="ctr">
                        <a:buNone/>
                      </a:pPr>
                      <a:endParaRPr lang="zh-CN" altLang="en-US" sz="2000" b="1">
                        <a:latin typeface="Times New Roman" panose="02020603050405020304" pitchFamily="18" charset="0"/>
                        <a:ea typeface="黑体" panose="02010609060101010101" charset="-122"/>
                        <a:cs typeface="Times New Roman" panose="02020603050405020304" pitchFamily="18" charset="0"/>
                      </a:endParaRPr>
                    </a:p>
                  </a:txBody>
                  <a:tcPr anchor="ctr"/>
                </a:tc>
              </a:tr>
              <a:tr h="712470">
                <a:tc>
                  <a:txBody>
                    <a:bodyPr vert="horz" wrap="square"/>
                    <a:lstStyle/>
                    <a:p>
                      <a:pPr algn="ctr">
                        <a:buNone/>
                      </a:pPr>
                      <a:r>
                        <a:rPr lang="zh-CN" altLang="en-US" sz="2000" b="1">
                          <a:latin typeface="Times New Roman" panose="02020603050405020304" pitchFamily="18" charset="0"/>
                          <a:ea typeface="黑体" panose="02010609060101010101" charset="-122"/>
                          <a:cs typeface="Times New Roman" panose="02020603050405020304" pitchFamily="18" charset="0"/>
                        </a:rPr>
                        <a:t>若</a:t>
                      </a:r>
                      <a:r>
                        <a:rPr lang="en-US" altLang="zh-CN" sz="2000" b="1">
                          <a:latin typeface="Times New Roman" panose="02020603050405020304" pitchFamily="18" charset="0"/>
                          <a:ea typeface="黑体" panose="02010609060101010101" charset="-122"/>
                          <a:cs typeface="Times New Roman" panose="02020603050405020304" pitchFamily="18" charset="0"/>
                        </a:rPr>
                        <a:t>A_B_</a:t>
                      </a:r>
                      <a:r>
                        <a:rPr lang="zh-CN" altLang="en-US" sz="2000" b="1">
                          <a:latin typeface="Times New Roman" panose="02020603050405020304" pitchFamily="18" charset="0"/>
                          <a:ea typeface="黑体" panose="02010609060101010101" charset="-122"/>
                          <a:cs typeface="Times New Roman" panose="02020603050405020304" pitchFamily="18" charset="0"/>
                        </a:rPr>
                        <a:t>为红花，</a:t>
                      </a:r>
                      <a:r>
                        <a:rPr lang="en-US" altLang="zh-CN" sz="2000" b="1">
                          <a:latin typeface="Times New Roman" panose="02020603050405020304" pitchFamily="18" charset="0"/>
                          <a:ea typeface="黑体" panose="02010609060101010101" charset="-122"/>
                          <a:cs typeface="Times New Roman" panose="02020603050405020304" pitchFamily="18" charset="0"/>
                        </a:rPr>
                        <a:t>aa_ _</a:t>
                      </a:r>
                      <a:r>
                        <a:rPr lang="zh-CN" altLang="en-US" sz="2000" b="1">
                          <a:latin typeface="Times New Roman" panose="02020603050405020304" pitchFamily="18" charset="0"/>
                          <a:ea typeface="黑体" panose="02010609060101010101" charset="-122"/>
                          <a:cs typeface="Times New Roman" panose="02020603050405020304" pitchFamily="18" charset="0"/>
                        </a:rPr>
                        <a:t>为白花，其余为粉花</a:t>
                      </a:r>
                      <a:endParaRPr lang="zh-CN" altLang="en-US" sz="2000" b="1">
                        <a:latin typeface="Times New Roman" panose="02020603050405020304" pitchFamily="18" charset="0"/>
                        <a:ea typeface="黑体" panose="02010609060101010101" charset="-122"/>
                        <a:cs typeface="Times New Roman" panose="02020603050405020304" pitchFamily="18" charset="0"/>
                      </a:endParaRPr>
                    </a:p>
                  </a:txBody>
                  <a:tcPr anchor="ctr"/>
                </a:tc>
                <a:tc>
                  <a:txBody>
                    <a:bodyPr vert="horz" wrap="square"/>
                    <a:lstStyle/>
                    <a:p>
                      <a:pPr algn="ctr">
                        <a:buNone/>
                      </a:pPr>
                      <a:endParaRPr lang="zh-CN" altLang="en-US" sz="2000" b="1">
                        <a:latin typeface="Times New Roman" panose="02020603050405020304" pitchFamily="18" charset="0"/>
                        <a:ea typeface="黑体" panose="02010609060101010101" charset="-122"/>
                        <a:cs typeface="Times New Roman" panose="02020603050405020304" pitchFamily="18" charset="0"/>
                      </a:endParaRPr>
                    </a:p>
                  </a:txBody>
                  <a:tcPr anchor="ctr"/>
                </a:tc>
                <a:tc>
                  <a:txBody>
                    <a:bodyPr vert="horz" wrap="square"/>
                    <a:lstStyle/>
                    <a:p>
                      <a:pPr algn="ctr">
                        <a:buNone/>
                      </a:pPr>
                      <a:endParaRPr lang="zh-CN" altLang="en-US" sz="2000" b="1">
                        <a:latin typeface="Times New Roman" panose="02020603050405020304" pitchFamily="18" charset="0"/>
                        <a:ea typeface="黑体" panose="02010609060101010101" charset="-122"/>
                        <a:cs typeface="Times New Roman" panose="02020603050405020304" pitchFamily="18" charset="0"/>
                      </a:endParaRPr>
                    </a:p>
                  </a:txBody>
                  <a:tcPr anchor="ctr"/>
                </a:tc>
              </a:tr>
              <a:tr h="712470">
                <a:tc>
                  <a:txBody>
                    <a:bodyPr vert="horz" wrap="square"/>
                    <a:lstStyle/>
                    <a:p>
                      <a:pPr algn="ctr">
                        <a:buNone/>
                      </a:pPr>
                      <a:r>
                        <a:rPr lang="zh-CN" altLang="en-US" sz="2000" b="1">
                          <a:latin typeface="Times New Roman" panose="02020603050405020304" pitchFamily="18" charset="0"/>
                          <a:ea typeface="黑体" panose="02010609060101010101" charset="-122"/>
                          <a:cs typeface="Times New Roman" panose="02020603050405020304" pitchFamily="18" charset="0"/>
                        </a:rPr>
                        <a:t>若</a:t>
                      </a:r>
                      <a:r>
                        <a:rPr lang="en-US" altLang="zh-CN" sz="2000" b="1">
                          <a:latin typeface="Times New Roman" panose="02020603050405020304" pitchFamily="18" charset="0"/>
                          <a:ea typeface="黑体" panose="02010609060101010101" charset="-122"/>
                          <a:cs typeface="Times New Roman" panose="02020603050405020304" pitchFamily="18" charset="0"/>
                        </a:rPr>
                        <a:t>A</a:t>
                      </a:r>
                      <a:r>
                        <a:rPr lang="zh-CN" altLang="en-US" sz="2000" b="1">
                          <a:latin typeface="Times New Roman" panose="02020603050405020304" pitchFamily="18" charset="0"/>
                          <a:ea typeface="黑体" panose="02010609060101010101" charset="-122"/>
                          <a:cs typeface="Times New Roman" panose="02020603050405020304" pitchFamily="18" charset="0"/>
                        </a:rPr>
                        <a:t>存在为红花，</a:t>
                      </a:r>
                      <a:r>
                        <a:rPr lang="en-US" altLang="zh-CN" sz="2000" b="1">
                          <a:latin typeface="Times New Roman" panose="02020603050405020304" pitchFamily="18" charset="0"/>
                          <a:ea typeface="黑体" panose="02010609060101010101" charset="-122"/>
                          <a:cs typeface="Times New Roman" panose="02020603050405020304" pitchFamily="18" charset="0"/>
                        </a:rPr>
                        <a:t>aaB_</a:t>
                      </a:r>
                      <a:r>
                        <a:rPr lang="zh-CN" altLang="en-US" sz="2000" b="1">
                          <a:latin typeface="Times New Roman" panose="02020603050405020304" pitchFamily="18" charset="0"/>
                          <a:ea typeface="黑体" panose="02010609060101010101" charset="-122"/>
                          <a:cs typeface="Times New Roman" panose="02020603050405020304" pitchFamily="18" charset="0"/>
                        </a:rPr>
                        <a:t>为粉花，双隐为白花</a:t>
                      </a:r>
                      <a:endParaRPr lang="zh-CN" altLang="en-US" sz="2000" b="1">
                        <a:latin typeface="Times New Roman" panose="02020603050405020304" pitchFamily="18" charset="0"/>
                        <a:ea typeface="黑体" panose="02010609060101010101" charset="-122"/>
                        <a:cs typeface="Times New Roman" panose="02020603050405020304" pitchFamily="18" charset="0"/>
                      </a:endParaRPr>
                    </a:p>
                  </a:txBody>
                  <a:tcPr anchor="ctr"/>
                </a:tc>
                <a:tc>
                  <a:txBody>
                    <a:bodyPr vert="horz" wrap="square"/>
                    <a:lstStyle/>
                    <a:p>
                      <a:pPr algn="ctr">
                        <a:buNone/>
                      </a:pPr>
                      <a:endParaRPr lang="zh-CN" altLang="en-US" sz="2000" b="1">
                        <a:latin typeface="Times New Roman" panose="02020603050405020304" pitchFamily="18" charset="0"/>
                        <a:ea typeface="黑体" panose="02010609060101010101" charset="-122"/>
                        <a:cs typeface="Times New Roman" panose="02020603050405020304" pitchFamily="18" charset="0"/>
                      </a:endParaRPr>
                    </a:p>
                  </a:txBody>
                  <a:tcPr anchor="ctr"/>
                </a:tc>
                <a:tc>
                  <a:txBody>
                    <a:bodyPr vert="horz" wrap="square"/>
                    <a:lstStyle/>
                    <a:p>
                      <a:pPr algn="ctr">
                        <a:buNone/>
                      </a:pPr>
                      <a:endParaRPr lang="zh-CN" altLang="en-US" sz="2000" b="1">
                        <a:latin typeface="Times New Roman" panose="02020603050405020304" pitchFamily="18" charset="0"/>
                        <a:ea typeface="黑体" panose="02010609060101010101" charset="-122"/>
                        <a:cs typeface="Times New Roman" panose="02020603050405020304" pitchFamily="18" charset="0"/>
                      </a:endParaRPr>
                    </a:p>
                  </a:txBody>
                  <a:tcPr anchor="ctr"/>
                </a:tc>
              </a:tr>
              <a:tr h="712470">
                <a:tc>
                  <a:txBody>
                    <a:bodyPr vert="horz" wrap="square"/>
                    <a:lstStyle/>
                    <a:p>
                      <a:pPr algn="ctr">
                        <a:buNone/>
                      </a:pPr>
                      <a:r>
                        <a:rPr lang="zh-CN" altLang="en-US" sz="2000" b="1">
                          <a:latin typeface="Times New Roman" panose="02020603050405020304" pitchFamily="18" charset="0"/>
                          <a:ea typeface="黑体" panose="02010609060101010101" charset="-122"/>
                          <a:cs typeface="Times New Roman" panose="02020603050405020304" pitchFamily="18" charset="0"/>
                        </a:rPr>
                        <a:t>若</a:t>
                      </a:r>
                      <a:r>
                        <a:rPr lang="en-US" altLang="zh-CN" sz="2000" b="1">
                          <a:latin typeface="Times New Roman" panose="02020603050405020304" pitchFamily="18" charset="0"/>
                          <a:ea typeface="黑体" panose="02010609060101010101" charset="-122"/>
                          <a:cs typeface="Times New Roman" panose="02020603050405020304" pitchFamily="18" charset="0"/>
                        </a:rPr>
                        <a:t>A_B_</a:t>
                      </a:r>
                      <a:r>
                        <a:rPr lang="zh-CN" altLang="en-US" sz="2000" b="1">
                          <a:latin typeface="Times New Roman" panose="02020603050405020304" pitchFamily="18" charset="0"/>
                          <a:ea typeface="黑体" panose="02010609060101010101" charset="-122"/>
                          <a:cs typeface="Times New Roman" panose="02020603050405020304" pitchFamily="18" charset="0"/>
                        </a:rPr>
                        <a:t>为红花，其余为白花</a:t>
                      </a:r>
                      <a:endParaRPr lang="zh-CN" altLang="en-US" sz="2000" b="1">
                        <a:latin typeface="Times New Roman" panose="02020603050405020304" pitchFamily="18" charset="0"/>
                        <a:ea typeface="黑体" panose="02010609060101010101" charset="-122"/>
                        <a:cs typeface="Times New Roman" panose="02020603050405020304" pitchFamily="18" charset="0"/>
                      </a:endParaRPr>
                    </a:p>
                  </a:txBody>
                  <a:tcPr anchor="ctr"/>
                </a:tc>
                <a:tc>
                  <a:txBody>
                    <a:bodyPr vert="horz" wrap="square"/>
                    <a:lstStyle/>
                    <a:p>
                      <a:pPr algn="ctr">
                        <a:buNone/>
                      </a:pPr>
                      <a:endParaRPr lang="zh-CN" altLang="en-US" sz="2000" b="1">
                        <a:latin typeface="Times New Roman" panose="02020603050405020304" pitchFamily="18" charset="0"/>
                        <a:ea typeface="黑体" panose="02010609060101010101" charset="-122"/>
                        <a:cs typeface="Times New Roman" panose="02020603050405020304" pitchFamily="18" charset="0"/>
                      </a:endParaRPr>
                    </a:p>
                  </a:txBody>
                  <a:tcPr anchor="ctr"/>
                </a:tc>
                <a:tc>
                  <a:txBody>
                    <a:bodyPr vert="horz" wrap="square"/>
                    <a:lstStyle/>
                    <a:p>
                      <a:pPr algn="ctr">
                        <a:buNone/>
                      </a:pPr>
                      <a:endParaRPr lang="zh-CN" altLang="en-US" sz="2000" b="1">
                        <a:latin typeface="Times New Roman" panose="02020603050405020304" pitchFamily="18" charset="0"/>
                        <a:ea typeface="黑体" panose="02010609060101010101" charset="-122"/>
                        <a:cs typeface="Times New Roman" panose="02020603050405020304" pitchFamily="18" charset="0"/>
                      </a:endParaRPr>
                    </a:p>
                  </a:txBody>
                  <a:tcPr anchor="ctr"/>
                </a:tc>
              </a:tr>
              <a:tr h="712470">
                <a:tc>
                  <a:txBody>
                    <a:bodyPr vert="horz" wrap="square"/>
                    <a:lstStyle/>
                    <a:p>
                      <a:pPr algn="ctr">
                        <a:buNone/>
                      </a:pPr>
                      <a:r>
                        <a:rPr lang="zh-CN" altLang="en-US" sz="2000" b="1">
                          <a:latin typeface="Times New Roman" panose="02020603050405020304" pitchFamily="18" charset="0"/>
                          <a:ea typeface="黑体" panose="02010609060101010101" charset="-122"/>
                        </a:rPr>
                        <a:t>若有显性基因为红花，双隐为白花</a:t>
                      </a:r>
                      <a:endParaRPr lang="zh-CN" altLang="en-US" sz="2000" b="1">
                        <a:latin typeface="Times New Roman" panose="02020603050405020304" pitchFamily="18" charset="0"/>
                        <a:ea typeface="黑体" panose="02010609060101010101" charset="-122"/>
                      </a:endParaRPr>
                    </a:p>
                  </a:txBody>
                  <a:tcPr anchor="ctr"/>
                </a:tc>
                <a:tc>
                  <a:txBody>
                    <a:bodyPr vert="horz" wrap="square"/>
                    <a:lstStyle/>
                    <a:p>
                      <a:pPr algn="ctr">
                        <a:buNone/>
                      </a:pPr>
                      <a:endParaRPr lang="zh-CN" altLang="en-US" sz="2000" b="1">
                        <a:latin typeface="Times New Roman" panose="02020603050405020304" pitchFamily="18" charset="0"/>
                        <a:ea typeface="黑体" panose="02010609060101010101" charset="-122"/>
                        <a:cs typeface="Times New Roman" panose="02020603050405020304" pitchFamily="18" charset="0"/>
                      </a:endParaRPr>
                    </a:p>
                  </a:txBody>
                  <a:tcPr anchor="ctr"/>
                </a:tc>
                <a:tc>
                  <a:txBody>
                    <a:bodyPr vert="horz" wrap="square"/>
                    <a:lstStyle/>
                    <a:p>
                      <a:pPr algn="ctr">
                        <a:buNone/>
                      </a:pPr>
                      <a:endParaRPr lang="zh-CN" altLang="en-US" sz="2000" b="1">
                        <a:latin typeface="Times New Roman" panose="02020603050405020304" pitchFamily="18" charset="0"/>
                        <a:ea typeface="黑体" panose="02010609060101010101" charset="-122"/>
                        <a:cs typeface="Times New Roman" panose="02020603050405020304" pitchFamily="18" charset="0"/>
                      </a:endParaRPr>
                    </a:p>
                  </a:txBody>
                  <a:tcPr anchor="ctr"/>
                </a:tc>
              </a:tr>
              <a:tr h="712470">
                <a:tc>
                  <a:txBody>
                    <a:bodyPr vert="horz" wrap="square"/>
                    <a:lstStyle/>
                    <a:p>
                      <a:pPr algn="ctr">
                        <a:buNone/>
                      </a:pPr>
                      <a:r>
                        <a:rPr lang="zh-CN" altLang="en-US" sz="2000" b="1">
                          <a:latin typeface="Times New Roman" panose="02020603050405020304" pitchFamily="18" charset="0"/>
                          <a:ea typeface="黑体" panose="02010609060101010101" charset="-122"/>
                          <a:cs typeface="Times New Roman" panose="02020603050405020304" pitchFamily="18" charset="0"/>
                        </a:rPr>
                        <a:t>若</a:t>
                      </a:r>
                      <a:r>
                        <a:rPr lang="en-US" altLang="zh-CN" sz="2000" b="1">
                          <a:latin typeface="Times New Roman" panose="02020603050405020304" pitchFamily="18" charset="0"/>
                          <a:ea typeface="黑体" panose="02010609060101010101" charset="-122"/>
                          <a:cs typeface="Times New Roman" panose="02020603050405020304" pitchFamily="18" charset="0"/>
                        </a:rPr>
                        <a:t>A_ _ _</a:t>
                      </a:r>
                      <a:r>
                        <a:rPr lang="zh-CN" altLang="en-US" sz="2000" b="1">
                          <a:latin typeface="Times New Roman" panose="02020603050405020304" pitchFamily="18" charset="0"/>
                          <a:ea typeface="黑体" panose="02010609060101010101" charset="-122"/>
                          <a:cs typeface="Times New Roman" panose="02020603050405020304" pitchFamily="18" charset="0"/>
                        </a:rPr>
                        <a:t>为红花，</a:t>
                      </a:r>
                      <a:r>
                        <a:rPr lang="en-US" altLang="zh-CN" sz="2000" b="1">
                          <a:latin typeface="Times New Roman" panose="02020603050405020304" pitchFamily="18" charset="0"/>
                          <a:ea typeface="黑体" panose="02010609060101010101" charset="-122"/>
                          <a:cs typeface="Times New Roman" panose="02020603050405020304" pitchFamily="18" charset="0"/>
                        </a:rPr>
                        <a:t>B/b</a:t>
                      </a:r>
                      <a:r>
                        <a:rPr lang="zh-CN" altLang="en-US" sz="2000" b="1">
                          <a:latin typeface="Times New Roman" panose="02020603050405020304" pitchFamily="18" charset="0"/>
                          <a:ea typeface="黑体" panose="02010609060101010101" charset="-122"/>
                          <a:cs typeface="Times New Roman" panose="02020603050405020304" pitchFamily="18" charset="0"/>
                        </a:rPr>
                        <a:t>不决定任何性状，但</a:t>
                      </a:r>
                      <a:r>
                        <a:rPr lang="en-US" altLang="zh-CN" sz="2000" b="1">
                          <a:latin typeface="Times New Roman" panose="02020603050405020304" pitchFamily="18" charset="0"/>
                          <a:ea typeface="黑体" panose="02010609060101010101" charset="-122"/>
                          <a:cs typeface="Times New Roman" panose="02020603050405020304" pitchFamily="18" charset="0"/>
                        </a:rPr>
                        <a:t>B</a:t>
                      </a:r>
                      <a:r>
                        <a:rPr lang="zh-CN" altLang="en-US" sz="2000" b="1">
                          <a:latin typeface="Times New Roman" panose="02020603050405020304" pitchFamily="18" charset="0"/>
                          <a:ea typeface="黑体" panose="02010609060101010101" charset="-122"/>
                          <a:cs typeface="Times New Roman" panose="02020603050405020304" pitchFamily="18" charset="0"/>
                        </a:rPr>
                        <a:t>抑制</a:t>
                      </a:r>
                      <a:r>
                        <a:rPr lang="en-US" altLang="zh-CN" sz="2000" b="1">
                          <a:latin typeface="Times New Roman" panose="02020603050405020304" pitchFamily="18" charset="0"/>
                          <a:ea typeface="黑体" panose="02010609060101010101" charset="-122"/>
                          <a:cs typeface="Times New Roman" panose="02020603050405020304" pitchFamily="18" charset="0"/>
                        </a:rPr>
                        <a:t>A</a:t>
                      </a:r>
                      <a:r>
                        <a:rPr lang="zh-CN" altLang="en-US" sz="2000" b="1">
                          <a:latin typeface="Times New Roman" panose="02020603050405020304" pitchFamily="18" charset="0"/>
                          <a:ea typeface="黑体" panose="02010609060101010101" charset="-122"/>
                          <a:cs typeface="Times New Roman" panose="02020603050405020304" pitchFamily="18" charset="0"/>
                        </a:rPr>
                        <a:t>的表达</a:t>
                      </a:r>
                      <a:endParaRPr lang="zh-CN" altLang="en-US" sz="2000" b="1">
                        <a:latin typeface="Times New Roman" panose="02020603050405020304" pitchFamily="18" charset="0"/>
                        <a:ea typeface="黑体" panose="02010609060101010101" charset="-122"/>
                        <a:cs typeface="Times New Roman" panose="02020603050405020304" pitchFamily="18" charset="0"/>
                      </a:endParaRPr>
                    </a:p>
                  </a:txBody>
                  <a:tcPr anchor="ctr"/>
                </a:tc>
                <a:tc>
                  <a:txBody>
                    <a:bodyPr vert="horz" wrap="square"/>
                    <a:lstStyle/>
                    <a:p>
                      <a:pPr algn="ctr">
                        <a:buNone/>
                      </a:pPr>
                      <a:endParaRPr lang="zh-CN" altLang="en-US" sz="2000" b="1">
                        <a:latin typeface="Times New Roman" panose="02020603050405020304" pitchFamily="18" charset="0"/>
                        <a:ea typeface="黑体" panose="02010609060101010101" charset="-122"/>
                        <a:cs typeface="Times New Roman" panose="02020603050405020304" pitchFamily="18" charset="0"/>
                      </a:endParaRPr>
                    </a:p>
                  </a:txBody>
                  <a:tcPr anchor="ctr"/>
                </a:tc>
                <a:tc>
                  <a:txBody>
                    <a:bodyPr vert="horz" wrap="square"/>
                    <a:lstStyle/>
                    <a:p>
                      <a:pPr algn="ctr">
                        <a:buNone/>
                      </a:pPr>
                      <a:endParaRPr lang="zh-CN" altLang="en-US" sz="2000" b="1">
                        <a:latin typeface="Times New Roman" panose="02020603050405020304" pitchFamily="18" charset="0"/>
                        <a:ea typeface="黑体" panose="02010609060101010101" charset="-122"/>
                        <a:cs typeface="Times New Roman" panose="02020603050405020304" pitchFamily="18" charset="0"/>
                      </a:endParaRPr>
                    </a:p>
                  </a:txBody>
                  <a:tcPr anchor="ctr"/>
                </a:tc>
              </a:tr>
              <a:tr h="712470">
                <a:tc>
                  <a:txBody>
                    <a:bodyPr vert="horz" wrap="square"/>
                    <a:lstStyle/>
                    <a:p>
                      <a:pPr algn="ctr">
                        <a:buNone/>
                      </a:pPr>
                      <a:r>
                        <a:rPr lang="zh-CN" altLang="en-US" sz="2000" b="1">
                          <a:latin typeface="Times New Roman" panose="02020603050405020304" pitchFamily="18" charset="0"/>
                          <a:ea typeface="黑体" panose="02010609060101010101" charset="-122"/>
                          <a:cs typeface="Times New Roman" panose="02020603050405020304" pitchFamily="18" charset="0"/>
                        </a:rPr>
                        <a:t>若</a:t>
                      </a:r>
                      <a:r>
                        <a:rPr lang="en-US" altLang="zh-CN" sz="2000" b="1">
                          <a:latin typeface="Times New Roman" panose="02020603050405020304" pitchFamily="18" charset="0"/>
                          <a:ea typeface="黑体" panose="02010609060101010101" charset="-122"/>
                          <a:cs typeface="Times New Roman" panose="02020603050405020304" pitchFamily="18" charset="0"/>
                        </a:rPr>
                        <a:t>aabb</a:t>
                      </a:r>
                      <a:r>
                        <a:rPr lang="zh-CN" altLang="en-US" sz="2000" b="1">
                          <a:latin typeface="Times New Roman" panose="02020603050405020304" pitchFamily="18" charset="0"/>
                          <a:ea typeface="黑体" panose="02010609060101010101" charset="-122"/>
                          <a:cs typeface="Times New Roman" panose="02020603050405020304" pitchFamily="18" charset="0"/>
                        </a:rPr>
                        <a:t>的株高</a:t>
                      </a:r>
                      <a:r>
                        <a:rPr lang="en-US" altLang="zh-CN" sz="2000" b="1">
                          <a:latin typeface="Times New Roman" panose="02020603050405020304" pitchFamily="18" charset="0"/>
                          <a:ea typeface="黑体" panose="02010609060101010101" charset="-122"/>
                          <a:cs typeface="Times New Roman" panose="02020603050405020304" pitchFamily="18" charset="0"/>
                        </a:rPr>
                        <a:t>120cm</a:t>
                      </a:r>
                      <a:r>
                        <a:rPr lang="zh-CN" altLang="en-US" sz="2000" b="1">
                          <a:latin typeface="Times New Roman" panose="02020603050405020304" pitchFamily="18" charset="0"/>
                          <a:ea typeface="黑体" panose="02010609060101010101" charset="-122"/>
                          <a:cs typeface="Times New Roman" panose="02020603050405020304" pitchFamily="18" charset="0"/>
                        </a:rPr>
                        <a:t>，每增加</a:t>
                      </a:r>
                      <a:r>
                        <a:rPr lang="en-US" altLang="zh-CN" sz="2000" b="1">
                          <a:latin typeface="Times New Roman" panose="02020603050405020304" pitchFamily="18" charset="0"/>
                          <a:ea typeface="黑体" panose="02010609060101010101" charset="-122"/>
                          <a:cs typeface="Times New Roman" panose="02020603050405020304" pitchFamily="18" charset="0"/>
                        </a:rPr>
                        <a:t>1</a:t>
                      </a:r>
                      <a:r>
                        <a:rPr lang="zh-CN" altLang="en-US" sz="2000" b="1">
                          <a:latin typeface="Times New Roman" panose="02020603050405020304" pitchFamily="18" charset="0"/>
                          <a:ea typeface="黑体" panose="02010609060101010101" charset="-122"/>
                          <a:cs typeface="Times New Roman" panose="02020603050405020304" pitchFamily="18" charset="0"/>
                        </a:rPr>
                        <a:t>个显性基因植株就增高</a:t>
                      </a:r>
                      <a:r>
                        <a:rPr lang="en-US" altLang="zh-CN" sz="2000" b="1">
                          <a:latin typeface="Times New Roman" panose="02020603050405020304" pitchFamily="18" charset="0"/>
                          <a:ea typeface="黑体" panose="02010609060101010101" charset="-122"/>
                          <a:cs typeface="Times New Roman" panose="02020603050405020304" pitchFamily="18" charset="0"/>
                        </a:rPr>
                        <a:t>5cm</a:t>
                      </a:r>
                      <a:endParaRPr lang="en-US" altLang="zh-CN" sz="2000" b="1">
                        <a:latin typeface="Times New Roman" panose="02020603050405020304" pitchFamily="18" charset="0"/>
                        <a:ea typeface="黑体" panose="02010609060101010101" charset="-122"/>
                        <a:cs typeface="Times New Roman" panose="02020603050405020304" pitchFamily="18" charset="0"/>
                      </a:endParaRPr>
                    </a:p>
                  </a:txBody>
                  <a:tcPr anchor="ctr"/>
                </a:tc>
                <a:tc>
                  <a:txBody>
                    <a:bodyPr vert="horz" wrap="square"/>
                    <a:lstStyle/>
                    <a:p>
                      <a:pPr algn="ctr">
                        <a:buNone/>
                      </a:pPr>
                      <a:endParaRPr lang="zh-CN" altLang="en-US" sz="2000" b="1">
                        <a:latin typeface="Times New Roman" panose="02020603050405020304" pitchFamily="18" charset="0"/>
                        <a:ea typeface="黑体" panose="02010609060101010101" charset="-122"/>
                        <a:cs typeface="Times New Roman" panose="02020603050405020304" pitchFamily="18" charset="0"/>
                      </a:endParaRPr>
                    </a:p>
                  </a:txBody>
                  <a:tcPr anchor="ctr"/>
                </a:tc>
                <a:tc>
                  <a:txBody>
                    <a:bodyPr vert="horz" wrap="square"/>
                    <a:lstStyle/>
                    <a:p>
                      <a:pPr algn="ctr">
                        <a:buNone/>
                      </a:pPr>
                      <a:endParaRPr lang="zh-CN" altLang="en-US" sz="2000" b="1">
                        <a:latin typeface="Times New Roman" panose="02020603050405020304" pitchFamily="18" charset="0"/>
                        <a:ea typeface="黑体" panose="02010609060101010101" charset="-122"/>
                        <a:cs typeface="Times New Roman" panose="02020603050405020304" pitchFamily="18" charset="0"/>
                      </a:endParaRPr>
                    </a:p>
                  </a:txBody>
                  <a:tcPr anchor="ctr"/>
                </a:tc>
              </a:tr>
            </a:tbl>
          </a:graphicData>
        </a:graphic>
      </p:graphicFrame>
      <p:sp>
        <p:nvSpPr>
          <p:cNvPr id="3" name="文本框 2"/>
          <p:cNvSpPr txBox="1"/>
          <p:nvPr>
            <p:custDataLst>
              <p:tags r:id="rId5"/>
            </p:custDataLst>
          </p:nvPr>
        </p:nvSpPr>
        <p:spPr>
          <a:xfrm>
            <a:off x="7179945" y="1619885"/>
            <a:ext cx="1761490" cy="460375"/>
          </a:xfrm>
          <a:prstGeom prst="rect">
            <a:avLst/>
          </a:prstGeom>
          <a:noFill/>
        </p:spPr>
        <p:txBody>
          <a:bodyPr wrap="none" rtlCol="0">
            <a:spAutoFit/>
          </a:bodyPr>
          <a:lstStyle/>
          <a:p>
            <a:pPr algn="ct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rPr>
              <a:t>9</a:t>
            </a:r>
            <a:r>
              <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红</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rPr>
              <a:t>:6</a:t>
            </a:r>
            <a:r>
              <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粉</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rPr>
              <a:t>:1</a:t>
            </a:r>
            <a:r>
              <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白</a:t>
            </a:r>
            <a:endPar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4" name="文本框 3"/>
          <p:cNvSpPr txBox="1"/>
          <p:nvPr>
            <p:custDataLst>
              <p:tags r:id="rId6"/>
            </p:custDataLst>
          </p:nvPr>
        </p:nvSpPr>
        <p:spPr>
          <a:xfrm>
            <a:off x="7179945" y="2324735"/>
            <a:ext cx="1761490" cy="460375"/>
          </a:xfrm>
          <a:prstGeom prst="rect">
            <a:avLst/>
          </a:prstGeom>
          <a:noFill/>
        </p:spPr>
        <p:txBody>
          <a:bodyPr wrap="none" rtlCol="0">
            <a:spAutoFit/>
          </a:bodyPr>
          <a:lstStyle/>
          <a:p>
            <a:pPr algn="ct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rPr>
              <a:t>9</a:t>
            </a:r>
            <a:r>
              <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红</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rPr>
              <a:t>:3</a:t>
            </a:r>
            <a:r>
              <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粉</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rPr>
              <a:t>:4</a:t>
            </a:r>
            <a:r>
              <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白</a:t>
            </a:r>
            <a:endPar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5" name="文本框 4"/>
          <p:cNvSpPr txBox="1"/>
          <p:nvPr>
            <p:custDataLst>
              <p:tags r:id="rId7"/>
            </p:custDataLst>
          </p:nvPr>
        </p:nvSpPr>
        <p:spPr>
          <a:xfrm>
            <a:off x="7103745" y="3029585"/>
            <a:ext cx="1913890" cy="460375"/>
          </a:xfrm>
          <a:prstGeom prst="rect">
            <a:avLst/>
          </a:prstGeom>
          <a:noFill/>
        </p:spPr>
        <p:txBody>
          <a:bodyPr wrap="none" rtlCol="0">
            <a:spAutoFit/>
          </a:bodyPr>
          <a:lstStyle/>
          <a:p>
            <a:pPr algn="ct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rPr>
              <a:t>12</a:t>
            </a:r>
            <a:r>
              <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红</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rPr>
              <a:t>:3</a:t>
            </a:r>
            <a:r>
              <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粉</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rPr>
              <a:t>:1</a:t>
            </a:r>
            <a:r>
              <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白</a:t>
            </a:r>
            <a:endPar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6" name="文本框 5"/>
          <p:cNvSpPr txBox="1"/>
          <p:nvPr>
            <p:custDataLst>
              <p:tags r:id="rId8"/>
            </p:custDataLst>
          </p:nvPr>
        </p:nvSpPr>
        <p:spPr>
          <a:xfrm>
            <a:off x="7459980" y="3762375"/>
            <a:ext cx="1201420" cy="460375"/>
          </a:xfrm>
          <a:prstGeom prst="rect">
            <a:avLst/>
          </a:prstGeom>
          <a:noFill/>
        </p:spPr>
        <p:txBody>
          <a:bodyPr wrap="none" rtlCol="0">
            <a:spAutoFit/>
          </a:bodyPr>
          <a:lstStyle/>
          <a:p>
            <a:pPr algn="ct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rPr>
              <a:t>9</a:t>
            </a:r>
            <a:r>
              <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红</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rPr>
              <a:t>:</a:t>
            </a: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7</a:t>
            </a:r>
            <a:r>
              <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白</a:t>
            </a:r>
            <a:endPar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8" name="文本框 7"/>
          <p:cNvSpPr txBox="1"/>
          <p:nvPr>
            <p:custDataLst>
              <p:tags r:id="rId9"/>
            </p:custDataLst>
          </p:nvPr>
        </p:nvSpPr>
        <p:spPr>
          <a:xfrm>
            <a:off x="7383780" y="4468495"/>
            <a:ext cx="1353820" cy="460375"/>
          </a:xfrm>
          <a:prstGeom prst="rect">
            <a:avLst/>
          </a:prstGeom>
          <a:noFill/>
        </p:spPr>
        <p:txBody>
          <a:bodyPr wrap="none" rtlCol="0">
            <a:spAutoFit/>
          </a:bodyPr>
          <a:lstStyle/>
          <a:p>
            <a:pPr algn="ct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rPr>
              <a:t>15</a:t>
            </a:r>
            <a:r>
              <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红</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rPr>
              <a:t>:</a:t>
            </a: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1</a:t>
            </a:r>
            <a:r>
              <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白</a:t>
            </a:r>
            <a:endPar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9" name="文本框 8"/>
          <p:cNvSpPr txBox="1"/>
          <p:nvPr>
            <p:custDataLst>
              <p:tags r:id="rId10"/>
            </p:custDataLst>
          </p:nvPr>
        </p:nvSpPr>
        <p:spPr>
          <a:xfrm>
            <a:off x="7383780" y="5182235"/>
            <a:ext cx="1353820" cy="460375"/>
          </a:xfrm>
          <a:prstGeom prst="rect">
            <a:avLst/>
          </a:prstGeom>
          <a:noFill/>
        </p:spPr>
        <p:txBody>
          <a:bodyPr wrap="none" rtlCol="0">
            <a:spAutoFit/>
          </a:bodyPr>
          <a:lstStyle/>
          <a:p>
            <a:pPr algn="ct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rPr>
              <a:t>3</a:t>
            </a:r>
            <a:r>
              <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红</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rPr>
              <a:t>:</a:t>
            </a: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13</a:t>
            </a:r>
            <a:r>
              <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白</a:t>
            </a:r>
            <a:endPar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10" name="文本框 9"/>
          <p:cNvSpPr txBox="1"/>
          <p:nvPr>
            <p:custDataLst>
              <p:tags r:id="rId11"/>
            </p:custDataLst>
          </p:nvPr>
        </p:nvSpPr>
        <p:spPr>
          <a:xfrm>
            <a:off x="9925050" y="1619885"/>
            <a:ext cx="1761490" cy="460375"/>
          </a:xfrm>
          <a:prstGeom prst="rect">
            <a:avLst/>
          </a:prstGeom>
          <a:noFill/>
        </p:spPr>
        <p:txBody>
          <a:bodyPr wrap="none" rtlCol="0">
            <a:spAutoFit/>
          </a:bodyPr>
          <a:lstStyle/>
          <a:p>
            <a:pPr algn="ct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rPr>
              <a:t>1</a:t>
            </a:r>
            <a:r>
              <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红</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rPr>
              <a:t>:2</a:t>
            </a:r>
            <a:r>
              <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粉</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rPr>
              <a:t>:1</a:t>
            </a:r>
            <a:r>
              <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白</a:t>
            </a:r>
            <a:endPar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11" name="文本框 10"/>
          <p:cNvSpPr txBox="1"/>
          <p:nvPr>
            <p:custDataLst>
              <p:tags r:id="rId12"/>
            </p:custDataLst>
          </p:nvPr>
        </p:nvSpPr>
        <p:spPr>
          <a:xfrm>
            <a:off x="9925050" y="2324735"/>
            <a:ext cx="1761490" cy="460375"/>
          </a:xfrm>
          <a:prstGeom prst="rect">
            <a:avLst/>
          </a:prstGeom>
          <a:noFill/>
        </p:spPr>
        <p:txBody>
          <a:bodyPr wrap="none" rtlCol="0">
            <a:spAutoFit/>
          </a:bodyPr>
          <a:lstStyle/>
          <a:p>
            <a:pPr algn="ct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rPr>
              <a:t>1</a:t>
            </a:r>
            <a:r>
              <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红</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rPr>
              <a:t>:</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粉</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rPr>
              <a:t>:</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2</a:t>
            </a:r>
            <a:r>
              <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白</a:t>
            </a:r>
            <a:endPar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12" name="文本框 11"/>
          <p:cNvSpPr txBox="1"/>
          <p:nvPr>
            <p:custDataLst>
              <p:tags r:id="rId13"/>
            </p:custDataLst>
          </p:nvPr>
        </p:nvSpPr>
        <p:spPr>
          <a:xfrm>
            <a:off x="9925050" y="3029585"/>
            <a:ext cx="1761490" cy="460375"/>
          </a:xfrm>
          <a:prstGeom prst="rect">
            <a:avLst/>
          </a:prstGeom>
          <a:noFill/>
        </p:spPr>
        <p:txBody>
          <a:bodyPr wrap="none" rtlCol="0">
            <a:spAutoFit/>
          </a:bodyPr>
          <a:lstStyle/>
          <a:p>
            <a:pPr algn="ct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2</a:t>
            </a:r>
            <a:r>
              <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红</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rPr>
              <a:t>:</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粉</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rPr>
              <a:t>:1</a:t>
            </a:r>
            <a:r>
              <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白</a:t>
            </a:r>
            <a:endPar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13" name="文本框 12"/>
          <p:cNvSpPr txBox="1"/>
          <p:nvPr>
            <p:custDataLst>
              <p:tags r:id="rId14"/>
            </p:custDataLst>
          </p:nvPr>
        </p:nvSpPr>
        <p:spPr>
          <a:xfrm>
            <a:off x="10205085" y="3768725"/>
            <a:ext cx="1201420" cy="460375"/>
          </a:xfrm>
          <a:prstGeom prst="rect">
            <a:avLst/>
          </a:prstGeom>
          <a:noFill/>
        </p:spPr>
        <p:txBody>
          <a:bodyPr wrap="none" rtlCol="0">
            <a:spAutoFit/>
          </a:bodyPr>
          <a:lstStyle/>
          <a:p>
            <a:pPr algn="ct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rPr>
              <a:t>1</a:t>
            </a:r>
            <a:r>
              <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红</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rPr>
              <a:t>:</a:t>
            </a: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3</a:t>
            </a:r>
            <a:r>
              <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白</a:t>
            </a:r>
            <a:endPar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14" name="文本框 13"/>
          <p:cNvSpPr txBox="1"/>
          <p:nvPr>
            <p:custDataLst>
              <p:tags r:id="rId15"/>
            </p:custDataLst>
          </p:nvPr>
        </p:nvSpPr>
        <p:spPr>
          <a:xfrm>
            <a:off x="10205085" y="4472940"/>
            <a:ext cx="1201420" cy="460375"/>
          </a:xfrm>
          <a:prstGeom prst="rect">
            <a:avLst/>
          </a:prstGeom>
          <a:noFill/>
        </p:spPr>
        <p:txBody>
          <a:bodyPr wrap="none" rtlCol="0">
            <a:spAutoFit/>
          </a:bodyPr>
          <a:lstStyle/>
          <a:p>
            <a:pPr algn="ct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3</a:t>
            </a:r>
            <a:r>
              <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红</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rPr>
              <a:t>:</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白</a:t>
            </a:r>
            <a:endPar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15" name="文本框 14"/>
          <p:cNvSpPr txBox="1"/>
          <p:nvPr>
            <p:custDataLst>
              <p:tags r:id="rId16"/>
            </p:custDataLst>
          </p:nvPr>
        </p:nvSpPr>
        <p:spPr>
          <a:xfrm>
            <a:off x="10205085" y="5177155"/>
            <a:ext cx="1201420" cy="460375"/>
          </a:xfrm>
          <a:prstGeom prst="rect">
            <a:avLst/>
          </a:prstGeom>
          <a:noFill/>
        </p:spPr>
        <p:txBody>
          <a:bodyPr wrap="none" rtlCol="0">
            <a:spAutoFit/>
          </a:bodyPr>
          <a:lstStyle/>
          <a:p>
            <a:pPr algn="ct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rPr>
              <a:t>1</a:t>
            </a:r>
            <a:r>
              <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红</a:t>
            </a:r>
            <a:r>
              <a:rPr lang="en-US" altLang="zh-CN" sz="2400" b="1">
                <a:solidFill>
                  <a:srgbClr val="FF0000"/>
                </a:solidFill>
                <a:latin typeface="Times New Roman" panose="02020603050405020304" pitchFamily="18" charset="0"/>
                <a:ea typeface="黑体" panose="02010609060101010101" charset="-122"/>
                <a:cs typeface="Times New Roman" panose="02020603050405020304" pitchFamily="18" charset="0"/>
              </a:rPr>
              <a:t>:</a:t>
            </a: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3</a:t>
            </a:r>
            <a:r>
              <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rPr>
              <a:t>白</a:t>
            </a:r>
            <a:endParaRPr lang="zh-CN" altLang="en-US" sz="24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17" name="文本框 16"/>
          <p:cNvSpPr txBox="1"/>
          <p:nvPr>
            <p:custDataLst>
              <p:tags r:id="rId17"/>
            </p:custDataLst>
          </p:nvPr>
        </p:nvSpPr>
        <p:spPr>
          <a:xfrm>
            <a:off x="6599555" y="5942965"/>
            <a:ext cx="2860675" cy="398780"/>
          </a:xfrm>
          <a:prstGeom prst="rect">
            <a:avLst/>
          </a:prstGeom>
          <a:noFill/>
        </p:spPr>
        <p:txBody>
          <a:bodyPr wrap="square" rtlCol="0">
            <a:spAutoFit/>
          </a:bodyPr>
          <a:lstStyle/>
          <a:p>
            <a:pPr algn="ctr"/>
            <a:r>
              <a:rPr lang="en-US" sz="20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lang="en-US" sz="10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120cm</a:t>
            </a:r>
            <a:r>
              <a:rPr lang="en-US" altLang="zh-CN"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a:t>
            </a:r>
            <a:r>
              <a:rPr lang="en-US" sz="20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4</a:t>
            </a:r>
            <a:r>
              <a:rPr lang="en-US" sz="10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125cm</a:t>
            </a:r>
            <a:r>
              <a:rPr lang="en-US" altLang="zh-CN"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a:t>
            </a:r>
            <a:r>
              <a:rPr lang="en-US" sz="2000" b="1">
                <a:solidFill>
                  <a:srgbClr val="FF0000"/>
                </a:solidFill>
                <a:latin typeface="Times New Roman" panose="02020603050405020304" pitchFamily="18" charset="0"/>
                <a:ea typeface="黑体" panose="02010609060101010101" charset="-122"/>
                <a:cs typeface="Times New Roman" panose="02020603050405020304" pitchFamily="18" charset="0"/>
              </a:rPr>
              <a:t>6</a:t>
            </a:r>
            <a:r>
              <a:rPr lang="en-US" sz="10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130cm</a:t>
            </a:r>
            <a:r>
              <a:rPr lang="en-US" altLang="zh-CN" b="1">
                <a:solidFill>
                  <a:srgbClr val="FF0000"/>
                </a:solidFill>
                <a:latin typeface="Times New Roman" panose="02020603050405020304" pitchFamily="18" charset="0"/>
                <a:ea typeface="黑体" panose="02010609060101010101" charset="-122"/>
                <a:cs typeface="Times New Roman" panose="02020603050405020304" pitchFamily="18" charset="0"/>
              </a:rPr>
              <a:t>:</a:t>
            </a:r>
            <a:r>
              <a:rPr lang="en-US" sz="2000" b="1">
                <a:solidFill>
                  <a:srgbClr val="FF0000"/>
                </a:solidFill>
                <a:latin typeface="Times New Roman" panose="02020603050405020304" pitchFamily="18" charset="0"/>
                <a:ea typeface="黑体" panose="02010609060101010101" charset="-122"/>
                <a:cs typeface="Times New Roman" panose="02020603050405020304" pitchFamily="18" charset="0"/>
              </a:rPr>
              <a:t>4</a:t>
            </a:r>
            <a:r>
              <a:rPr lang="en-US" sz="9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135cm</a:t>
            </a:r>
            <a:r>
              <a:rPr lang="en-US" altLang="zh-CN" b="1">
                <a:solidFill>
                  <a:srgbClr val="FF0000"/>
                </a:solidFill>
                <a:latin typeface="Times New Roman" panose="02020603050405020304" pitchFamily="18" charset="0"/>
                <a:ea typeface="黑体" panose="02010609060101010101" charset="-122"/>
                <a:cs typeface="Times New Roman" panose="02020603050405020304" pitchFamily="18" charset="0"/>
              </a:rPr>
              <a:t>:</a:t>
            </a:r>
            <a:r>
              <a:rPr lang="en-US" altLang="zh-CN" sz="2000" b="1">
                <a:solidFill>
                  <a:srgbClr val="FF0000"/>
                </a:solidFill>
                <a:latin typeface="Times New Roman" panose="02020603050405020304" pitchFamily="18" charset="0"/>
                <a:ea typeface="黑体" panose="02010609060101010101" charset="-122"/>
                <a:cs typeface="Times New Roman" panose="02020603050405020304" pitchFamily="18" charset="0"/>
              </a:rPr>
              <a:t>1</a:t>
            </a:r>
            <a:r>
              <a:rPr lang="en-US" sz="10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140cm</a:t>
            </a:r>
            <a:endParaRPr lang="en-US" altLang="en-US" sz="10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endParaRPr>
          </a:p>
        </p:txBody>
      </p:sp>
      <p:sp>
        <p:nvSpPr>
          <p:cNvPr id="18" name="文本框 17"/>
          <p:cNvSpPr txBox="1"/>
          <p:nvPr>
            <p:custDataLst>
              <p:tags r:id="rId18"/>
            </p:custDataLst>
          </p:nvPr>
        </p:nvSpPr>
        <p:spPr>
          <a:xfrm>
            <a:off x="9669145" y="5900420"/>
            <a:ext cx="2272665" cy="460375"/>
          </a:xfrm>
          <a:prstGeom prst="rect">
            <a:avLst/>
          </a:prstGeom>
          <a:noFill/>
        </p:spPr>
        <p:txBody>
          <a:bodyPr wrap="none" rtlCol="0" anchor="t">
            <a:spAutoFit/>
          </a:bodyPr>
          <a:lstStyle/>
          <a:p>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lang="en-US" sz="1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120cm</a:t>
            </a:r>
            <a:r>
              <a:rPr lang="en-US" altLang="zh-CN"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a:t>
            </a: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2</a:t>
            </a:r>
            <a:r>
              <a:rPr lang="en-US" sz="1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125cm</a:t>
            </a:r>
            <a:r>
              <a:rPr lang="en-US" altLang="zh-CN"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a:t>
            </a:r>
            <a:r>
              <a:rPr lang="en-US" sz="2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a:t>
            </a:r>
            <a:r>
              <a:rPr lang="en-US" sz="1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rPr>
              <a:t>130cm</a:t>
            </a:r>
            <a:endParaRPr lang="en-US" altLang="en-US" sz="1400" b="1">
              <a:solidFill>
                <a:srgbClr val="FF0000"/>
              </a:solidFill>
              <a:latin typeface="Times New Roman" panose="02020603050405020304" pitchFamily="18" charset="0"/>
              <a:ea typeface="黑体" panose="02010609060101010101" charset="-122"/>
              <a:cs typeface="Times New Roman" panose="02020603050405020304" pitchFamily="18" charset="0"/>
              <a:sym typeface="+mn-ea"/>
            </a:endParaRPr>
          </a:p>
        </p:txBody>
      </p:sp>
      <p:sp>
        <p:nvSpPr>
          <p:cNvPr id="73" name="Text Box 116"/>
          <p:cNvSpPr txBox="1">
            <a:spLocks noChangeArrowheads="1"/>
          </p:cNvSpPr>
          <p:nvPr>
            <p:custDataLst>
              <p:tags r:id="rId19"/>
            </p:custDataLst>
          </p:nvPr>
        </p:nvSpPr>
        <p:spPr bwMode="auto">
          <a:xfrm>
            <a:off x="-9525" y="3882390"/>
            <a:ext cx="6670675" cy="6038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lnSpc>
                <a:spcPts val="4000"/>
              </a:lnSpc>
            </a:pPr>
            <a:r>
              <a:rPr lang="en-US" altLang="zh-CN" sz="2400" b="1">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rPr>
              <a:t>9A_B_:(3A_bb+3aaB_+1aabb</a:t>
            </a:r>
            <a:r>
              <a:rPr lang="zh-CN" altLang="en-US" sz="2400" b="1">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rPr>
              <a:t>）</a:t>
            </a:r>
            <a:endParaRPr lang="zh-CN" altLang="en-US" sz="2400" b="1">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endParaRPr>
          </a:p>
        </p:txBody>
      </p:sp>
      <p:sp>
        <p:nvSpPr>
          <p:cNvPr id="77" name="Text Box 116"/>
          <p:cNvSpPr txBox="1">
            <a:spLocks noChangeArrowheads="1"/>
          </p:cNvSpPr>
          <p:nvPr>
            <p:custDataLst>
              <p:tags r:id="rId20"/>
            </p:custDataLst>
          </p:nvPr>
        </p:nvSpPr>
        <p:spPr bwMode="auto">
          <a:xfrm>
            <a:off x="-635" y="2466340"/>
            <a:ext cx="6661150" cy="6038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lnSpc>
                <a:spcPts val="4000"/>
              </a:lnSpc>
            </a:pPr>
            <a:r>
              <a:rPr lang="en-US" altLang="zh-CN" sz="2400" b="1">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rPr>
              <a:t>9A_B_:(3A_bb):(3aaB_+1aabb)</a:t>
            </a:r>
            <a:r>
              <a:rPr lang="zh-CN" altLang="en-US" sz="2400" b="1">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rPr>
              <a:t> </a:t>
            </a:r>
            <a:endParaRPr lang="zh-CN" altLang="en-US" sz="2400" b="1">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endParaRPr>
          </a:p>
        </p:txBody>
      </p:sp>
      <p:sp>
        <p:nvSpPr>
          <p:cNvPr id="81" name="Text Box 116"/>
          <p:cNvSpPr txBox="1">
            <a:spLocks noChangeArrowheads="1"/>
          </p:cNvSpPr>
          <p:nvPr>
            <p:custDataLst>
              <p:tags r:id="rId21"/>
            </p:custDataLst>
          </p:nvPr>
        </p:nvSpPr>
        <p:spPr bwMode="auto">
          <a:xfrm>
            <a:off x="-8890" y="1762760"/>
            <a:ext cx="6670040" cy="6038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lnSpc>
                <a:spcPts val="4000"/>
              </a:lnSpc>
            </a:pPr>
            <a:r>
              <a:rPr lang="en-US" altLang="zh-CN" sz="2400" b="1">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rPr>
              <a:t>9A_B_:(3A_bb+3aaB_):1aabb</a:t>
            </a:r>
            <a:endParaRPr lang="zh-CN" altLang="en-US" sz="2400" b="1">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endParaRPr>
          </a:p>
        </p:txBody>
      </p:sp>
      <p:sp>
        <p:nvSpPr>
          <p:cNvPr id="21" name="Text Box 116"/>
          <p:cNvSpPr txBox="1">
            <a:spLocks noChangeArrowheads="1"/>
          </p:cNvSpPr>
          <p:nvPr>
            <p:custDataLst>
              <p:tags r:id="rId22"/>
            </p:custDataLst>
          </p:nvPr>
        </p:nvSpPr>
        <p:spPr bwMode="auto">
          <a:xfrm>
            <a:off x="0" y="4596765"/>
            <a:ext cx="6661150" cy="6038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lnSpc>
                <a:spcPts val="4000"/>
              </a:lnSpc>
            </a:pPr>
            <a:r>
              <a:rPr lang="en-US" altLang="zh-CN" sz="2400" b="1">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rPr>
              <a:t>(9A_B_+3A_bb+3aaB_):1aabb</a:t>
            </a:r>
            <a:endParaRPr lang="zh-CN" altLang="en-US" sz="2400" b="1">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endParaRPr>
          </a:p>
        </p:txBody>
      </p:sp>
      <p:sp>
        <p:nvSpPr>
          <p:cNvPr id="25" name="Text Box 116"/>
          <p:cNvSpPr txBox="1">
            <a:spLocks noChangeArrowheads="1"/>
          </p:cNvSpPr>
          <p:nvPr>
            <p:custDataLst>
              <p:tags r:id="rId23"/>
            </p:custDataLst>
          </p:nvPr>
        </p:nvSpPr>
        <p:spPr bwMode="auto">
          <a:xfrm>
            <a:off x="0" y="6313170"/>
            <a:ext cx="12193270" cy="6038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lnSpc>
                <a:spcPts val="4000"/>
              </a:lnSpc>
            </a:pPr>
            <a:r>
              <a:rPr lang="en-US" altLang="zh-CN" sz="2400" b="1">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rPr>
              <a:t>1AABB:4(2AaBB+2AABb):6(4AaBb+1AAbb+1aaBB):4(2Aabb+2aaBb):1aabb</a:t>
            </a:r>
            <a:r>
              <a:rPr lang="zh-CN" altLang="en-US" sz="2400" b="1">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rPr>
              <a:t> </a:t>
            </a:r>
            <a:endParaRPr lang="zh-CN" altLang="en-US" sz="2400" b="1">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endParaRPr>
          </a:p>
        </p:txBody>
      </p:sp>
      <p:sp>
        <p:nvSpPr>
          <p:cNvPr id="19" name="Text Box 116"/>
          <p:cNvSpPr txBox="1">
            <a:spLocks noChangeArrowheads="1"/>
          </p:cNvSpPr>
          <p:nvPr>
            <p:custDataLst>
              <p:tags r:id="rId24"/>
            </p:custDataLst>
          </p:nvPr>
        </p:nvSpPr>
        <p:spPr bwMode="auto">
          <a:xfrm>
            <a:off x="-635" y="3141980"/>
            <a:ext cx="6661150" cy="6038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lnSpc>
                <a:spcPts val="4000"/>
              </a:lnSpc>
            </a:pPr>
            <a:r>
              <a:rPr lang="en-US" altLang="zh-CN" sz="2400" b="1">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rPr>
              <a:t>(9A_B_+3A_bb):3aaB_:1aabb</a:t>
            </a:r>
            <a:endParaRPr lang="zh-CN" altLang="en-US" sz="2400" b="1">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endParaRPr>
          </a:p>
        </p:txBody>
      </p:sp>
      <p:sp>
        <p:nvSpPr>
          <p:cNvPr id="20" name="Text Box 116"/>
          <p:cNvSpPr txBox="1">
            <a:spLocks noChangeArrowheads="1"/>
          </p:cNvSpPr>
          <p:nvPr>
            <p:custDataLst>
              <p:tags r:id="rId25"/>
            </p:custDataLst>
          </p:nvPr>
        </p:nvSpPr>
        <p:spPr bwMode="auto">
          <a:xfrm>
            <a:off x="-10160" y="5313680"/>
            <a:ext cx="6670675" cy="6038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lnSpc>
                <a:spcPts val="4000"/>
              </a:lnSpc>
            </a:pPr>
            <a:r>
              <a:rPr lang="en-US" altLang="zh-CN" sz="2400" b="1">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rPr>
              <a:t>3A_bb:(9A_B_</a:t>
            </a:r>
            <a:r>
              <a:rPr lang="zh-CN" altLang="en-US" sz="2400" b="1">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rPr>
              <a:t> </a:t>
            </a:r>
            <a:r>
              <a:rPr lang="en-US" altLang="zh-CN" sz="2400" b="1">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rPr>
              <a:t>+ 3aaB_+1aabb </a:t>
            </a:r>
            <a:r>
              <a:rPr lang="zh-CN" altLang="en-US" sz="2400" b="1">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rPr>
              <a:t>）</a:t>
            </a:r>
            <a:endParaRPr lang="zh-CN" altLang="en-US" sz="2400" b="1">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endParaRPr>
          </a:p>
        </p:txBody>
      </p:sp>
      <p:sp>
        <p:nvSpPr>
          <p:cNvPr id="16" name="文本框 15"/>
          <p:cNvSpPr txBox="1"/>
          <p:nvPr>
            <p:custDataLst>
              <p:tags r:id="rId26"/>
            </p:custDataLst>
          </p:nvPr>
        </p:nvSpPr>
        <p:spPr>
          <a:xfrm>
            <a:off x="5772785" y="1629410"/>
            <a:ext cx="1407160" cy="460375"/>
          </a:xfrm>
          <a:prstGeom prst="rect">
            <a:avLst/>
          </a:prstGeom>
          <a:noFill/>
        </p:spPr>
        <p:txBody>
          <a:bodyPr wrap="none" rtlCol="0">
            <a:spAutoFit/>
          </a:bodyPr>
          <a:lstStyle/>
          <a:p>
            <a:pPr algn="ctr"/>
            <a:r>
              <a:rPr lang="zh-CN" sz="2400" b="1">
                <a:solidFill>
                  <a:srgbClr val="F70767"/>
                </a:solidFill>
                <a:latin typeface="Times New Roman" panose="02020603050405020304" pitchFamily="18" charset="0"/>
                <a:ea typeface="黑体" panose="02010609060101010101" charset="-122"/>
                <a:cs typeface="Times New Roman" panose="02020603050405020304" pitchFamily="18" charset="0"/>
              </a:rPr>
              <a:t>积加作用</a:t>
            </a:r>
            <a:endParaRPr lang="zh-CN" sz="2400" b="1">
              <a:solidFill>
                <a:srgbClr val="F70767"/>
              </a:solidFill>
              <a:latin typeface="Times New Roman" panose="02020603050405020304" pitchFamily="18" charset="0"/>
              <a:ea typeface="黑体" panose="02010609060101010101" charset="-122"/>
              <a:cs typeface="Times New Roman" panose="02020603050405020304" pitchFamily="18" charset="0"/>
            </a:endParaRPr>
          </a:p>
        </p:txBody>
      </p:sp>
      <p:sp>
        <p:nvSpPr>
          <p:cNvPr id="22" name="文本框 21"/>
          <p:cNvSpPr txBox="1"/>
          <p:nvPr>
            <p:custDataLst>
              <p:tags r:id="rId27"/>
            </p:custDataLst>
          </p:nvPr>
        </p:nvSpPr>
        <p:spPr>
          <a:xfrm>
            <a:off x="5772785" y="2329180"/>
            <a:ext cx="1407160" cy="460375"/>
          </a:xfrm>
          <a:prstGeom prst="rect">
            <a:avLst/>
          </a:prstGeom>
          <a:noFill/>
        </p:spPr>
        <p:txBody>
          <a:bodyPr wrap="none" rtlCol="0">
            <a:spAutoFit/>
          </a:bodyPr>
          <a:lstStyle/>
          <a:p>
            <a:pPr algn="ctr"/>
            <a:r>
              <a:rPr lang="zh-CN" sz="2400" b="1">
                <a:solidFill>
                  <a:srgbClr val="F70767"/>
                </a:solidFill>
                <a:latin typeface="Times New Roman" panose="02020603050405020304" pitchFamily="18" charset="0"/>
                <a:ea typeface="黑体" panose="02010609060101010101" charset="-122"/>
                <a:cs typeface="Times New Roman" panose="02020603050405020304" pitchFamily="18" charset="0"/>
              </a:rPr>
              <a:t>隐性上位</a:t>
            </a:r>
            <a:endParaRPr lang="zh-CN" sz="2400" b="1">
              <a:solidFill>
                <a:srgbClr val="F70767"/>
              </a:solidFill>
              <a:latin typeface="Times New Roman" panose="02020603050405020304" pitchFamily="18" charset="0"/>
              <a:ea typeface="黑体" panose="02010609060101010101" charset="-122"/>
              <a:cs typeface="Times New Roman" panose="02020603050405020304" pitchFamily="18" charset="0"/>
            </a:endParaRPr>
          </a:p>
        </p:txBody>
      </p:sp>
      <p:sp>
        <p:nvSpPr>
          <p:cNvPr id="23" name="文本框 22"/>
          <p:cNvSpPr txBox="1"/>
          <p:nvPr>
            <p:custDataLst>
              <p:tags r:id="rId28"/>
            </p:custDataLst>
          </p:nvPr>
        </p:nvSpPr>
        <p:spPr>
          <a:xfrm>
            <a:off x="5772785" y="3041015"/>
            <a:ext cx="1407160" cy="460375"/>
          </a:xfrm>
          <a:prstGeom prst="rect">
            <a:avLst/>
          </a:prstGeom>
          <a:noFill/>
        </p:spPr>
        <p:txBody>
          <a:bodyPr wrap="none" rtlCol="0">
            <a:spAutoFit/>
          </a:bodyPr>
          <a:lstStyle/>
          <a:p>
            <a:pPr algn="ctr"/>
            <a:r>
              <a:rPr lang="zh-CN" sz="2400" b="1">
                <a:solidFill>
                  <a:srgbClr val="F70767"/>
                </a:solidFill>
                <a:latin typeface="Times New Roman" panose="02020603050405020304" pitchFamily="18" charset="0"/>
                <a:ea typeface="黑体" panose="02010609060101010101" charset="-122"/>
                <a:cs typeface="Times New Roman" panose="02020603050405020304" pitchFamily="18" charset="0"/>
              </a:rPr>
              <a:t>显性上位</a:t>
            </a:r>
            <a:endParaRPr lang="zh-CN" sz="2400" b="1">
              <a:solidFill>
                <a:srgbClr val="F70767"/>
              </a:solidFill>
              <a:latin typeface="Times New Roman" panose="02020603050405020304" pitchFamily="18" charset="0"/>
              <a:ea typeface="黑体" panose="02010609060101010101" charset="-122"/>
              <a:cs typeface="Times New Roman" panose="02020603050405020304" pitchFamily="18" charset="0"/>
            </a:endParaRPr>
          </a:p>
        </p:txBody>
      </p:sp>
      <p:sp>
        <p:nvSpPr>
          <p:cNvPr id="24" name="文本框 23"/>
          <p:cNvSpPr txBox="1"/>
          <p:nvPr>
            <p:custDataLst>
              <p:tags r:id="rId29"/>
            </p:custDataLst>
          </p:nvPr>
        </p:nvSpPr>
        <p:spPr>
          <a:xfrm>
            <a:off x="5772785" y="3752850"/>
            <a:ext cx="1407160" cy="460375"/>
          </a:xfrm>
          <a:prstGeom prst="rect">
            <a:avLst/>
          </a:prstGeom>
          <a:noFill/>
        </p:spPr>
        <p:txBody>
          <a:bodyPr wrap="none" rtlCol="0">
            <a:spAutoFit/>
          </a:bodyPr>
          <a:lstStyle/>
          <a:p>
            <a:pPr algn="ctr"/>
            <a:r>
              <a:rPr lang="zh-CN" sz="2400" b="1">
                <a:solidFill>
                  <a:srgbClr val="F70767"/>
                </a:solidFill>
                <a:latin typeface="Times New Roman" panose="02020603050405020304" pitchFamily="18" charset="0"/>
                <a:ea typeface="黑体" panose="02010609060101010101" charset="-122"/>
                <a:cs typeface="Times New Roman" panose="02020603050405020304" pitchFamily="18" charset="0"/>
              </a:rPr>
              <a:t>显性互补</a:t>
            </a:r>
            <a:endParaRPr lang="zh-CN" sz="2400" b="1">
              <a:solidFill>
                <a:srgbClr val="F70767"/>
              </a:solidFill>
              <a:latin typeface="Times New Roman" panose="02020603050405020304" pitchFamily="18" charset="0"/>
              <a:ea typeface="黑体" panose="02010609060101010101" charset="-122"/>
              <a:cs typeface="Times New Roman" panose="02020603050405020304" pitchFamily="18" charset="0"/>
            </a:endParaRPr>
          </a:p>
        </p:txBody>
      </p:sp>
      <p:sp>
        <p:nvSpPr>
          <p:cNvPr id="26" name="文本框 25"/>
          <p:cNvSpPr txBox="1"/>
          <p:nvPr>
            <p:custDataLst>
              <p:tags r:id="rId30"/>
            </p:custDataLst>
          </p:nvPr>
        </p:nvSpPr>
        <p:spPr>
          <a:xfrm>
            <a:off x="5772785" y="4464685"/>
            <a:ext cx="1407160" cy="460375"/>
          </a:xfrm>
          <a:prstGeom prst="rect">
            <a:avLst/>
          </a:prstGeom>
          <a:noFill/>
        </p:spPr>
        <p:txBody>
          <a:bodyPr wrap="none" rtlCol="0">
            <a:spAutoFit/>
          </a:bodyPr>
          <a:lstStyle/>
          <a:p>
            <a:pPr algn="ctr"/>
            <a:r>
              <a:rPr lang="zh-CN" sz="2400" b="1">
                <a:solidFill>
                  <a:srgbClr val="F70767"/>
                </a:solidFill>
                <a:latin typeface="Times New Roman" panose="02020603050405020304" pitchFamily="18" charset="0"/>
                <a:ea typeface="黑体" panose="02010609060101010101" charset="-122"/>
                <a:cs typeface="Times New Roman" panose="02020603050405020304" pitchFamily="18" charset="0"/>
              </a:rPr>
              <a:t>重叠作用</a:t>
            </a:r>
            <a:endParaRPr lang="zh-CN" sz="2400" b="1">
              <a:solidFill>
                <a:srgbClr val="F70767"/>
              </a:solidFill>
              <a:latin typeface="Times New Roman" panose="02020603050405020304" pitchFamily="18" charset="0"/>
              <a:ea typeface="黑体" panose="02010609060101010101" charset="-122"/>
              <a:cs typeface="Times New Roman" panose="02020603050405020304" pitchFamily="18" charset="0"/>
            </a:endParaRPr>
          </a:p>
        </p:txBody>
      </p:sp>
      <p:sp>
        <p:nvSpPr>
          <p:cNvPr id="27" name="文本框 26"/>
          <p:cNvSpPr txBox="1"/>
          <p:nvPr>
            <p:custDataLst>
              <p:tags r:id="rId31"/>
            </p:custDataLst>
          </p:nvPr>
        </p:nvSpPr>
        <p:spPr>
          <a:xfrm>
            <a:off x="5772785" y="5414645"/>
            <a:ext cx="1407160" cy="460375"/>
          </a:xfrm>
          <a:prstGeom prst="rect">
            <a:avLst/>
          </a:prstGeom>
          <a:noFill/>
        </p:spPr>
        <p:txBody>
          <a:bodyPr wrap="none" rtlCol="0">
            <a:spAutoFit/>
          </a:bodyPr>
          <a:lstStyle/>
          <a:p>
            <a:pPr algn="ctr"/>
            <a:r>
              <a:rPr lang="zh-CN" sz="2400" b="1">
                <a:solidFill>
                  <a:srgbClr val="F70767"/>
                </a:solidFill>
                <a:latin typeface="Times New Roman" panose="02020603050405020304" pitchFamily="18" charset="0"/>
                <a:ea typeface="黑体" panose="02010609060101010101" charset="-122"/>
                <a:cs typeface="Times New Roman" panose="02020603050405020304" pitchFamily="18" charset="0"/>
              </a:rPr>
              <a:t>抑制作用</a:t>
            </a:r>
            <a:endParaRPr lang="zh-CN" sz="2400" b="1">
              <a:solidFill>
                <a:srgbClr val="F70767"/>
              </a:solidFill>
              <a:latin typeface="Times New Roman" panose="02020603050405020304" pitchFamily="18" charset="0"/>
              <a:ea typeface="黑体" panose="02010609060101010101" charset="-122"/>
              <a:cs typeface="Times New Roman" panose="02020603050405020304" pitchFamily="18" charset="0"/>
            </a:endParaRPr>
          </a:p>
        </p:txBody>
      </p:sp>
      <p:sp>
        <p:nvSpPr>
          <p:cNvPr id="28" name="文本框 27"/>
          <p:cNvSpPr txBox="1"/>
          <p:nvPr>
            <p:custDataLst>
              <p:tags r:id="rId32"/>
            </p:custDataLst>
          </p:nvPr>
        </p:nvSpPr>
        <p:spPr>
          <a:xfrm>
            <a:off x="5772785" y="6174740"/>
            <a:ext cx="1407160" cy="460375"/>
          </a:xfrm>
          <a:prstGeom prst="rect">
            <a:avLst/>
          </a:prstGeom>
          <a:noFill/>
        </p:spPr>
        <p:txBody>
          <a:bodyPr wrap="none" rtlCol="0">
            <a:spAutoFit/>
          </a:bodyPr>
          <a:lstStyle/>
          <a:p>
            <a:pPr algn="ctr"/>
            <a:r>
              <a:rPr lang="zh-CN" sz="2400" b="1">
                <a:solidFill>
                  <a:srgbClr val="F70767"/>
                </a:solidFill>
                <a:latin typeface="Times New Roman" panose="02020603050405020304" pitchFamily="18" charset="0"/>
                <a:ea typeface="黑体" panose="02010609060101010101" charset="-122"/>
                <a:cs typeface="Times New Roman" panose="02020603050405020304" pitchFamily="18" charset="0"/>
              </a:rPr>
              <a:t>累加效应</a:t>
            </a:r>
            <a:endParaRPr lang="zh-CN" sz="2400" b="1">
              <a:solidFill>
                <a:srgbClr val="F70767"/>
              </a:solidFill>
              <a:latin typeface="Times New Roman" panose="02020603050405020304" pitchFamily="18" charset="0"/>
              <a:ea typeface="黑体" panose="02010609060101010101" charset="-122"/>
              <a:cs typeface="Times New Roman" panose="02020603050405020304" pitchFamily="18" charset="0"/>
            </a:endParaRPr>
          </a:p>
        </p:txBody>
      </p:sp>
    </p:spTree>
    <p:custDataLst>
      <p:tags r:id="rId33"/>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7"/>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after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after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9"/>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after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3"/>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after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5"/>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after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2"/>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afterGroup">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73"/>
                                        </p:tgtEl>
                                        <p:attrNameLst>
                                          <p:attrName>style.visibility</p:attrName>
                                        </p:attrNameLst>
                                      </p:cBhvr>
                                      <p:to>
                                        <p:strVal val="visible"/>
                                      </p:to>
                                    </p:set>
                                  </p:childTnLst>
                                </p:cTn>
                              </p:par>
                            </p:childTnLst>
                          </p:cTn>
                        </p:par>
                      </p:childTnLst>
                    </p:cTn>
                  </p:par>
                  <p:par>
                    <p:cTn id="55" fill="hold" nodeType="clickPar">
                      <p:stCondLst>
                        <p:cond delay="indefinite"/>
                      </p:stCondLst>
                      <p:childTnLst>
                        <p:par>
                          <p:cTn id="56" fill="hold" nodeType="afterGroup">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24"/>
                                        </p:tgtEl>
                                        <p:attrNameLst>
                                          <p:attrName>style.visibility</p:attrName>
                                        </p:attrNameLst>
                                      </p:cBhvr>
                                      <p:to>
                                        <p:strVal val="visible"/>
                                      </p:to>
                                    </p:set>
                                  </p:childTnLst>
                                </p:cTn>
                              </p:par>
                            </p:childTnLst>
                          </p:cTn>
                        </p:par>
                      </p:childTnLst>
                    </p:cTn>
                  </p:par>
                  <p:par>
                    <p:cTn id="59" fill="hold" nodeType="clickPar">
                      <p:stCondLst>
                        <p:cond delay="indefinite"/>
                      </p:stCondLst>
                      <p:childTnLst>
                        <p:par>
                          <p:cTn id="60" fill="hold" nodeType="afterGroup">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6"/>
                                        </p:tgtEl>
                                        <p:attrNameLst>
                                          <p:attrName>style.visibility</p:attrName>
                                        </p:attrNameLst>
                                      </p:cBhvr>
                                      <p:to>
                                        <p:strVal val="visible"/>
                                      </p:to>
                                    </p:set>
                                  </p:childTnLst>
                                </p:cTn>
                              </p:par>
                            </p:childTnLst>
                          </p:cTn>
                        </p:par>
                      </p:childTnLst>
                    </p:cTn>
                  </p:par>
                  <p:par>
                    <p:cTn id="63" fill="hold" nodeType="clickPar">
                      <p:stCondLst>
                        <p:cond delay="indefinite"/>
                      </p:stCondLst>
                      <p:childTnLst>
                        <p:par>
                          <p:cTn id="64" fill="hold" nodeType="afterGroup">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13"/>
                                        </p:tgtEl>
                                        <p:attrNameLst>
                                          <p:attrName>style.visibility</p:attrName>
                                        </p:attrNameLst>
                                      </p:cBhvr>
                                      <p:to>
                                        <p:strVal val="visible"/>
                                      </p:to>
                                    </p:set>
                                  </p:childTnLst>
                                </p:cTn>
                              </p:par>
                            </p:childTnLst>
                          </p:cTn>
                        </p:par>
                      </p:childTnLst>
                    </p:cTn>
                  </p:par>
                  <p:par>
                    <p:cTn id="67" fill="hold" nodeType="clickPar">
                      <p:stCondLst>
                        <p:cond delay="indefinite"/>
                      </p:stCondLst>
                      <p:childTnLst>
                        <p:par>
                          <p:cTn id="68" fill="hold" nodeType="afterGroup">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21"/>
                                        </p:tgtEl>
                                        <p:attrNameLst>
                                          <p:attrName>style.visibility</p:attrName>
                                        </p:attrNameLst>
                                      </p:cBhvr>
                                      <p:to>
                                        <p:strVal val="visible"/>
                                      </p:to>
                                    </p:set>
                                  </p:childTnLst>
                                </p:cTn>
                              </p:par>
                            </p:childTnLst>
                          </p:cTn>
                        </p:par>
                      </p:childTnLst>
                    </p:cTn>
                  </p:par>
                  <p:par>
                    <p:cTn id="71" fill="hold" nodeType="clickPar">
                      <p:stCondLst>
                        <p:cond delay="indefinite"/>
                      </p:stCondLst>
                      <p:childTnLst>
                        <p:par>
                          <p:cTn id="72" fill="hold" nodeType="afterGroup">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26"/>
                                        </p:tgtEl>
                                        <p:attrNameLst>
                                          <p:attrName>style.visibility</p:attrName>
                                        </p:attrNameLst>
                                      </p:cBhvr>
                                      <p:to>
                                        <p:strVal val="visible"/>
                                      </p:to>
                                    </p:set>
                                  </p:childTnLst>
                                </p:cTn>
                              </p:par>
                            </p:childTnLst>
                          </p:cTn>
                        </p:par>
                      </p:childTnLst>
                    </p:cTn>
                  </p:par>
                  <p:par>
                    <p:cTn id="75" fill="hold" nodeType="clickPar">
                      <p:stCondLst>
                        <p:cond delay="indefinite"/>
                      </p:stCondLst>
                      <p:childTnLst>
                        <p:par>
                          <p:cTn id="76" fill="hold" nodeType="afterGroup">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8"/>
                                        </p:tgtEl>
                                        <p:attrNameLst>
                                          <p:attrName>style.visibility</p:attrName>
                                        </p:attrNameLst>
                                      </p:cBhvr>
                                      <p:to>
                                        <p:strVal val="visible"/>
                                      </p:to>
                                    </p:set>
                                  </p:childTnLst>
                                </p:cTn>
                              </p:par>
                            </p:childTnLst>
                          </p:cTn>
                        </p:par>
                      </p:childTnLst>
                    </p:cTn>
                  </p:par>
                  <p:par>
                    <p:cTn id="79" fill="hold" nodeType="clickPar">
                      <p:stCondLst>
                        <p:cond delay="indefinite"/>
                      </p:stCondLst>
                      <p:childTnLst>
                        <p:par>
                          <p:cTn id="80" fill="hold" nodeType="afterGroup">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14"/>
                                        </p:tgtEl>
                                        <p:attrNameLst>
                                          <p:attrName>style.visibility</p:attrName>
                                        </p:attrNameLst>
                                      </p:cBhvr>
                                      <p:to>
                                        <p:strVal val="visible"/>
                                      </p:to>
                                    </p:set>
                                  </p:childTnLst>
                                </p:cTn>
                              </p:par>
                            </p:childTnLst>
                          </p:cTn>
                        </p:par>
                      </p:childTnLst>
                    </p:cTn>
                  </p:par>
                  <p:par>
                    <p:cTn id="83" fill="hold" nodeType="clickPar">
                      <p:stCondLst>
                        <p:cond delay="indefinite"/>
                      </p:stCondLst>
                      <p:childTnLst>
                        <p:par>
                          <p:cTn id="84" fill="hold" nodeType="afterGroup">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20"/>
                                        </p:tgtEl>
                                        <p:attrNameLst>
                                          <p:attrName>style.visibility</p:attrName>
                                        </p:attrNameLst>
                                      </p:cBhvr>
                                      <p:to>
                                        <p:strVal val="visible"/>
                                      </p:to>
                                    </p:set>
                                  </p:childTnLst>
                                </p:cTn>
                              </p:par>
                            </p:childTnLst>
                          </p:cTn>
                        </p:par>
                      </p:childTnLst>
                    </p:cTn>
                  </p:par>
                  <p:par>
                    <p:cTn id="87" fill="hold" nodeType="clickPar">
                      <p:stCondLst>
                        <p:cond delay="indefinite"/>
                      </p:stCondLst>
                      <p:childTnLst>
                        <p:par>
                          <p:cTn id="88" fill="hold" nodeType="afterGroup">
                            <p:stCondLst>
                              <p:cond delay="0"/>
                            </p:stCondLst>
                            <p:childTnLst>
                              <p:par>
                                <p:cTn id="89" presetID="1" presetClass="entr" presetSubtype="0" fill="hold" grpId="0" nodeType="clickEffect">
                                  <p:stCondLst>
                                    <p:cond delay="0"/>
                                  </p:stCondLst>
                                  <p:childTnLst>
                                    <p:set>
                                      <p:cBhvr>
                                        <p:cTn id="90" dur="1" fill="hold">
                                          <p:stCondLst>
                                            <p:cond delay="0"/>
                                          </p:stCondLst>
                                        </p:cTn>
                                        <p:tgtEl>
                                          <p:spTgt spid="27"/>
                                        </p:tgtEl>
                                        <p:attrNameLst>
                                          <p:attrName>style.visibility</p:attrName>
                                        </p:attrNameLst>
                                      </p:cBhvr>
                                      <p:to>
                                        <p:strVal val="visible"/>
                                      </p:to>
                                    </p:set>
                                  </p:childTnLst>
                                </p:cTn>
                              </p:par>
                            </p:childTnLst>
                          </p:cTn>
                        </p:par>
                      </p:childTnLst>
                    </p:cTn>
                  </p:par>
                  <p:par>
                    <p:cTn id="91" fill="hold" nodeType="clickPar">
                      <p:stCondLst>
                        <p:cond delay="indefinite"/>
                      </p:stCondLst>
                      <p:childTnLst>
                        <p:par>
                          <p:cTn id="92" fill="hold" nodeType="afterGroup">
                            <p:stCondLst>
                              <p:cond delay="0"/>
                            </p:stCondLst>
                            <p:childTnLst>
                              <p:par>
                                <p:cTn id="93" presetID="1" presetClass="entr" presetSubtype="0" fill="hold" grpId="0" nodeType="clickEffect">
                                  <p:stCondLst>
                                    <p:cond delay="0"/>
                                  </p:stCondLst>
                                  <p:childTnLst>
                                    <p:set>
                                      <p:cBhvr>
                                        <p:cTn id="94" dur="1" fill="hold">
                                          <p:stCondLst>
                                            <p:cond delay="0"/>
                                          </p:stCondLst>
                                        </p:cTn>
                                        <p:tgtEl>
                                          <p:spTgt spid="9"/>
                                        </p:tgtEl>
                                        <p:attrNameLst>
                                          <p:attrName>style.visibility</p:attrName>
                                        </p:attrNameLst>
                                      </p:cBhvr>
                                      <p:to>
                                        <p:strVal val="visible"/>
                                      </p:to>
                                    </p:set>
                                  </p:childTnLst>
                                </p:cTn>
                              </p:par>
                            </p:childTnLst>
                          </p:cTn>
                        </p:par>
                      </p:childTnLst>
                    </p:cTn>
                  </p:par>
                  <p:par>
                    <p:cTn id="95" fill="hold" nodeType="clickPar">
                      <p:stCondLst>
                        <p:cond delay="indefinite"/>
                      </p:stCondLst>
                      <p:childTnLst>
                        <p:par>
                          <p:cTn id="96" fill="hold" nodeType="afterGroup">
                            <p:stCondLst>
                              <p:cond delay="0"/>
                            </p:stCondLst>
                            <p:childTnLst>
                              <p:par>
                                <p:cTn id="97" presetID="1" presetClass="entr" presetSubtype="0" fill="hold" grpId="0" nodeType="clickEffect">
                                  <p:stCondLst>
                                    <p:cond delay="0"/>
                                  </p:stCondLst>
                                  <p:childTnLst>
                                    <p:set>
                                      <p:cBhvr>
                                        <p:cTn id="98" dur="1" fill="hold">
                                          <p:stCondLst>
                                            <p:cond delay="0"/>
                                          </p:stCondLst>
                                        </p:cTn>
                                        <p:tgtEl>
                                          <p:spTgt spid="15"/>
                                        </p:tgtEl>
                                        <p:attrNameLst>
                                          <p:attrName>style.visibility</p:attrName>
                                        </p:attrNameLst>
                                      </p:cBhvr>
                                      <p:to>
                                        <p:strVal val="visible"/>
                                      </p:to>
                                    </p:set>
                                  </p:childTnLst>
                                </p:cTn>
                              </p:par>
                            </p:childTnLst>
                          </p:cTn>
                        </p:par>
                      </p:childTnLst>
                    </p:cTn>
                  </p:par>
                  <p:par>
                    <p:cTn id="99" fill="hold" nodeType="clickPar">
                      <p:stCondLst>
                        <p:cond delay="indefinite"/>
                      </p:stCondLst>
                      <p:childTnLst>
                        <p:par>
                          <p:cTn id="100" fill="hold" nodeType="afterGroup">
                            <p:stCondLst>
                              <p:cond delay="0"/>
                            </p:stCondLst>
                            <p:childTnLst>
                              <p:par>
                                <p:cTn id="101" presetID="1" presetClass="entr" presetSubtype="0" fill="hold" grpId="0" nodeType="clickEffect">
                                  <p:stCondLst>
                                    <p:cond delay="0"/>
                                  </p:stCondLst>
                                  <p:childTnLst>
                                    <p:set>
                                      <p:cBhvr>
                                        <p:cTn id="102" dur="1" fill="hold">
                                          <p:stCondLst>
                                            <p:cond delay="0"/>
                                          </p:stCondLst>
                                        </p:cTn>
                                        <p:tgtEl>
                                          <p:spTgt spid="25"/>
                                        </p:tgtEl>
                                        <p:attrNameLst>
                                          <p:attrName>style.visibility</p:attrName>
                                        </p:attrNameLst>
                                      </p:cBhvr>
                                      <p:to>
                                        <p:strVal val="visible"/>
                                      </p:to>
                                    </p:set>
                                  </p:childTnLst>
                                </p:cTn>
                              </p:par>
                            </p:childTnLst>
                          </p:cTn>
                        </p:par>
                      </p:childTnLst>
                    </p:cTn>
                  </p:par>
                  <p:par>
                    <p:cTn id="103" fill="hold" nodeType="clickPar">
                      <p:stCondLst>
                        <p:cond delay="indefinite"/>
                      </p:stCondLst>
                      <p:childTnLst>
                        <p:par>
                          <p:cTn id="104" fill="hold" nodeType="afterGroup">
                            <p:stCondLst>
                              <p:cond delay="0"/>
                            </p:stCondLst>
                            <p:childTnLst>
                              <p:par>
                                <p:cTn id="105" presetID="1" presetClass="entr" presetSubtype="0" fill="hold" grpId="0" nodeType="clickEffect">
                                  <p:stCondLst>
                                    <p:cond delay="0"/>
                                  </p:stCondLst>
                                  <p:childTnLst>
                                    <p:set>
                                      <p:cBhvr>
                                        <p:cTn id="106" dur="1" fill="hold">
                                          <p:stCondLst>
                                            <p:cond delay="0"/>
                                          </p:stCondLst>
                                        </p:cTn>
                                        <p:tgtEl>
                                          <p:spTgt spid="28"/>
                                        </p:tgtEl>
                                        <p:attrNameLst>
                                          <p:attrName>style.visibility</p:attrName>
                                        </p:attrNameLst>
                                      </p:cBhvr>
                                      <p:to>
                                        <p:strVal val="visible"/>
                                      </p:to>
                                    </p:set>
                                  </p:childTnLst>
                                </p:cTn>
                              </p:par>
                            </p:childTnLst>
                          </p:cTn>
                        </p:par>
                      </p:childTnLst>
                    </p:cTn>
                  </p:par>
                  <p:par>
                    <p:cTn id="107" fill="hold" nodeType="clickPar">
                      <p:stCondLst>
                        <p:cond delay="indefinite"/>
                      </p:stCondLst>
                      <p:childTnLst>
                        <p:par>
                          <p:cTn id="108" fill="hold" nodeType="afterGroup">
                            <p:stCondLst>
                              <p:cond delay="0"/>
                            </p:stCondLst>
                            <p:childTnLst>
                              <p:par>
                                <p:cTn id="109" presetID="1" presetClass="entr" presetSubtype="0" fill="hold" grpId="0" nodeType="clickEffect">
                                  <p:stCondLst>
                                    <p:cond delay="0"/>
                                  </p:stCondLst>
                                  <p:childTnLst>
                                    <p:set>
                                      <p:cBhvr>
                                        <p:cTn id="110" dur="1" fill="hold">
                                          <p:stCondLst>
                                            <p:cond delay="0"/>
                                          </p:stCondLst>
                                        </p:cTn>
                                        <p:tgtEl>
                                          <p:spTgt spid="17"/>
                                        </p:tgtEl>
                                        <p:attrNameLst>
                                          <p:attrName>style.visibility</p:attrName>
                                        </p:attrNameLst>
                                      </p:cBhvr>
                                      <p:to>
                                        <p:strVal val="visible"/>
                                      </p:to>
                                    </p:set>
                                  </p:childTnLst>
                                </p:cTn>
                              </p:par>
                            </p:childTnLst>
                          </p:cTn>
                        </p:par>
                      </p:childTnLst>
                    </p:cTn>
                  </p:par>
                  <p:par>
                    <p:cTn id="111" fill="hold" nodeType="clickPar">
                      <p:stCondLst>
                        <p:cond delay="indefinite"/>
                      </p:stCondLst>
                      <p:childTnLst>
                        <p:par>
                          <p:cTn id="112" fill="hold" nodeType="afterGroup">
                            <p:stCondLst>
                              <p:cond delay="0"/>
                            </p:stCondLst>
                            <p:childTnLst>
                              <p:par>
                                <p:cTn id="113" presetID="1" presetClass="entr" presetSubtype="0" fill="hold" grpId="0" nodeType="clickEffect">
                                  <p:stCondLst>
                                    <p:cond delay="0"/>
                                  </p:stCondLst>
                                  <p:childTnLst>
                                    <p:set>
                                      <p:cBhvr>
                                        <p:cTn id="114"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0" grpId="0"/>
      <p:bldP spid="4" grpId="0"/>
      <p:bldP spid="11" grpId="0"/>
      <p:bldP spid="5" grpId="0"/>
      <p:bldP spid="12" grpId="0"/>
      <p:bldP spid="6" grpId="0"/>
      <p:bldP spid="13" grpId="0"/>
      <p:bldP spid="8" grpId="0"/>
      <p:bldP spid="14" grpId="0"/>
      <p:bldP spid="9" grpId="0"/>
      <p:bldP spid="15" grpId="0"/>
      <p:bldP spid="17" grpId="0"/>
      <p:bldP spid="18" grpId="0"/>
      <p:bldP spid="73" grpId="0"/>
      <p:bldP spid="77" grpId="0"/>
      <p:bldP spid="81" grpId="0"/>
      <p:bldP spid="21" grpId="0"/>
      <p:bldP spid="25" grpId="0"/>
      <p:bldP spid="19" grpId="0"/>
      <p:bldP spid="20" grpId="0"/>
      <p:bldP spid="16" grpId="0"/>
      <p:bldP spid="22" grpId="0"/>
      <p:bldP spid="23" grpId="0"/>
      <p:bldP spid="24" grpId="0"/>
      <p:bldP spid="26" grpId="0"/>
      <p:bldP spid="27" grpId="0"/>
      <p:bldP spid="28"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12" name="Text Box 2"/>
          <p:cNvSpPr txBox="1"/>
          <p:nvPr>
            <p:custDataLst>
              <p:tags r:id="rId4"/>
            </p:custDataLst>
          </p:nvPr>
        </p:nvSpPr>
        <p:spPr>
          <a:xfrm>
            <a:off x="-635" y="832485"/>
            <a:ext cx="12192000" cy="5692775"/>
          </a:xfrm>
          <a:prstGeom prst="rect">
            <a:avLst/>
          </a:prstGeom>
          <a:noFill/>
          <a:ln w="9525">
            <a:noFill/>
          </a:ln>
        </p:spPr>
        <p:txBody>
          <a:bodyPr wrap="square">
            <a:spAutoFit/>
          </a:bodyPr>
          <a:lstStyle/>
          <a:p>
            <a:pPr algn="just">
              <a:lnSpc>
                <a:spcPct val="100000"/>
              </a:lnSpc>
              <a:defRPr/>
            </a:pPr>
            <a:r>
              <a:rPr kumimoji="0" lang="zh-CN" altLang="en-US" sz="2800" b="1" kern="1200" cap="none" spc="0" normalizeH="0" baseline="0" noProof="1">
                <a:latin typeface="Times New Roman" panose="02020603050405020304" pitchFamily="18" charset="0"/>
                <a:ea typeface="黑体" panose="02010609060101010101" charset="-122"/>
                <a:cs typeface="Times New Roman" panose="02020603050405020304" pitchFamily="18" charset="0"/>
              </a:rPr>
              <a:t>例题</a:t>
            </a:r>
            <a:r>
              <a:rPr lang="en-US" altLang="zh-CN" sz="2800" b="1" noProof="1">
                <a:latin typeface="Times New Roman" panose="02020603050405020304" pitchFamily="18" charset="0"/>
                <a:ea typeface="黑体" panose="02010609060101010101" charset="-122"/>
                <a:cs typeface="Times New Roman" panose="02020603050405020304" pitchFamily="18" charset="0"/>
              </a:rPr>
              <a:t>8</a:t>
            </a:r>
            <a:r>
              <a:rPr kumimoji="0" lang="zh-CN" altLang="en-US" sz="2800" b="1" kern="1200" cap="none" spc="0" normalizeH="0" baseline="0" noProof="1">
                <a:latin typeface="Times New Roman" panose="02020603050405020304" pitchFamily="18" charset="0"/>
                <a:ea typeface="黑体" panose="02010609060101010101" charset="-122"/>
                <a:cs typeface="Times New Roman" panose="02020603050405020304" pitchFamily="18" charset="0"/>
              </a:rPr>
              <a:t>：</a:t>
            </a:r>
            <a:r>
              <a:rPr lang="zh-CN" altLang="en-US" sz="2800" b="1" noProof="1">
                <a:latin typeface="Times New Roman" panose="02020603050405020304" pitchFamily="18" charset="0"/>
                <a:ea typeface="黑体" panose="02010609060101010101" charset="-122"/>
                <a:cs typeface="Times New Roman" panose="02020603050405020304" pitchFamily="18" charset="0"/>
              </a:rPr>
              <a:t>甲、乙两种植物的花色遗传均受两对具有完全显隐性关系的等位基因控制，且两对等位基因独立遗传。图</a:t>
            </a:r>
            <a:r>
              <a:rPr lang="en-US" altLang="zh-CN" sz="2800" b="1" noProof="1">
                <a:latin typeface="Times New Roman" panose="02020603050405020304" pitchFamily="18" charset="0"/>
                <a:ea typeface="黑体" panose="02010609060101010101" charset="-122"/>
                <a:cs typeface="Times New Roman" panose="02020603050405020304" pitchFamily="18" charset="0"/>
              </a:rPr>
              <a:t>1</a:t>
            </a:r>
            <a:r>
              <a:rPr lang="zh-CN" altLang="en-US" sz="2800" b="1" noProof="1">
                <a:latin typeface="Times New Roman" panose="02020603050405020304" pitchFamily="18" charset="0"/>
                <a:ea typeface="黑体" panose="02010609060101010101" charset="-122"/>
                <a:cs typeface="Times New Roman" panose="02020603050405020304" pitchFamily="18" charset="0"/>
              </a:rPr>
              <a:t>和图</a:t>
            </a:r>
            <a:r>
              <a:rPr lang="en-US" altLang="zh-CN" sz="2800" b="1" noProof="1">
                <a:latin typeface="Times New Roman" panose="02020603050405020304" pitchFamily="18" charset="0"/>
                <a:ea typeface="黑体" panose="02010609060101010101" charset="-122"/>
                <a:cs typeface="Times New Roman" panose="02020603050405020304" pitchFamily="18" charset="0"/>
              </a:rPr>
              <a:t>2</a:t>
            </a:r>
            <a:r>
              <a:rPr lang="zh-CN" altLang="en-US" sz="2800" b="1" noProof="1">
                <a:latin typeface="Times New Roman" panose="02020603050405020304" pitchFamily="18" charset="0"/>
                <a:ea typeface="黑体" panose="02010609060101010101" charset="-122"/>
                <a:cs typeface="Times New Roman" panose="02020603050405020304" pitchFamily="18" charset="0"/>
              </a:rPr>
              <a:t>分别为甲乙两种植物的代谢途径，据图分析下列叙述正确的是（    </a:t>
            </a:r>
            <a:r>
              <a:rPr lang="en-US" altLang="zh-CN" sz="2800" b="1" noProof="1">
                <a:latin typeface="Times New Roman" panose="02020603050405020304" pitchFamily="18" charset="0"/>
                <a:ea typeface="黑体" panose="02010609060101010101" charset="-122"/>
                <a:cs typeface="Times New Roman" panose="02020603050405020304" pitchFamily="18" charset="0"/>
              </a:rPr>
              <a:t>   </a:t>
            </a:r>
            <a:r>
              <a:rPr lang="zh-CN" altLang="en-US" sz="2800" b="1" noProof="1">
                <a:latin typeface="Times New Roman" panose="02020603050405020304" pitchFamily="18" charset="0"/>
                <a:ea typeface="黑体" panose="02010609060101010101" charset="-122"/>
                <a:cs typeface="Times New Roman" panose="02020603050405020304" pitchFamily="18" charset="0"/>
              </a:rPr>
              <a:t> ）</a:t>
            </a:r>
            <a:endParaRPr lang="zh-CN" altLang="en-US" sz="2800" b="1" noProof="1">
              <a:latin typeface="Times New Roman" panose="02020603050405020304" pitchFamily="18" charset="0"/>
              <a:ea typeface="黑体" panose="02010609060101010101" charset="-122"/>
              <a:cs typeface="Times New Roman" panose="02020603050405020304" pitchFamily="18" charset="0"/>
            </a:endParaRPr>
          </a:p>
          <a:p>
            <a:pPr algn="just">
              <a:lnSpc>
                <a:spcPct val="100000"/>
              </a:lnSpc>
              <a:defRPr/>
            </a:pPr>
            <a:r>
              <a:rPr lang="zh-CN" altLang="en-US" sz="2800" b="1" noProof="1">
                <a:latin typeface="Times New Roman" panose="02020603050405020304" pitchFamily="18" charset="0"/>
                <a:ea typeface="黑体" panose="02010609060101010101" charset="-122"/>
                <a:cs typeface="Times New Roman" panose="02020603050405020304" pitchFamily="18" charset="0"/>
              </a:rPr>
              <a:t>  </a:t>
            </a:r>
            <a:endParaRPr lang="en-US" altLang="zh-CN" sz="2800" b="1" noProof="1">
              <a:latin typeface="Times New Roman" panose="02020603050405020304" pitchFamily="18" charset="0"/>
              <a:ea typeface="黑体" panose="02010609060101010101" charset="-122"/>
              <a:cs typeface="Times New Roman" panose="02020603050405020304" pitchFamily="18" charset="0"/>
            </a:endParaRPr>
          </a:p>
          <a:p>
            <a:pPr algn="just">
              <a:lnSpc>
                <a:spcPct val="100000"/>
              </a:lnSpc>
              <a:defRPr/>
            </a:pPr>
            <a:endParaRPr lang="en-US" altLang="zh-CN" sz="2800" b="1" noProof="1">
              <a:latin typeface="Times New Roman" panose="02020603050405020304" pitchFamily="18" charset="0"/>
              <a:ea typeface="黑体" panose="02010609060101010101" charset="-122"/>
              <a:cs typeface="Times New Roman" panose="02020603050405020304" pitchFamily="18" charset="0"/>
            </a:endParaRPr>
          </a:p>
          <a:p>
            <a:pPr algn="just">
              <a:lnSpc>
                <a:spcPct val="100000"/>
              </a:lnSpc>
              <a:defRPr/>
            </a:pPr>
            <a:endParaRPr lang="en-US" altLang="zh-CN" sz="2800" b="1" noProof="1">
              <a:latin typeface="Times New Roman" panose="02020603050405020304" pitchFamily="18" charset="0"/>
              <a:ea typeface="黑体" panose="02010609060101010101" charset="-122"/>
              <a:cs typeface="Times New Roman" panose="02020603050405020304" pitchFamily="18" charset="0"/>
            </a:endParaRPr>
          </a:p>
          <a:p>
            <a:pPr algn="just">
              <a:lnSpc>
                <a:spcPct val="100000"/>
              </a:lnSpc>
              <a:defRPr/>
            </a:pPr>
            <a:endParaRPr lang="en-US" altLang="zh-CN" sz="2800" b="1" noProof="1">
              <a:latin typeface="Times New Roman" panose="02020603050405020304" pitchFamily="18" charset="0"/>
              <a:ea typeface="黑体" panose="02010609060101010101" charset="-122"/>
              <a:cs typeface="Times New Roman" panose="02020603050405020304" pitchFamily="18" charset="0"/>
            </a:endParaRPr>
          </a:p>
          <a:p>
            <a:pPr algn="just">
              <a:lnSpc>
                <a:spcPct val="100000"/>
              </a:lnSpc>
              <a:defRPr/>
            </a:pPr>
            <a:endParaRPr lang="en-US" altLang="zh-CN" sz="2800" b="1" noProof="1">
              <a:latin typeface="Times New Roman" panose="02020603050405020304" pitchFamily="18" charset="0"/>
              <a:ea typeface="黑体" panose="02010609060101010101" charset="-122"/>
              <a:cs typeface="Times New Roman" panose="02020603050405020304" pitchFamily="18" charset="0"/>
            </a:endParaRPr>
          </a:p>
          <a:p>
            <a:pPr algn="just">
              <a:lnSpc>
                <a:spcPct val="100000"/>
              </a:lnSpc>
              <a:defRPr/>
            </a:pPr>
            <a:endParaRPr lang="en-US" altLang="zh-CN" sz="2800" b="1" noProof="1">
              <a:latin typeface="Times New Roman" panose="02020603050405020304" pitchFamily="18" charset="0"/>
              <a:ea typeface="黑体" panose="02010609060101010101" charset="-122"/>
              <a:cs typeface="Times New Roman" panose="02020603050405020304" pitchFamily="18" charset="0"/>
            </a:endParaRPr>
          </a:p>
          <a:p>
            <a:pPr algn="just">
              <a:lnSpc>
                <a:spcPct val="100000"/>
              </a:lnSpc>
              <a:defRPr/>
            </a:pPr>
            <a:r>
              <a:rPr lang="en-US" altLang="zh-CN" sz="2800" b="1" noProof="1">
                <a:latin typeface="Times New Roman" panose="02020603050405020304" pitchFamily="18" charset="0"/>
                <a:ea typeface="黑体" panose="02010609060101010101" charset="-122"/>
                <a:cs typeface="Times New Roman" panose="02020603050405020304" pitchFamily="18" charset="0"/>
              </a:rPr>
              <a:t>A</a:t>
            </a:r>
            <a:r>
              <a:rPr lang="zh-CN" altLang="en-US" sz="2800" b="1" noProof="1">
                <a:latin typeface="Times New Roman" panose="02020603050405020304" pitchFamily="18" charset="0"/>
                <a:ea typeface="黑体" panose="02010609060101010101" charset="-122"/>
                <a:cs typeface="Times New Roman" panose="02020603050405020304" pitchFamily="18" charset="0"/>
              </a:rPr>
              <a:t>．基因型为</a:t>
            </a:r>
            <a:r>
              <a:rPr lang="en-US" altLang="zh-CN" sz="2800" b="1" noProof="1">
                <a:latin typeface="Times New Roman" panose="02020603050405020304" pitchFamily="18" charset="0"/>
                <a:ea typeface="黑体" panose="02010609060101010101" charset="-122"/>
                <a:cs typeface="Times New Roman" panose="02020603050405020304" pitchFamily="18" charset="0"/>
              </a:rPr>
              <a:t>ccDD</a:t>
            </a:r>
            <a:r>
              <a:rPr lang="zh-CN" altLang="en-US" sz="2800" b="1" noProof="1">
                <a:latin typeface="Times New Roman" panose="02020603050405020304" pitchFamily="18" charset="0"/>
                <a:ea typeface="黑体" panose="02010609060101010101" charset="-122"/>
                <a:cs typeface="Times New Roman" panose="02020603050405020304" pitchFamily="18" charset="0"/>
              </a:rPr>
              <a:t>的甲种植株，由于缺少蓝色素，</a:t>
            </a:r>
            <a:r>
              <a:rPr lang="en-US" altLang="zh-CN" sz="2800" b="1" noProof="1">
                <a:latin typeface="Times New Roman" panose="02020603050405020304" pitchFamily="18" charset="0"/>
                <a:ea typeface="黑体" panose="02010609060101010101" charset="-122"/>
                <a:cs typeface="Times New Roman" panose="02020603050405020304" pitchFamily="18" charset="0"/>
              </a:rPr>
              <a:t>D</a:t>
            </a:r>
            <a:r>
              <a:rPr lang="zh-CN" altLang="en-US" sz="2800" b="1" noProof="1">
                <a:latin typeface="Times New Roman" panose="02020603050405020304" pitchFamily="18" charset="0"/>
                <a:ea typeface="黑体" panose="02010609060101010101" charset="-122"/>
                <a:cs typeface="Times New Roman" panose="02020603050405020304" pitchFamily="18" charset="0"/>
              </a:rPr>
              <a:t>基因不能表达</a:t>
            </a:r>
            <a:endParaRPr lang="zh-CN" altLang="en-US" sz="2800" b="1" noProof="1">
              <a:latin typeface="Times New Roman" panose="02020603050405020304" pitchFamily="18" charset="0"/>
              <a:ea typeface="黑体" panose="02010609060101010101" charset="-122"/>
              <a:cs typeface="Times New Roman" panose="02020603050405020304" pitchFamily="18" charset="0"/>
            </a:endParaRPr>
          </a:p>
          <a:p>
            <a:pPr algn="just">
              <a:lnSpc>
                <a:spcPct val="100000"/>
              </a:lnSpc>
              <a:defRPr/>
            </a:pPr>
            <a:r>
              <a:rPr lang="en-US" altLang="zh-CN" sz="2800" b="1" noProof="1">
                <a:latin typeface="Times New Roman" panose="02020603050405020304" pitchFamily="18" charset="0"/>
                <a:ea typeface="黑体" panose="02010609060101010101" charset="-122"/>
                <a:cs typeface="Times New Roman" panose="02020603050405020304" pitchFamily="18" charset="0"/>
              </a:rPr>
              <a:t>B</a:t>
            </a:r>
            <a:r>
              <a:rPr lang="zh-CN" altLang="en-US" sz="2800" b="1" noProof="1">
                <a:latin typeface="Times New Roman" panose="02020603050405020304" pitchFamily="18" charset="0"/>
                <a:ea typeface="黑体" panose="02010609060101010101" charset="-122"/>
                <a:cs typeface="Times New Roman" panose="02020603050405020304" pitchFamily="18" charset="0"/>
              </a:rPr>
              <a:t>．基因型为</a:t>
            </a:r>
            <a:r>
              <a:rPr lang="en-US" altLang="zh-CN" sz="2800" b="1" noProof="1">
                <a:latin typeface="Times New Roman" panose="02020603050405020304" pitchFamily="18" charset="0"/>
                <a:ea typeface="黑体" panose="02010609060101010101" charset="-122"/>
                <a:cs typeface="Times New Roman" panose="02020603050405020304" pitchFamily="18" charset="0"/>
              </a:rPr>
              <a:t>EEFF</a:t>
            </a:r>
            <a:r>
              <a:rPr lang="zh-CN" altLang="en-US" sz="2800" b="1" noProof="1">
                <a:latin typeface="Times New Roman" panose="02020603050405020304" pitchFamily="18" charset="0"/>
                <a:ea typeface="黑体" panose="02010609060101010101" charset="-122"/>
                <a:cs typeface="Times New Roman" panose="02020603050405020304" pitchFamily="18" charset="0"/>
              </a:rPr>
              <a:t>的乙种植株中，</a:t>
            </a:r>
            <a:r>
              <a:rPr lang="en-US" altLang="zh-CN" sz="2800" b="1" noProof="1">
                <a:latin typeface="Times New Roman" panose="02020603050405020304" pitchFamily="18" charset="0"/>
                <a:ea typeface="黑体" panose="02010609060101010101" charset="-122"/>
                <a:cs typeface="Times New Roman" panose="02020603050405020304" pitchFamily="18" charset="0"/>
              </a:rPr>
              <a:t>E</a:t>
            </a:r>
            <a:r>
              <a:rPr lang="zh-CN" altLang="en-US" sz="2800" b="1" noProof="1">
                <a:latin typeface="Times New Roman" panose="02020603050405020304" pitchFamily="18" charset="0"/>
                <a:ea typeface="黑体" panose="02010609060101010101" charset="-122"/>
                <a:cs typeface="Times New Roman" panose="02020603050405020304" pitchFamily="18" charset="0"/>
              </a:rPr>
              <a:t>基因能正常表达</a:t>
            </a:r>
            <a:endParaRPr lang="zh-CN" altLang="en-US" sz="2800" b="1" noProof="1">
              <a:latin typeface="Times New Roman" panose="02020603050405020304" pitchFamily="18" charset="0"/>
              <a:ea typeface="黑体" panose="02010609060101010101" charset="-122"/>
              <a:cs typeface="Times New Roman" panose="02020603050405020304" pitchFamily="18" charset="0"/>
            </a:endParaRPr>
          </a:p>
          <a:p>
            <a:pPr algn="just">
              <a:lnSpc>
                <a:spcPct val="100000"/>
              </a:lnSpc>
              <a:defRPr/>
            </a:pPr>
            <a:r>
              <a:rPr lang="en-US" altLang="zh-CN" sz="2800" b="1" noProof="1">
                <a:latin typeface="Times New Roman" panose="02020603050405020304" pitchFamily="18" charset="0"/>
                <a:ea typeface="黑体" panose="02010609060101010101" charset="-122"/>
                <a:cs typeface="Times New Roman" panose="02020603050405020304" pitchFamily="18" charset="0"/>
              </a:rPr>
              <a:t>C</a:t>
            </a:r>
            <a:r>
              <a:rPr lang="zh-CN" altLang="en-US" sz="2800" b="1" noProof="1">
                <a:latin typeface="Times New Roman" panose="02020603050405020304" pitchFamily="18" charset="0"/>
                <a:ea typeface="黑体" panose="02010609060101010101" charset="-122"/>
                <a:cs typeface="Times New Roman" panose="02020603050405020304" pitchFamily="18" charset="0"/>
              </a:rPr>
              <a:t>．基因只能通过控制酶的合成来控制生物体的性状</a:t>
            </a:r>
            <a:endParaRPr lang="zh-CN" altLang="en-US" sz="2800" b="1" noProof="1">
              <a:latin typeface="Times New Roman" panose="02020603050405020304" pitchFamily="18" charset="0"/>
              <a:ea typeface="黑体" panose="02010609060101010101" charset="-122"/>
              <a:cs typeface="Times New Roman" panose="02020603050405020304" pitchFamily="18" charset="0"/>
            </a:endParaRPr>
          </a:p>
          <a:p>
            <a:pPr algn="just">
              <a:lnSpc>
                <a:spcPct val="100000"/>
              </a:lnSpc>
              <a:defRPr/>
            </a:pPr>
            <a:r>
              <a:rPr lang="en-US" altLang="zh-CN" sz="2800" b="1" noProof="1">
                <a:latin typeface="Times New Roman" panose="02020603050405020304" pitchFamily="18" charset="0"/>
                <a:ea typeface="黑体" panose="02010609060101010101" charset="-122"/>
                <a:cs typeface="Times New Roman" panose="02020603050405020304" pitchFamily="18" charset="0"/>
              </a:rPr>
              <a:t>D</a:t>
            </a:r>
            <a:r>
              <a:rPr lang="zh-CN" altLang="en-US" sz="2800" b="1" noProof="1">
                <a:latin typeface="Times New Roman" panose="02020603050405020304" pitchFamily="18" charset="0"/>
                <a:ea typeface="黑体" panose="02010609060101010101" charset="-122"/>
                <a:cs typeface="Times New Roman" panose="02020603050405020304" pitchFamily="18" charset="0"/>
              </a:rPr>
              <a:t>．基因型为</a:t>
            </a:r>
            <a:r>
              <a:rPr lang="en-US" altLang="zh-CN" sz="2800" b="1" noProof="1">
                <a:latin typeface="Times New Roman" panose="02020603050405020304" pitchFamily="18" charset="0"/>
                <a:ea typeface="黑体" panose="02010609060101010101" charset="-122"/>
                <a:cs typeface="Times New Roman" panose="02020603050405020304" pitchFamily="18" charset="0"/>
              </a:rPr>
              <a:t>EeFf</a:t>
            </a:r>
            <a:r>
              <a:rPr lang="zh-CN" altLang="en-US" sz="2800" b="1" noProof="1">
                <a:latin typeface="Times New Roman" panose="02020603050405020304" pitchFamily="18" charset="0"/>
                <a:ea typeface="黑体" panose="02010609060101010101" charset="-122"/>
                <a:cs typeface="Times New Roman" panose="02020603050405020304" pitchFamily="18" charset="0"/>
              </a:rPr>
              <a:t>的乙植株，自交后代为白花：黄花</a:t>
            </a:r>
            <a:r>
              <a:rPr lang="en-US" altLang="zh-CN" sz="2800" b="1" noProof="1">
                <a:latin typeface="Times New Roman" panose="02020603050405020304" pitchFamily="18" charset="0"/>
                <a:ea typeface="黑体" panose="02010609060101010101" charset="-122"/>
                <a:cs typeface="Times New Roman" panose="02020603050405020304" pitchFamily="18" charset="0"/>
              </a:rPr>
              <a:t>=13∶3</a:t>
            </a:r>
            <a:endParaRPr lang="en-US" altLang="zh-CN" sz="2800" b="1" noProof="1">
              <a:latin typeface="Times New Roman" panose="02020603050405020304" pitchFamily="18" charset="0"/>
              <a:ea typeface="黑体" panose="02010609060101010101" charset="-122"/>
              <a:cs typeface="Times New Roman" panose="02020603050405020304" pitchFamily="18" charset="0"/>
            </a:endParaRPr>
          </a:p>
        </p:txBody>
      </p:sp>
      <p:pic>
        <p:nvPicPr>
          <p:cNvPr id="14" name="图片 13" descr="figure"/>
          <p:cNvPicPr/>
          <p:nvPr>
            <p:custDataLst>
              <p:tags r:id="rId6"/>
            </p:custDataLst>
          </p:nvPr>
        </p:nvPicPr>
        <p:blipFill>
          <a:blip r:embed="rId5"/>
          <a:stretch>
            <a:fillRect/>
          </a:stretch>
        </p:blipFill>
        <p:spPr>
          <a:xfrm>
            <a:off x="5845175" y="2378710"/>
            <a:ext cx="5762625" cy="2183765"/>
          </a:xfrm>
          <a:prstGeom prst="rect">
            <a:avLst/>
          </a:prstGeom>
        </p:spPr>
      </p:pic>
      <p:pic>
        <p:nvPicPr>
          <p:cNvPr id="13" name="图片 12" descr="figure"/>
          <p:cNvPicPr/>
          <p:nvPr>
            <p:custDataLst>
              <p:tags r:id="rId8"/>
            </p:custDataLst>
          </p:nvPr>
        </p:nvPicPr>
        <p:blipFill>
          <a:blip r:embed="rId7"/>
          <a:stretch>
            <a:fillRect/>
          </a:stretch>
        </p:blipFill>
        <p:spPr>
          <a:xfrm>
            <a:off x="725170" y="2267585"/>
            <a:ext cx="4707890" cy="2437130"/>
          </a:xfrm>
          <a:prstGeom prst="rect">
            <a:avLst/>
          </a:prstGeom>
        </p:spPr>
      </p:pic>
      <p:sp>
        <p:nvSpPr>
          <p:cNvPr id="15" name="文本框 14"/>
          <p:cNvSpPr txBox="1"/>
          <p:nvPr>
            <p:custDataLst>
              <p:tags r:id="rId9"/>
            </p:custDataLst>
          </p:nvPr>
        </p:nvSpPr>
        <p:spPr>
          <a:xfrm>
            <a:off x="4505325" y="1606550"/>
            <a:ext cx="1167765" cy="632460"/>
          </a:xfrm>
          <a:prstGeom prst="rect">
            <a:avLst/>
          </a:prstGeom>
          <a:noFill/>
        </p:spPr>
        <p:txBody>
          <a:bodyPr wrap="square" rtlCol="0">
            <a:spAutoFit/>
          </a:bodyPr>
          <a:lstStyle/>
          <a:p>
            <a:pPr algn="ctr">
              <a:lnSpc>
                <a:spcPct val="110000"/>
              </a:lnSpc>
            </a:pPr>
            <a:r>
              <a:rPr lang="en-US" altLang="zh-CN" sz="3200" b="1">
                <a:solidFill>
                  <a:srgbClr val="FF0000"/>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D</a:t>
            </a:r>
            <a:endParaRPr lang="en-US" altLang="zh-CN" sz="3200" b="1">
              <a:solidFill>
                <a:srgbClr val="FF0000"/>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endParaRPr>
          </a:p>
        </p:txBody>
      </p:sp>
      <p:sp>
        <p:nvSpPr>
          <p:cNvPr id="62469" name="Text Box 5"/>
          <p:cNvSpPr txBox="1">
            <a:spLocks noChangeArrowheads="1"/>
          </p:cNvSpPr>
          <p:nvPr>
            <p:custDataLst>
              <p:tags r:id="rId10"/>
            </p:custDataLst>
          </p:nvPr>
        </p:nvSpPr>
        <p:spPr bwMode="auto">
          <a:xfrm>
            <a:off x="0" y="201295"/>
            <a:ext cx="12192000" cy="583565"/>
          </a:xfrm>
          <a:prstGeom prst="rect">
            <a:avLst/>
          </a:prstGeom>
          <a:noFill/>
          <a:ln w="9525">
            <a:noFill/>
            <a:miter lim="800000"/>
          </a:ln>
          <a:effectLst/>
        </p:spPr>
        <p:txBody>
          <a:bodyPr wrap="square">
            <a:spAutoFit/>
          </a:bodyPr>
          <a:lstStyle/>
          <a:p>
            <a:pPr algn="ctr">
              <a:spcBef>
                <a:spcPct val="50000"/>
              </a:spcBef>
            </a:pPr>
            <a:r>
              <a:rPr lang="en-US" altLang="zh-CN" sz="3200" b="1">
                <a:solidFill>
                  <a:srgbClr val="4410EE"/>
                </a:solidFill>
                <a:effectLst/>
                <a:latin typeface="Times New Roman" panose="02020603050405020304" pitchFamily="18" charset="0"/>
                <a:ea typeface="黑体" panose="02010609060101010101" charset="-122"/>
                <a:cs typeface="Times New Roman" panose="02020603050405020304" pitchFamily="18" charset="0"/>
              </a:rPr>
              <a:t>9:3:3:1</a:t>
            </a:r>
            <a:r>
              <a:rPr lang="zh-CN" altLang="en-US" sz="3200" b="1">
                <a:solidFill>
                  <a:srgbClr val="4410EE"/>
                </a:solidFill>
                <a:effectLst/>
                <a:latin typeface="Times New Roman" panose="02020603050405020304" pitchFamily="18" charset="0"/>
                <a:ea typeface="黑体" panose="02010609060101010101" charset="-122"/>
                <a:cs typeface="Times New Roman" panose="02020603050405020304" pitchFamily="18" charset="0"/>
              </a:rPr>
              <a:t>的变式</a:t>
            </a:r>
            <a:endParaRPr lang="zh-CN" altLang="en-US" sz="3200" b="1">
              <a:solidFill>
                <a:srgbClr val="4410EE"/>
              </a:solidFill>
              <a:effectLst/>
              <a:latin typeface="Times New Roman" panose="02020603050405020304" pitchFamily="18" charset="0"/>
              <a:ea typeface="黑体" panose="02010609060101010101" charset="-122"/>
              <a:cs typeface="Times New Roman" panose="02020603050405020304" pitchFamily="18" charset="0"/>
            </a:endParaRPr>
          </a:p>
        </p:txBody>
      </p:sp>
    </p:spTree>
    <p:custDataLst>
      <p:tags r:id="rId1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文本框 3"/>
          <p:cNvSpPr txBox="1"/>
          <p:nvPr>
            <p:custDataLst>
              <p:tags r:id="rId3"/>
            </p:custDataLst>
          </p:nvPr>
        </p:nvSpPr>
        <p:spPr>
          <a:xfrm>
            <a:off x="1270" y="201295"/>
            <a:ext cx="12192635" cy="521970"/>
          </a:xfrm>
          <a:prstGeom prst="rect">
            <a:avLst/>
          </a:prstGeom>
          <a:noFill/>
        </p:spPr>
        <p:txBody>
          <a:bodyPr wrap="square" rtlCol="0">
            <a:spAutoFit/>
          </a:bodyPr>
          <a:lstStyle/>
          <a:p>
            <a:pPr algn="ctr"/>
            <a:r>
              <a:rPr lang="zh-CN" altLang="en-US" sz="2800" b="1" smtClean="0">
                <a:solidFill>
                  <a:srgbClr val="0A0AF4"/>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自由组合定律的拓展训练</a:t>
            </a:r>
            <a:endParaRPr lang="zh-CN" altLang="en-US" sz="2800" b="1" smtClean="0">
              <a:solidFill>
                <a:srgbClr val="0A0AF4"/>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endParaRPr>
          </a:p>
        </p:txBody>
      </p:sp>
      <p:sp>
        <p:nvSpPr>
          <p:cNvPr id="100" name="文本框 99"/>
          <p:cNvSpPr txBox="1"/>
          <p:nvPr>
            <p:custDataLst>
              <p:tags r:id="rId4"/>
            </p:custDataLst>
          </p:nvPr>
        </p:nvSpPr>
        <p:spPr>
          <a:xfrm>
            <a:off x="1270" y="827405"/>
            <a:ext cx="12192635" cy="1630045"/>
          </a:xfrm>
          <a:prstGeom prst="rect">
            <a:avLst/>
          </a:prstGeom>
          <a:noFill/>
          <a:ln w="9525">
            <a:noFill/>
          </a:ln>
        </p:spPr>
        <p:txBody>
          <a:bodyPr wrap="square">
            <a:spAutoFit/>
          </a:bodyPr>
          <a:lstStyle/>
          <a:p>
            <a:pPr indent="0" algn="just"/>
            <a:r>
              <a:rPr lang="en-US" sz="2000" b="1">
                <a:latin typeface="Times New Roman" panose="02020603050405020304" pitchFamily="18" charset="0"/>
                <a:ea typeface="黑体" panose="02010609060101010101" charset="-122"/>
                <a:cs typeface="Times New Roman" panose="02020603050405020304" pitchFamily="18" charset="0"/>
              </a:rPr>
              <a:t>1</a:t>
            </a:r>
            <a:r>
              <a:rPr lang="zh-CN" sz="2000" b="1">
                <a:latin typeface="Times New Roman" panose="02020603050405020304" pitchFamily="18" charset="0"/>
                <a:ea typeface="黑体" panose="02010609060101010101" charset="-122"/>
                <a:cs typeface="Times New Roman" panose="02020603050405020304" pitchFamily="18" charset="0"/>
              </a:rPr>
              <a:t>．</a:t>
            </a:r>
            <a:r>
              <a:rPr sz="2000" b="1">
                <a:latin typeface="Times New Roman" panose="02020603050405020304" pitchFamily="18" charset="0"/>
                <a:ea typeface="黑体" panose="02010609060101010101" charset="-122"/>
                <a:cs typeface="Times New Roman" panose="02020603050405020304" pitchFamily="18" charset="0"/>
              </a:rPr>
              <a:t>在孟德尔两对相对性状的实验中，用纯合的黄色圆粒和绿色皱粒豌豆作亲本杂交得F</a:t>
            </a:r>
            <a:r>
              <a:rPr sz="2000" b="1" baseline="-25000">
                <a:latin typeface="Times New Roman" panose="02020603050405020304" pitchFamily="18" charset="0"/>
                <a:ea typeface="黑体" panose="02010609060101010101" charset="-122"/>
                <a:cs typeface="Times New Roman" panose="02020603050405020304" pitchFamily="18" charset="0"/>
              </a:rPr>
              <a:t>1</a:t>
            </a:r>
            <a:r>
              <a:rPr sz="2000" b="1">
                <a:latin typeface="Times New Roman" panose="02020603050405020304" pitchFamily="18" charset="0"/>
                <a:ea typeface="黑体" panose="02010609060101010101" charset="-122"/>
                <a:cs typeface="Times New Roman" panose="02020603050405020304" pitchFamily="18" charset="0"/>
              </a:rPr>
              <a:t>，F</a:t>
            </a:r>
            <a:r>
              <a:rPr sz="2000" b="1" baseline="-25000">
                <a:latin typeface="Times New Roman" panose="02020603050405020304" pitchFamily="18" charset="0"/>
                <a:ea typeface="黑体" panose="02010609060101010101" charset="-122"/>
                <a:cs typeface="Times New Roman" panose="02020603050405020304" pitchFamily="18" charset="0"/>
              </a:rPr>
              <a:t>1</a:t>
            </a:r>
            <a:r>
              <a:rPr sz="2000" b="1">
                <a:latin typeface="Times New Roman" panose="02020603050405020304" pitchFamily="18" charset="0"/>
                <a:ea typeface="黑体" panose="02010609060101010101" charset="-122"/>
                <a:cs typeface="Times New Roman" panose="02020603050405020304" pitchFamily="18" charset="0"/>
              </a:rPr>
              <a:t>全为黄色圆粒，F</a:t>
            </a:r>
            <a:r>
              <a:rPr sz="2000" b="1" baseline="-25000">
                <a:latin typeface="Times New Roman" panose="02020603050405020304" pitchFamily="18" charset="0"/>
                <a:ea typeface="黑体" panose="02010609060101010101" charset="-122"/>
                <a:cs typeface="Times New Roman" panose="02020603050405020304" pitchFamily="18" charset="0"/>
              </a:rPr>
              <a:t>1</a:t>
            </a:r>
            <a:r>
              <a:rPr sz="2000" b="1">
                <a:latin typeface="Times New Roman" panose="02020603050405020304" pitchFamily="18" charset="0"/>
                <a:ea typeface="黑体" panose="02010609060101010101" charset="-122"/>
                <a:cs typeface="Times New Roman" panose="02020603050405020304" pitchFamily="18" charset="0"/>
              </a:rPr>
              <a:t>自交得F</a:t>
            </a:r>
            <a:r>
              <a:rPr sz="2000" b="1" baseline="-25000">
                <a:latin typeface="Times New Roman" panose="02020603050405020304" pitchFamily="18" charset="0"/>
                <a:ea typeface="黑体" panose="02010609060101010101" charset="-122"/>
                <a:cs typeface="Times New Roman" panose="02020603050405020304" pitchFamily="18" charset="0"/>
              </a:rPr>
              <a:t>2</a:t>
            </a:r>
            <a:r>
              <a:rPr sz="2000" b="1">
                <a:latin typeface="Times New Roman" panose="02020603050405020304" pitchFamily="18" charset="0"/>
                <a:ea typeface="黑体" panose="02010609060101010101" charset="-122"/>
                <a:cs typeface="Times New Roman" panose="02020603050405020304" pitchFamily="18" charset="0"/>
              </a:rPr>
              <a:t>。在F</a:t>
            </a:r>
            <a:r>
              <a:rPr sz="2000" b="1" baseline="-25000">
                <a:latin typeface="Times New Roman" panose="02020603050405020304" pitchFamily="18" charset="0"/>
                <a:ea typeface="黑体" panose="02010609060101010101" charset="-122"/>
                <a:cs typeface="Times New Roman" panose="02020603050405020304" pitchFamily="18" charset="0"/>
              </a:rPr>
              <a:t>2</a:t>
            </a:r>
            <a:r>
              <a:rPr sz="2000" b="1">
                <a:latin typeface="Times New Roman" panose="02020603050405020304" pitchFamily="18" charset="0"/>
                <a:ea typeface="黑体" panose="02010609060101010101" charset="-122"/>
                <a:cs typeface="Times New Roman" panose="02020603050405020304" pitchFamily="18" charset="0"/>
              </a:rPr>
              <a:t>中，①用绿色皱粒人工传粉给黄色圆粒豌豆，②用绿色圆粒人工传粉给黄色圆粒豌豆，③让黄色圆粒自交，三种情况独立进行实验，则子代的表现型比例分别为（ </a:t>
            </a:r>
            <a:r>
              <a:rPr lang="en-US" sz="2000" b="1">
                <a:latin typeface="Times New Roman" panose="02020603050405020304" pitchFamily="18" charset="0"/>
                <a:ea typeface="黑体" panose="02010609060101010101" charset="-122"/>
                <a:cs typeface="Times New Roman" panose="02020603050405020304" pitchFamily="18" charset="0"/>
              </a:rPr>
              <a:t>      </a:t>
            </a:r>
            <a:r>
              <a:rPr sz="2000" b="1">
                <a:latin typeface="Times New Roman" panose="02020603050405020304" pitchFamily="18" charset="0"/>
                <a:ea typeface="黑体" panose="02010609060101010101" charset="-122"/>
                <a:cs typeface="Times New Roman" panose="02020603050405020304" pitchFamily="18" charset="0"/>
              </a:rPr>
              <a:t> ）</a:t>
            </a:r>
            <a:endParaRPr sz="2000" b="1">
              <a:latin typeface="Times New Roman" panose="02020603050405020304" pitchFamily="18" charset="0"/>
              <a:ea typeface="黑体" panose="02010609060101010101" charset="-122"/>
              <a:cs typeface="Times New Roman" panose="02020603050405020304" pitchFamily="18" charset="0"/>
            </a:endParaRPr>
          </a:p>
          <a:p>
            <a:pPr indent="0" algn="just"/>
            <a:r>
              <a:rPr sz="2000" b="1">
                <a:latin typeface="Times New Roman" panose="02020603050405020304" pitchFamily="18" charset="0"/>
                <a:ea typeface="黑体" panose="02010609060101010101" charset="-122"/>
                <a:cs typeface="Times New Roman" panose="02020603050405020304" pitchFamily="18" charset="0"/>
              </a:rPr>
              <a:t>A．①4:2:2:1  ②15:8:3:1  ③64:8:8:1        B．①3:3:1:1   ②4:2:2:1   ③25:5:5:1</a:t>
            </a:r>
            <a:endParaRPr sz="2000" b="1">
              <a:latin typeface="Times New Roman" panose="02020603050405020304" pitchFamily="18" charset="0"/>
              <a:ea typeface="黑体" panose="02010609060101010101" charset="-122"/>
              <a:cs typeface="Times New Roman" panose="02020603050405020304" pitchFamily="18" charset="0"/>
            </a:endParaRPr>
          </a:p>
          <a:p>
            <a:pPr indent="0" algn="just"/>
            <a:r>
              <a:rPr sz="2000" b="1">
                <a:latin typeface="Times New Roman" panose="02020603050405020304" pitchFamily="18" charset="0"/>
                <a:ea typeface="黑体" panose="02010609060101010101" charset="-122"/>
                <a:cs typeface="Times New Roman" panose="02020603050405020304" pitchFamily="18" charset="0"/>
              </a:rPr>
              <a:t>C．①1:1:1:1  ②6:3:2:1   ③16:8:2:1         D．①4:2:2:1   ②16:8:2:1  ③25:5:5:1</a:t>
            </a:r>
            <a:endParaRPr sz="2000" b="1">
              <a:latin typeface="Times New Roman" panose="02020603050405020304" pitchFamily="18" charset="0"/>
              <a:ea typeface="黑体" panose="02010609060101010101" charset="-122"/>
              <a:cs typeface="Times New Roman" panose="02020603050405020304" pitchFamily="18" charset="0"/>
            </a:endParaRPr>
          </a:p>
        </p:txBody>
      </p:sp>
      <p:sp>
        <p:nvSpPr>
          <p:cNvPr id="29" name="TextBox 10"/>
          <p:cNvSpPr txBox="1">
            <a:spLocks noChangeArrowheads="1"/>
          </p:cNvSpPr>
          <p:nvPr>
            <p:custDataLst>
              <p:tags r:id="rId5"/>
            </p:custDataLst>
          </p:nvPr>
        </p:nvSpPr>
        <p:spPr bwMode="auto">
          <a:xfrm>
            <a:off x="8239760" y="1371600"/>
            <a:ext cx="56261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43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37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rPr>
              <a:t>D </a:t>
            </a:r>
            <a:endPar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2" name="文本框 1"/>
          <p:cNvSpPr txBox="1"/>
          <p:nvPr>
            <p:custDataLst>
              <p:tags r:id="rId6"/>
            </p:custDataLst>
          </p:nvPr>
        </p:nvSpPr>
        <p:spPr>
          <a:xfrm>
            <a:off x="0" y="5046980"/>
            <a:ext cx="12191365" cy="1630045"/>
          </a:xfrm>
          <a:prstGeom prst="rect">
            <a:avLst/>
          </a:prstGeom>
          <a:noFill/>
          <a:ln w="9525">
            <a:noFill/>
          </a:ln>
        </p:spPr>
        <p:txBody>
          <a:bodyPr wrap="square">
            <a:spAutoFit/>
          </a:bodyPr>
          <a:lstStyle/>
          <a:p>
            <a:pPr indent="0" algn="just"/>
            <a:r>
              <a:rPr lang="en-US" sz="2000" b="1">
                <a:latin typeface="Times New Roman" panose="02020603050405020304" pitchFamily="18" charset="0"/>
                <a:ea typeface="黑体" panose="02010609060101010101" charset="-122"/>
                <a:cs typeface="Times New Roman" panose="02020603050405020304" pitchFamily="18" charset="0"/>
              </a:rPr>
              <a:t>3</a:t>
            </a:r>
            <a:r>
              <a:rPr lang="zh-CN" sz="2000" b="1">
                <a:latin typeface="Times New Roman" panose="02020603050405020304" pitchFamily="18" charset="0"/>
                <a:ea typeface="黑体" panose="02010609060101010101" charset="-122"/>
                <a:cs typeface="Times New Roman" panose="02020603050405020304" pitchFamily="18" charset="0"/>
              </a:rPr>
              <a:t>．</a:t>
            </a:r>
            <a:r>
              <a:rPr sz="2000" b="1">
                <a:latin typeface="Times New Roman" panose="02020603050405020304" pitchFamily="18" charset="0"/>
                <a:ea typeface="黑体" panose="02010609060101010101" charset="-122"/>
                <a:cs typeface="Times New Roman" panose="02020603050405020304" pitchFamily="18" charset="0"/>
              </a:rPr>
              <a:t>（个体/配子致死）一株基因型为YyRr的豌豆自交得到后代，下列相关叙述错的是（   </a:t>
            </a:r>
            <a:r>
              <a:rPr lang="en-US" sz="2000" b="1">
                <a:latin typeface="Times New Roman" panose="02020603050405020304" pitchFamily="18" charset="0"/>
                <a:ea typeface="黑体" panose="02010609060101010101" charset="-122"/>
                <a:cs typeface="Times New Roman" panose="02020603050405020304" pitchFamily="18" charset="0"/>
              </a:rPr>
              <a:t>     </a:t>
            </a:r>
            <a:r>
              <a:rPr sz="2000" b="1">
                <a:latin typeface="Times New Roman" panose="02020603050405020304" pitchFamily="18" charset="0"/>
                <a:ea typeface="黑体" panose="02010609060101010101" charset="-122"/>
                <a:cs typeface="Times New Roman" panose="02020603050405020304" pitchFamily="18" charset="0"/>
              </a:rPr>
              <a:t>）</a:t>
            </a:r>
            <a:endParaRPr sz="2000" b="1">
              <a:latin typeface="Times New Roman" panose="02020603050405020304" pitchFamily="18" charset="0"/>
              <a:ea typeface="黑体" panose="02010609060101010101" charset="-122"/>
              <a:cs typeface="Times New Roman" panose="02020603050405020304" pitchFamily="18" charset="0"/>
            </a:endParaRPr>
          </a:p>
          <a:p>
            <a:pPr indent="0" algn="just"/>
            <a:r>
              <a:rPr sz="2000" b="1">
                <a:latin typeface="Times New Roman" panose="02020603050405020304" pitchFamily="18" charset="0"/>
                <a:ea typeface="黑体" panose="02010609060101010101" charset="-122"/>
                <a:cs typeface="Times New Roman" panose="02020603050405020304" pitchFamily="18" charset="0"/>
              </a:rPr>
              <a:t>A．若自交后代性状分离比为3:1，可能是一对隐性基因纯合致死导致的</a:t>
            </a:r>
            <a:endParaRPr sz="2000" b="1">
              <a:latin typeface="Times New Roman" panose="02020603050405020304" pitchFamily="18" charset="0"/>
              <a:ea typeface="黑体" panose="02010609060101010101" charset="-122"/>
              <a:cs typeface="Times New Roman" panose="02020603050405020304" pitchFamily="18" charset="0"/>
            </a:endParaRPr>
          </a:p>
          <a:p>
            <a:pPr indent="0" algn="just"/>
            <a:r>
              <a:rPr sz="2000" b="1">
                <a:latin typeface="Times New Roman" panose="02020603050405020304" pitchFamily="18" charset="0"/>
                <a:ea typeface="黑体" panose="02010609060101010101" charset="-122"/>
                <a:cs typeface="Times New Roman" panose="02020603050405020304" pitchFamily="18" charset="0"/>
              </a:rPr>
              <a:t>B．若自交后代性状分离比为6:2:3:1，可能是一对显性基因纯合致死导致的</a:t>
            </a:r>
            <a:endParaRPr sz="2000" b="1">
              <a:latin typeface="Times New Roman" panose="02020603050405020304" pitchFamily="18" charset="0"/>
              <a:ea typeface="黑体" panose="02010609060101010101" charset="-122"/>
              <a:cs typeface="Times New Roman" panose="02020603050405020304" pitchFamily="18" charset="0"/>
            </a:endParaRPr>
          </a:p>
          <a:p>
            <a:pPr indent="0" algn="just"/>
            <a:r>
              <a:rPr sz="2000" b="1">
                <a:latin typeface="Times New Roman" panose="02020603050405020304" pitchFamily="18" charset="0"/>
                <a:ea typeface="黑体" panose="02010609060101010101" charset="-122"/>
                <a:cs typeface="Times New Roman" panose="02020603050405020304" pitchFamily="18" charset="0"/>
              </a:rPr>
              <a:t>C．若自交后代性状分离比为7:3:1:1，可能是含Yr的雌配子全部死亡导致的</a:t>
            </a:r>
            <a:endParaRPr sz="2000" b="1">
              <a:latin typeface="Times New Roman" panose="02020603050405020304" pitchFamily="18" charset="0"/>
              <a:ea typeface="黑体" panose="02010609060101010101" charset="-122"/>
              <a:cs typeface="Times New Roman" panose="02020603050405020304" pitchFamily="18" charset="0"/>
            </a:endParaRPr>
          </a:p>
          <a:p>
            <a:pPr indent="0" algn="just"/>
            <a:r>
              <a:rPr sz="2000" b="1">
                <a:latin typeface="Times New Roman" panose="02020603050405020304" pitchFamily="18" charset="0"/>
                <a:ea typeface="黑体" panose="02010609060101010101" charset="-122"/>
                <a:cs typeface="Times New Roman" panose="02020603050405020304" pitchFamily="18" charset="0"/>
              </a:rPr>
              <a:t>D．若自交后代性状分离比为8:2:2，可能是其中一个亲本产生的yR配子全部死亡导致的</a:t>
            </a:r>
            <a:endParaRPr sz="2000" b="1">
              <a:latin typeface="Times New Roman" panose="02020603050405020304" pitchFamily="18" charset="0"/>
              <a:ea typeface="黑体" panose="02010609060101010101" charset="-122"/>
              <a:cs typeface="Times New Roman" panose="02020603050405020304" pitchFamily="18" charset="0"/>
            </a:endParaRPr>
          </a:p>
        </p:txBody>
      </p:sp>
      <p:sp>
        <p:nvSpPr>
          <p:cNvPr id="3" name="TextBox 10"/>
          <p:cNvSpPr txBox="1">
            <a:spLocks noChangeArrowheads="1"/>
          </p:cNvSpPr>
          <p:nvPr>
            <p:custDataLst>
              <p:tags r:id="rId7"/>
            </p:custDataLst>
          </p:nvPr>
        </p:nvSpPr>
        <p:spPr bwMode="auto">
          <a:xfrm>
            <a:off x="9815830" y="4977130"/>
            <a:ext cx="56261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43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37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rPr>
              <a:t>D </a:t>
            </a:r>
            <a:endPar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5" name="文本框 4"/>
          <p:cNvSpPr txBox="1"/>
          <p:nvPr>
            <p:custDataLst>
              <p:tags r:id="rId8"/>
            </p:custDataLst>
          </p:nvPr>
        </p:nvSpPr>
        <p:spPr>
          <a:xfrm>
            <a:off x="-1270" y="2623185"/>
            <a:ext cx="12192635" cy="2245360"/>
          </a:xfrm>
          <a:prstGeom prst="rect">
            <a:avLst/>
          </a:prstGeom>
          <a:noFill/>
          <a:ln w="9525">
            <a:noFill/>
          </a:ln>
        </p:spPr>
        <p:txBody>
          <a:bodyPr wrap="square">
            <a:spAutoFit/>
          </a:bodyPr>
          <a:lstStyle/>
          <a:p>
            <a:pPr indent="0" algn="just"/>
            <a:r>
              <a:rPr lang="en-US" altLang="zh-CN" sz="2000" b="1">
                <a:latin typeface="Times New Roman" panose="02020603050405020304" pitchFamily="18" charset="0"/>
                <a:ea typeface="黑体" panose="02010609060101010101" charset="-122"/>
                <a:cs typeface="Times New Roman" panose="02020603050405020304" pitchFamily="18" charset="0"/>
              </a:rPr>
              <a:t>2</a:t>
            </a:r>
            <a:r>
              <a:rPr lang="zh-CN" sz="2000" b="1">
                <a:latin typeface="Times New Roman" panose="02020603050405020304" pitchFamily="18" charset="0"/>
                <a:ea typeface="黑体" panose="02010609060101010101" charset="-122"/>
                <a:cs typeface="Times New Roman" panose="02020603050405020304" pitchFamily="18" charset="0"/>
              </a:rPr>
              <a:t>．</a:t>
            </a:r>
            <a:r>
              <a:rPr sz="2000" b="1">
                <a:latin typeface="Times New Roman" panose="02020603050405020304" pitchFamily="18" charset="0"/>
                <a:ea typeface="黑体" panose="02010609060101010101" charset="-122"/>
                <a:cs typeface="Times New Roman" panose="02020603050405020304" pitchFamily="18" charset="0"/>
              </a:rPr>
              <a:t>在孟德尔两对相对性状的实验中，用纯合的黄色圆粒和绿色皱粒豌豆作亲本杂交得F</a:t>
            </a:r>
            <a:r>
              <a:rPr sz="2000" b="1" baseline="-25000">
                <a:latin typeface="Times New Roman" panose="02020603050405020304" pitchFamily="18" charset="0"/>
                <a:ea typeface="黑体" panose="02010609060101010101" charset="-122"/>
                <a:cs typeface="Times New Roman" panose="02020603050405020304" pitchFamily="18" charset="0"/>
              </a:rPr>
              <a:t>1</a:t>
            </a:r>
            <a:r>
              <a:rPr sz="2000" b="1">
                <a:latin typeface="Times New Roman" panose="02020603050405020304" pitchFamily="18" charset="0"/>
                <a:ea typeface="黑体" panose="02010609060101010101" charset="-122"/>
                <a:cs typeface="Times New Roman" panose="02020603050405020304" pitchFamily="18" charset="0"/>
              </a:rPr>
              <a:t>，F</a:t>
            </a:r>
            <a:r>
              <a:rPr sz="2000" b="1" baseline="-25000">
                <a:latin typeface="Times New Roman" panose="02020603050405020304" pitchFamily="18" charset="0"/>
                <a:ea typeface="黑体" panose="02010609060101010101" charset="-122"/>
                <a:cs typeface="Times New Roman" panose="02020603050405020304" pitchFamily="18" charset="0"/>
              </a:rPr>
              <a:t>1</a:t>
            </a:r>
            <a:r>
              <a:rPr sz="2000" b="1">
                <a:latin typeface="Times New Roman" panose="02020603050405020304" pitchFamily="18" charset="0"/>
                <a:ea typeface="黑体" panose="02010609060101010101" charset="-122"/>
                <a:cs typeface="Times New Roman" panose="02020603050405020304" pitchFamily="18" charset="0"/>
              </a:rPr>
              <a:t>全为黄色圆粒，F</a:t>
            </a:r>
            <a:r>
              <a:rPr sz="2000" b="1" baseline="-25000">
                <a:latin typeface="Times New Roman" panose="02020603050405020304" pitchFamily="18" charset="0"/>
                <a:ea typeface="黑体" panose="02010609060101010101" charset="-122"/>
                <a:cs typeface="Times New Roman" panose="02020603050405020304" pitchFamily="18" charset="0"/>
              </a:rPr>
              <a:t>1</a:t>
            </a:r>
            <a:r>
              <a:rPr sz="2000" b="1">
                <a:latin typeface="Times New Roman" panose="02020603050405020304" pitchFamily="18" charset="0"/>
                <a:ea typeface="黑体" panose="02010609060101010101" charset="-122"/>
                <a:cs typeface="Times New Roman" panose="02020603050405020304" pitchFamily="18" charset="0"/>
              </a:rPr>
              <a:t>自交得F</a:t>
            </a:r>
            <a:r>
              <a:rPr sz="2000" b="1" baseline="-25000">
                <a:latin typeface="Times New Roman" panose="02020603050405020304" pitchFamily="18" charset="0"/>
                <a:ea typeface="黑体" panose="02010609060101010101" charset="-122"/>
                <a:cs typeface="Times New Roman" panose="02020603050405020304" pitchFamily="18" charset="0"/>
              </a:rPr>
              <a:t>2</a:t>
            </a:r>
            <a:r>
              <a:rPr sz="2000" b="1">
                <a:latin typeface="Times New Roman" panose="02020603050405020304" pitchFamily="18" charset="0"/>
                <a:ea typeface="黑体" panose="02010609060101010101" charset="-122"/>
                <a:cs typeface="Times New Roman" panose="02020603050405020304" pitchFamily="18" charset="0"/>
              </a:rPr>
              <a:t>。在F2中，用①②③三种交配情况独立进行实验，分别得到其子代表现型比例为①4:2:2:1、②16:8:2:1、③25:15:5:3，则①②③三种交配情况分别是（  </a:t>
            </a:r>
            <a:r>
              <a:rPr lang="en-US" sz="2000" b="1">
                <a:latin typeface="Times New Roman" panose="02020603050405020304" pitchFamily="18" charset="0"/>
                <a:ea typeface="黑体" panose="02010609060101010101" charset="-122"/>
                <a:cs typeface="Times New Roman" panose="02020603050405020304" pitchFamily="18" charset="0"/>
              </a:rPr>
              <a:t>     </a:t>
            </a:r>
            <a:r>
              <a:rPr sz="2000" b="1">
                <a:latin typeface="Times New Roman" panose="02020603050405020304" pitchFamily="18" charset="0"/>
                <a:ea typeface="黑体" panose="02010609060101010101" charset="-122"/>
                <a:cs typeface="Times New Roman" panose="02020603050405020304" pitchFamily="18" charset="0"/>
              </a:rPr>
              <a:t> ）</a:t>
            </a:r>
            <a:endParaRPr sz="2000" b="1">
              <a:latin typeface="Times New Roman" panose="02020603050405020304" pitchFamily="18" charset="0"/>
              <a:ea typeface="黑体" panose="02010609060101010101" charset="-122"/>
              <a:cs typeface="Times New Roman" panose="02020603050405020304" pitchFamily="18" charset="0"/>
            </a:endParaRPr>
          </a:p>
          <a:p>
            <a:pPr indent="0" algn="just"/>
            <a:r>
              <a:rPr sz="2000" b="1">
                <a:latin typeface="Times New Roman" panose="02020603050405020304" pitchFamily="18" charset="0"/>
                <a:ea typeface="黑体" panose="02010609060101010101" charset="-122"/>
                <a:cs typeface="Times New Roman" panose="02020603050405020304" pitchFamily="18" charset="0"/>
              </a:rPr>
              <a:t>A．①用黄色皱粒自然种植，②用绿色圆粒人工传粉给黄色圆粒，③用黄色圆粒和黄色皱粒自然种植</a:t>
            </a:r>
            <a:endParaRPr sz="2000" b="1">
              <a:latin typeface="Times New Roman" panose="02020603050405020304" pitchFamily="18" charset="0"/>
              <a:ea typeface="黑体" panose="02010609060101010101" charset="-122"/>
              <a:cs typeface="Times New Roman" panose="02020603050405020304" pitchFamily="18" charset="0"/>
            </a:endParaRPr>
          </a:p>
          <a:p>
            <a:pPr indent="0" algn="just"/>
            <a:r>
              <a:rPr sz="2000" b="1">
                <a:latin typeface="Times New Roman" panose="02020603050405020304" pitchFamily="18" charset="0"/>
                <a:ea typeface="黑体" panose="02010609060101010101" charset="-122"/>
                <a:cs typeface="Times New Roman" panose="02020603050405020304" pitchFamily="18" charset="0"/>
              </a:rPr>
              <a:t>B．①用黄色皱粒人工传粉给绿色圆粒，②用黄色皱粒人工传粉给黄色圆粒，③让黄色圆粒和绿色圆粒自交</a:t>
            </a:r>
            <a:endParaRPr sz="2000" b="1">
              <a:latin typeface="Times New Roman" panose="02020603050405020304" pitchFamily="18" charset="0"/>
              <a:ea typeface="黑体" panose="02010609060101010101" charset="-122"/>
              <a:cs typeface="Times New Roman" panose="02020603050405020304" pitchFamily="18" charset="0"/>
            </a:endParaRPr>
          </a:p>
          <a:p>
            <a:pPr indent="0" algn="just"/>
            <a:r>
              <a:rPr sz="2000" b="1">
                <a:latin typeface="Times New Roman" panose="02020603050405020304" pitchFamily="18" charset="0"/>
                <a:ea typeface="黑体" panose="02010609060101010101" charset="-122"/>
                <a:cs typeface="Times New Roman" panose="02020603050405020304" pitchFamily="18" charset="0"/>
              </a:rPr>
              <a:t>C．①用绿色圆粒自然种植，②用绿色圆粒人工传粉给黄色圆粒，③让黄色圆粒自交</a:t>
            </a:r>
            <a:endParaRPr sz="2000" b="1">
              <a:latin typeface="Times New Roman" panose="02020603050405020304" pitchFamily="18" charset="0"/>
              <a:ea typeface="黑体" panose="02010609060101010101" charset="-122"/>
              <a:cs typeface="Times New Roman" panose="02020603050405020304" pitchFamily="18" charset="0"/>
            </a:endParaRPr>
          </a:p>
          <a:p>
            <a:pPr indent="0" algn="just"/>
            <a:r>
              <a:rPr sz="2000" b="1">
                <a:latin typeface="Times New Roman" panose="02020603050405020304" pitchFamily="18" charset="0"/>
                <a:ea typeface="黑体" panose="02010609060101010101" charset="-122"/>
                <a:cs typeface="Times New Roman" panose="02020603050405020304" pitchFamily="18" charset="0"/>
              </a:rPr>
              <a:t>D．①用绿色皱粒人工传粉给黄色圆粒，②用黄色皱粒人工传粉给黄色圆粒，③让黄色圆粒自然种植</a:t>
            </a:r>
            <a:endParaRPr sz="2000" b="1">
              <a:latin typeface="Times New Roman" panose="02020603050405020304" pitchFamily="18" charset="0"/>
              <a:ea typeface="黑体" panose="02010609060101010101" charset="-122"/>
              <a:cs typeface="Times New Roman" panose="02020603050405020304" pitchFamily="18" charset="0"/>
            </a:endParaRPr>
          </a:p>
        </p:txBody>
      </p:sp>
      <p:sp>
        <p:nvSpPr>
          <p:cNvPr id="6" name="TextBox 10"/>
          <p:cNvSpPr txBox="1">
            <a:spLocks noChangeArrowheads="1"/>
          </p:cNvSpPr>
          <p:nvPr>
            <p:custDataLst>
              <p:tags r:id="rId9"/>
            </p:custDataLst>
          </p:nvPr>
        </p:nvSpPr>
        <p:spPr bwMode="auto">
          <a:xfrm>
            <a:off x="6565265" y="3168015"/>
            <a:ext cx="56261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43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37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rPr>
              <a:t>B </a:t>
            </a:r>
            <a:endPar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Tree>
    <p:custDataLst>
      <p:tags r:id="rId10"/>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 grpId="0"/>
      <p:bldP spid="6"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文本框 3"/>
          <p:cNvSpPr txBox="1"/>
          <p:nvPr>
            <p:custDataLst>
              <p:tags r:id="rId3"/>
            </p:custDataLst>
          </p:nvPr>
        </p:nvSpPr>
        <p:spPr>
          <a:xfrm>
            <a:off x="1270" y="48895"/>
            <a:ext cx="12192635" cy="521970"/>
          </a:xfrm>
          <a:prstGeom prst="rect">
            <a:avLst/>
          </a:prstGeom>
          <a:noFill/>
        </p:spPr>
        <p:txBody>
          <a:bodyPr wrap="square" rtlCol="0">
            <a:spAutoFit/>
          </a:bodyPr>
          <a:lstStyle/>
          <a:p>
            <a:pPr algn="ctr"/>
            <a:r>
              <a:rPr lang="zh-CN" altLang="en-US" sz="2800" b="1" smtClean="0">
                <a:solidFill>
                  <a:srgbClr val="0A0AF4"/>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自由组合定律的拓展训练</a:t>
            </a:r>
            <a:endParaRPr lang="zh-CN" altLang="en-US" sz="2800" b="1" smtClean="0">
              <a:solidFill>
                <a:srgbClr val="0A0AF4"/>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endParaRPr>
          </a:p>
        </p:txBody>
      </p:sp>
      <p:sp>
        <p:nvSpPr>
          <p:cNvPr id="100" name="文本框 99"/>
          <p:cNvSpPr txBox="1"/>
          <p:nvPr>
            <p:custDataLst>
              <p:tags r:id="rId4"/>
            </p:custDataLst>
          </p:nvPr>
        </p:nvSpPr>
        <p:spPr>
          <a:xfrm>
            <a:off x="1270" y="551180"/>
            <a:ext cx="12192635" cy="1630045"/>
          </a:xfrm>
          <a:prstGeom prst="rect">
            <a:avLst/>
          </a:prstGeom>
          <a:noFill/>
          <a:ln w="9525">
            <a:noFill/>
          </a:ln>
        </p:spPr>
        <p:txBody>
          <a:bodyPr wrap="square">
            <a:spAutoFit/>
          </a:bodyPr>
          <a:lstStyle/>
          <a:p>
            <a:pPr indent="0" algn="just"/>
            <a:r>
              <a:rPr lang="en-US" sz="2000" b="1">
                <a:latin typeface="Times New Roman" panose="02020603050405020304" pitchFamily="18" charset="0"/>
                <a:ea typeface="黑体" panose="02010609060101010101" charset="-122"/>
                <a:cs typeface="Times New Roman" panose="02020603050405020304" pitchFamily="18" charset="0"/>
              </a:rPr>
              <a:t>4</a:t>
            </a:r>
            <a:r>
              <a:rPr lang="zh-CN" sz="2000" b="1">
                <a:latin typeface="Times New Roman" panose="02020603050405020304" pitchFamily="18" charset="0"/>
                <a:ea typeface="黑体" panose="02010609060101010101" charset="-122"/>
                <a:cs typeface="Times New Roman" panose="02020603050405020304" pitchFamily="18" charset="0"/>
              </a:rPr>
              <a:t>．</a:t>
            </a:r>
            <a:r>
              <a:rPr sz="2000" b="1">
                <a:latin typeface="Times New Roman" panose="02020603050405020304" pitchFamily="18" charset="0"/>
                <a:ea typeface="黑体" panose="02010609060101010101" charset="-122"/>
                <a:cs typeface="Times New Roman" panose="02020603050405020304" pitchFamily="18" charset="0"/>
              </a:rPr>
              <a:t>（累加效应）有研究报道显示水稻花色苷含量受3对独立遗传的等位基因基因控制，每个显性基因增加花色苷含量的作用效果一样，且可以累加。Majumder采用5个白米稻品种分别与1个深褐色稻品种杂交，F</a:t>
            </a:r>
            <a:r>
              <a:rPr sz="2000" b="1" baseline="-25000">
                <a:latin typeface="Times New Roman" panose="02020603050405020304" pitchFamily="18" charset="0"/>
                <a:ea typeface="黑体" panose="02010609060101010101" charset="-122"/>
                <a:cs typeface="Times New Roman" panose="02020603050405020304" pitchFamily="18" charset="0"/>
              </a:rPr>
              <a:t>1</a:t>
            </a:r>
            <a:r>
              <a:rPr sz="2000" b="1">
                <a:latin typeface="Times New Roman" panose="02020603050405020304" pitchFamily="18" charset="0"/>
                <a:ea typeface="黑体" panose="02010609060101010101" charset="-122"/>
                <a:cs typeface="Times New Roman" panose="02020603050405020304" pitchFamily="18" charset="0"/>
              </a:rPr>
              <a:t>均为亲本的中间型，F</a:t>
            </a:r>
            <a:r>
              <a:rPr sz="2000" b="1" baseline="-25000">
                <a:latin typeface="Times New Roman" panose="02020603050405020304" pitchFamily="18" charset="0"/>
                <a:ea typeface="黑体" panose="02010609060101010101" charset="-122"/>
                <a:cs typeface="Times New Roman" panose="02020603050405020304" pitchFamily="18" charset="0"/>
              </a:rPr>
              <a:t>1</a:t>
            </a:r>
            <a:r>
              <a:rPr sz="2000" b="1">
                <a:latin typeface="Times New Roman" panose="02020603050405020304" pitchFamily="18" charset="0"/>
                <a:ea typeface="黑体" panose="02010609060101010101" charset="-122"/>
                <a:cs typeface="Times New Roman" panose="02020603050405020304" pitchFamily="18" charset="0"/>
              </a:rPr>
              <a:t>自交得F</a:t>
            </a:r>
            <a:r>
              <a:rPr sz="2000" b="1" baseline="-25000">
                <a:latin typeface="Times New Roman" panose="02020603050405020304" pitchFamily="18" charset="0"/>
                <a:ea typeface="黑体" panose="02010609060101010101" charset="-122"/>
                <a:cs typeface="Times New Roman" panose="02020603050405020304" pitchFamily="18" charset="0"/>
              </a:rPr>
              <a:t>2</a:t>
            </a:r>
            <a:r>
              <a:rPr sz="2000" b="1">
                <a:latin typeface="Times New Roman" panose="02020603050405020304" pitchFamily="18" charset="0"/>
                <a:ea typeface="黑体" panose="02010609060101010101" charset="-122"/>
                <a:cs typeface="Times New Roman" panose="02020603050405020304" pitchFamily="18" charset="0"/>
              </a:rPr>
              <a:t>，F</a:t>
            </a:r>
            <a:r>
              <a:rPr sz="2000" b="1" baseline="-25000">
                <a:latin typeface="Times New Roman" panose="02020603050405020304" pitchFamily="18" charset="0"/>
                <a:ea typeface="黑体" panose="02010609060101010101" charset="-122"/>
                <a:cs typeface="Times New Roman" panose="02020603050405020304" pitchFamily="18" charset="0"/>
              </a:rPr>
              <a:t>2</a:t>
            </a:r>
            <a:r>
              <a:rPr sz="2000" b="1">
                <a:latin typeface="Times New Roman" panose="02020603050405020304" pitchFamily="18" charset="0"/>
                <a:ea typeface="黑体" panose="02010609060101010101" charset="-122"/>
                <a:cs typeface="Times New Roman" panose="02020603050405020304" pitchFamily="18" charset="0"/>
              </a:rPr>
              <a:t>糙米颜色均表现由深褐至微红以及白色7个等级，则F</a:t>
            </a:r>
            <a:r>
              <a:rPr sz="2000" b="1" baseline="-25000">
                <a:latin typeface="Times New Roman" panose="02020603050405020304" pitchFamily="18" charset="0"/>
                <a:ea typeface="黑体" panose="02010609060101010101" charset="-122"/>
                <a:cs typeface="Times New Roman" panose="02020603050405020304" pitchFamily="18" charset="0"/>
              </a:rPr>
              <a:t>2</a:t>
            </a:r>
            <a:r>
              <a:rPr sz="2000" b="1">
                <a:latin typeface="Times New Roman" panose="02020603050405020304" pitchFamily="18" charset="0"/>
                <a:ea typeface="黑体" panose="02010609060101010101" charset="-122"/>
                <a:cs typeface="Times New Roman" panose="02020603050405020304" pitchFamily="18" charset="0"/>
              </a:rPr>
              <a:t>的性状分离比应该接近（  </a:t>
            </a:r>
            <a:r>
              <a:rPr lang="en-US" sz="2000" b="1">
                <a:latin typeface="Times New Roman" panose="02020603050405020304" pitchFamily="18" charset="0"/>
                <a:ea typeface="黑体" panose="02010609060101010101" charset="-122"/>
                <a:cs typeface="Times New Roman" panose="02020603050405020304" pitchFamily="18" charset="0"/>
              </a:rPr>
              <a:t>     </a:t>
            </a:r>
            <a:r>
              <a:rPr sz="2000" b="1">
                <a:latin typeface="Times New Roman" panose="02020603050405020304" pitchFamily="18" charset="0"/>
                <a:ea typeface="黑体" panose="02010609060101010101" charset="-122"/>
                <a:cs typeface="Times New Roman" panose="02020603050405020304" pitchFamily="18" charset="0"/>
              </a:rPr>
              <a:t> ）</a:t>
            </a:r>
            <a:endParaRPr sz="2000" b="1">
              <a:latin typeface="Times New Roman" panose="02020603050405020304" pitchFamily="18" charset="0"/>
              <a:ea typeface="黑体" panose="02010609060101010101" charset="-122"/>
              <a:cs typeface="Times New Roman" panose="02020603050405020304" pitchFamily="18" charset="0"/>
            </a:endParaRPr>
          </a:p>
          <a:p>
            <a:pPr indent="0" algn="just"/>
            <a:r>
              <a:rPr sz="2000" b="1">
                <a:latin typeface="Times New Roman" panose="02020603050405020304" pitchFamily="18" charset="0"/>
                <a:ea typeface="黑体" panose="02010609060101010101" charset="-122"/>
                <a:cs typeface="Times New Roman" panose="02020603050405020304" pitchFamily="18" charset="0"/>
              </a:rPr>
              <a:t>A．1:6:15:20:15:6:1     </a:t>
            </a:r>
            <a:r>
              <a:rPr lang="en-US" sz="2000" b="1">
                <a:latin typeface="Times New Roman" panose="02020603050405020304" pitchFamily="18" charset="0"/>
                <a:ea typeface="黑体" panose="02010609060101010101" charset="-122"/>
                <a:cs typeface="Times New Roman" panose="02020603050405020304" pitchFamily="18" charset="0"/>
              </a:rPr>
              <a:t>           </a:t>
            </a:r>
            <a:r>
              <a:rPr sz="2000" b="1">
                <a:latin typeface="Times New Roman" panose="02020603050405020304" pitchFamily="18" charset="0"/>
                <a:ea typeface="黑体" panose="02010609060101010101" charset="-122"/>
                <a:cs typeface="Times New Roman" panose="02020603050405020304" pitchFamily="18" charset="0"/>
              </a:rPr>
              <a:t>B．1:5:16:20:16:5:1   </a:t>
            </a:r>
            <a:r>
              <a:rPr lang="en-US" sz="2000" b="1">
                <a:latin typeface="Times New Roman" panose="02020603050405020304" pitchFamily="18" charset="0"/>
                <a:ea typeface="黑体" panose="02010609060101010101" charset="-122"/>
                <a:cs typeface="Times New Roman" panose="02020603050405020304" pitchFamily="18" charset="0"/>
              </a:rPr>
              <a:t>             </a:t>
            </a:r>
            <a:r>
              <a:rPr sz="2000" b="1">
                <a:latin typeface="Times New Roman" panose="02020603050405020304" pitchFamily="18" charset="0"/>
                <a:ea typeface="黑体" panose="02010609060101010101" charset="-122"/>
                <a:cs typeface="Times New Roman" panose="02020603050405020304" pitchFamily="18" charset="0"/>
              </a:rPr>
              <a:t> C．1:6:10:30:10:6:1  </a:t>
            </a:r>
            <a:r>
              <a:rPr lang="en-US" sz="2000" b="1">
                <a:latin typeface="Times New Roman" panose="02020603050405020304" pitchFamily="18" charset="0"/>
                <a:ea typeface="黑体" panose="02010609060101010101" charset="-122"/>
                <a:cs typeface="Times New Roman" panose="02020603050405020304" pitchFamily="18" charset="0"/>
              </a:rPr>
              <a:t>            </a:t>
            </a:r>
            <a:r>
              <a:rPr sz="2000" b="1">
                <a:latin typeface="Times New Roman" panose="02020603050405020304" pitchFamily="18" charset="0"/>
                <a:ea typeface="黑体" panose="02010609060101010101" charset="-122"/>
                <a:cs typeface="Times New Roman" panose="02020603050405020304" pitchFamily="18" charset="0"/>
              </a:rPr>
              <a:t>  D．1:5:15:22:15:5:1</a:t>
            </a:r>
            <a:endParaRPr sz="2000" b="1">
              <a:latin typeface="Times New Roman" panose="02020603050405020304" pitchFamily="18" charset="0"/>
              <a:ea typeface="黑体" panose="02010609060101010101" charset="-122"/>
              <a:cs typeface="Times New Roman" panose="02020603050405020304" pitchFamily="18" charset="0"/>
            </a:endParaRPr>
          </a:p>
        </p:txBody>
      </p:sp>
      <p:sp>
        <p:nvSpPr>
          <p:cNvPr id="29" name="TextBox 10"/>
          <p:cNvSpPr txBox="1">
            <a:spLocks noChangeArrowheads="1"/>
          </p:cNvSpPr>
          <p:nvPr>
            <p:custDataLst>
              <p:tags r:id="rId5"/>
            </p:custDataLst>
          </p:nvPr>
        </p:nvSpPr>
        <p:spPr bwMode="auto">
          <a:xfrm>
            <a:off x="845185" y="1398270"/>
            <a:ext cx="56261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43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37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rPr>
              <a:t>A </a:t>
            </a:r>
            <a:endPar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2" name="文本框 1"/>
          <p:cNvSpPr txBox="1"/>
          <p:nvPr>
            <p:custDataLst>
              <p:tags r:id="rId6"/>
            </p:custDataLst>
          </p:nvPr>
        </p:nvSpPr>
        <p:spPr>
          <a:xfrm>
            <a:off x="0" y="4232910"/>
            <a:ext cx="12191365" cy="1630045"/>
          </a:xfrm>
          <a:prstGeom prst="rect">
            <a:avLst/>
          </a:prstGeom>
          <a:noFill/>
          <a:ln w="9525">
            <a:noFill/>
          </a:ln>
        </p:spPr>
        <p:txBody>
          <a:bodyPr wrap="square">
            <a:spAutoFit/>
          </a:bodyPr>
          <a:lstStyle/>
          <a:p>
            <a:pPr indent="0" algn="just"/>
            <a:r>
              <a:rPr lang="en-US" sz="2000" b="1">
                <a:latin typeface="Times New Roman" panose="02020603050405020304" pitchFamily="18" charset="0"/>
                <a:ea typeface="黑体" panose="02010609060101010101" charset="-122"/>
                <a:cs typeface="Times New Roman" panose="02020603050405020304" pitchFamily="18" charset="0"/>
              </a:rPr>
              <a:t>6</a:t>
            </a:r>
            <a:r>
              <a:rPr lang="zh-CN" sz="2000" b="1">
                <a:latin typeface="Times New Roman" panose="02020603050405020304" pitchFamily="18" charset="0"/>
                <a:ea typeface="黑体" panose="02010609060101010101" charset="-122"/>
                <a:cs typeface="Times New Roman" panose="02020603050405020304" pitchFamily="18" charset="0"/>
              </a:rPr>
              <a:t>．</a:t>
            </a:r>
            <a:r>
              <a:rPr sz="2000" b="1">
                <a:latin typeface="Times New Roman" panose="02020603050405020304" pitchFamily="18" charset="0"/>
                <a:ea typeface="黑体" panose="02010609060101010101" charset="-122"/>
                <a:cs typeface="Times New Roman" panose="02020603050405020304" pitchFamily="18" charset="0"/>
              </a:rPr>
              <a:t>（基因连锁）减数分裂中同源染色体配对形成四分体，四分体中的非姐妹染色单体之间经常发生交换。实验表明，某些生物体的有丝分裂偶尔也会发生交换，称为有丝分裂交换。图示为某高等动物一个表皮细胞发生的有丝分裂交换，其中D和d，E和e，F和f表示某对同源染色体上的三对等位基因。若该植物进行自交，如果减数分裂过程中不发生交叉互换，则后代中显性纯合子的概率为</a:t>
            </a:r>
            <a:r>
              <a:rPr lang="zh-CN" sz="2000" b="1">
                <a:latin typeface="Times New Roman" panose="02020603050405020304" pitchFamily="18" charset="0"/>
                <a:ea typeface="黑体" panose="02010609060101010101" charset="-122"/>
                <a:cs typeface="Times New Roman" panose="02020603050405020304" pitchFamily="18" charset="0"/>
              </a:rPr>
              <a:t>（</a:t>
            </a:r>
            <a:r>
              <a:rPr lang="en-US" altLang="zh-CN" sz="2000" b="1">
                <a:latin typeface="Times New Roman" panose="02020603050405020304" pitchFamily="18" charset="0"/>
                <a:ea typeface="黑体" panose="02010609060101010101" charset="-122"/>
                <a:cs typeface="Times New Roman" panose="02020603050405020304" pitchFamily="18" charset="0"/>
              </a:rPr>
              <a:t>      </a:t>
            </a:r>
            <a:r>
              <a:rPr lang="zh-CN" sz="2000" b="1">
                <a:latin typeface="Times New Roman" panose="02020603050405020304" pitchFamily="18" charset="0"/>
                <a:ea typeface="黑体" panose="02010609060101010101" charset="-122"/>
                <a:cs typeface="Times New Roman" panose="02020603050405020304" pitchFamily="18" charset="0"/>
              </a:rPr>
              <a:t>）</a:t>
            </a:r>
            <a:r>
              <a:rPr sz="2000" b="1">
                <a:latin typeface="Times New Roman" panose="02020603050405020304" pitchFamily="18" charset="0"/>
                <a:ea typeface="黑体" panose="02010609060101010101" charset="-122"/>
                <a:cs typeface="Times New Roman" panose="02020603050405020304" pitchFamily="18" charset="0"/>
              </a:rPr>
              <a:t>；若减数分裂过程中有一半生殖细胞发生下图所示交叉互换，则该概率为</a:t>
            </a:r>
            <a:r>
              <a:rPr lang="zh-CN" sz="2000" b="1">
                <a:latin typeface="Times New Roman" panose="02020603050405020304" pitchFamily="18" charset="0"/>
                <a:ea typeface="黑体" panose="02010609060101010101" charset="-122"/>
                <a:cs typeface="Times New Roman" panose="02020603050405020304" pitchFamily="18" charset="0"/>
              </a:rPr>
              <a:t>（</a:t>
            </a:r>
            <a:r>
              <a:rPr lang="en-US" altLang="zh-CN" sz="2000" b="1">
                <a:latin typeface="Times New Roman" panose="02020603050405020304" pitchFamily="18" charset="0"/>
                <a:ea typeface="黑体" panose="02010609060101010101" charset="-122"/>
                <a:cs typeface="Times New Roman" panose="02020603050405020304" pitchFamily="18" charset="0"/>
              </a:rPr>
              <a:t>      </a:t>
            </a:r>
            <a:r>
              <a:rPr lang="zh-CN" sz="2000" b="1">
                <a:latin typeface="Times New Roman" panose="02020603050405020304" pitchFamily="18" charset="0"/>
                <a:ea typeface="黑体" panose="02010609060101010101" charset="-122"/>
                <a:cs typeface="Times New Roman" panose="02020603050405020304" pitchFamily="18" charset="0"/>
              </a:rPr>
              <a:t>）</a:t>
            </a:r>
            <a:r>
              <a:rPr sz="2000" b="1">
                <a:latin typeface="Times New Roman" panose="02020603050405020304" pitchFamily="18" charset="0"/>
                <a:ea typeface="黑体" panose="02010609060101010101" charset="-122"/>
                <a:cs typeface="Times New Roman" panose="02020603050405020304" pitchFamily="18" charset="0"/>
              </a:rPr>
              <a:t>A．1/4；9/64</a:t>
            </a:r>
            <a:r>
              <a:rPr lang="en-US" sz="2000" b="1">
                <a:latin typeface="Times New Roman" panose="02020603050405020304" pitchFamily="18" charset="0"/>
                <a:ea typeface="黑体" panose="02010609060101010101" charset="-122"/>
                <a:cs typeface="Times New Roman" panose="02020603050405020304" pitchFamily="18" charset="0"/>
              </a:rPr>
              <a:t> </a:t>
            </a:r>
            <a:r>
              <a:rPr sz="2000" b="1">
                <a:latin typeface="Times New Roman" panose="02020603050405020304" pitchFamily="18" charset="0"/>
                <a:ea typeface="黑体" panose="02010609060101010101" charset="-122"/>
                <a:cs typeface="Times New Roman" panose="02020603050405020304" pitchFamily="18" charset="0"/>
              </a:rPr>
              <a:t> B．1/9；1/64</a:t>
            </a:r>
            <a:r>
              <a:rPr lang="en-US" sz="2000" b="1">
                <a:latin typeface="Times New Roman" panose="02020603050405020304" pitchFamily="18" charset="0"/>
                <a:ea typeface="黑体" panose="02010609060101010101" charset="-122"/>
                <a:cs typeface="Times New Roman" panose="02020603050405020304" pitchFamily="18" charset="0"/>
              </a:rPr>
              <a:t>  </a:t>
            </a:r>
            <a:r>
              <a:rPr sz="2000" b="1">
                <a:latin typeface="Times New Roman" panose="02020603050405020304" pitchFamily="18" charset="0"/>
                <a:ea typeface="黑体" panose="02010609060101010101" charset="-122"/>
                <a:cs typeface="Times New Roman" panose="02020603050405020304" pitchFamily="18" charset="0"/>
              </a:rPr>
              <a:t>C．1/9；9/64 </a:t>
            </a:r>
            <a:r>
              <a:rPr lang="en-US" sz="2000" b="1">
                <a:latin typeface="Times New Roman" panose="02020603050405020304" pitchFamily="18" charset="0"/>
                <a:ea typeface="黑体" panose="02010609060101010101" charset="-122"/>
                <a:cs typeface="Times New Roman" panose="02020603050405020304" pitchFamily="18" charset="0"/>
              </a:rPr>
              <a:t> </a:t>
            </a:r>
            <a:r>
              <a:rPr sz="2000" b="1">
                <a:latin typeface="Times New Roman" panose="02020603050405020304" pitchFamily="18" charset="0"/>
                <a:ea typeface="黑体" panose="02010609060101010101" charset="-122"/>
                <a:cs typeface="Times New Roman" panose="02020603050405020304" pitchFamily="18" charset="0"/>
              </a:rPr>
              <a:t>D．1/4；1/64</a:t>
            </a:r>
            <a:endParaRPr sz="2000" b="1">
              <a:latin typeface="Times New Roman" panose="02020603050405020304" pitchFamily="18" charset="0"/>
              <a:ea typeface="黑体" panose="02010609060101010101" charset="-122"/>
              <a:cs typeface="Times New Roman" panose="02020603050405020304" pitchFamily="18" charset="0"/>
            </a:endParaRPr>
          </a:p>
        </p:txBody>
      </p:sp>
      <p:sp>
        <p:nvSpPr>
          <p:cNvPr id="3" name="TextBox 10"/>
          <p:cNvSpPr txBox="1">
            <a:spLocks noChangeArrowheads="1"/>
          </p:cNvSpPr>
          <p:nvPr>
            <p:custDataLst>
              <p:tags r:id="rId7"/>
            </p:custDataLst>
          </p:nvPr>
        </p:nvSpPr>
        <p:spPr bwMode="auto">
          <a:xfrm>
            <a:off x="5118100" y="5369560"/>
            <a:ext cx="56261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43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37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rPr>
              <a:t>A </a:t>
            </a:r>
            <a:endPar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5" name="文本框 4"/>
          <p:cNvSpPr txBox="1"/>
          <p:nvPr>
            <p:custDataLst>
              <p:tags r:id="rId8"/>
            </p:custDataLst>
          </p:nvPr>
        </p:nvSpPr>
        <p:spPr>
          <a:xfrm>
            <a:off x="-1270" y="2089785"/>
            <a:ext cx="12192635" cy="2245360"/>
          </a:xfrm>
          <a:prstGeom prst="rect">
            <a:avLst/>
          </a:prstGeom>
          <a:noFill/>
          <a:ln w="9525">
            <a:noFill/>
          </a:ln>
        </p:spPr>
        <p:txBody>
          <a:bodyPr wrap="square">
            <a:spAutoFit/>
          </a:bodyPr>
          <a:lstStyle/>
          <a:p>
            <a:pPr indent="0" algn="just"/>
            <a:r>
              <a:rPr lang="en-US" altLang="zh-CN" sz="2000" b="1">
                <a:latin typeface="Times New Roman" panose="02020603050405020304" pitchFamily="18" charset="0"/>
                <a:ea typeface="黑体" panose="02010609060101010101" charset="-122"/>
                <a:cs typeface="Times New Roman" panose="02020603050405020304" pitchFamily="18" charset="0"/>
              </a:rPr>
              <a:t>5</a:t>
            </a:r>
            <a:r>
              <a:rPr lang="zh-CN" sz="2000" b="1">
                <a:latin typeface="Times New Roman" panose="02020603050405020304" pitchFamily="18" charset="0"/>
                <a:ea typeface="黑体" panose="02010609060101010101" charset="-122"/>
                <a:cs typeface="Times New Roman" panose="02020603050405020304" pitchFamily="18" charset="0"/>
              </a:rPr>
              <a:t>．</a:t>
            </a:r>
            <a:r>
              <a:rPr sz="2000" b="1">
                <a:latin typeface="Times New Roman" panose="02020603050405020304" pitchFamily="18" charset="0"/>
                <a:ea typeface="黑体" panose="02010609060101010101" charset="-122"/>
                <a:cs typeface="Times New Roman" panose="02020603050405020304" pitchFamily="18" charset="0"/>
              </a:rPr>
              <a:t>（基因互作）某植物花的红色和白色受多对等位基因控制，用该种植物的三个基因型不同的红花纯系（甲、乙、丙）分别与白花纯系杂交，其子一代都开红花，子二代都出现了白花植株，且红花和白花的比例分别为15:1、63:1、4095:1。下列描述正确是（   </a:t>
            </a:r>
            <a:r>
              <a:rPr lang="en-US" sz="2000" b="1">
                <a:latin typeface="Times New Roman" panose="02020603050405020304" pitchFamily="18" charset="0"/>
                <a:ea typeface="黑体" panose="02010609060101010101" charset="-122"/>
                <a:cs typeface="Times New Roman" panose="02020603050405020304" pitchFamily="18" charset="0"/>
              </a:rPr>
              <a:t>  </a:t>
            </a:r>
            <a:r>
              <a:rPr sz="2000" b="1">
                <a:latin typeface="Times New Roman" panose="02020603050405020304" pitchFamily="18" charset="0"/>
                <a:ea typeface="黑体" panose="02010609060101010101" charset="-122"/>
                <a:cs typeface="Times New Roman" panose="02020603050405020304" pitchFamily="18" charset="0"/>
              </a:rPr>
              <a:t>   ）</a:t>
            </a:r>
            <a:endParaRPr sz="2000" b="1">
              <a:latin typeface="Times New Roman" panose="02020603050405020304" pitchFamily="18" charset="0"/>
              <a:ea typeface="黑体" panose="02010609060101010101" charset="-122"/>
              <a:cs typeface="Times New Roman" panose="02020603050405020304" pitchFamily="18" charset="0"/>
            </a:endParaRPr>
          </a:p>
          <a:p>
            <a:pPr indent="0" algn="just"/>
            <a:r>
              <a:rPr sz="2000" b="1">
                <a:latin typeface="Times New Roman" panose="02020603050405020304" pitchFamily="18" charset="0"/>
                <a:ea typeface="黑体" panose="02010609060101010101" charset="-122"/>
                <a:cs typeface="Times New Roman" panose="02020603050405020304" pitchFamily="18" charset="0"/>
              </a:rPr>
              <a:t>A．这对相对性状至少受5对等位基因控制</a:t>
            </a:r>
            <a:endParaRPr sz="2000" b="1">
              <a:latin typeface="Times New Roman" panose="02020603050405020304" pitchFamily="18" charset="0"/>
              <a:ea typeface="黑体" panose="02010609060101010101" charset="-122"/>
              <a:cs typeface="Times New Roman" panose="02020603050405020304" pitchFamily="18" charset="0"/>
            </a:endParaRPr>
          </a:p>
          <a:p>
            <a:pPr indent="0" algn="just"/>
            <a:r>
              <a:rPr sz="2000" b="1">
                <a:latin typeface="Times New Roman" panose="02020603050405020304" pitchFamily="18" charset="0"/>
                <a:ea typeface="黑体" panose="02010609060101010101" charset="-122"/>
                <a:cs typeface="Times New Roman" panose="02020603050405020304" pitchFamily="18" charset="0"/>
              </a:rPr>
              <a:t>B．只有当每对基因都有显性基因存在时才表现为红色</a:t>
            </a:r>
            <a:endParaRPr sz="2000" b="1">
              <a:latin typeface="Times New Roman" panose="02020603050405020304" pitchFamily="18" charset="0"/>
              <a:ea typeface="黑体" panose="02010609060101010101" charset="-122"/>
              <a:cs typeface="Times New Roman" panose="02020603050405020304" pitchFamily="18" charset="0"/>
            </a:endParaRPr>
          </a:p>
          <a:p>
            <a:pPr indent="0" algn="just"/>
            <a:r>
              <a:rPr sz="2000" b="1">
                <a:latin typeface="Times New Roman" panose="02020603050405020304" pitchFamily="18" charset="0"/>
                <a:ea typeface="黑体" panose="02010609060101010101" charset="-122"/>
                <a:cs typeface="Times New Roman" panose="02020603050405020304" pitchFamily="18" charset="0"/>
              </a:rPr>
              <a:t>C．让甲和乙杂交，其子二代开白花概率的最大值是1/64</a:t>
            </a:r>
            <a:endParaRPr sz="2000" b="1">
              <a:latin typeface="Times New Roman" panose="02020603050405020304" pitchFamily="18" charset="0"/>
              <a:ea typeface="黑体" panose="02010609060101010101" charset="-122"/>
              <a:cs typeface="Times New Roman" panose="02020603050405020304" pitchFamily="18" charset="0"/>
            </a:endParaRPr>
          </a:p>
          <a:p>
            <a:pPr indent="0" algn="just"/>
            <a:r>
              <a:rPr sz="2000" b="1">
                <a:latin typeface="Times New Roman" panose="02020603050405020304" pitchFamily="18" charset="0"/>
                <a:ea typeface="黑体" panose="02010609060101010101" charset="-122"/>
                <a:cs typeface="Times New Roman" panose="02020603050405020304" pitchFamily="18" charset="0"/>
              </a:rPr>
              <a:t>D．让甲与白花纯系杂交的子一代测交，其子代红花：白花为3:1</a:t>
            </a:r>
            <a:endParaRPr sz="2000" b="1">
              <a:latin typeface="Times New Roman" panose="02020603050405020304" pitchFamily="18" charset="0"/>
              <a:ea typeface="黑体" panose="02010609060101010101" charset="-122"/>
              <a:cs typeface="Times New Roman" panose="02020603050405020304" pitchFamily="18" charset="0"/>
            </a:endParaRPr>
          </a:p>
        </p:txBody>
      </p:sp>
      <p:sp>
        <p:nvSpPr>
          <p:cNvPr id="6" name="TextBox 10"/>
          <p:cNvSpPr txBox="1">
            <a:spLocks noChangeArrowheads="1"/>
          </p:cNvSpPr>
          <p:nvPr>
            <p:custDataLst>
              <p:tags r:id="rId9"/>
            </p:custDataLst>
          </p:nvPr>
        </p:nvSpPr>
        <p:spPr bwMode="auto">
          <a:xfrm>
            <a:off x="5287010" y="2625090"/>
            <a:ext cx="56261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43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37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rPr>
              <a:t>D </a:t>
            </a:r>
            <a:endPar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pic>
        <p:nvPicPr>
          <p:cNvPr id="9" name="图片 4" descr="IMG_256"/>
          <p:cNvPicPr>
            <a:picLocks noChangeAspect="1"/>
          </p:cNvPicPr>
          <p:nvPr>
            <p:custDataLst>
              <p:tags r:id="rId11"/>
            </p:custDataLst>
          </p:nvPr>
        </p:nvPicPr>
        <p:blipFill>
          <a:blip r:embed="rId10"/>
          <a:stretch>
            <a:fillRect/>
          </a:stretch>
        </p:blipFill>
        <p:spPr>
          <a:xfrm>
            <a:off x="2971165" y="5762625"/>
            <a:ext cx="4856480" cy="1095375"/>
          </a:xfrm>
          <a:prstGeom prst="rect">
            <a:avLst/>
          </a:prstGeom>
          <a:noFill/>
          <a:ln w="9525">
            <a:noFill/>
          </a:ln>
        </p:spPr>
      </p:pic>
    </p:spTree>
    <p:custDataLst>
      <p:tags r:id="rId1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 grpId="0"/>
      <p:bldP spid="6"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5" name="文本框 4"/>
          <p:cNvSpPr txBox="1"/>
          <p:nvPr>
            <p:custDataLst>
              <p:tags r:id="rId3"/>
            </p:custDataLst>
          </p:nvPr>
        </p:nvSpPr>
        <p:spPr>
          <a:xfrm>
            <a:off x="-635" y="3005455"/>
            <a:ext cx="12192635" cy="3784600"/>
          </a:xfrm>
          <a:prstGeom prst="rect">
            <a:avLst/>
          </a:prstGeom>
          <a:noFill/>
          <a:ln w="9525">
            <a:noFill/>
          </a:ln>
        </p:spPr>
        <p:txBody>
          <a:bodyPr wrap="square">
            <a:spAutoFit/>
          </a:bodyPr>
          <a:lstStyle/>
          <a:p>
            <a:pPr indent="0" algn="just"/>
            <a:r>
              <a:rPr lang="en-US" altLang="zh-CN" sz="2000" b="1">
                <a:latin typeface="Times New Roman" panose="02020603050405020304" pitchFamily="18" charset="0"/>
                <a:ea typeface="黑体" panose="02010609060101010101" charset="-122"/>
                <a:cs typeface="Times New Roman" panose="02020603050405020304" pitchFamily="18" charset="0"/>
              </a:rPr>
              <a:t>8</a:t>
            </a:r>
            <a:r>
              <a:rPr lang="zh-CN" sz="2000" b="1">
                <a:latin typeface="Times New Roman" panose="02020603050405020304" pitchFamily="18" charset="0"/>
                <a:ea typeface="黑体" panose="02010609060101010101" charset="-122"/>
                <a:cs typeface="Times New Roman" panose="02020603050405020304" pitchFamily="18" charset="0"/>
              </a:rPr>
              <a:t>．</a:t>
            </a:r>
            <a:r>
              <a:rPr sz="2000" b="1">
                <a:latin typeface="Times New Roman" panose="02020603050405020304" pitchFamily="18" charset="0"/>
                <a:ea typeface="黑体" panose="02010609060101010101" charset="-122"/>
                <a:cs typeface="Times New Roman" panose="02020603050405020304" pitchFamily="18" charset="0"/>
              </a:rPr>
              <a:t>（基因连锁）某植物的高茎（B）对矮茎（b）为显性，花粉粒长形（D）对圆形（d）为显性，花粉粒非糯性（E）对花粉粒糯性（e）为显性，非糯性花粉遇碘液变蓝色，糯性花粉遇碘液呈棕色。现有品种甲（BBDDee）、乙（bbDDEE）、丙（BBddEE）和丁（bbddee），进行了如下两组实验。下列分析合理的是（   </a:t>
            </a:r>
            <a:r>
              <a:rPr lang="en-US" sz="2000" b="1">
                <a:latin typeface="Times New Roman" panose="02020603050405020304" pitchFamily="18" charset="0"/>
                <a:ea typeface="黑体" panose="02010609060101010101" charset="-122"/>
                <a:cs typeface="Times New Roman" panose="02020603050405020304" pitchFamily="18" charset="0"/>
              </a:rPr>
              <a:t>     </a:t>
            </a:r>
            <a:r>
              <a:rPr sz="2000" b="1">
                <a:latin typeface="Times New Roman" panose="02020603050405020304" pitchFamily="18" charset="0"/>
                <a:ea typeface="黑体" panose="02010609060101010101" charset="-122"/>
                <a:cs typeface="Times New Roman" panose="02020603050405020304" pitchFamily="18" charset="0"/>
              </a:rPr>
              <a:t>）</a:t>
            </a:r>
            <a:endParaRPr sz="2000" b="1">
              <a:latin typeface="Times New Roman" panose="02020603050405020304" pitchFamily="18" charset="0"/>
              <a:ea typeface="黑体" panose="02010609060101010101" charset="-122"/>
              <a:cs typeface="Times New Roman" panose="02020603050405020304" pitchFamily="18" charset="0"/>
            </a:endParaRPr>
          </a:p>
          <a:p>
            <a:pPr indent="0" algn="just"/>
            <a:endParaRPr sz="2000" b="1">
              <a:latin typeface="Times New Roman" panose="02020603050405020304" pitchFamily="18" charset="0"/>
              <a:ea typeface="黑体" panose="02010609060101010101" charset="-122"/>
              <a:cs typeface="Times New Roman" panose="02020603050405020304" pitchFamily="18" charset="0"/>
            </a:endParaRPr>
          </a:p>
          <a:p>
            <a:pPr indent="0" algn="just"/>
            <a:endParaRPr sz="2000" b="1">
              <a:latin typeface="Times New Roman" panose="02020603050405020304" pitchFamily="18" charset="0"/>
              <a:ea typeface="黑体" panose="02010609060101010101" charset="-122"/>
              <a:cs typeface="Times New Roman" panose="02020603050405020304" pitchFamily="18" charset="0"/>
            </a:endParaRPr>
          </a:p>
          <a:p>
            <a:pPr indent="0" algn="just"/>
            <a:endParaRPr sz="2000" b="1">
              <a:latin typeface="Times New Roman" panose="02020603050405020304" pitchFamily="18" charset="0"/>
              <a:ea typeface="黑体" panose="02010609060101010101" charset="-122"/>
              <a:cs typeface="Times New Roman" panose="02020603050405020304" pitchFamily="18" charset="0"/>
            </a:endParaRPr>
          </a:p>
          <a:p>
            <a:pPr indent="0" algn="just"/>
            <a:endParaRPr sz="2000" b="1">
              <a:latin typeface="Times New Roman" panose="02020603050405020304" pitchFamily="18" charset="0"/>
              <a:ea typeface="黑体" panose="02010609060101010101" charset="-122"/>
              <a:cs typeface="Times New Roman" panose="02020603050405020304" pitchFamily="18" charset="0"/>
            </a:endParaRPr>
          </a:p>
          <a:p>
            <a:pPr indent="0" algn="just"/>
            <a:r>
              <a:rPr sz="2000" b="1">
                <a:latin typeface="Times New Roman" panose="02020603050405020304" pitchFamily="18" charset="0"/>
                <a:ea typeface="黑体" panose="02010609060101010101" charset="-122"/>
                <a:cs typeface="Times New Roman" panose="02020603050405020304" pitchFamily="18" charset="0"/>
              </a:rPr>
              <a:t>A．由组合一可知，基因B/b和基因D/d位于两对非同源染色体上</a:t>
            </a:r>
            <a:endParaRPr sz="2000" b="1">
              <a:latin typeface="Times New Roman" panose="02020603050405020304" pitchFamily="18" charset="0"/>
              <a:ea typeface="黑体" panose="02010609060101010101" charset="-122"/>
              <a:cs typeface="Times New Roman" panose="02020603050405020304" pitchFamily="18" charset="0"/>
            </a:endParaRPr>
          </a:p>
          <a:p>
            <a:pPr indent="0" algn="just"/>
            <a:r>
              <a:rPr sz="2000" b="1">
                <a:latin typeface="Times New Roman" panose="02020603050405020304" pitchFamily="18" charset="0"/>
                <a:ea typeface="黑体" panose="02010609060101010101" charset="-122"/>
                <a:cs typeface="Times New Roman" panose="02020603050405020304" pitchFamily="18" charset="0"/>
              </a:rPr>
              <a:t>B．由组合二可知，基因E/e仅和基因B/b位于不同对同源染色体上</a:t>
            </a:r>
            <a:endParaRPr sz="2000" b="1">
              <a:latin typeface="Times New Roman" panose="02020603050405020304" pitchFamily="18" charset="0"/>
              <a:ea typeface="黑体" panose="02010609060101010101" charset="-122"/>
              <a:cs typeface="Times New Roman" panose="02020603050405020304" pitchFamily="18" charset="0"/>
            </a:endParaRPr>
          </a:p>
          <a:p>
            <a:pPr indent="0" algn="just"/>
            <a:r>
              <a:rPr sz="2000" b="1">
                <a:latin typeface="Times New Roman" panose="02020603050405020304" pitchFamily="18" charset="0"/>
                <a:ea typeface="黑体" panose="02010609060101010101" charset="-122"/>
                <a:cs typeface="Times New Roman" panose="02020603050405020304" pitchFamily="18" charset="0"/>
              </a:rPr>
              <a:t>C．若仅用花粉鉴定法即可验证基因自由组合定律，可选用的亲本组合有甲×丙、丙×丁</a:t>
            </a:r>
            <a:endParaRPr sz="2000" b="1">
              <a:latin typeface="Times New Roman" panose="02020603050405020304" pitchFamily="18" charset="0"/>
              <a:ea typeface="黑体" panose="02010609060101010101" charset="-122"/>
              <a:cs typeface="Times New Roman" panose="02020603050405020304" pitchFamily="18" charset="0"/>
            </a:endParaRPr>
          </a:p>
          <a:p>
            <a:pPr indent="0" algn="just"/>
            <a:r>
              <a:rPr sz="2000" b="1">
                <a:latin typeface="Times New Roman" panose="02020603050405020304" pitchFamily="18" charset="0"/>
                <a:ea typeface="黑体" panose="02010609060101010101" charset="-122"/>
                <a:cs typeface="Times New Roman" panose="02020603050405020304" pitchFamily="18" charset="0"/>
              </a:rPr>
              <a:t>D．除单独使用花粉鉴定法外，可用于验证基因自由组合定律的亲本组合另有2个</a:t>
            </a:r>
            <a:endParaRPr sz="2000" b="1">
              <a:latin typeface="Times New Roman" panose="02020603050405020304" pitchFamily="18" charset="0"/>
              <a:ea typeface="黑体" panose="02010609060101010101" charset="-122"/>
              <a:cs typeface="Times New Roman" panose="02020603050405020304" pitchFamily="18" charset="0"/>
            </a:endParaRPr>
          </a:p>
        </p:txBody>
      </p:sp>
      <p:sp>
        <p:nvSpPr>
          <p:cNvPr id="4" name="文本框 3"/>
          <p:cNvSpPr txBox="1"/>
          <p:nvPr>
            <p:custDataLst>
              <p:tags r:id="rId4"/>
            </p:custDataLst>
          </p:nvPr>
        </p:nvSpPr>
        <p:spPr>
          <a:xfrm>
            <a:off x="1270" y="38100"/>
            <a:ext cx="12192635" cy="521970"/>
          </a:xfrm>
          <a:prstGeom prst="rect">
            <a:avLst/>
          </a:prstGeom>
          <a:noFill/>
        </p:spPr>
        <p:txBody>
          <a:bodyPr wrap="square" rtlCol="0">
            <a:spAutoFit/>
          </a:bodyPr>
          <a:lstStyle/>
          <a:p>
            <a:pPr algn="ctr"/>
            <a:r>
              <a:rPr lang="zh-CN" altLang="en-US" sz="2800" b="1" smtClean="0">
                <a:solidFill>
                  <a:srgbClr val="0A0AF4"/>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自由组合定律的拓展训练</a:t>
            </a:r>
            <a:endParaRPr lang="zh-CN" altLang="en-US" sz="2800" b="1" smtClean="0">
              <a:solidFill>
                <a:srgbClr val="0A0AF4"/>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endParaRPr>
          </a:p>
        </p:txBody>
      </p:sp>
      <p:sp>
        <p:nvSpPr>
          <p:cNvPr id="100" name="文本框 99"/>
          <p:cNvSpPr txBox="1"/>
          <p:nvPr>
            <p:custDataLst>
              <p:tags r:id="rId5"/>
            </p:custDataLst>
          </p:nvPr>
        </p:nvSpPr>
        <p:spPr>
          <a:xfrm>
            <a:off x="1270" y="490220"/>
            <a:ext cx="12192635" cy="2553335"/>
          </a:xfrm>
          <a:prstGeom prst="rect">
            <a:avLst/>
          </a:prstGeom>
          <a:noFill/>
          <a:ln w="9525">
            <a:noFill/>
          </a:ln>
        </p:spPr>
        <p:txBody>
          <a:bodyPr wrap="square">
            <a:spAutoFit/>
          </a:bodyPr>
          <a:lstStyle/>
          <a:p>
            <a:pPr indent="0" algn="just"/>
            <a:r>
              <a:rPr lang="en-US" sz="2000" b="1">
                <a:latin typeface="Times New Roman" panose="02020603050405020304" pitchFamily="18" charset="0"/>
                <a:ea typeface="黑体" panose="02010609060101010101" charset="-122"/>
                <a:cs typeface="Times New Roman" panose="02020603050405020304" pitchFamily="18" charset="0"/>
              </a:rPr>
              <a:t>7</a:t>
            </a:r>
            <a:r>
              <a:rPr lang="zh-CN" sz="2000" b="1">
                <a:latin typeface="Times New Roman" panose="02020603050405020304" pitchFamily="18" charset="0"/>
                <a:ea typeface="黑体" panose="02010609060101010101" charset="-122"/>
                <a:cs typeface="Times New Roman" panose="02020603050405020304" pitchFamily="18" charset="0"/>
              </a:rPr>
              <a:t>．</a:t>
            </a:r>
            <a:r>
              <a:rPr sz="2000" b="1">
                <a:latin typeface="Times New Roman" panose="02020603050405020304" pitchFamily="18" charset="0"/>
                <a:ea typeface="黑体" panose="02010609060101010101" charset="-122"/>
                <a:cs typeface="Times New Roman" panose="02020603050405020304" pitchFamily="18" charset="0"/>
              </a:rPr>
              <a:t>（基因连锁）某水稻的宽叶（A）)对窄叶（a）为显性，花粉粒非糯性（E）对花粉粒糯性（e）为显性，花粉粒长形（R）对圆形（r）为显性。非糯性花粉遇碘变蓝黑色，糯性花粉遇碘呈橙红色，现用品种甲（aaeerr）、乙（aaEERR）、丙（AAeeRR）和丁（AAEErr）进行杂交实验。若不考虑交叉互换等变异，以下有关叙述错误的是（</a:t>
            </a:r>
            <a:r>
              <a:rPr lang="en-US" sz="2000" b="1">
                <a:latin typeface="Times New Roman" panose="02020603050405020304" pitchFamily="18" charset="0"/>
                <a:ea typeface="黑体" panose="02010609060101010101" charset="-122"/>
                <a:cs typeface="Times New Roman" panose="02020603050405020304" pitchFamily="18" charset="0"/>
              </a:rPr>
              <a:t> </a:t>
            </a:r>
            <a:r>
              <a:rPr sz="2000" b="1">
                <a:latin typeface="Times New Roman" panose="02020603050405020304" pitchFamily="18" charset="0"/>
                <a:ea typeface="黑体" panose="02010609060101010101" charset="-122"/>
                <a:cs typeface="Times New Roman" panose="02020603050405020304" pitchFamily="18" charset="0"/>
              </a:rPr>
              <a:t> </a:t>
            </a:r>
            <a:r>
              <a:rPr lang="en-US" sz="2000" b="1">
                <a:latin typeface="Times New Roman" panose="02020603050405020304" pitchFamily="18" charset="0"/>
                <a:ea typeface="黑体" panose="02010609060101010101" charset="-122"/>
                <a:cs typeface="Times New Roman" panose="02020603050405020304" pitchFamily="18" charset="0"/>
              </a:rPr>
              <a:t>    </a:t>
            </a:r>
            <a:r>
              <a:rPr sz="2000" b="1">
                <a:latin typeface="Times New Roman" panose="02020603050405020304" pitchFamily="18" charset="0"/>
                <a:ea typeface="黑体" panose="02010609060101010101" charset="-122"/>
                <a:cs typeface="Times New Roman" panose="02020603050405020304" pitchFamily="18" charset="0"/>
              </a:rPr>
              <a:t>  ）</a:t>
            </a:r>
            <a:endParaRPr sz="2000" b="1">
              <a:latin typeface="Times New Roman" panose="02020603050405020304" pitchFamily="18" charset="0"/>
              <a:ea typeface="黑体" panose="02010609060101010101" charset="-122"/>
              <a:cs typeface="Times New Roman" panose="02020603050405020304" pitchFamily="18" charset="0"/>
            </a:endParaRPr>
          </a:p>
          <a:p>
            <a:pPr indent="0" algn="just"/>
            <a:r>
              <a:rPr sz="2000" b="1">
                <a:latin typeface="Times New Roman" panose="02020603050405020304" pitchFamily="18" charset="0"/>
                <a:ea typeface="黑体" panose="02010609060101010101" charset="-122"/>
                <a:cs typeface="Times New Roman" panose="02020603050405020304" pitchFamily="18" charset="0"/>
              </a:rPr>
              <a:t>A．若三对基因遵循自由组合定律，则甲和丁杂交后代产生的4种配子比例为1:1:1:1</a:t>
            </a:r>
            <a:endParaRPr sz="2000" b="1">
              <a:latin typeface="Times New Roman" panose="02020603050405020304" pitchFamily="18" charset="0"/>
              <a:ea typeface="黑体" panose="02010609060101010101" charset="-122"/>
              <a:cs typeface="Times New Roman" panose="02020603050405020304" pitchFamily="18" charset="0"/>
            </a:endParaRPr>
          </a:p>
          <a:p>
            <a:pPr indent="0" algn="just"/>
            <a:r>
              <a:rPr sz="2000" b="1">
                <a:latin typeface="Times New Roman" panose="02020603050405020304" pitchFamily="18" charset="0"/>
                <a:ea typeface="黑体" panose="02010609060101010101" charset="-122"/>
                <a:cs typeface="Times New Roman" panose="02020603050405020304" pitchFamily="18" charset="0"/>
              </a:rPr>
              <a:t>B．若利用花粉鉴定法来验证自由组合定律，则应选用甲×乙或丙×丁的亲本组合</a:t>
            </a:r>
            <a:endParaRPr sz="2000" b="1">
              <a:latin typeface="Times New Roman" panose="02020603050405020304" pitchFamily="18" charset="0"/>
              <a:ea typeface="黑体" panose="02010609060101010101" charset="-122"/>
              <a:cs typeface="Times New Roman" panose="02020603050405020304" pitchFamily="18" charset="0"/>
            </a:endParaRPr>
          </a:p>
          <a:p>
            <a:pPr indent="0" algn="just"/>
            <a:r>
              <a:rPr sz="2000" b="1">
                <a:latin typeface="Times New Roman" panose="02020603050405020304" pitchFamily="18" charset="0"/>
                <a:ea typeface="黑体" panose="02010609060101010101" charset="-122"/>
                <a:cs typeface="Times New Roman" panose="02020603050405020304" pitchFamily="18" charset="0"/>
              </a:rPr>
              <a:t>C．让甲与丙杂交产生F</a:t>
            </a:r>
            <a:r>
              <a:rPr sz="2000" b="1" baseline="-25000">
                <a:latin typeface="Times New Roman" panose="02020603050405020304" pitchFamily="18" charset="0"/>
                <a:ea typeface="黑体" panose="02010609060101010101" charset="-122"/>
                <a:cs typeface="Times New Roman" panose="02020603050405020304" pitchFamily="18" charset="0"/>
              </a:rPr>
              <a:t>1</a:t>
            </a:r>
            <a:r>
              <a:rPr sz="2000" b="1">
                <a:latin typeface="Times New Roman" panose="02020603050405020304" pitchFamily="18" charset="0"/>
                <a:ea typeface="黑体" panose="02010609060101010101" charset="-122"/>
                <a:cs typeface="Times New Roman" panose="02020603050405020304" pitchFamily="18" charset="0"/>
              </a:rPr>
              <a:t>，若F</a:t>
            </a:r>
            <a:r>
              <a:rPr sz="2000" b="1" baseline="-25000">
                <a:latin typeface="Times New Roman" panose="02020603050405020304" pitchFamily="18" charset="0"/>
                <a:ea typeface="黑体" panose="02010609060101010101" charset="-122"/>
                <a:cs typeface="Times New Roman" panose="02020603050405020304" pitchFamily="18" charset="0"/>
              </a:rPr>
              <a:t>1</a:t>
            </a:r>
            <a:r>
              <a:rPr sz="2000" b="1">
                <a:latin typeface="Times New Roman" panose="02020603050405020304" pitchFamily="18" charset="0"/>
                <a:ea typeface="黑体" panose="02010609060101010101" charset="-122"/>
                <a:cs typeface="Times New Roman" panose="02020603050405020304" pitchFamily="18" charset="0"/>
              </a:rPr>
              <a:t>与甲回交后代只有2种表现型且比例为1:1，则A与r位于同一条染色体上</a:t>
            </a:r>
            <a:endParaRPr sz="2000" b="1">
              <a:latin typeface="Times New Roman" panose="02020603050405020304" pitchFamily="18" charset="0"/>
              <a:ea typeface="黑体" panose="02010609060101010101" charset="-122"/>
              <a:cs typeface="Times New Roman" panose="02020603050405020304" pitchFamily="18" charset="0"/>
            </a:endParaRPr>
          </a:p>
          <a:p>
            <a:pPr indent="0" algn="just"/>
            <a:r>
              <a:rPr sz="2000" b="1">
                <a:latin typeface="Times New Roman" panose="02020603050405020304" pitchFamily="18" charset="0"/>
                <a:ea typeface="黑体" panose="02010609060101010101" charset="-122"/>
                <a:cs typeface="Times New Roman" panose="02020603050405020304" pitchFamily="18" charset="0"/>
              </a:rPr>
              <a:t>D．让甲与丙杂交产生F</a:t>
            </a:r>
            <a:r>
              <a:rPr sz="2000" b="1" baseline="-25000">
                <a:latin typeface="Times New Roman" panose="02020603050405020304" pitchFamily="18" charset="0"/>
                <a:ea typeface="黑体" panose="02010609060101010101" charset="-122"/>
                <a:cs typeface="Times New Roman" panose="02020603050405020304" pitchFamily="18" charset="0"/>
              </a:rPr>
              <a:t>1</a:t>
            </a:r>
            <a:r>
              <a:rPr sz="2000" b="1">
                <a:latin typeface="Times New Roman" panose="02020603050405020304" pitchFamily="18" charset="0"/>
                <a:ea typeface="黑体" panose="02010609060101010101" charset="-122"/>
                <a:cs typeface="Times New Roman" panose="02020603050405020304" pitchFamily="18" charset="0"/>
              </a:rPr>
              <a:t>，若F</a:t>
            </a:r>
            <a:r>
              <a:rPr sz="2000" b="1" baseline="-25000">
                <a:latin typeface="Times New Roman" panose="02020603050405020304" pitchFamily="18" charset="0"/>
                <a:ea typeface="黑体" panose="02010609060101010101" charset="-122"/>
                <a:cs typeface="Times New Roman" panose="02020603050405020304" pitchFamily="18" charset="0"/>
              </a:rPr>
              <a:t>1</a:t>
            </a:r>
            <a:r>
              <a:rPr sz="2000" b="1">
                <a:latin typeface="Times New Roman" panose="02020603050405020304" pitchFamily="18" charset="0"/>
                <a:ea typeface="黑体" panose="02010609060101010101" charset="-122"/>
                <a:cs typeface="Times New Roman" panose="02020603050405020304" pitchFamily="18" charset="0"/>
              </a:rPr>
              <a:t>自交后代有2种表现型且比例为3:1，则A、a与R、r位于同一对同源染色体上</a:t>
            </a:r>
            <a:endParaRPr sz="2000" b="1">
              <a:latin typeface="Times New Roman" panose="02020603050405020304" pitchFamily="18" charset="0"/>
              <a:ea typeface="黑体" panose="02010609060101010101" charset="-122"/>
              <a:cs typeface="Times New Roman" panose="02020603050405020304" pitchFamily="18" charset="0"/>
            </a:endParaRPr>
          </a:p>
        </p:txBody>
      </p:sp>
      <p:sp>
        <p:nvSpPr>
          <p:cNvPr id="29" name="TextBox 10"/>
          <p:cNvSpPr txBox="1">
            <a:spLocks noChangeArrowheads="1"/>
          </p:cNvSpPr>
          <p:nvPr>
            <p:custDataLst>
              <p:tags r:id="rId6"/>
            </p:custDataLst>
          </p:nvPr>
        </p:nvSpPr>
        <p:spPr bwMode="auto">
          <a:xfrm>
            <a:off x="2891155" y="1336675"/>
            <a:ext cx="56261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43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37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rPr>
              <a:t>C </a:t>
            </a:r>
            <a:endPar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6" name="TextBox 10"/>
          <p:cNvSpPr txBox="1">
            <a:spLocks noChangeArrowheads="1"/>
          </p:cNvSpPr>
          <p:nvPr>
            <p:custDataLst>
              <p:tags r:id="rId7"/>
            </p:custDataLst>
          </p:nvPr>
        </p:nvSpPr>
        <p:spPr bwMode="auto">
          <a:xfrm>
            <a:off x="571500" y="3858895"/>
            <a:ext cx="56261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43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37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rPr>
              <a:t>D </a:t>
            </a:r>
            <a:endPar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graphicFrame>
        <p:nvGraphicFramePr>
          <p:cNvPr id="20" name="表格 19"/>
          <p:cNvGraphicFramePr>
            <a:graphicFrameLocks noGrp="1"/>
          </p:cNvGraphicFramePr>
          <p:nvPr>
            <p:custDataLst>
              <p:tags r:id="rId8"/>
            </p:custDataLst>
          </p:nvPr>
        </p:nvGraphicFramePr>
        <p:xfrm>
          <a:off x="2853055" y="4183380"/>
          <a:ext cx="6484620" cy="1188720"/>
        </p:xfrm>
        <a:graphic>
          <a:graphicData uri="http://schemas.openxmlformats.org/drawingml/2006/table">
            <a:tbl>
              <a:tblPr firstRow="1" bandRow="1">
                <a:tableStyleId>{0505E3EF-67EA-436B-97B2-0124C06EBD24}</a:tableStyleId>
              </a:tblPr>
              <a:tblGrid>
                <a:gridCol w="1336040"/>
                <a:gridCol w="996315"/>
                <a:gridCol w="4152265"/>
              </a:tblGrid>
              <a:tr h="365760">
                <a:tc>
                  <a:txBody>
                    <a:bodyPr vert="horz" wrap="square"/>
                    <a:lstStyle/>
                    <a:p>
                      <a:pPr algn="ctr">
                        <a:buNone/>
                      </a:pPr>
                      <a:r>
                        <a:rPr lang="zh-CN" altLang="en-US" sz="2000" b="1">
                          <a:latin typeface="Times New Roman" panose="02020603050405020304" pitchFamily="18" charset="0"/>
                          <a:ea typeface="黑体" panose="02010609060101010101" charset="-122"/>
                        </a:rPr>
                        <a:t>实验组合</a:t>
                      </a:r>
                      <a:endParaRPr lang="zh-CN" altLang="en-US" sz="2000" b="1">
                        <a:latin typeface="Times New Roman" panose="02020603050405020304" pitchFamily="18" charset="0"/>
                        <a:ea typeface="黑体" panose="02010609060101010101" charset="-122"/>
                      </a:endParaRPr>
                    </a:p>
                  </a:txBody>
                  <a:tcPr anchor="ctr"/>
                </a:tc>
                <a:tc>
                  <a:txBody>
                    <a:bodyPr vert="horz" wrap="square"/>
                    <a:lstStyle/>
                    <a:p>
                      <a:pPr algn="ctr">
                        <a:buNone/>
                      </a:pPr>
                      <a:r>
                        <a:rPr lang="zh-CN" altLang="en-US" sz="2000" b="1">
                          <a:latin typeface="Times New Roman" panose="02020603050405020304" pitchFamily="18" charset="0"/>
                          <a:ea typeface="黑体" panose="02010609060101010101" charset="-122"/>
                        </a:rPr>
                        <a:t>亲本</a:t>
                      </a:r>
                      <a:endParaRPr lang="zh-CN" altLang="en-US" sz="2000" b="1">
                        <a:latin typeface="Times New Roman" panose="02020603050405020304" pitchFamily="18" charset="0"/>
                        <a:ea typeface="黑体" panose="02010609060101010101" charset="-122"/>
                      </a:endParaRPr>
                    </a:p>
                  </a:txBody>
                  <a:tcPr anchor="ctr"/>
                </a:tc>
                <a:tc>
                  <a:txBody>
                    <a:bodyPr vert="horz" wrap="square"/>
                    <a:lstStyle/>
                    <a:p>
                      <a:pPr algn="ctr">
                        <a:buNone/>
                      </a:pPr>
                      <a:r>
                        <a:rPr lang="zh-CN" altLang="en-US" sz="2000" b="1">
                          <a:latin typeface="Times New Roman" panose="02020603050405020304" pitchFamily="18" charset="0"/>
                          <a:ea typeface="黑体" panose="02010609060101010101" charset="-122"/>
                          <a:cs typeface="Times New Roman" panose="02020603050405020304" pitchFamily="18" charset="0"/>
                        </a:rPr>
                        <a:t>F</a:t>
                      </a:r>
                      <a:r>
                        <a:rPr lang="zh-CN" altLang="en-US" sz="2000" b="1" baseline="-25000">
                          <a:latin typeface="Times New Roman" panose="02020603050405020304" pitchFamily="18" charset="0"/>
                          <a:ea typeface="黑体" panose="02010609060101010101" charset="-122"/>
                          <a:cs typeface="Times New Roman" panose="02020603050405020304" pitchFamily="18" charset="0"/>
                        </a:rPr>
                        <a:t>1</a:t>
                      </a:r>
                      <a:r>
                        <a:rPr lang="zh-CN" altLang="en-US" sz="2000" b="1">
                          <a:latin typeface="Times New Roman" panose="02020603050405020304" pitchFamily="18" charset="0"/>
                          <a:ea typeface="黑体" panose="02010609060101010101" charset="-122"/>
                          <a:cs typeface="Times New Roman" panose="02020603050405020304" pitchFamily="18" charset="0"/>
                        </a:rPr>
                        <a:t>生殖细胞</a:t>
                      </a:r>
                      <a:endParaRPr lang="zh-CN" altLang="en-US" sz="2000" b="1">
                        <a:latin typeface="Times New Roman" panose="02020603050405020304" pitchFamily="18" charset="0"/>
                        <a:ea typeface="黑体" panose="02010609060101010101" charset="-122"/>
                        <a:cs typeface="Times New Roman" panose="02020603050405020304" pitchFamily="18" charset="0"/>
                      </a:endParaRPr>
                    </a:p>
                  </a:txBody>
                  <a:tcPr anchor="ctr"/>
                </a:tc>
              </a:tr>
              <a:tr h="365760">
                <a:tc>
                  <a:txBody>
                    <a:bodyPr vert="horz" wrap="square"/>
                    <a:lstStyle/>
                    <a:p>
                      <a:pPr algn="ctr">
                        <a:buNone/>
                      </a:pPr>
                      <a:r>
                        <a:rPr lang="zh-CN" altLang="en-US" sz="2000" b="1">
                          <a:latin typeface="Times New Roman" panose="02020603050405020304" pitchFamily="18" charset="0"/>
                          <a:ea typeface="黑体" panose="02010609060101010101" charset="-122"/>
                        </a:rPr>
                        <a:t>组合一</a:t>
                      </a:r>
                      <a:endParaRPr lang="zh-CN" altLang="en-US" sz="2000" b="1">
                        <a:latin typeface="Times New Roman" panose="02020603050405020304" pitchFamily="18" charset="0"/>
                        <a:ea typeface="黑体" panose="02010609060101010101" charset="-122"/>
                      </a:endParaRPr>
                    </a:p>
                  </a:txBody>
                  <a:tcPr anchor="ctr"/>
                </a:tc>
                <a:tc>
                  <a:txBody>
                    <a:bodyPr vert="horz" wrap="square"/>
                    <a:lstStyle/>
                    <a:p>
                      <a:pPr algn="ctr">
                        <a:buNone/>
                      </a:pPr>
                      <a:r>
                        <a:rPr lang="zh-CN" altLang="en-US" sz="2000" b="1">
                          <a:latin typeface="Times New Roman" panose="02020603050405020304" pitchFamily="18" charset="0"/>
                          <a:ea typeface="黑体" panose="02010609060101010101" charset="-122"/>
                        </a:rPr>
                        <a:t>甲×丁</a:t>
                      </a:r>
                      <a:endParaRPr lang="zh-CN" altLang="en-US" sz="2000" b="1">
                        <a:latin typeface="Times New Roman" panose="02020603050405020304" pitchFamily="18" charset="0"/>
                        <a:ea typeface="黑体" panose="02010609060101010101" charset="-122"/>
                      </a:endParaRPr>
                    </a:p>
                  </a:txBody>
                  <a:tcPr anchor="ctr"/>
                </a:tc>
                <a:tc>
                  <a:txBody>
                    <a:bodyPr vert="horz" wrap="square"/>
                    <a:lstStyle/>
                    <a:p>
                      <a:pPr algn="ctr">
                        <a:buNone/>
                      </a:pPr>
                      <a:r>
                        <a:rPr lang="zh-CN" altLang="en-US" sz="2000" b="1">
                          <a:latin typeface="Times New Roman" panose="02020603050405020304" pitchFamily="18" charset="0"/>
                          <a:ea typeface="黑体" panose="02010609060101010101" charset="-122"/>
                          <a:cs typeface="Times New Roman" panose="02020603050405020304" pitchFamily="18" charset="0"/>
                        </a:rPr>
                        <a:t>BDe：Bde：bDe：bde=4：1：1：4</a:t>
                      </a:r>
                      <a:endParaRPr lang="zh-CN" altLang="en-US" sz="2000" b="1">
                        <a:latin typeface="Times New Roman" panose="02020603050405020304" pitchFamily="18" charset="0"/>
                        <a:ea typeface="黑体" panose="02010609060101010101" charset="-122"/>
                        <a:cs typeface="Times New Roman" panose="02020603050405020304" pitchFamily="18" charset="0"/>
                      </a:endParaRPr>
                    </a:p>
                  </a:txBody>
                  <a:tcPr anchor="ctr"/>
                </a:tc>
              </a:tr>
              <a:tr h="365760">
                <a:tc>
                  <a:txBody>
                    <a:bodyPr vert="horz" wrap="square"/>
                    <a:lstStyle/>
                    <a:p>
                      <a:pPr algn="ctr">
                        <a:buNone/>
                      </a:pPr>
                      <a:r>
                        <a:rPr lang="zh-CN" altLang="en-US" sz="2000" b="1">
                          <a:latin typeface="Times New Roman" panose="02020603050405020304" pitchFamily="18" charset="0"/>
                          <a:ea typeface="黑体" panose="02010609060101010101" charset="-122"/>
                        </a:rPr>
                        <a:t>组合二</a:t>
                      </a:r>
                      <a:endParaRPr lang="zh-CN" altLang="en-US" sz="2000" b="1">
                        <a:latin typeface="Times New Roman" panose="02020603050405020304" pitchFamily="18" charset="0"/>
                        <a:ea typeface="黑体" panose="02010609060101010101" charset="-122"/>
                      </a:endParaRPr>
                    </a:p>
                  </a:txBody>
                  <a:tcPr anchor="ctr"/>
                </a:tc>
                <a:tc>
                  <a:txBody>
                    <a:bodyPr vert="horz" wrap="square"/>
                    <a:lstStyle/>
                    <a:p>
                      <a:pPr algn="ctr">
                        <a:buNone/>
                      </a:pPr>
                      <a:r>
                        <a:rPr lang="zh-CN" altLang="en-US" sz="2000" b="1">
                          <a:latin typeface="Times New Roman" panose="02020603050405020304" pitchFamily="18" charset="0"/>
                          <a:ea typeface="黑体" panose="02010609060101010101" charset="-122"/>
                        </a:rPr>
                        <a:t>丙×丁</a:t>
                      </a:r>
                      <a:endParaRPr lang="zh-CN" altLang="en-US" sz="2000" b="1">
                        <a:latin typeface="Times New Roman" panose="02020603050405020304" pitchFamily="18" charset="0"/>
                        <a:ea typeface="黑体" panose="02010609060101010101" charset="-122"/>
                      </a:endParaRPr>
                    </a:p>
                  </a:txBody>
                  <a:tcPr anchor="ctr"/>
                </a:tc>
                <a:tc>
                  <a:txBody>
                    <a:bodyPr vert="horz" wrap="square"/>
                    <a:lstStyle/>
                    <a:p>
                      <a:pPr algn="ctr">
                        <a:buNone/>
                      </a:pPr>
                      <a:r>
                        <a:rPr lang="zh-CN" altLang="en-US" sz="2000" b="1">
                          <a:latin typeface="Times New Roman" panose="02020603050405020304" pitchFamily="18" charset="0"/>
                          <a:ea typeface="黑体" panose="02010609060101010101" charset="-122"/>
                          <a:cs typeface="Times New Roman" panose="02020603050405020304" pitchFamily="18" charset="0"/>
                        </a:rPr>
                        <a:t>BdE：Bde：bdE：bde=1：1：1：1</a:t>
                      </a:r>
                      <a:endParaRPr lang="zh-CN" altLang="en-US" sz="2000" b="1">
                        <a:latin typeface="Times New Roman" panose="02020603050405020304" pitchFamily="18" charset="0"/>
                        <a:ea typeface="黑体" panose="02010609060101010101" charset="-122"/>
                        <a:cs typeface="Times New Roman" panose="02020603050405020304" pitchFamily="18" charset="0"/>
                      </a:endParaRPr>
                    </a:p>
                  </a:txBody>
                  <a:tcPr anchor="ctr"/>
                </a:tc>
              </a:tr>
            </a:tbl>
          </a:graphicData>
        </a:graphic>
      </p:graphicFrame>
    </p:spTree>
    <p:custDataLst>
      <p:tags r:id="rId9"/>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6"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5" name="文本框 4"/>
          <p:cNvSpPr txBox="1"/>
          <p:nvPr>
            <p:custDataLst>
              <p:tags r:id="rId3"/>
            </p:custDataLst>
          </p:nvPr>
        </p:nvSpPr>
        <p:spPr>
          <a:xfrm>
            <a:off x="1270" y="2880360"/>
            <a:ext cx="12192635" cy="1322070"/>
          </a:xfrm>
          <a:prstGeom prst="rect">
            <a:avLst/>
          </a:prstGeom>
          <a:noFill/>
          <a:ln w="9525">
            <a:noFill/>
          </a:ln>
        </p:spPr>
        <p:txBody>
          <a:bodyPr wrap="square">
            <a:spAutoFit/>
          </a:bodyPr>
          <a:lstStyle/>
          <a:p>
            <a:pPr indent="0" algn="just"/>
            <a:r>
              <a:rPr lang="en-US" altLang="zh-CN" sz="2000" b="1">
                <a:latin typeface="Times New Roman" panose="02020603050405020304" pitchFamily="18" charset="0"/>
                <a:ea typeface="黑体" panose="02010609060101010101" charset="-122"/>
                <a:cs typeface="Times New Roman" panose="02020603050405020304" pitchFamily="18" charset="0"/>
              </a:rPr>
              <a:t>10</a:t>
            </a:r>
            <a:r>
              <a:rPr lang="zh-CN" sz="2000" b="1">
                <a:latin typeface="Times New Roman" panose="02020603050405020304" pitchFamily="18" charset="0"/>
                <a:ea typeface="黑体" panose="02010609060101010101" charset="-122"/>
                <a:cs typeface="Times New Roman" panose="02020603050405020304" pitchFamily="18" charset="0"/>
              </a:rPr>
              <a:t>．</a:t>
            </a:r>
            <a:r>
              <a:rPr sz="2000" b="1">
                <a:latin typeface="Times New Roman" panose="02020603050405020304" pitchFamily="18" charset="0"/>
                <a:ea typeface="黑体" panose="02010609060101010101" charset="-122"/>
                <a:cs typeface="Times New Roman" panose="02020603050405020304" pitchFamily="18" charset="0"/>
              </a:rPr>
              <a:t>已知水稻的抗旱性（A）和多颗粒（B）属显性，各由一对等位基因控制且独立遗传。现有抗旱、多颗粒植株若干，对其进行测交，子代的性状分离比为抗旱多颗粒:抗旱少颗粒:敏旱多颗粒:敏旱少颗粒=2:1:2:1，则亲本中抗旱、多颗粒植株的基因型种类及比例为（</a:t>
            </a:r>
            <a:r>
              <a:rPr lang="en-US" sz="2000" b="1">
                <a:latin typeface="Times New Roman" panose="02020603050405020304" pitchFamily="18" charset="0"/>
                <a:ea typeface="黑体" panose="02010609060101010101" charset="-122"/>
                <a:cs typeface="Times New Roman" panose="02020603050405020304" pitchFamily="18" charset="0"/>
              </a:rPr>
              <a:t>  </a:t>
            </a:r>
            <a:r>
              <a:rPr sz="2000" b="1">
                <a:latin typeface="Times New Roman" panose="02020603050405020304" pitchFamily="18" charset="0"/>
                <a:ea typeface="黑体" panose="02010609060101010101" charset="-122"/>
                <a:cs typeface="Times New Roman" panose="02020603050405020304" pitchFamily="18" charset="0"/>
              </a:rPr>
              <a:t> </a:t>
            </a:r>
            <a:r>
              <a:rPr lang="en-US" sz="2000" b="1">
                <a:latin typeface="Times New Roman" panose="02020603050405020304" pitchFamily="18" charset="0"/>
                <a:ea typeface="黑体" panose="02010609060101010101" charset="-122"/>
                <a:cs typeface="Times New Roman" panose="02020603050405020304" pitchFamily="18" charset="0"/>
              </a:rPr>
              <a:t>    </a:t>
            </a:r>
            <a:r>
              <a:rPr sz="2000" b="1">
                <a:latin typeface="Times New Roman" panose="02020603050405020304" pitchFamily="18" charset="0"/>
                <a:ea typeface="黑体" panose="02010609060101010101" charset="-122"/>
                <a:cs typeface="Times New Roman" panose="02020603050405020304" pitchFamily="18" charset="0"/>
              </a:rPr>
              <a:t>  ）</a:t>
            </a:r>
            <a:endParaRPr sz="2000" b="1">
              <a:latin typeface="Times New Roman" panose="02020603050405020304" pitchFamily="18" charset="0"/>
              <a:ea typeface="黑体" panose="02010609060101010101" charset="-122"/>
              <a:cs typeface="Times New Roman" panose="02020603050405020304" pitchFamily="18" charset="0"/>
            </a:endParaRPr>
          </a:p>
          <a:p>
            <a:pPr indent="0" algn="just"/>
            <a:r>
              <a:rPr sz="2000" b="1">
                <a:latin typeface="Times New Roman" panose="02020603050405020304" pitchFamily="18" charset="0"/>
                <a:ea typeface="黑体" panose="02010609060101010101" charset="-122"/>
                <a:cs typeface="Times New Roman" panose="02020603050405020304" pitchFamily="18" charset="0"/>
              </a:rPr>
              <a:t>A．2AaBb：1AaBB     B．2AaBb：1AABb     C．2AaBb：1Aabb     D．2AaBb：1aaBb</a:t>
            </a:r>
            <a:endParaRPr sz="2000" b="1">
              <a:latin typeface="Times New Roman" panose="02020603050405020304" pitchFamily="18" charset="0"/>
              <a:ea typeface="黑体" panose="02010609060101010101" charset="-122"/>
              <a:cs typeface="Times New Roman" panose="02020603050405020304" pitchFamily="18" charset="0"/>
            </a:endParaRPr>
          </a:p>
        </p:txBody>
      </p:sp>
      <p:sp>
        <p:nvSpPr>
          <p:cNvPr id="4" name="文本框 3"/>
          <p:cNvSpPr txBox="1"/>
          <p:nvPr>
            <p:custDataLst>
              <p:tags r:id="rId4"/>
            </p:custDataLst>
          </p:nvPr>
        </p:nvSpPr>
        <p:spPr>
          <a:xfrm>
            <a:off x="1270" y="38100"/>
            <a:ext cx="12192635" cy="521970"/>
          </a:xfrm>
          <a:prstGeom prst="rect">
            <a:avLst/>
          </a:prstGeom>
          <a:noFill/>
        </p:spPr>
        <p:txBody>
          <a:bodyPr wrap="square" rtlCol="0">
            <a:spAutoFit/>
          </a:bodyPr>
          <a:lstStyle/>
          <a:p>
            <a:pPr algn="ctr"/>
            <a:r>
              <a:rPr lang="zh-CN" altLang="en-US" sz="2800" b="1" smtClean="0">
                <a:solidFill>
                  <a:srgbClr val="0A0AF4"/>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rPr>
              <a:t>自由组合定律的拓展训练</a:t>
            </a:r>
            <a:endParaRPr lang="zh-CN" altLang="en-US" sz="2800" b="1" smtClean="0">
              <a:solidFill>
                <a:srgbClr val="0A0AF4"/>
              </a:solidFill>
              <a:latin typeface="Times New Roman" panose="02020603050405020304" pitchFamily="18" charset="0"/>
              <a:ea typeface="黑体" panose="02010609060101010101" charset="-122"/>
              <a:cs typeface="Times New Roman" panose="02020603050405020304" pitchFamily="18" charset="0"/>
              <a:sym typeface="Times New Roman" panose="02020603050405020304" pitchFamily="18" charset="0"/>
            </a:endParaRPr>
          </a:p>
        </p:txBody>
      </p:sp>
      <p:sp>
        <p:nvSpPr>
          <p:cNvPr id="100" name="文本框 99"/>
          <p:cNvSpPr txBox="1"/>
          <p:nvPr>
            <p:custDataLst>
              <p:tags r:id="rId5"/>
            </p:custDataLst>
          </p:nvPr>
        </p:nvSpPr>
        <p:spPr>
          <a:xfrm>
            <a:off x="1270" y="490220"/>
            <a:ext cx="12192635" cy="2399665"/>
          </a:xfrm>
          <a:prstGeom prst="rect">
            <a:avLst/>
          </a:prstGeom>
          <a:noFill/>
          <a:ln w="9525">
            <a:noFill/>
          </a:ln>
        </p:spPr>
        <p:txBody>
          <a:bodyPr wrap="square">
            <a:spAutoFit/>
          </a:bodyPr>
          <a:lstStyle/>
          <a:p>
            <a:pPr indent="0" algn="just"/>
            <a:r>
              <a:rPr lang="en-US" sz="2000" b="1">
                <a:latin typeface="Times New Roman" panose="02020603050405020304" pitchFamily="18" charset="0"/>
                <a:ea typeface="黑体" panose="02010609060101010101" charset="-122"/>
                <a:cs typeface="Times New Roman" panose="02020603050405020304" pitchFamily="18" charset="0"/>
              </a:rPr>
              <a:t>9</a:t>
            </a:r>
            <a:r>
              <a:rPr lang="zh-CN" sz="2000" b="1">
                <a:latin typeface="Times New Roman" panose="02020603050405020304" pitchFamily="18" charset="0"/>
                <a:ea typeface="黑体" panose="02010609060101010101" charset="-122"/>
                <a:cs typeface="Times New Roman" panose="02020603050405020304" pitchFamily="18" charset="0"/>
              </a:rPr>
              <a:t>．</a:t>
            </a:r>
            <a:r>
              <a:rPr sz="2000" b="1">
                <a:latin typeface="Times New Roman" panose="02020603050405020304" pitchFamily="18" charset="0"/>
                <a:ea typeface="黑体" panose="02010609060101010101" charset="-122"/>
                <a:cs typeface="Times New Roman" panose="02020603050405020304" pitchFamily="18" charset="0"/>
              </a:rPr>
              <a:t>（基因连锁）已知水稻的抗旱性（A）和多颗粒（B）属显性，各由一对等位基因控制且独立遗传。现有若干抗旱多颗粒植株做父本，对其进行测交，子代的性状分离比为抗旱多颗粒:抗旱少颗粒:敏旱多颗粒:敏旱少颗粒=3:1:1:3，则出现该现象的原因是（</a:t>
            </a:r>
            <a:r>
              <a:rPr lang="en-US" sz="2000" b="1">
                <a:latin typeface="Times New Roman" panose="02020603050405020304" pitchFamily="18" charset="0"/>
                <a:ea typeface="黑体" panose="02010609060101010101" charset="-122"/>
                <a:cs typeface="Times New Roman" panose="02020603050405020304" pitchFamily="18" charset="0"/>
              </a:rPr>
              <a:t> </a:t>
            </a:r>
            <a:r>
              <a:rPr sz="2000" b="1">
                <a:latin typeface="Times New Roman" panose="02020603050405020304" pitchFamily="18" charset="0"/>
                <a:ea typeface="黑体" panose="02010609060101010101" charset="-122"/>
                <a:cs typeface="Times New Roman" panose="02020603050405020304" pitchFamily="18" charset="0"/>
              </a:rPr>
              <a:t> </a:t>
            </a:r>
            <a:r>
              <a:rPr lang="en-US" sz="2000" b="1">
                <a:latin typeface="Times New Roman" panose="02020603050405020304" pitchFamily="18" charset="0"/>
                <a:ea typeface="黑体" panose="02010609060101010101" charset="-122"/>
                <a:cs typeface="Times New Roman" panose="02020603050405020304" pitchFamily="18" charset="0"/>
              </a:rPr>
              <a:t>    </a:t>
            </a:r>
            <a:r>
              <a:rPr sz="2000" b="1">
                <a:latin typeface="Times New Roman" panose="02020603050405020304" pitchFamily="18" charset="0"/>
                <a:ea typeface="黑体" panose="02010609060101010101" charset="-122"/>
                <a:cs typeface="Times New Roman" panose="02020603050405020304" pitchFamily="18" charset="0"/>
              </a:rPr>
              <a:t>  ）</a:t>
            </a:r>
            <a:endParaRPr sz="2000" b="1">
              <a:latin typeface="Times New Roman" panose="02020603050405020304" pitchFamily="18" charset="0"/>
              <a:ea typeface="黑体" panose="02010609060101010101" charset="-122"/>
              <a:cs typeface="Times New Roman" panose="02020603050405020304" pitchFamily="18" charset="0"/>
            </a:endParaRPr>
          </a:p>
          <a:p>
            <a:pPr indent="0" algn="just"/>
            <a:r>
              <a:rPr b="1">
                <a:latin typeface="Times New Roman" panose="02020603050405020304" pitchFamily="18" charset="0"/>
                <a:ea typeface="黑体" panose="02010609060101010101" charset="-122"/>
                <a:cs typeface="Times New Roman" panose="02020603050405020304" pitchFamily="18" charset="0"/>
              </a:rPr>
              <a:t>A．A/a与B/b遵循自由组合定律且亲本中抗旱多颗粒植株的花粉母细胞有50%发生了A、a或B、b的一次交叉互换</a:t>
            </a:r>
            <a:endParaRPr b="1">
              <a:latin typeface="Times New Roman" panose="02020603050405020304" pitchFamily="18" charset="0"/>
              <a:ea typeface="黑体" panose="02010609060101010101" charset="-122"/>
              <a:cs typeface="Times New Roman" panose="02020603050405020304" pitchFamily="18" charset="0"/>
            </a:endParaRPr>
          </a:p>
          <a:p>
            <a:pPr indent="0" algn="just"/>
            <a:r>
              <a:rPr b="1">
                <a:latin typeface="Times New Roman" panose="02020603050405020304" pitchFamily="18" charset="0"/>
                <a:ea typeface="黑体" panose="02010609060101010101" charset="-122"/>
                <a:cs typeface="Times New Roman" panose="02020603050405020304" pitchFamily="18" charset="0"/>
              </a:rPr>
              <a:t>B．A、a分别与B、b在同一条染色体上且亲本中抗旱多颗粒植株的花粉母细胞有50%发生了A、a和B、b的交叉互换</a:t>
            </a:r>
            <a:endParaRPr b="1">
              <a:latin typeface="Times New Roman" panose="02020603050405020304" pitchFamily="18" charset="0"/>
              <a:ea typeface="黑体" panose="02010609060101010101" charset="-122"/>
              <a:cs typeface="Times New Roman" panose="02020603050405020304" pitchFamily="18" charset="0"/>
            </a:endParaRPr>
          </a:p>
          <a:p>
            <a:pPr indent="0" algn="just"/>
            <a:r>
              <a:rPr b="1">
                <a:latin typeface="Times New Roman" panose="02020603050405020304" pitchFamily="18" charset="0"/>
                <a:ea typeface="黑体" panose="02010609060101010101" charset="-122"/>
                <a:cs typeface="Times New Roman" panose="02020603050405020304" pitchFamily="18" charset="0"/>
              </a:rPr>
              <a:t>C．A、a分别与B、b在同一条染色体上且亲本中抗旱多颗粒植株的花粉母细胞有50%发生了A、a或B、b的一次交叉互换</a:t>
            </a:r>
            <a:endParaRPr b="1">
              <a:latin typeface="Times New Roman" panose="02020603050405020304" pitchFamily="18" charset="0"/>
              <a:ea typeface="黑体" panose="02010609060101010101" charset="-122"/>
              <a:cs typeface="Times New Roman" panose="02020603050405020304" pitchFamily="18" charset="0"/>
            </a:endParaRPr>
          </a:p>
          <a:p>
            <a:pPr indent="0" algn="just"/>
            <a:r>
              <a:rPr b="1">
                <a:latin typeface="Times New Roman" panose="02020603050405020304" pitchFamily="18" charset="0"/>
                <a:ea typeface="黑体" panose="02010609060101010101" charset="-122"/>
                <a:cs typeface="Times New Roman" panose="02020603050405020304" pitchFamily="18" charset="0"/>
              </a:rPr>
              <a:t>D．A、a分别与b、B在同一条染色体上且亲本中抗旱多颗粒植株的花粉母细胞有50%发生了A、a和B、b的交叉互换</a:t>
            </a:r>
            <a:endParaRPr b="1">
              <a:latin typeface="Times New Roman" panose="02020603050405020304" pitchFamily="18" charset="0"/>
              <a:ea typeface="黑体" panose="02010609060101010101" charset="-122"/>
              <a:cs typeface="Times New Roman" panose="02020603050405020304" pitchFamily="18" charset="0"/>
            </a:endParaRPr>
          </a:p>
        </p:txBody>
      </p:sp>
      <p:sp>
        <p:nvSpPr>
          <p:cNvPr id="29" name="TextBox 10"/>
          <p:cNvSpPr txBox="1">
            <a:spLocks noChangeArrowheads="1"/>
          </p:cNvSpPr>
          <p:nvPr>
            <p:custDataLst>
              <p:tags r:id="rId6"/>
            </p:custDataLst>
          </p:nvPr>
        </p:nvSpPr>
        <p:spPr bwMode="auto">
          <a:xfrm>
            <a:off x="4808855" y="1029335"/>
            <a:ext cx="56261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43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37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rPr>
              <a:t>C </a:t>
            </a:r>
            <a:endPar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6" name="TextBox 10"/>
          <p:cNvSpPr txBox="1">
            <a:spLocks noChangeArrowheads="1"/>
          </p:cNvSpPr>
          <p:nvPr>
            <p:custDataLst>
              <p:tags r:id="rId7"/>
            </p:custDataLst>
          </p:nvPr>
        </p:nvSpPr>
        <p:spPr bwMode="auto">
          <a:xfrm>
            <a:off x="5974715" y="3418840"/>
            <a:ext cx="56261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43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37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rPr>
              <a:t>D </a:t>
            </a:r>
            <a:endPar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
        <p:nvSpPr>
          <p:cNvPr id="2" name="文本框 1"/>
          <p:cNvSpPr txBox="1"/>
          <p:nvPr>
            <p:custDataLst>
              <p:tags r:id="rId8"/>
            </p:custDataLst>
          </p:nvPr>
        </p:nvSpPr>
        <p:spPr>
          <a:xfrm>
            <a:off x="2540" y="4202430"/>
            <a:ext cx="12191365" cy="2553335"/>
          </a:xfrm>
          <a:prstGeom prst="rect">
            <a:avLst/>
          </a:prstGeom>
          <a:noFill/>
          <a:ln w="9525">
            <a:noFill/>
          </a:ln>
        </p:spPr>
        <p:txBody>
          <a:bodyPr wrap="square">
            <a:spAutoFit/>
          </a:bodyPr>
          <a:lstStyle/>
          <a:p>
            <a:pPr indent="0" algn="just"/>
            <a:r>
              <a:rPr lang="en-US" altLang="zh-CN" sz="2000" b="1">
                <a:latin typeface="Times New Roman" panose="02020603050405020304" pitchFamily="18" charset="0"/>
                <a:ea typeface="黑体" panose="02010609060101010101" charset="-122"/>
                <a:cs typeface="Times New Roman" panose="02020603050405020304" pitchFamily="18" charset="0"/>
              </a:rPr>
              <a:t>11</a:t>
            </a:r>
            <a:r>
              <a:rPr lang="zh-CN" sz="2000" b="1">
                <a:latin typeface="Times New Roman" panose="02020603050405020304" pitchFamily="18" charset="0"/>
                <a:ea typeface="黑体" panose="02010609060101010101" charset="-122"/>
                <a:cs typeface="Times New Roman" panose="02020603050405020304" pitchFamily="18" charset="0"/>
              </a:rPr>
              <a:t>．科学家将抗冻蛋白基因导入烟草，筛选出抗冻蛋白基因成功整合到染色体上的烟草（抗冻蛋白基因都能正常表达）。某些烟草的体细胞含两个抗冻蛋白基因，这两个基因在染色体上的整合情况有图示的三种类型（黑点表示抗冻蛋白基因的整合位点）；让这些含两个抗冻蛋白基因烟草自交，后代抗冻烟草和普通烟草（不含抗冻蛋白基因）的比例分别是（  </a:t>
            </a:r>
            <a:r>
              <a:rPr lang="en-US" altLang="zh-CN" sz="2000" b="1">
                <a:latin typeface="Times New Roman" panose="02020603050405020304" pitchFamily="18" charset="0"/>
                <a:ea typeface="黑体" panose="02010609060101010101" charset="-122"/>
                <a:cs typeface="Times New Roman" panose="02020603050405020304" pitchFamily="18" charset="0"/>
              </a:rPr>
              <a:t>     </a:t>
            </a:r>
            <a:r>
              <a:rPr lang="zh-CN" sz="2000" b="1">
                <a:latin typeface="Times New Roman" panose="02020603050405020304" pitchFamily="18" charset="0"/>
                <a:ea typeface="黑体" panose="02010609060101010101" charset="-122"/>
                <a:cs typeface="Times New Roman" panose="02020603050405020304" pitchFamily="18" charset="0"/>
              </a:rPr>
              <a:t> ）</a:t>
            </a:r>
            <a:endParaRPr lang="zh-CN" sz="2000" b="1">
              <a:latin typeface="Times New Roman" panose="02020603050405020304" pitchFamily="18" charset="0"/>
              <a:ea typeface="黑体" panose="02010609060101010101" charset="-122"/>
              <a:cs typeface="Times New Roman" panose="02020603050405020304" pitchFamily="18" charset="0"/>
            </a:endParaRPr>
          </a:p>
          <a:p>
            <a:pPr indent="0" algn="just"/>
            <a:endParaRPr lang="zh-CN" sz="2000" b="1">
              <a:latin typeface="Times New Roman" panose="02020603050405020304" pitchFamily="18" charset="0"/>
              <a:ea typeface="黑体" panose="02010609060101010101" charset="-122"/>
              <a:cs typeface="Times New Roman" panose="02020603050405020304" pitchFamily="18" charset="0"/>
            </a:endParaRPr>
          </a:p>
          <a:p>
            <a:pPr indent="0" algn="just"/>
            <a:endParaRPr lang="zh-CN" sz="2000" b="1">
              <a:latin typeface="Times New Roman" panose="02020603050405020304" pitchFamily="18" charset="0"/>
              <a:ea typeface="黑体" panose="02010609060101010101" charset="-122"/>
              <a:cs typeface="Times New Roman" panose="02020603050405020304" pitchFamily="18" charset="0"/>
            </a:endParaRPr>
          </a:p>
          <a:p>
            <a:pPr indent="0" algn="just"/>
            <a:endParaRPr lang="zh-CN" sz="2000" b="1">
              <a:latin typeface="Times New Roman" panose="02020603050405020304" pitchFamily="18" charset="0"/>
              <a:ea typeface="黑体" panose="02010609060101010101" charset="-122"/>
              <a:cs typeface="Times New Roman" panose="02020603050405020304" pitchFamily="18" charset="0"/>
            </a:endParaRPr>
          </a:p>
          <a:p>
            <a:pPr indent="0" algn="just"/>
            <a:r>
              <a:rPr lang="en-US" sz="2000" b="1">
                <a:latin typeface="Times New Roman" panose="02020603050405020304" pitchFamily="18" charset="0"/>
                <a:ea typeface="黑体" panose="02010609060101010101" charset="-122"/>
                <a:cs typeface="Times New Roman" panose="02020603050405020304" pitchFamily="18" charset="0"/>
                <a:sym typeface="+mn-ea"/>
              </a:rPr>
              <a:t>A</a:t>
            </a:r>
            <a:r>
              <a:rPr lang="zh-CN" sz="2000" b="1">
                <a:latin typeface="Times New Roman" panose="02020603050405020304" pitchFamily="18" charset="0"/>
                <a:ea typeface="黑体" panose="02010609060101010101" charset="-122"/>
                <a:cs typeface="Times New Roman" panose="02020603050405020304" pitchFamily="18" charset="0"/>
                <a:sym typeface="+mn-ea"/>
              </a:rPr>
              <a:t>．</a:t>
            </a:r>
            <a:r>
              <a:rPr lang="en-US" sz="2000" b="1">
                <a:latin typeface="Times New Roman" panose="02020603050405020304" pitchFamily="18" charset="0"/>
                <a:ea typeface="黑体" panose="02010609060101010101" charset="-122"/>
                <a:cs typeface="Times New Roman" panose="02020603050405020304" pitchFamily="18" charset="0"/>
                <a:sym typeface="+mn-ea"/>
              </a:rPr>
              <a:t>1:0   3:1  15:1                   B</a:t>
            </a:r>
            <a:r>
              <a:rPr lang="zh-CN" sz="2000" b="1">
                <a:latin typeface="Times New Roman" panose="02020603050405020304" pitchFamily="18" charset="0"/>
                <a:ea typeface="黑体" panose="02010609060101010101" charset="-122"/>
                <a:cs typeface="Times New Roman" panose="02020603050405020304" pitchFamily="18" charset="0"/>
                <a:sym typeface="+mn-ea"/>
              </a:rPr>
              <a:t>．</a:t>
            </a:r>
            <a:r>
              <a:rPr lang="en-US" sz="2000" b="1">
                <a:latin typeface="Times New Roman" panose="02020603050405020304" pitchFamily="18" charset="0"/>
                <a:ea typeface="黑体" panose="02010609060101010101" charset="-122"/>
                <a:cs typeface="Times New Roman" panose="02020603050405020304" pitchFamily="18" charset="0"/>
                <a:sym typeface="+mn-ea"/>
              </a:rPr>
              <a:t>3:1   3:1   9:6:1                       C</a:t>
            </a:r>
            <a:r>
              <a:rPr lang="zh-CN" sz="2000" b="1">
                <a:latin typeface="Times New Roman" panose="02020603050405020304" pitchFamily="18" charset="0"/>
                <a:ea typeface="黑体" panose="02010609060101010101" charset="-122"/>
                <a:cs typeface="Times New Roman" panose="02020603050405020304" pitchFamily="18" charset="0"/>
                <a:sym typeface="+mn-ea"/>
              </a:rPr>
              <a:t>．</a:t>
            </a:r>
            <a:r>
              <a:rPr lang="en-US" sz="2000" b="1">
                <a:latin typeface="Times New Roman" panose="02020603050405020304" pitchFamily="18" charset="0"/>
                <a:ea typeface="黑体" panose="02010609060101010101" charset="-122"/>
                <a:cs typeface="Times New Roman" panose="02020603050405020304" pitchFamily="18" charset="0"/>
                <a:sym typeface="+mn-ea"/>
              </a:rPr>
              <a:t>1:0   1:1   9:6:1                      D</a:t>
            </a:r>
            <a:r>
              <a:rPr lang="zh-CN" sz="2000" b="1">
                <a:latin typeface="Times New Roman" panose="02020603050405020304" pitchFamily="18" charset="0"/>
                <a:ea typeface="黑体" panose="02010609060101010101" charset="-122"/>
                <a:cs typeface="Times New Roman" panose="02020603050405020304" pitchFamily="18" charset="0"/>
                <a:sym typeface="+mn-ea"/>
              </a:rPr>
              <a:t>．</a:t>
            </a:r>
            <a:r>
              <a:rPr lang="en-US" sz="2000" b="1">
                <a:latin typeface="Times New Roman" panose="02020603050405020304" pitchFamily="18" charset="0"/>
                <a:ea typeface="黑体" panose="02010609060101010101" charset="-122"/>
                <a:cs typeface="Times New Roman" panose="02020603050405020304" pitchFamily="18" charset="0"/>
                <a:sym typeface="+mn-ea"/>
              </a:rPr>
              <a:t>1:1   3:1   15:1</a:t>
            </a:r>
            <a:endParaRPr lang="zh-CN" altLang="en-US" sz="2000" b="1">
              <a:latin typeface="Times New Roman" panose="02020603050405020304" pitchFamily="18" charset="0"/>
              <a:ea typeface="黑体" panose="02010609060101010101" charset="-122"/>
              <a:cs typeface="Times New Roman" panose="02020603050405020304" pitchFamily="18" charset="0"/>
            </a:endParaRPr>
          </a:p>
        </p:txBody>
      </p:sp>
      <p:pic>
        <p:nvPicPr>
          <p:cNvPr id="3" name="图片 2"/>
          <p:cNvPicPr/>
          <p:nvPr>
            <p:custDataLst>
              <p:tags r:id="rId10"/>
            </p:custDataLst>
          </p:nvPr>
        </p:nvPicPr>
        <p:blipFill>
          <a:blip r:embed="rId9"/>
          <a:stretch>
            <a:fillRect/>
          </a:stretch>
        </p:blipFill>
        <p:spPr>
          <a:xfrm>
            <a:off x="5092065" y="5262245"/>
            <a:ext cx="4028440" cy="1094740"/>
          </a:xfrm>
          <a:prstGeom prst="rect">
            <a:avLst/>
          </a:prstGeom>
          <a:noFill/>
          <a:ln w="9525">
            <a:noFill/>
          </a:ln>
        </p:spPr>
      </p:pic>
      <p:sp>
        <p:nvSpPr>
          <p:cNvPr id="7" name="TextBox 10"/>
          <p:cNvSpPr txBox="1">
            <a:spLocks noChangeArrowheads="1"/>
          </p:cNvSpPr>
          <p:nvPr>
            <p:custDataLst>
              <p:tags r:id="rId11"/>
            </p:custDataLst>
          </p:nvPr>
        </p:nvSpPr>
        <p:spPr bwMode="auto">
          <a:xfrm>
            <a:off x="4417695" y="5048250"/>
            <a:ext cx="56261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43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37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7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rPr>
              <a:t>A </a:t>
            </a:r>
            <a:endParaRPr lang="en-US" altLang="zh-CN" sz="2800" b="1">
              <a:solidFill>
                <a:srgbClr val="FF0000"/>
              </a:solidFill>
              <a:latin typeface="Times New Roman" panose="02020603050405020304" pitchFamily="18" charset="0"/>
              <a:ea typeface="黑体" panose="02010609060101010101" charset="-122"/>
              <a:cs typeface="Times New Roman" panose="02020603050405020304" pitchFamily="18" charset="0"/>
            </a:endParaRPr>
          </a:p>
        </p:txBody>
      </p:sp>
    </p:spTree>
    <p:custDataLst>
      <p:tags r:id="rId1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6" grpId="0"/>
      <p:bldP spid="7"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41985" name="Picture 2"/>
          <p:cNvPicPr>
            <a:picLocks noChangeAspect="1"/>
          </p:cNvPicPr>
          <p:nvPr>
            <p:custDataLst>
              <p:tags r:id="rId4"/>
            </p:custDataLst>
          </p:nvPr>
        </p:nvPicPr>
        <p:blipFill>
          <a:blip r:embed="rId3"/>
          <a:stretch>
            <a:fillRect/>
          </a:stretch>
        </p:blipFill>
        <p:spPr>
          <a:xfrm>
            <a:off x="0" y="-635"/>
            <a:ext cx="12192000" cy="6858000"/>
          </a:xfrm>
          <a:prstGeom prst="rect">
            <a:avLst/>
          </a:prstGeom>
          <a:noFill/>
          <a:ln w="9525">
            <a:noFill/>
          </a:ln>
        </p:spPr>
      </p:pic>
      <p:sp>
        <p:nvSpPr>
          <p:cNvPr id="41986" name="文本框 2"/>
          <p:cNvSpPr txBox="1"/>
          <p:nvPr>
            <p:custDataLst>
              <p:tags r:id="rId5"/>
            </p:custDataLst>
          </p:nvPr>
        </p:nvSpPr>
        <p:spPr>
          <a:xfrm>
            <a:off x="5410200" y="609600"/>
            <a:ext cx="5495290" cy="1814830"/>
          </a:xfrm>
          <a:prstGeom prst="rect">
            <a:avLst/>
          </a:prstGeom>
          <a:noFill/>
          <a:ln w="9525">
            <a:noFill/>
          </a:ln>
        </p:spPr>
        <p:txBody>
          <a:bodyPr wrap="square" anchor="t" anchorCtr="0">
            <a:spAutoFit/>
          </a:bodyPr>
          <a:lstStyle/>
          <a:p>
            <a:pPr algn="just" eaLnBrk="0" hangingPunct="0"/>
            <a:r>
              <a:rPr lang="zh-CN" altLang="en-US" sz="2800" b="1">
                <a:latin typeface="Times New Roman" panose="02020603050405020304" pitchFamily="18" charset="0"/>
                <a:ea typeface="黑体" panose="02010609060101010101" charset="-122"/>
                <a:cs typeface="Times New Roman" panose="02020603050405020304" pitchFamily="18" charset="0"/>
              </a:rPr>
              <a:t>课后功课：</a:t>
            </a:r>
            <a:endParaRPr lang="en-US" altLang="zh-CN" sz="2800" b="1">
              <a:latin typeface="Times New Roman" panose="02020603050405020304" pitchFamily="18" charset="0"/>
              <a:ea typeface="黑体" panose="02010609060101010101" charset="-122"/>
              <a:cs typeface="Times New Roman" panose="02020603050405020304" pitchFamily="18" charset="0"/>
            </a:endParaRPr>
          </a:p>
          <a:p>
            <a:pPr algn="just" eaLnBrk="0" hangingPunct="0"/>
            <a:r>
              <a:rPr lang="en-US" altLang="zh-CN" sz="2800" b="1">
                <a:latin typeface="Times New Roman" panose="02020603050405020304" pitchFamily="18" charset="0"/>
                <a:ea typeface="黑体" panose="02010609060101010101" charset="-122"/>
                <a:cs typeface="Times New Roman" panose="02020603050405020304" pitchFamily="18" charset="0"/>
              </a:rPr>
              <a:t>1</a:t>
            </a:r>
            <a:r>
              <a:rPr lang="en-US" altLang="zh-CN" sz="2800" b="1">
                <a:latin typeface="Times New Roman" panose="02020603050405020304" pitchFamily="18" charset="0"/>
                <a:ea typeface="黑体" panose="02010609060101010101" charset="-122"/>
                <a:cs typeface="Times New Roman" panose="02020603050405020304" pitchFamily="18" charset="0"/>
                <a:sym typeface="+mn-ea"/>
              </a:rPr>
              <a:t>．</a:t>
            </a:r>
            <a:r>
              <a:rPr lang="zh-CN" altLang="en-US" sz="2800" b="1">
                <a:latin typeface="Times New Roman" panose="02020603050405020304" pitchFamily="18" charset="0"/>
                <a:ea typeface="黑体" panose="02010609060101010101" charset="-122"/>
                <a:cs typeface="Times New Roman" panose="02020603050405020304" pitchFamily="18" charset="0"/>
              </a:rPr>
              <a:t>再次回顾本节的概念关系图；</a:t>
            </a:r>
            <a:endParaRPr lang="en-US" altLang="zh-CN" sz="2800" b="1">
              <a:latin typeface="Times New Roman" panose="02020603050405020304" pitchFamily="18" charset="0"/>
              <a:ea typeface="黑体" panose="02010609060101010101" charset="-122"/>
              <a:cs typeface="Times New Roman" panose="02020603050405020304" pitchFamily="18" charset="0"/>
            </a:endParaRPr>
          </a:p>
          <a:p>
            <a:pPr algn="just" eaLnBrk="0" hangingPunct="0"/>
            <a:r>
              <a:rPr lang="en-US" altLang="zh-CN" sz="2800" b="1">
                <a:latin typeface="Times New Roman" panose="02020603050405020304" pitchFamily="18" charset="0"/>
                <a:ea typeface="黑体" panose="02010609060101010101" charset="-122"/>
                <a:cs typeface="Times New Roman" panose="02020603050405020304" pitchFamily="18" charset="0"/>
              </a:rPr>
              <a:t>2</a:t>
            </a:r>
            <a:r>
              <a:rPr lang="en-US" altLang="zh-CN" sz="2800" b="1">
                <a:latin typeface="Times New Roman" panose="02020603050405020304" pitchFamily="18" charset="0"/>
                <a:ea typeface="黑体" panose="02010609060101010101" charset="-122"/>
                <a:cs typeface="Times New Roman" panose="02020603050405020304" pitchFamily="18" charset="0"/>
                <a:sym typeface="+mn-ea"/>
              </a:rPr>
              <a:t>．</a:t>
            </a:r>
            <a:r>
              <a:rPr lang="zh-CN" altLang="en-US" sz="2800" b="1">
                <a:latin typeface="Times New Roman" panose="02020603050405020304" pitchFamily="18" charset="0"/>
                <a:ea typeface="黑体" panose="02010609060101010101" charset="-122"/>
                <a:cs typeface="Times New Roman" panose="02020603050405020304" pitchFamily="18" charset="0"/>
              </a:rPr>
              <a:t>针对本节训练的错题进行错因分析，并整理到错题本上。</a:t>
            </a:r>
            <a:endParaRPr lang="zh-CN" altLang="en-US" sz="2800" b="1">
              <a:latin typeface="Times New Roman" panose="02020603050405020304" pitchFamily="18" charset="0"/>
              <a:ea typeface="黑体" panose="02010609060101010101" charset="-122"/>
              <a:cs typeface="Times New Roman" panose="02020603050405020304" pitchFamily="18" charset="0"/>
            </a:endParaRPr>
          </a:p>
        </p:txBody>
      </p:sp>
      <p:pic>
        <p:nvPicPr>
          <p:cNvPr id="41987" name="New picture"/>
          <p:cNvPicPr/>
          <p:nvPr>
            <p:custDataLst>
              <p:tags r:id="rId7"/>
            </p:custDataLst>
          </p:nvPr>
        </p:nvPicPr>
        <p:blipFill>
          <a:blip r:embed="rId6"/>
          <a:stretch>
            <a:fillRect/>
          </a:stretch>
        </p:blipFill>
        <p:spPr>
          <a:xfrm>
            <a:off x="10363200" y="10833100"/>
            <a:ext cx="368300" cy="266700"/>
          </a:xfrm>
          <a:prstGeom prst="cube">
            <a:avLst/>
          </a:prstGeom>
        </p:spPr>
      </p:pic>
    </p:spTree>
    <p:custDataLst>
      <p:tags r:id="rId8"/>
    </p:custDataLst>
  </p:cSld>
  <p:clrMapOvr>
    <a:masterClrMapping/>
  </p:clrMapOvr>
  <p:transition advClick="0"/>
  <p:timing/>
</p:sld>
</file>

<file path=ppt/tags/tag1.xml><?xml version="1.0" encoding="utf-8"?>
<p:tagLst xmlns:p="http://schemas.openxmlformats.org/presentationml/2006/main">
  <p:tag name="AS_UNIQUEID" val="4737"/>
</p:tagLst>
</file>

<file path=ppt/tags/tag2.xml><?xml version="1.0" encoding="utf-8"?>
<p:tagLst xmlns:p="http://schemas.openxmlformats.org/presentationml/2006/main">
  <p:tag name="AS_UNIQUEID" val="4738"/>
</p:tagLst>
</file>

<file path=ppt/tags/tag3.xml><?xml version="1.0" encoding="utf-8"?>
<p:tagLst xmlns:p="http://schemas.openxmlformats.org/presentationml/2006/main">
  <p:tag name="AS_UNIQUEID" val="4739"/>
</p:tagLst>
</file>

<file path=ppt/tags/tag4.xml><?xml version="1.0" encoding="utf-8"?>
<p:tagLst xmlns:p="http://schemas.openxmlformats.org/presentationml/2006/main">
  <p:tag name="AS_UNIQUEID" val="4740"/>
</p:tagLst>
</file>

<file path=ppt/tags/tag5.xml><?xml version="1.0" encoding="utf-8"?>
<p:tagLst xmlns:p="http://schemas.openxmlformats.org/presentationml/2006/main">
  <p:tag name="AS_UNIQUEID" val="4741"/>
</p:tagLst>
</file>

<file path=ppt/tags/tag6.xml><?xml version="1.0" encoding="utf-8"?>
<p:tagLst xmlns:p="http://schemas.openxmlformats.org/presentationml/2006/main">
  <p:tag name="AS_UNIQUEID" val="4742"/>
</p:tagLst>
</file>

<file path=ppt/tags/tag7.xml><?xml version="1.0" encoding="utf-8"?>
<p:tagLst xmlns:p="http://schemas.openxmlformats.org/presentationml/2006/main">
  <p:tag name="AS_UNIQUEID" val="4743"/>
</p:tagLst>
</file>

<file path=ppt/tags/tag8.xml><?xml version="1.0" encoding="utf-8"?>
<p:tagLst xmlns:p="http://schemas.openxmlformats.org/presentationml/2006/main">
  <p:tag name="AS_UNIQUEID" val="4744"/>
</p:tagLst>
</file>

<file path=ppt/tags/tag9.xml><?xml version="1.0" encoding="utf-8"?>
<p:tagLst xmlns:p="http://schemas.openxmlformats.org/presentationml/2006/main">
  <p:tag name="AS_UNIQUEID" val="4745"/>
</p:tagLst>
</file>

<file path=ppt/tags/tag10.xml><?xml version="1.0" encoding="utf-8"?>
<p:tagLst xmlns:p="http://schemas.openxmlformats.org/presentationml/2006/main">
  <p:tag name="AS_UNIQUEID" val="4746"/>
</p:tagLst>
</file>

<file path=ppt/tags/tag11.xml><?xml version="1.0" encoding="utf-8"?>
<p:tagLst xmlns:p="http://schemas.openxmlformats.org/presentationml/2006/main">
  <p:tag name="AS_UNIQUEID" val="4747"/>
</p:tagLst>
</file>

<file path=ppt/tags/tag12.xml><?xml version="1.0" encoding="utf-8"?>
<p:tagLst xmlns:p="http://schemas.openxmlformats.org/presentationml/2006/main">
  <p:tag name="AS_UNIQUEID" val="4748"/>
</p:tagLst>
</file>

<file path=ppt/tags/tag13.xml><?xml version="1.0" encoding="utf-8"?>
<p:tagLst xmlns:p="http://schemas.openxmlformats.org/presentationml/2006/main">
  <p:tag name="AS_UNIQUEID" val="4749"/>
</p:tagLst>
</file>

<file path=ppt/tags/tag14.xml><?xml version="1.0" encoding="utf-8"?>
<p:tagLst xmlns:p="http://schemas.openxmlformats.org/presentationml/2006/main">
  <p:tag name="AS_UNIQUEID" val="4750"/>
</p:tagLst>
</file>

<file path=ppt/tags/tag15.xml><?xml version="1.0" encoding="utf-8"?>
<p:tagLst xmlns:p="http://schemas.openxmlformats.org/presentationml/2006/main">
  <p:tag name="AS_UNIQUEID" val="4751"/>
</p:tagLst>
</file>

<file path=ppt/tags/tag16.xml><?xml version="1.0" encoding="utf-8"?>
<p:tagLst xmlns:p="http://schemas.openxmlformats.org/presentationml/2006/main">
  <p:tag name="AS_UNIQUEID" val="4752"/>
</p:tagLst>
</file>

<file path=ppt/tags/tag17.xml><?xml version="1.0" encoding="utf-8"?>
<p:tagLst xmlns:p="http://schemas.openxmlformats.org/presentationml/2006/main">
  <p:tag name="AS_UNIQUEID" val="4753"/>
</p:tagLst>
</file>

<file path=ppt/tags/tag18.xml><?xml version="1.0" encoding="utf-8"?>
<p:tagLst xmlns:p="http://schemas.openxmlformats.org/presentationml/2006/main">
  <p:tag name="AS_UNIQUEID" val="4754"/>
</p:tagLst>
</file>

<file path=ppt/tags/tag19.xml><?xml version="1.0" encoding="utf-8"?>
<p:tagLst xmlns:p="http://schemas.openxmlformats.org/presentationml/2006/main">
  <p:tag name="AS_UNIQUEID" val="4755"/>
</p:tagLst>
</file>

<file path=ppt/tags/tag20.xml><?xml version="1.0" encoding="utf-8"?>
<p:tagLst xmlns:p="http://schemas.openxmlformats.org/presentationml/2006/main">
  <p:tag name="AS_UNIQUEID" val="4756"/>
</p:tagLst>
</file>

<file path=ppt/tags/tag21.xml><?xml version="1.0" encoding="utf-8"?>
<p:tagLst xmlns:p="http://schemas.openxmlformats.org/presentationml/2006/main">
  <p:tag name="AS_UNIQUEID" val="4757"/>
</p:tagLst>
</file>

<file path=ppt/tags/tag22.xml><?xml version="1.0" encoding="utf-8"?>
<p:tagLst xmlns:p="http://schemas.openxmlformats.org/presentationml/2006/main">
  <p:tag name="AS_UNIQUEID" val="4758"/>
</p:tagLst>
</file>

<file path=ppt/tags/tag23.xml><?xml version="1.0" encoding="utf-8"?>
<p:tagLst xmlns:p="http://schemas.openxmlformats.org/presentationml/2006/main">
  <p:tag name="AS_UNIQUEID" val="4759"/>
</p:tagLst>
</file>

<file path=ppt/tags/tag24.xml><?xml version="1.0" encoding="utf-8"?>
<p:tagLst xmlns:p="http://schemas.openxmlformats.org/presentationml/2006/main">
  <p:tag name="AS_UNIQUEID" val="4760"/>
</p:tagLst>
</file>

<file path=ppt/tags/tag25.xml><?xml version="1.0" encoding="utf-8"?>
<p:tagLst xmlns:p="http://schemas.openxmlformats.org/presentationml/2006/main">
  <p:tag name="AS_UNIQUEID" val="4761"/>
</p:tagLst>
</file>

<file path=ppt/tags/tag26.xml><?xml version="1.0" encoding="utf-8"?>
<p:tagLst xmlns:p="http://schemas.openxmlformats.org/presentationml/2006/main">
  <p:tag name="AS_UNIQUEID" val="4762"/>
</p:tagLst>
</file>

<file path=ppt/tags/tag27.xml><?xml version="1.0" encoding="utf-8"?>
<p:tagLst xmlns:p="http://schemas.openxmlformats.org/presentationml/2006/main">
  <p:tag name="AS_UNIQUEID" val="4763"/>
</p:tagLst>
</file>

<file path=ppt/tags/tag28.xml><?xml version="1.0" encoding="utf-8"?>
<p:tagLst xmlns:p="http://schemas.openxmlformats.org/presentationml/2006/main">
  <p:tag name="AS_UNIQUEID" val="4764"/>
</p:tagLst>
</file>

<file path=ppt/tags/tag29.xml><?xml version="1.0" encoding="utf-8"?>
<p:tagLst xmlns:p="http://schemas.openxmlformats.org/presentationml/2006/main">
  <p:tag name="AS_UNIQUEID" val="4765"/>
</p:tagLst>
</file>

<file path=ppt/tags/tag30.xml><?xml version="1.0" encoding="utf-8"?>
<p:tagLst xmlns:p="http://schemas.openxmlformats.org/presentationml/2006/main">
  <p:tag name="AS_UNIQUEID" val="4766"/>
</p:tagLst>
</file>

<file path=ppt/tags/tag31.xml><?xml version="1.0" encoding="utf-8"?>
<p:tagLst xmlns:p="http://schemas.openxmlformats.org/presentationml/2006/main">
  <p:tag name="AS_UNIQUEID" val="4767"/>
</p:tagLst>
</file>

<file path=ppt/tags/tag32.xml><?xml version="1.0" encoding="utf-8"?>
<p:tagLst xmlns:p="http://schemas.openxmlformats.org/presentationml/2006/main">
  <p:tag name="AS_UNIQUEID" val="4768"/>
</p:tagLst>
</file>

<file path=ppt/tags/tag33.xml><?xml version="1.0" encoding="utf-8"?>
<p:tagLst xmlns:p="http://schemas.openxmlformats.org/presentationml/2006/main">
  <p:tag name="AS_UNIQUEID" val="4769"/>
</p:tagLst>
</file>

<file path=ppt/tags/tag34.xml><?xml version="1.0" encoding="utf-8"?>
<p:tagLst xmlns:p="http://schemas.openxmlformats.org/presentationml/2006/main">
  <p:tag name="AS_UNIQUEID" val="4770"/>
</p:tagLst>
</file>

<file path=ppt/tags/tag35.xml><?xml version="1.0" encoding="utf-8"?>
<p:tagLst xmlns:p="http://schemas.openxmlformats.org/presentationml/2006/main">
  <p:tag name="AS_UNIQUEID" val="4771"/>
</p:tagLst>
</file>

<file path=ppt/tags/tag36.xml><?xml version="1.0" encoding="utf-8"?>
<p:tagLst xmlns:p="http://schemas.openxmlformats.org/presentationml/2006/main">
  <p:tag name="AS_UNIQUEID" val="4772"/>
</p:tagLst>
</file>

<file path=ppt/tags/tag37.xml><?xml version="1.0" encoding="utf-8"?>
<p:tagLst xmlns:p="http://schemas.openxmlformats.org/presentationml/2006/main">
  <p:tag name="AS_UNIQUEID" val="4773"/>
</p:tagLst>
</file>

<file path=ppt/tags/tag38.xml><?xml version="1.0" encoding="utf-8"?>
<p:tagLst xmlns:p="http://schemas.openxmlformats.org/presentationml/2006/main">
  <p:tag name="AS_UNIQUEID" val="4774"/>
</p:tagLst>
</file>

<file path=ppt/tags/tag39.xml><?xml version="1.0" encoding="utf-8"?>
<p:tagLst xmlns:p="http://schemas.openxmlformats.org/presentationml/2006/main">
  <p:tag name="AS_UNIQUEID" val="4775"/>
</p:tagLst>
</file>

<file path=ppt/tags/tag40.xml><?xml version="1.0" encoding="utf-8"?>
<p:tagLst xmlns:p="http://schemas.openxmlformats.org/presentationml/2006/main">
  <p:tag name="AS_UNIQUEID" val="4776"/>
</p:tagLst>
</file>

<file path=ppt/tags/tag41.xml><?xml version="1.0" encoding="utf-8"?>
<p:tagLst xmlns:p="http://schemas.openxmlformats.org/presentationml/2006/main">
  <p:tag name="AS_UNIQUEID" val="4777"/>
</p:tagLst>
</file>

<file path=ppt/tags/tag42.xml><?xml version="1.0" encoding="utf-8"?>
<p:tagLst xmlns:p="http://schemas.openxmlformats.org/presentationml/2006/main">
  <p:tag name="AS_UNIQUEID" val="4778"/>
</p:tagLst>
</file>

<file path=ppt/tags/tag43.xml><?xml version="1.0" encoding="utf-8"?>
<p:tagLst xmlns:p="http://schemas.openxmlformats.org/presentationml/2006/main">
  <p:tag name="AS_UNIQUEID" val="4779"/>
</p:tagLst>
</file>

<file path=ppt/tags/tag44.xml><?xml version="1.0" encoding="utf-8"?>
<p:tagLst xmlns:p="http://schemas.openxmlformats.org/presentationml/2006/main">
  <p:tag name="AS_UNIQUEID" val="4780"/>
</p:tagLst>
</file>

<file path=ppt/tags/tag45.xml><?xml version="1.0" encoding="utf-8"?>
<p:tagLst xmlns:p="http://schemas.openxmlformats.org/presentationml/2006/main">
  <p:tag name="AS_UNIQUEID" val="4781"/>
</p:tagLst>
</file>

<file path=ppt/tags/tag46.xml><?xml version="1.0" encoding="utf-8"?>
<p:tagLst xmlns:p="http://schemas.openxmlformats.org/presentationml/2006/main">
  <p:tag name="AS_UNIQUEID" val="4782"/>
</p:tagLst>
</file>

<file path=ppt/tags/tag47.xml><?xml version="1.0" encoding="utf-8"?>
<p:tagLst xmlns:p="http://schemas.openxmlformats.org/presentationml/2006/main">
  <p:tag name="AS_UNIQUEID" val="4783"/>
</p:tagLst>
</file>

<file path=ppt/tags/tag48.xml><?xml version="1.0" encoding="utf-8"?>
<p:tagLst xmlns:p="http://schemas.openxmlformats.org/presentationml/2006/main">
  <p:tag name="AS_UNIQUEID" val="4784"/>
</p:tagLst>
</file>

<file path=ppt/tags/tag49.xml><?xml version="1.0" encoding="utf-8"?>
<p:tagLst xmlns:p="http://schemas.openxmlformats.org/presentationml/2006/main">
  <p:tag name="AS_UNIQUEID" val="4785"/>
</p:tagLst>
</file>

<file path=ppt/tags/tag50.xml><?xml version="1.0" encoding="utf-8"?>
<p:tagLst xmlns:p="http://schemas.openxmlformats.org/presentationml/2006/main">
  <p:tag name="AS_UNIQUEID" val="4786"/>
</p:tagLst>
</file>

<file path=ppt/tags/tag51.xml><?xml version="1.0" encoding="utf-8"?>
<p:tagLst xmlns:p="http://schemas.openxmlformats.org/presentationml/2006/main">
  <p:tag name="AS_UNIQUEID" val="4787"/>
</p:tagLst>
</file>

<file path=ppt/tags/tag52.xml><?xml version="1.0" encoding="utf-8"?>
<p:tagLst xmlns:p="http://schemas.openxmlformats.org/presentationml/2006/main">
  <p:tag name="AS_UNIQUEID" val="4788"/>
</p:tagLst>
</file>

<file path=ppt/tags/tag53.xml><?xml version="1.0" encoding="utf-8"?>
<p:tagLst xmlns:p="http://schemas.openxmlformats.org/presentationml/2006/main">
  <p:tag name="AS_UNIQUEID" val="4789"/>
</p:tagLst>
</file>

<file path=ppt/tags/tag54.xml><?xml version="1.0" encoding="utf-8"?>
<p:tagLst xmlns:p="http://schemas.openxmlformats.org/presentationml/2006/main">
  <p:tag name="AS_UNIQUEID" val="4790"/>
</p:tagLst>
</file>

<file path=ppt/tags/tag55.xml><?xml version="1.0" encoding="utf-8"?>
<p:tagLst xmlns:p="http://schemas.openxmlformats.org/presentationml/2006/main">
  <p:tag name="AS_UNIQUEID" val="4791"/>
</p:tagLst>
</file>

<file path=ppt/tags/tag56.xml><?xml version="1.0" encoding="utf-8"?>
<p:tagLst xmlns:p="http://schemas.openxmlformats.org/presentationml/2006/main">
  <p:tag name="AS_UNIQUEID" val="4792"/>
</p:tagLst>
</file>

<file path=ppt/tags/tag57.xml><?xml version="1.0" encoding="utf-8"?>
<p:tagLst xmlns:p="http://schemas.openxmlformats.org/presentationml/2006/main">
  <p:tag name="AS_UNIQUEID" val="4793"/>
</p:tagLst>
</file>

<file path=ppt/tags/tag58.xml><?xml version="1.0" encoding="utf-8"?>
<p:tagLst xmlns:p="http://schemas.openxmlformats.org/presentationml/2006/main">
  <p:tag name="AS_UNIQUEID" val="4794"/>
</p:tagLst>
</file>

<file path=ppt/tags/tag59.xml><?xml version="1.0" encoding="utf-8"?>
<p:tagLst xmlns:p="http://schemas.openxmlformats.org/presentationml/2006/main">
  <p:tag name="AS_UNIQUEID" val="4795"/>
</p:tagLst>
</file>

<file path=ppt/tags/tag60.xml><?xml version="1.0" encoding="utf-8"?>
<p:tagLst xmlns:p="http://schemas.openxmlformats.org/presentationml/2006/main">
  <p:tag name="AS_UNIQUEID" val="4796"/>
</p:tagLst>
</file>

<file path=ppt/tags/tag61.xml><?xml version="1.0" encoding="utf-8"?>
<p:tagLst xmlns:p="http://schemas.openxmlformats.org/presentationml/2006/main">
  <p:tag name="AS_UNIQUEID" val="4797"/>
</p:tagLst>
</file>

<file path=ppt/tags/tag62.xml><?xml version="1.0" encoding="utf-8"?>
<p:tagLst xmlns:p="http://schemas.openxmlformats.org/presentationml/2006/main">
  <p:tag name="AS_UNIQUEID" val="4798"/>
</p:tagLst>
</file>

<file path=ppt/tags/tag63.xml><?xml version="1.0" encoding="utf-8"?>
<p:tagLst xmlns:p="http://schemas.openxmlformats.org/presentationml/2006/main">
  <p:tag name="AS_UNIQUEID" val="4799"/>
</p:tagLst>
</file>

<file path=ppt/tags/tag64.xml><?xml version="1.0" encoding="utf-8"?>
<p:tagLst xmlns:p="http://schemas.openxmlformats.org/presentationml/2006/main">
  <p:tag name="AS_UNIQUEID" val="4800"/>
</p:tagLst>
</file>

<file path=ppt/tags/tag65.xml><?xml version="1.0" encoding="utf-8"?>
<p:tagLst xmlns:p="http://schemas.openxmlformats.org/presentationml/2006/main">
  <p:tag name="AS_UNIQUEID" val="4801"/>
</p:tagLst>
</file>

<file path=ppt/tags/tag66.xml><?xml version="1.0" encoding="utf-8"?>
<p:tagLst xmlns:p="http://schemas.openxmlformats.org/presentationml/2006/main">
  <p:tag name="AS_UNIQUEID" val="4802"/>
</p:tagLst>
</file>

<file path=ppt/tags/tag67.xml><?xml version="1.0" encoding="utf-8"?>
<p:tagLst xmlns:p="http://schemas.openxmlformats.org/presentationml/2006/main">
  <p:tag name="AS_UNIQUEID" val="4803"/>
</p:tagLst>
</file>

<file path=ppt/tags/tag68.xml><?xml version="1.0" encoding="utf-8"?>
<p:tagLst xmlns:p="http://schemas.openxmlformats.org/presentationml/2006/main">
  <p:tag name="AS_UNIQUEID" val="4804"/>
</p:tagLst>
</file>

<file path=ppt/tags/tag69.xml><?xml version="1.0" encoding="utf-8"?>
<p:tagLst xmlns:p="http://schemas.openxmlformats.org/presentationml/2006/main">
  <p:tag name="AS_UNIQUEID" val="4805"/>
</p:tagLst>
</file>

<file path=ppt/tags/tag70.xml><?xml version="1.0" encoding="utf-8"?>
<p:tagLst xmlns:p="http://schemas.openxmlformats.org/presentationml/2006/main">
  <p:tag name="AS_UNIQUEID" val="4806"/>
</p:tagLst>
</file>

<file path=ppt/tags/tag71.xml><?xml version="1.0" encoding="utf-8"?>
<p:tagLst xmlns:p="http://schemas.openxmlformats.org/presentationml/2006/main">
  <p:tag name="AS_UNIQUEID" val="4807"/>
</p:tagLst>
</file>

<file path=ppt/tags/tag72.xml><?xml version="1.0" encoding="utf-8"?>
<p:tagLst xmlns:p="http://schemas.openxmlformats.org/presentationml/2006/main">
  <p:tag name="AS_UNIQUEID" val="4808"/>
</p:tagLst>
</file>

<file path=ppt/tags/tag73.xml><?xml version="1.0" encoding="utf-8"?>
<p:tagLst xmlns:p="http://schemas.openxmlformats.org/presentationml/2006/main">
  <p:tag name="AS_UNIQUEID" val="4809"/>
</p:tagLst>
</file>

<file path=ppt/tags/tag74.xml><?xml version="1.0" encoding="utf-8"?>
<p:tagLst xmlns:p="http://schemas.openxmlformats.org/presentationml/2006/main">
  <p:tag name="AS_UNIQUEID" val="4810"/>
</p:tagLst>
</file>

<file path=ppt/tags/tag75.xml><?xml version="1.0" encoding="utf-8"?>
<p:tagLst xmlns:p="http://schemas.openxmlformats.org/presentationml/2006/main">
  <p:tag name="AS_UNIQUEID" val="4811"/>
</p:tagLst>
</file>

<file path=ppt/tags/tag76.xml><?xml version="1.0" encoding="utf-8"?>
<p:tagLst xmlns:p="http://schemas.openxmlformats.org/presentationml/2006/main">
  <p:tag name="AS_UNIQUEID" val="4812"/>
</p:tagLst>
</file>

<file path=ppt/tags/tag77.xml><?xml version="1.0" encoding="utf-8"?>
<p:tagLst xmlns:p="http://schemas.openxmlformats.org/presentationml/2006/main">
  <p:tag name="AS_UNIQUEID" val="4813"/>
</p:tagLst>
</file>

<file path=ppt/tags/tag78.xml><?xml version="1.0" encoding="utf-8"?>
<p:tagLst xmlns:p="http://schemas.openxmlformats.org/presentationml/2006/main">
  <p:tag name="AS_UNIQUEID" val="4814"/>
</p:tagLst>
</file>

<file path=ppt/tags/tag79.xml><?xml version="1.0" encoding="utf-8"?>
<p:tagLst xmlns:p="http://schemas.openxmlformats.org/presentationml/2006/main">
  <p:tag name="AS_UNIQUEID" val="4815"/>
</p:tagLst>
</file>

<file path=ppt/tags/tag80.xml><?xml version="1.0" encoding="utf-8"?>
<p:tagLst xmlns:p="http://schemas.openxmlformats.org/presentationml/2006/main">
  <p:tag name="AS_UNIQUEID" val="4816"/>
</p:tagLst>
</file>

<file path=ppt/tags/tag81.xml><?xml version="1.0" encoding="utf-8"?>
<p:tagLst xmlns:p="http://schemas.openxmlformats.org/presentationml/2006/main">
  <p:tag name="AS_UNIQUEID" val="4817"/>
</p:tagLst>
</file>

<file path=ppt/tags/tag82.xml><?xml version="1.0" encoding="utf-8"?>
<p:tagLst xmlns:p="http://schemas.openxmlformats.org/presentationml/2006/main">
  <p:tag name="AS_UNIQUEID" val="4818"/>
</p:tagLst>
</file>

<file path=ppt/tags/tag83.xml><?xml version="1.0" encoding="utf-8"?>
<p:tagLst xmlns:p="http://schemas.openxmlformats.org/presentationml/2006/main">
  <p:tag name="AS_UNIQUEID" val="4819"/>
</p:tagLst>
</file>

<file path=ppt/tags/tag84.xml><?xml version="1.0" encoding="utf-8"?>
<p:tagLst xmlns:p="http://schemas.openxmlformats.org/presentationml/2006/main">
  <p:tag name="AS_UNIQUEID" val="4820"/>
</p:tagLst>
</file>

<file path=ppt/tags/tag85.xml><?xml version="1.0" encoding="utf-8"?>
<p:tagLst xmlns:p="http://schemas.openxmlformats.org/presentationml/2006/main">
  <p:tag name="AS_UNIQUEID" val="4821"/>
</p:tagLst>
</file>

<file path=ppt/tags/tag86.xml><?xml version="1.0" encoding="utf-8"?>
<p:tagLst xmlns:p="http://schemas.openxmlformats.org/presentationml/2006/main">
  <p:tag name="AS_UNIQUEID" val="4822"/>
</p:tagLst>
</file>

<file path=ppt/tags/tag87.xml><?xml version="1.0" encoding="utf-8"?>
<p:tagLst xmlns:p="http://schemas.openxmlformats.org/presentationml/2006/main">
  <p:tag name="AS_UNIQUEID" val="4823"/>
</p:tagLst>
</file>

<file path=ppt/tags/tag88.xml><?xml version="1.0" encoding="utf-8"?>
<p:tagLst xmlns:p="http://schemas.openxmlformats.org/presentationml/2006/main">
  <p:tag name="AS_UNIQUEID" val="4824"/>
</p:tagLst>
</file>

<file path=ppt/tags/tag89.xml><?xml version="1.0" encoding="utf-8"?>
<p:tagLst xmlns:p="http://schemas.openxmlformats.org/presentationml/2006/main">
  <p:tag name="AS_UNIQUEID" val="4825"/>
</p:tagLst>
</file>

<file path=ppt/tags/tag90.xml><?xml version="1.0" encoding="utf-8"?>
<p:tagLst xmlns:p="http://schemas.openxmlformats.org/presentationml/2006/main">
  <p:tag name="AS_UNIQUEID" val="4826"/>
</p:tagLst>
</file>

<file path=ppt/tags/tag91.xml><?xml version="1.0" encoding="utf-8"?>
<p:tagLst xmlns:p="http://schemas.openxmlformats.org/presentationml/2006/main">
  <p:tag name="AS_UNIQUEID" val="4827"/>
</p:tagLst>
</file>

<file path=ppt/tags/tag92.xml><?xml version="1.0" encoding="utf-8"?>
<p:tagLst xmlns:p="http://schemas.openxmlformats.org/presentationml/2006/main">
  <p:tag name="AS_UNIQUEID" val="4828"/>
</p:tagLst>
</file>

<file path=ppt/tags/tag93.xml><?xml version="1.0" encoding="utf-8"?>
<p:tagLst xmlns:p="http://schemas.openxmlformats.org/presentationml/2006/main">
  <p:tag name="AS_UNIQUEID" val="4829"/>
</p:tagLst>
</file>

<file path=ppt/tags/tag94.xml><?xml version="1.0" encoding="utf-8"?>
<p:tagLst xmlns:p="http://schemas.openxmlformats.org/presentationml/2006/main">
  <p:tag name="AS_UNIQUEID" val="4830"/>
</p:tagLst>
</file>

<file path=ppt/tags/tag95.xml><?xml version="1.0" encoding="utf-8"?>
<p:tagLst xmlns:p="http://schemas.openxmlformats.org/presentationml/2006/main">
  <p:tag name="AS_UNIQUEID" val="4831"/>
</p:tagLst>
</file>

<file path=ppt/tags/tag96.xml><?xml version="1.0" encoding="utf-8"?>
<p:tagLst xmlns:p="http://schemas.openxmlformats.org/presentationml/2006/main">
  <p:tag name="AS_UNIQUEID" val="4832"/>
</p:tagLst>
</file>

<file path=ppt/tags/tag97.xml><?xml version="1.0" encoding="utf-8"?>
<p:tagLst xmlns:p="http://schemas.openxmlformats.org/presentationml/2006/main">
  <p:tag name="AS_UNIQUEID" val="4833"/>
</p:tagLst>
</file>

<file path=ppt/tags/tag98.xml><?xml version="1.0" encoding="utf-8"?>
<p:tagLst xmlns:p="http://schemas.openxmlformats.org/presentationml/2006/main">
  <p:tag name="AS_UNIQUEID" val="4834"/>
</p:tagLst>
</file>

<file path=ppt/tags/tag99.xml><?xml version="1.0" encoding="utf-8"?>
<p:tagLst xmlns:p="http://schemas.openxmlformats.org/presentationml/2006/main">
  <p:tag name="AS_UNIQUEID" val="4835"/>
</p:tagLst>
</file>

<file path=ppt/tags/tag100.xml><?xml version="1.0" encoding="utf-8"?>
<p:tagLst xmlns:p="http://schemas.openxmlformats.org/presentationml/2006/main">
  <p:tag name="AS_UNIQUEID" val="4836"/>
</p:tagLst>
</file>

<file path=ppt/tags/tag101.xml><?xml version="1.0" encoding="utf-8"?>
<p:tagLst xmlns:p="http://schemas.openxmlformats.org/presentationml/2006/main">
  <p:tag name="AS_UNIQUEID" val="4837"/>
</p:tagLst>
</file>

<file path=ppt/tags/tag102.xml><?xml version="1.0" encoding="utf-8"?>
<p:tagLst xmlns:p="http://schemas.openxmlformats.org/presentationml/2006/main">
  <p:tag name="AS_UNIQUEID" val="4838"/>
</p:tagLst>
</file>

<file path=ppt/tags/tag103.xml><?xml version="1.0" encoding="utf-8"?>
<p:tagLst xmlns:p="http://schemas.openxmlformats.org/presentationml/2006/main">
  <p:tag name="AS_UNIQUEID" val="4839"/>
</p:tagLst>
</file>

<file path=ppt/tags/tag104.xml><?xml version="1.0" encoding="utf-8"?>
<p:tagLst xmlns:p="http://schemas.openxmlformats.org/presentationml/2006/main">
  <p:tag name="AS_UNIQUEID" val="4840"/>
</p:tagLst>
</file>

<file path=ppt/tags/tag105.xml><?xml version="1.0" encoding="utf-8"?>
<p:tagLst xmlns:p="http://schemas.openxmlformats.org/presentationml/2006/main">
  <p:tag name="AS_UNIQUEID" val="4841"/>
</p:tagLst>
</file>

<file path=ppt/tags/tag106.xml><?xml version="1.0" encoding="utf-8"?>
<p:tagLst xmlns:p="http://schemas.openxmlformats.org/presentationml/2006/main">
  <p:tag name="AS_UNIQUEID" val="4842"/>
</p:tagLst>
</file>

<file path=ppt/tags/tag107.xml><?xml version="1.0" encoding="utf-8"?>
<p:tagLst xmlns:p="http://schemas.openxmlformats.org/presentationml/2006/main">
  <p:tag name="AS_UNIQUEID" val="4843"/>
</p:tagLst>
</file>

<file path=ppt/tags/tag108.xml><?xml version="1.0" encoding="utf-8"?>
<p:tagLst xmlns:p="http://schemas.openxmlformats.org/presentationml/2006/main">
  <p:tag name="AS_UNIQUEID" val="4844"/>
</p:tagLst>
</file>

<file path=ppt/tags/tag109.xml><?xml version="1.0" encoding="utf-8"?>
<p:tagLst xmlns:p="http://schemas.openxmlformats.org/presentationml/2006/main">
  <p:tag name="AS_UNIQUEID" val="4845"/>
</p:tagLst>
</file>

<file path=ppt/tags/tag110.xml><?xml version="1.0" encoding="utf-8"?>
<p:tagLst xmlns:p="http://schemas.openxmlformats.org/presentationml/2006/main">
  <p:tag name="AS_UNIQUEID" val="4846"/>
</p:tagLst>
</file>

<file path=ppt/tags/tag111.xml><?xml version="1.0" encoding="utf-8"?>
<p:tagLst xmlns:p="http://schemas.openxmlformats.org/presentationml/2006/main">
  <p:tag name="AS_UNIQUEID" val="4847"/>
</p:tagLst>
</file>

<file path=ppt/tags/tag112.xml><?xml version="1.0" encoding="utf-8"?>
<p:tagLst xmlns:p="http://schemas.openxmlformats.org/presentationml/2006/main">
  <p:tag name="AS_UNIQUEID" val="4848"/>
</p:tagLst>
</file>

<file path=ppt/tags/tag113.xml><?xml version="1.0" encoding="utf-8"?>
<p:tagLst xmlns:p="http://schemas.openxmlformats.org/presentationml/2006/main">
  <p:tag name="AS_UNIQUEID" val="4849"/>
</p:tagLst>
</file>

<file path=ppt/tags/tag114.xml><?xml version="1.0" encoding="utf-8"?>
<p:tagLst xmlns:p="http://schemas.openxmlformats.org/presentationml/2006/main">
  <p:tag name="AS_UNIQUEID" val="4850"/>
</p:tagLst>
</file>

<file path=ppt/tags/tag115.xml><?xml version="1.0" encoding="utf-8"?>
<p:tagLst xmlns:p="http://schemas.openxmlformats.org/presentationml/2006/main">
  <p:tag name="AS_UNIQUEID" val="4851"/>
</p:tagLst>
</file>

<file path=ppt/tags/tag116.xml><?xml version="1.0" encoding="utf-8"?>
<p:tagLst xmlns:p="http://schemas.openxmlformats.org/presentationml/2006/main">
  <p:tag name="AS_UNIQUEID" val="4852"/>
</p:tagLst>
</file>

<file path=ppt/tags/tag117.xml><?xml version="1.0" encoding="utf-8"?>
<p:tagLst xmlns:p="http://schemas.openxmlformats.org/presentationml/2006/main">
  <p:tag name="AS_UNIQUEID" val="4853"/>
</p:tagLst>
</file>

<file path=ppt/tags/tag118.xml><?xml version="1.0" encoding="utf-8"?>
<p:tagLst xmlns:p="http://schemas.openxmlformats.org/presentationml/2006/main">
  <p:tag name="AS_UNIQUEID" val="4854"/>
</p:tagLst>
</file>

<file path=ppt/tags/tag119.xml><?xml version="1.0" encoding="utf-8"?>
<p:tagLst xmlns:p="http://schemas.openxmlformats.org/presentationml/2006/main">
  <p:tag name="AS_UNIQUEID" val="4855"/>
</p:tagLst>
</file>

<file path=ppt/tags/tag120.xml><?xml version="1.0" encoding="utf-8"?>
<p:tagLst xmlns:p="http://schemas.openxmlformats.org/presentationml/2006/main">
  <p:tag name="AS_UNIQUEID" val="4856"/>
</p:tagLst>
</file>

<file path=ppt/tags/tag121.xml><?xml version="1.0" encoding="utf-8"?>
<p:tagLst xmlns:p="http://schemas.openxmlformats.org/presentationml/2006/main">
  <p:tag name="AS_UNIQUEID" val="4857"/>
</p:tagLst>
</file>

<file path=ppt/tags/tag122.xml><?xml version="1.0" encoding="utf-8"?>
<p:tagLst xmlns:p="http://schemas.openxmlformats.org/presentationml/2006/main">
  <p:tag name="AS_UNIQUEID" val="4858"/>
</p:tagLst>
</file>

<file path=ppt/tags/tag123.xml><?xml version="1.0" encoding="utf-8"?>
<p:tagLst xmlns:p="http://schemas.openxmlformats.org/presentationml/2006/main">
  <p:tag name="AS_UNIQUEID" val="4859"/>
</p:tagLst>
</file>

<file path=ppt/tags/tag124.xml><?xml version="1.0" encoding="utf-8"?>
<p:tagLst xmlns:p="http://schemas.openxmlformats.org/presentationml/2006/main">
  <p:tag name="AS_UNIQUEID" val="4860"/>
</p:tagLst>
</file>

<file path=ppt/tags/tag125.xml><?xml version="1.0" encoding="utf-8"?>
<p:tagLst xmlns:p="http://schemas.openxmlformats.org/presentationml/2006/main">
  <p:tag name="AS_UNIQUEID" val="4861"/>
</p:tagLst>
</file>

<file path=ppt/tags/tag126.xml><?xml version="1.0" encoding="utf-8"?>
<p:tagLst xmlns:p="http://schemas.openxmlformats.org/presentationml/2006/main">
  <p:tag name="AS_UNIQUEID" val="4862"/>
</p:tagLst>
</file>

<file path=ppt/tags/tag127.xml><?xml version="1.0" encoding="utf-8"?>
<p:tagLst xmlns:p="http://schemas.openxmlformats.org/presentationml/2006/main">
  <p:tag name="AS_UNIQUEID" val="4863"/>
</p:tagLst>
</file>

<file path=ppt/tags/tag128.xml><?xml version="1.0" encoding="utf-8"?>
<p:tagLst xmlns:p="http://schemas.openxmlformats.org/presentationml/2006/main">
  <p:tag name="AS_UNIQUEID" val="4864"/>
</p:tagLst>
</file>

<file path=ppt/tags/tag129.xml><?xml version="1.0" encoding="utf-8"?>
<p:tagLst xmlns:p="http://schemas.openxmlformats.org/presentationml/2006/main">
  <p:tag name="AS_UNIQUEID" val="4865"/>
</p:tagLst>
</file>

<file path=ppt/tags/tag130.xml><?xml version="1.0" encoding="utf-8"?>
<p:tagLst xmlns:p="http://schemas.openxmlformats.org/presentationml/2006/main">
  <p:tag name="AS_UNIQUEID" val="4866"/>
</p:tagLst>
</file>

<file path=ppt/tags/tag131.xml><?xml version="1.0" encoding="utf-8"?>
<p:tagLst xmlns:p="http://schemas.openxmlformats.org/presentationml/2006/main">
  <p:tag name="AS_UNIQUEID" val="4867"/>
</p:tagLst>
</file>

<file path=ppt/tags/tag132.xml><?xml version="1.0" encoding="utf-8"?>
<p:tagLst xmlns:p="http://schemas.openxmlformats.org/presentationml/2006/main">
  <p:tag name="AS_UNIQUEID" val="4868"/>
</p:tagLst>
</file>

<file path=ppt/tags/tag133.xml><?xml version="1.0" encoding="utf-8"?>
<p:tagLst xmlns:p="http://schemas.openxmlformats.org/presentationml/2006/main">
  <p:tag name="AS_UNIQUEID" val="4869"/>
</p:tagLst>
</file>

<file path=ppt/tags/tag134.xml><?xml version="1.0" encoding="utf-8"?>
<p:tagLst xmlns:p="http://schemas.openxmlformats.org/presentationml/2006/main">
  <p:tag name="AS_UNIQUEID" val="4870"/>
</p:tagLst>
</file>

<file path=ppt/tags/tag135.xml><?xml version="1.0" encoding="utf-8"?>
<p:tagLst xmlns:p="http://schemas.openxmlformats.org/presentationml/2006/main">
  <p:tag name="AS_UNIQUEID" val="4871"/>
</p:tagLst>
</file>

<file path=ppt/tags/tag136.xml><?xml version="1.0" encoding="utf-8"?>
<p:tagLst xmlns:p="http://schemas.openxmlformats.org/presentationml/2006/main">
  <p:tag name="AS_UNIQUEID" val="4872"/>
</p:tagLst>
</file>

<file path=ppt/tags/tag137.xml><?xml version="1.0" encoding="utf-8"?>
<p:tagLst xmlns:p="http://schemas.openxmlformats.org/presentationml/2006/main">
  <p:tag name="AS_UNIQUEID" val="4873"/>
</p:tagLst>
</file>

<file path=ppt/tags/tag138.xml><?xml version="1.0" encoding="utf-8"?>
<p:tagLst xmlns:p="http://schemas.openxmlformats.org/presentationml/2006/main">
  <p:tag name="AS_UNIQUEID" val="4874"/>
</p:tagLst>
</file>

<file path=ppt/tags/tag139.xml><?xml version="1.0" encoding="utf-8"?>
<p:tagLst xmlns:p="http://schemas.openxmlformats.org/presentationml/2006/main">
  <p:tag name="AS_UNIQUEID" val="4875"/>
</p:tagLst>
</file>

<file path=ppt/tags/tag140.xml><?xml version="1.0" encoding="utf-8"?>
<p:tagLst xmlns:p="http://schemas.openxmlformats.org/presentationml/2006/main">
  <p:tag name="AS_UNIQUEID" val="4876"/>
</p:tagLst>
</file>

<file path=ppt/tags/tag141.xml><?xml version="1.0" encoding="utf-8"?>
<p:tagLst xmlns:p="http://schemas.openxmlformats.org/presentationml/2006/main">
  <p:tag name="AS_UNIQUEID" val="4877"/>
</p:tagLst>
</file>

<file path=ppt/tags/tag142.xml><?xml version="1.0" encoding="utf-8"?>
<p:tagLst xmlns:p="http://schemas.openxmlformats.org/presentationml/2006/main">
  <p:tag name="AS_UNIQUEID" val="4878"/>
</p:tagLst>
</file>

<file path=ppt/tags/tag143.xml><?xml version="1.0" encoding="utf-8"?>
<p:tagLst xmlns:p="http://schemas.openxmlformats.org/presentationml/2006/main">
  <p:tag name="AS_UNIQUEID" val="4879"/>
</p:tagLst>
</file>

<file path=ppt/tags/tag144.xml><?xml version="1.0" encoding="utf-8"?>
<p:tagLst xmlns:p="http://schemas.openxmlformats.org/presentationml/2006/main">
  <p:tag name="AS_UNIQUEID" val="4880"/>
</p:tagLst>
</file>

<file path=ppt/tags/tag145.xml><?xml version="1.0" encoding="utf-8"?>
<p:tagLst xmlns:p="http://schemas.openxmlformats.org/presentationml/2006/main">
  <p:tag name="AS_UNIQUEID" val="4881"/>
</p:tagLst>
</file>

<file path=ppt/tags/tag146.xml><?xml version="1.0" encoding="utf-8"?>
<p:tagLst xmlns:p="http://schemas.openxmlformats.org/presentationml/2006/main">
  <p:tag name="AS_UNIQUEID" val="4882"/>
</p:tagLst>
</file>

<file path=ppt/tags/tag147.xml><?xml version="1.0" encoding="utf-8"?>
<p:tagLst xmlns:p="http://schemas.openxmlformats.org/presentationml/2006/main">
  <p:tag name="AS_UNIQUEID" val="4883"/>
</p:tagLst>
</file>

<file path=ppt/tags/tag148.xml><?xml version="1.0" encoding="utf-8"?>
<p:tagLst xmlns:p="http://schemas.openxmlformats.org/presentationml/2006/main">
  <p:tag name="AS_UNIQUEID" val="4884"/>
</p:tagLst>
</file>

<file path=ppt/tags/tag149.xml><?xml version="1.0" encoding="utf-8"?>
<p:tagLst xmlns:p="http://schemas.openxmlformats.org/presentationml/2006/main">
  <p:tag name="AS_UNIQUEID" val="4885"/>
</p:tagLst>
</file>

<file path=ppt/tags/tag150.xml><?xml version="1.0" encoding="utf-8"?>
<p:tagLst xmlns:p="http://schemas.openxmlformats.org/presentationml/2006/main">
  <p:tag name="AS_UNIQUEID" val="4886"/>
</p:tagLst>
</file>

<file path=ppt/tags/tag151.xml><?xml version="1.0" encoding="utf-8"?>
<p:tagLst xmlns:p="http://schemas.openxmlformats.org/presentationml/2006/main">
  <p:tag name="AS_UNIQUEID" val="4887"/>
</p:tagLst>
</file>

<file path=ppt/tags/tag152.xml><?xml version="1.0" encoding="utf-8"?>
<p:tagLst xmlns:p="http://schemas.openxmlformats.org/presentationml/2006/main">
  <p:tag name="AS_UNIQUEID" val="4888"/>
</p:tagLst>
</file>

<file path=ppt/tags/tag153.xml><?xml version="1.0" encoding="utf-8"?>
<p:tagLst xmlns:p="http://schemas.openxmlformats.org/presentationml/2006/main">
  <p:tag name="AS_UNIQUEID" val="4889"/>
</p:tagLst>
</file>

<file path=ppt/tags/tag154.xml><?xml version="1.0" encoding="utf-8"?>
<p:tagLst xmlns:p="http://schemas.openxmlformats.org/presentationml/2006/main">
  <p:tag name="AS_UNIQUEID" val="4890"/>
</p:tagLst>
</file>

<file path=ppt/tags/tag155.xml><?xml version="1.0" encoding="utf-8"?>
<p:tagLst xmlns:p="http://schemas.openxmlformats.org/presentationml/2006/main">
  <p:tag name="AS_UNIQUEID" val="4891"/>
</p:tagLst>
</file>

<file path=ppt/tags/tag156.xml><?xml version="1.0" encoding="utf-8"?>
<p:tagLst xmlns:p="http://schemas.openxmlformats.org/presentationml/2006/main">
  <p:tag name="AS_UNIQUEID" val="4892"/>
</p:tagLst>
</file>

<file path=ppt/tags/tag157.xml><?xml version="1.0" encoding="utf-8"?>
<p:tagLst xmlns:p="http://schemas.openxmlformats.org/presentationml/2006/main">
  <p:tag name="AS_UNIQUEID" val="4893"/>
</p:tagLst>
</file>

<file path=ppt/tags/tag158.xml><?xml version="1.0" encoding="utf-8"?>
<p:tagLst xmlns:p="http://schemas.openxmlformats.org/presentationml/2006/main">
  <p:tag name="AS_UNIQUEID" val="4894"/>
</p:tagLst>
</file>

<file path=ppt/tags/tag159.xml><?xml version="1.0" encoding="utf-8"?>
<p:tagLst xmlns:p="http://schemas.openxmlformats.org/presentationml/2006/main">
  <p:tag name="AS_UNIQUEID" val="4895"/>
</p:tagLst>
</file>

<file path=ppt/tags/tag160.xml><?xml version="1.0" encoding="utf-8"?>
<p:tagLst xmlns:p="http://schemas.openxmlformats.org/presentationml/2006/main">
  <p:tag name="AS_UNIQUEID" val="4896"/>
</p:tagLst>
</file>

<file path=ppt/tags/tag161.xml><?xml version="1.0" encoding="utf-8"?>
<p:tagLst xmlns:p="http://schemas.openxmlformats.org/presentationml/2006/main">
  <p:tag name="AS_UNIQUEID" val="4897"/>
</p:tagLst>
</file>

<file path=ppt/tags/tag162.xml><?xml version="1.0" encoding="utf-8"?>
<p:tagLst xmlns:p="http://schemas.openxmlformats.org/presentationml/2006/main">
  <p:tag name="AS_UNIQUEID" val="4898"/>
</p:tagLst>
</file>

<file path=ppt/tags/tag163.xml><?xml version="1.0" encoding="utf-8"?>
<p:tagLst xmlns:p="http://schemas.openxmlformats.org/presentationml/2006/main">
  <p:tag name="AS_UNIQUEID" val="4899"/>
</p:tagLst>
</file>

<file path=ppt/tags/tag164.xml><?xml version="1.0" encoding="utf-8"?>
<p:tagLst xmlns:p="http://schemas.openxmlformats.org/presentationml/2006/main">
  <p:tag name="AS_UNIQUEID" val="4900"/>
</p:tagLst>
</file>

<file path=ppt/tags/tag165.xml><?xml version="1.0" encoding="utf-8"?>
<p:tagLst xmlns:p="http://schemas.openxmlformats.org/presentationml/2006/main">
  <p:tag name="AS_UNIQUEID" val="4901"/>
</p:tagLst>
</file>

<file path=ppt/tags/tag166.xml><?xml version="1.0" encoding="utf-8"?>
<p:tagLst xmlns:p="http://schemas.openxmlformats.org/presentationml/2006/main">
  <p:tag name="AS_UNIQUEID" val="4902"/>
</p:tagLst>
</file>

<file path=ppt/tags/tag167.xml><?xml version="1.0" encoding="utf-8"?>
<p:tagLst xmlns:p="http://schemas.openxmlformats.org/presentationml/2006/main">
  <p:tag name="AS_UNIQUEID" val="4903"/>
</p:tagLst>
</file>

<file path=ppt/tags/tag168.xml><?xml version="1.0" encoding="utf-8"?>
<p:tagLst xmlns:p="http://schemas.openxmlformats.org/presentationml/2006/main">
  <p:tag name="AS_UNIQUEID" val="4904"/>
</p:tagLst>
</file>

<file path=ppt/tags/tag169.xml><?xml version="1.0" encoding="utf-8"?>
<p:tagLst xmlns:p="http://schemas.openxmlformats.org/presentationml/2006/main">
  <p:tag name="AS_UNIQUEID" val="4905"/>
</p:tagLst>
</file>

<file path=ppt/tags/tag170.xml><?xml version="1.0" encoding="utf-8"?>
<p:tagLst xmlns:p="http://schemas.openxmlformats.org/presentationml/2006/main">
  <p:tag name="AS_UNIQUEID" val="938"/>
</p:tagLst>
</file>

<file path=ppt/tags/tag171.xml><?xml version="1.0" encoding="utf-8"?>
<p:tagLst xmlns:p="http://schemas.openxmlformats.org/presentationml/2006/main">
  <p:tag name="AS_UNIQUEID" val="941"/>
</p:tagLst>
</file>

<file path=ppt/tags/tag172.xml><?xml version="1.0" encoding="utf-8"?>
<p:tagLst xmlns:p="http://schemas.openxmlformats.org/presentationml/2006/main">
  <p:tag name="AS_UNIQUEID" val="942"/>
</p:tagLst>
</file>

<file path=ppt/tags/tag173.xml><?xml version="1.0" encoding="utf-8"?>
<p:tagLst xmlns:p="http://schemas.openxmlformats.org/presentationml/2006/main">
  <p:tag name="AS_UNIQUEID" val="943"/>
</p:tagLst>
</file>

<file path=ppt/tags/tag174.xml><?xml version="1.0" encoding="utf-8"?>
<p:tagLst xmlns:p="http://schemas.openxmlformats.org/presentationml/2006/main">
  <p:tag name="AS_UNIQUEID" val="945"/>
</p:tagLst>
</file>

<file path=ppt/tags/tag175.xml><?xml version="1.0" encoding="utf-8"?>
<p:tagLst xmlns:p="http://schemas.openxmlformats.org/presentationml/2006/main">
  <p:tag name="AS_UNIQUEID" val="946"/>
</p:tagLst>
</file>

<file path=ppt/tags/tag176.xml><?xml version="1.0" encoding="utf-8"?>
<p:tagLst xmlns:p="http://schemas.openxmlformats.org/presentationml/2006/main">
  <p:tag name="AS_UNIQUEID" val="2944"/>
</p:tagLst>
</file>

<file path=ppt/tags/tag177.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pureTxt"/>
  <p:tag name="KSO_WM_SLIDE_TYPE" val="title"/>
  <p:tag name="KSO_WM_SPECIAL_SOURCE" val="bdnull"/>
  <p:tag name="KSO_WM_TAG_VERSION" val="1.0"/>
  <p:tag name="KSO_WM_TEMPLATE_CATEGORY" val="custom"/>
  <p:tag name="KSO_WM_TEMPLATE_INDEX" val="20187308"/>
  <p:tag name="KSO_WM_TEMPLATE_SUBCATEGORY" val="0"/>
  <p:tag name="KSO_WM_TEMPLATE_THUMBS_INDEX" val="1、2、3、6、8、10、11、12、15"/>
</p:tagLst>
</file>

<file path=ppt/tags/tag178.xml><?xml version="1.0" encoding="utf-8"?>
<p:tagLst xmlns:p="http://schemas.openxmlformats.org/presentationml/2006/main">
  <p:tag name="AS_UNIQUEID" val="4906"/>
</p:tagLst>
</file>

<file path=ppt/tags/tag179.xml><?xml version="1.0" encoding="utf-8"?>
<p:tagLst xmlns:p="http://schemas.openxmlformats.org/presentationml/2006/main">
  <p:tag name="AS_UNIQUEID" val="4907"/>
</p:tagLst>
</file>

<file path=ppt/tags/tag180.xml><?xml version="1.0" encoding="utf-8"?>
<p:tagLst xmlns:p="http://schemas.openxmlformats.org/presentationml/2006/main">
  <p:tag name="AS_UNIQUEID" val="2136"/>
</p:tagLst>
</file>

<file path=ppt/tags/tag181.xml><?xml version="1.0" encoding="utf-8"?>
<p:tagLst xmlns:p="http://schemas.openxmlformats.org/presentationml/2006/main">
  <p:tag name="AS_UNIQUEID" val="2149"/>
</p:tagLst>
</file>

<file path=ppt/tags/tag182.xml><?xml version="1.0" encoding="utf-8"?>
<p:tagLst xmlns:p="http://schemas.openxmlformats.org/presentationml/2006/main">
  <p:tag name="AS_UNIQUEID" val="4908"/>
</p:tagLst>
</file>

<file path=ppt/tags/tag183.xml><?xml version="1.0" encoding="utf-8"?>
<p:tagLst xmlns:p="http://schemas.openxmlformats.org/presentationml/2006/main">
  <p:tag name="AS_UNIQUEID" val="2140"/>
</p:tagLst>
</file>

<file path=ppt/tags/tag184.xml><?xml version="1.0" encoding="utf-8"?>
<p:tagLst xmlns:p="http://schemas.openxmlformats.org/presentationml/2006/main">
  <p:tag name="AS_UNIQUEID" val="2141"/>
</p:tagLst>
</file>

<file path=ppt/tags/tag185.xml><?xml version="1.0" encoding="utf-8"?>
<p:tagLst xmlns:p="http://schemas.openxmlformats.org/presentationml/2006/main">
  <p:tag name="AS_UNIQUEID" val="2142"/>
</p:tagLst>
</file>

<file path=ppt/tags/tag186.xml><?xml version="1.0" encoding="utf-8"?>
<p:tagLst xmlns:p="http://schemas.openxmlformats.org/presentationml/2006/main">
  <p:tag name="AS_UNIQUEID" val="2150"/>
</p:tagLst>
</file>

<file path=ppt/tags/tag187.xml><?xml version="1.0" encoding="utf-8"?>
<p:tagLst xmlns:p="http://schemas.openxmlformats.org/presentationml/2006/main">
  <p:tag name="AS_UNIQUEID" val="4909"/>
</p:tagLst>
</file>

<file path=ppt/tags/tag188.xml><?xml version="1.0" encoding="utf-8"?>
<p:tagLst xmlns:p="http://schemas.openxmlformats.org/presentationml/2006/main">
  <p:tag name="AS_UNIQUEID" val="2133"/>
</p:tagLst>
</file>

<file path=ppt/tags/tag189.xml><?xml version="1.0" encoding="utf-8"?>
<p:tagLst xmlns:p="http://schemas.openxmlformats.org/presentationml/2006/main">
  <p:tag name="AS_UNIQUEID" val="2152"/>
</p:tagLst>
</file>

<file path=ppt/tags/tag190.xml><?xml version="1.0" encoding="utf-8"?>
<p:tagLst xmlns:p="http://schemas.openxmlformats.org/presentationml/2006/main">
  <p:tag name="AS_UNIQUEID" val="4910"/>
</p:tagLst>
</file>

<file path=ppt/tags/tag191.xml><?xml version="1.0" encoding="utf-8"?>
<p:tagLst xmlns:p="http://schemas.openxmlformats.org/presentationml/2006/main">
  <p:tag name="AS_UNIQUEID" val="2151"/>
</p:tagLst>
</file>

<file path=ppt/tags/tag192.xml><?xml version="1.0" encoding="utf-8"?>
<p:tagLst xmlns:p="http://schemas.openxmlformats.org/presentationml/2006/main">
  <p:tag name="AS_UNIQUEID" val="3744"/>
</p:tagLst>
</file>

<file path=ppt/tags/tag193.xml><?xml version="1.0" encoding="utf-8"?>
<p:tagLst xmlns:p="http://schemas.openxmlformats.org/presentationml/2006/main">
  <p:tag name="AS_UNIQUEID" val="3748"/>
</p:tagLst>
</file>

<file path=ppt/tags/tag194.xml><?xml version="1.0" encoding="utf-8"?>
<p:tagLst xmlns:p="http://schemas.openxmlformats.org/presentationml/2006/main">
  <p:tag name="AS_UNIQUEID" val="3754"/>
</p:tagLst>
</file>

<file path=ppt/tags/tag195.xml><?xml version="1.0" encoding="utf-8"?>
<p:tagLst xmlns:p="http://schemas.openxmlformats.org/presentationml/2006/main">
  <p:tag name="AS_UNIQUEID" val="3755"/>
</p:tagLst>
</file>

<file path=ppt/tags/tag196.xml><?xml version="1.0" encoding="utf-8"?>
<p:tagLst xmlns:p="http://schemas.openxmlformats.org/presentationml/2006/main">
  <p:tag name="AS_UNIQUEID" val="3757"/>
</p:tagLst>
</file>

<file path=ppt/tags/tag197.xml><?xml version="1.0" encoding="utf-8"?>
<p:tagLst xmlns:p="http://schemas.openxmlformats.org/presentationml/2006/main">
  <p:tag name="AS_UNIQUEID" val="3758"/>
</p:tagLst>
</file>

<file path=ppt/tags/tag198.xml><?xml version="1.0" encoding="utf-8"?>
<p:tagLst xmlns:p="http://schemas.openxmlformats.org/presentationml/2006/main">
  <p:tag name="AS_UNIQUEID" val="3759"/>
</p:tagLst>
</file>

<file path=ppt/tags/tag199.xml><?xml version="1.0" encoding="utf-8"?>
<p:tagLst xmlns:p="http://schemas.openxmlformats.org/presentationml/2006/main">
  <p:tag name="AS_UNIQUEID" val="3761"/>
</p:tagLst>
</file>

<file path=ppt/tags/tag200.xml><?xml version="1.0" encoding="utf-8"?>
<p:tagLst xmlns:p="http://schemas.openxmlformats.org/presentationml/2006/main">
  <p:tag name="AS_UNIQUEID" val="3762"/>
</p:tagLst>
</file>

<file path=ppt/tags/tag201.xml><?xml version="1.0" encoding="utf-8"?>
<p:tagLst xmlns:p="http://schemas.openxmlformats.org/presentationml/2006/main">
  <p:tag name="AS_UNIQUEID" val="3763"/>
</p:tagLst>
</file>

<file path=ppt/tags/tag202.xml><?xml version="1.0" encoding="utf-8"?>
<p:tagLst xmlns:p="http://schemas.openxmlformats.org/presentationml/2006/main">
  <p:tag name="AS_UNIQUEID" val="3764"/>
</p:tagLst>
</file>

<file path=ppt/tags/tag203.xml><?xml version="1.0" encoding="utf-8"?>
<p:tagLst xmlns:p="http://schemas.openxmlformats.org/presentationml/2006/main">
  <p:tag name="AS_UNIQUEID" val="3767"/>
</p:tagLst>
</file>

<file path=ppt/tags/tag204.xml><?xml version="1.0" encoding="utf-8"?>
<p:tagLst xmlns:p="http://schemas.openxmlformats.org/presentationml/2006/main">
  <p:tag name="AS_UNIQUEID" val="3770"/>
</p:tagLst>
</file>

<file path=ppt/tags/tag205.xml><?xml version="1.0" encoding="utf-8"?>
<p:tagLst xmlns:p="http://schemas.openxmlformats.org/presentationml/2006/main">
  <p:tag name="AS_UNIQUEID" val="4911"/>
</p:tagLst>
</file>

<file path=ppt/tags/tag206.xml><?xml version="1.0" encoding="utf-8"?>
<p:tagLst xmlns:p="http://schemas.openxmlformats.org/presentationml/2006/main">
  <p:tag name="AS_UNIQUEID" val="4912"/>
</p:tagLst>
</file>

<file path=ppt/tags/tag207.xml><?xml version="1.0" encoding="utf-8"?>
<p:tagLst xmlns:p="http://schemas.openxmlformats.org/presentationml/2006/main">
  <p:tag name="AS_UNIQUEID" val="3751"/>
</p:tagLst>
</file>

<file path=ppt/tags/tag208.xml><?xml version="1.0" encoding="utf-8"?>
<p:tagLst xmlns:p="http://schemas.openxmlformats.org/presentationml/2006/main">
  <p:tag name="AS_UNIQUEID" val="3752"/>
</p:tagLst>
</file>

<file path=ppt/tags/tag209.xml><?xml version="1.0" encoding="utf-8"?>
<p:tagLst xmlns:p="http://schemas.openxmlformats.org/presentationml/2006/main">
  <p:tag name="AS_UNIQUEID" val="3753"/>
</p:tagLst>
</file>

<file path=ppt/tags/tag210.xml><?xml version="1.0" encoding="utf-8"?>
<p:tagLst xmlns:p="http://schemas.openxmlformats.org/presentationml/2006/main">
  <p:tag name="AS_UNIQUEID" val="4913"/>
</p:tagLst>
</file>

<file path=ppt/tags/tag211.xml><?xml version="1.0" encoding="utf-8"?>
<p:tagLst xmlns:p="http://schemas.openxmlformats.org/presentationml/2006/main">
  <p:tag name="AS_UNIQUEID" val="3746"/>
</p:tagLst>
</file>

<file path=ppt/tags/tag212.xml><?xml version="1.0" encoding="utf-8"?>
<p:tagLst xmlns:p="http://schemas.openxmlformats.org/presentationml/2006/main">
  <p:tag name="AS_UNIQUEID" val="3749"/>
</p:tagLst>
</file>

<file path=ppt/tags/tag213.xml><?xml version="1.0" encoding="utf-8"?>
<p:tagLst xmlns:p="http://schemas.openxmlformats.org/presentationml/2006/main">
  <p:tag name="AS_UNIQUEID" val="3750"/>
</p:tagLst>
</file>

<file path=ppt/tags/tag214.xml><?xml version="1.0" encoding="utf-8"?>
<p:tagLst xmlns:p="http://schemas.openxmlformats.org/presentationml/2006/main">
  <p:tag name="AS_UNIQUEID" val="3768"/>
</p:tagLst>
</file>

<file path=ppt/tags/tag215.xml><?xml version="1.0" encoding="utf-8"?>
<p:tagLst xmlns:p="http://schemas.openxmlformats.org/presentationml/2006/main">
  <p:tag name="AS_UNIQUEID" val="3771"/>
</p:tagLst>
</file>

<file path=ppt/tags/tag216.xml><?xml version="1.0" encoding="utf-8"?>
<p:tagLst xmlns:p="http://schemas.openxmlformats.org/presentationml/2006/main">
  <p:tag name="AS_UNIQUEID" val="4914"/>
</p:tagLst>
</file>

<file path=ppt/tags/tag217.xml><?xml version="1.0" encoding="utf-8"?>
<p:tagLst xmlns:p="http://schemas.openxmlformats.org/presentationml/2006/main">
  <p:tag name="AS_UNIQUEID" val="2144"/>
</p:tagLst>
</file>

<file path=ppt/tags/tag218.xml><?xml version="1.0" encoding="utf-8"?>
<p:tagLst xmlns:p="http://schemas.openxmlformats.org/presentationml/2006/main">
  <p:tag name="AS_UNIQUEID" val="2151"/>
</p:tagLst>
</file>

<file path=ppt/tags/tag219.xml><?xml version="1.0" encoding="utf-8"?>
<p:tagLst xmlns:p="http://schemas.openxmlformats.org/presentationml/2006/main">
  <p:tag name="KSO_WM_SPECIAL_SOURCE" val="bdnull"/>
</p:tagLst>
</file>

<file path=ppt/tags/tag220.xml><?xml version="1.0" encoding="utf-8"?>
<p:tagLst xmlns:p="http://schemas.openxmlformats.org/presentationml/2006/main">
  <p:tag name="AS_UNIQUEID" val="4915"/>
</p:tagLst>
</file>

<file path=ppt/tags/tag221.xml><?xml version="1.0" encoding="utf-8"?>
<p:tagLst xmlns:p="http://schemas.openxmlformats.org/presentationml/2006/main">
  <p:tag name="AS_UNIQUEID" val="4916"/>
</p:tagLst>
</file>

<file path=ppt/tags/tag222.xml><?xml version="1.0" encoding="utf-8"?>
<p:tagLst xmlns:p="http://schemas.openxmlformats.org/presentationml/2006/main">
  <p:tag name="AS_UNIQUEID" val="4917"/>
</p:tagLst>
</file>

<file path=ppt/tags/tag223.xml><?xml version="1.0" encoding="utf-8"?>
<p:tagLst xmlns:p="http://schemas.openxmlformats.org/presentationml/2006/main">
  <p:tag name="AS_UNIQUEID" val="4918"/>
</p:tagLst>
</file>

<file path=ppt/tags/tag224.xml><?xml version="1.0" encoding="utf-8"?>
<p:tagLst xmlns:p="http://schemas.openxmlformats.org/presentationml/2006/main">
  <p:tag name="AS_UNIQUEID" val="4919"/>
</p:tagLst>
</file>

<file path=ppt/tags/tag225.xml><?xml version="1.0" encoding="utf-8"?>
<p:tagLst xmlns:p="http://schemas.openxmlformats.org/presentationml/2006/main">
  <p:tag name="AS_UNIQUEID" val="4920"/>
</p:tagLst>
</file>

<file path=ppt/tags/tag226.xml><?xml version="1.0" encoding="utf-8"?>
<p:tagLst xmlns:p="http://schemas.openxmlformats.org/presentationml/2006/main">
  <p:tag name="AS_UNIQUEID" val="4921"/>
</p:tagLst>
</file>

<file path=ppt/tags/tag227.xml><?xml version="1.0" encoding="utf-8"?>
<p:tagLst xmlns:p="http://schemas.openxmlformats.org/presentationml/2006/main">
  <p:tag name="AS_UNIQUEID" val="4922"/>
</p:tagLst>
</file>

<file path=ppt/tags/tag228.xml><?xml version="1.0" encoding="utf-8"?>
<p:tagLst xmlns:p="http://schemas.openxmlformats.org/presentationml/2006/main">
  <p:tag name="AS_UNIQUEID" val="4923"/>
</p:tagLst>
</file>

<file path=ppt/tags/tag229.xml><?xml version="1.0" encoding="utf-8"?>
<p:tagLst xmlns:p="http://schemas.openxmlformats.org/presentationml/2006/main">
  <p:tag name="AS_UNIQUEID" val="4924"/>
</p:tagLst>
</file>

<file path=ppt/tags/tag230.xml><?xml version="1.0" encoding="utf-8"?>
<p:tagLst xmlns:p="http://schemas.openxmlformats.org/presentationml/2006/main">
  <p:tag name="AS_UNIQUEID" val="4925"/>
</p:tagLst>
</file>

<file path=ppt/tags/tag231.xml><?xml version="1.0" encoding="utf-8"?>
<p:tagLst xmlns:p="http://schemas.openxmlformats.org/presentationml/2006/main">
  <p:tag name="AS_UNIQUEID" val="4926"/>
</p:tagLst>
</file>

<file path=ppt/tags/tag232.xml><?xml version="1.0" encoding="utf-8"?>
<p:tagLst xmlns:p="http://schemas.openxmlformats.org/presentationml/2006/main">
  <p:tag name="AS_UNIQUEID" val="4927"/>
</p:tagLst>
</file>

<file path=ppt/tags/tag233.xml><?xml version="1.0" encoding="utf-8"?>
<p:tagLst xmlns:p="http://schemas.openxmlformats.org/presentationml/2006/main">
  <p:tag name="AS_UNIQUEID" val="4928"/>
</p:tagLst>
</file>

<file path=ppt/tags/tag234.xml><?xml version="1.0" encoding="utf-8"?>
<p:tagLst xmlns:p="http://schemas.openxmlformats.org/presentationml/2006/main">
  <p:tag name="AS_UNIQUEID" val="4929"/>
</p:tagLst>
</file>

<file path=ppt/tags/tag235.xml><?xml version="1.0" encoding="utf-8"?>
<p:tagLst xmlns:p="http://schemas.openxmlformats.org/presentationml/2006/main">
  <p:tag name="AS_UNIQUEID" val="4930"/>
</p:tagLst>
</file>

<file path=ppt/tags/tag236.xml><?xml version="1.0" encoding="utf-8"?>
<p:tagLst xmlns:p="http://schemas.openxmlformats.org/presentationml/2006/main">
  <p:tag name="AS_UNIQUEID" val="4931"/>
</p:tagLst>
</file>

<file path=ppt/tags/tag237.xml><?xml version="1.0" encoding="utf-8"?>
<p:tagLst xmlns:p="http://schemas.openxmlformats.org/presentationml/2006/main">
  <p:tag name="AS_UNIQUEID" val="4932"/>
</p:tagLst>
</file>

<file path=ppt/tags/tag238.xml><?xml version="1.0" encoding="utf-8"?>
<p:tagLst xmlns:p="http://schemas.openxmlformats.org/presentationml/2006/main">
  <p:tag name="AS_UNIQUEID" val="4933"/>
</p:tagLst>
</file>

<file path=ppt/tags/tag239.xml><?xml version="1.0" encoding="utf-8"?>
<p:tagLst xmlns:p="http://schemas.openxmlformats.org/presentationml/2006/main">
  <p:tag name="AS_UNIQUEID" val="4934"/>
</p:tagLst>
</file>

<file path=ppt/tags/tag240.xml><?xml version="1.0" encoding="utf-8"?>
<p:tagLst xmlns:p="http://schemas.openxmlformats.org/presentationml/2006/main">
  <p:tag name="AS_UNIQUEID" val="4935"/>
</p:tagLst>
</file>

<file path=ppt/tags/tag241.xml><?xml version="1.0" encoding="utf-8"?>
<p:tagLst xmlns:p="http://schemas.openxmlformats.org/presentationml/2006/main">
  <p:tag name="AS_UNIQUEID" val="4936"/>
</p:tagLst>
</file>

<file path=ppt/tags/tag242.xml><?xml version="1.0" encoding="utf-8"?>
<p:tagLst xmlns:p="http://schemas.openxmlformats.org/presentationml/2006/main">
  <p:tag name="AS_UNIQUEID" val="4937"/>
</p:tagLst>
</file>

<file path=ppt/tags/tag243.xml><?xml version="1.0" encoding="utf-8"?>
<p:tagLst xmlns:p="http://schemas.openxmlformats.org/presentationml/2006/main">
  <p:tag name="AS_UNIQUEID" val="4938"/>
</p:tagLst>
</file>

<file path=ppt/tags/tag244.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pureTxt"/>
  <p:tag name="KSO_WM_SLIDE_TYPE" val="title"/>
  <p:tag name="KSO_WM_SPECIAL_SOURCE" val="bdnull"/>
  <p:tag name="KSO_WM_TAG_VERSION" val="1.0"/>
  <p:tag name="KSO_WM_TEMPLATE_CATEGORY" val="custom"/>
  <p:tag name="KSO_WM_TEMPLATE_INDEX" val="20187308"/>
  <p:tag name="KSO_WM_TEMPLATE_SUBCATEGORY" val="0"/>
  <p:tag name="KSO_WM_TEMPLATE_THUMBS_INDEX" val="1、2、3、6、8、10、11、12、15"/>
</p:tagLst>
</file>

<file path=ppt/tags/tag245.xml><?xml version="1.0" encoding="utf-8"?>
<p:tagLst xmlns:p="http://schemas.openxmlformats.org/presentationml/2006/main">
  <p:tag name="AS_UNIQUEID" val="4939"/>
</p:tagLst>
</file>

<file path=ppt/tags/tag246.xml><?xml version="1.0" encoding="utf-8"?>
<p:tagLst xmlns:p="http://schemas.openxmlformats.org/presentationml/2006/main">
  <p:tag name="AS_UNIQUEID" val="4940"/>
</p:tagLst>
</file>

<file path=ppt/tags/tag247.xml><?xml version="1.0" encoding="utf-8"?>
<p:tagLst xmlns:p="http://schemas.openxmlformats.org/presentationml/2006/main">
  <p:tag name="AS_UNIQUEID" val="4941"/>
</p:tagLst>
</file>

<file path=ppt/tags/tag248.xml><?xml version="1.0" encoding="utf-8"?>
<p:tagLst xmlns:p="http://schemas.openxmlformats.org/presentationml/2006/main">
  <p:tag name="AS_UNIQUEID" val="4942"/>
</p:tagLst>
</file>

<file path=ppt/tags/tag249.xml><?xml version="1.0" encoding="utf-8"?>
<p:tagLst xmlns:p="http://schemas.openxmlformats.org/presentationml/2006/main">
  <p:tag name="AS_UNIQUEID" val="4943"/>
</p:tagLst>
</file>

<file path=ppt/tags/tag250.xml><?xml version="1.0" encoding="utf-8"?>
<p:tagLst xmlns:p="http://schemas.openxmlformats.org/presentationml/2006/main">
  <p:tag name="AS_UNIQUEID" val="4944"/>
</p:tagLst>
</file>

<file path=ppt/tags/tag251.xml><?xml version="1.0" encoding="utf-8"?>
<p:tagLst xmlns:p="http://schemas.openxmlformats.org/presentationml/2006/main">
  <p:tag name="AS_UNIQUEID" val="4945"/>
</p:tagLst>
</file>

<file path=ppt/tags/tag252.xml><?xml version="1.0" encoding="utf-8"?>
<p:tagLst xmlns:p="http://schemas.openxmlformats.org/presentationml/2006/main">
  <p:tag name="AS_UNIQUEID" val="4946"/>
</p:tagLst>
</file>

<file path=ppt/tags/tag253.xml><?xml version="1.0" encoding="utf-8"?>
<p:tagLst xmlns:p="http://schemas.openxmlformats.org/presentationml/2006/main">
  <p:tag name="AS_UNIQUEID" val="4947"/>
</p:tagLst>
</file>

<file path=ppt/tags/tag254.xml><?xml version="1.0" encoding="utf-8"?>
<p:tagLst xmlns:p="http://schemas.openxmlformats.org/presentationml/2006/main">
  <p:tag name="AS_UNIQUEID" val="4948"/>
</p:tagLst>
</file>

<file path=ppt/tags/tag255.xml><?xml version="1.0" encoding="utf-8"?>
<p:tagLst xmlns:p="http://schemas.openxmlformats.org/presentationml/2006/main">
  <p:tag name="AS_UNIQUEID" val="4949"/>
</p:tagLst>
</file>

<file path=ppt/tags/tag256.xml><?xml version="1.0" encoding="utf-8"?>
<p:tagLst xmlns:p="http://schemas.openxmlformats.org/presentationml/2006/main">
  <p:tag name="AS_UNIQUEID" val="4950"/>
</p:tagLst>
</file>

<file path=ppt/tags/tag257.xml><?xml version="1.0" encoding="utf-8"?>
<p:tagLst xmlns:p="http://schemas.openxmlformats.org/presentationml/2006/main">
  <p:tag name="AS_UNIQUEID" val="4951"/>
</p:tagLst>
</file>

<file path=ppt/tags/tag258.xml><?xml version="1.0" encoding="utf-8"?>
<p:tagLst xmlns:p="http://schemas.openxmlformats.org/presentationml/2006/main">
  <p:tag name="AS_UNIQUEID" val="4952"/>
</p:tagLst>
</file>

<file path=ppt/tags/tag259.xml><?xml version="1.0" encoding="utf-8"?>
<p:tagLst xmlns:p="http://schemas.openxmlformats.org/presentationml/2006/main">
  <p:tag name="AS_UNIQUEID" val="4953"/>
</p:tagLst>
</file>

<file path=ppt/tags/tag260.xml><?xml version="1.0" encoding="utf-8"?>
<p:tagLst xmlns:p="http://schemas.openxmlformats.org/presentationml/2006/main">
  <p:tag name="AS_UNIQUEID" val="4954"/>
</p:tagLst>
</file>

<file path=ppt/tags/tag261.xml><?xml version="1.0" encoding="utf-8"?>
<p:tagLst xmlns:p="http://schemas.openxmlformats.org/presentationml/2006/main">
  <p:tag name="AS_UNIQUEID" val="4955"/>
</p:tagLst>
</file>

<file path=ppt/tags/tag262.xml><?xml version="1.0" encoding="utf-8"?>
<p:tagLst xmlns:p="http://schemas.openxmlformats.org/presentationml/2006/main">
  <p:tag name="AS_UNIQUEID" val="4956"/>
</p:tagLst>
</file>

<file path=ppt/tags/tag263.xml><?xml version="1.0" encoding="utf-8"?>
<p:tagLst xmlns:p="http://schemas.openxmlformats.org/presentationml/2006/main">
  <p:tag name="AS_UNIQUEID" val="4957"/>
</p:tagLst>
</file>

<file path=ppt/tags/tag264.xml><?xml version="1.0" encoding="utf-8"?>
<p:tagLst xmlns:p="http://schemas.openxmlformats.org/presentationml/2006/main">
  <p:tag name="AS_UNIQUEID" val="4958"/>
</p:tagLst>
</file>

<file path=ppt/tags/tag265.xml><?xml version="1.0" encoding="utf-8"?>
<p:tagLst xmlns:p="http://schemas.openxmlformats.org/presentationml/2006/main">
  <p:tag name="AS_UNIQUEID" val="4959"/>
</p:tagLst>
</file>

<file path=ppt/tags/tag266.xml><?xml version="1.0" encoding="utf-8"?>
<p:tagLst xmlns:p="http://schemas.openxmlformats.org/presentationml/2006/main">
  <p:tag name="AS_UNIQUEID" val="4960"/>
</p:tagLst>
</file>

<file path=ppt/tags/tag267.xml><?xml version="1.0" encoding="utf-8"?>
<p:tagLst xmlns:p="http://schemas.openxmlformats.org/presentationml/2006/main">
  <p:tag name="AS_UNIQUEID" val="4961"/>
</p:tagLst>
</file>

<file path=ppt/tags/tag268.xml><?xml version="1.0" encoding="utf-8"?>
<p:tagLst xmlns:p="http://schemas.openxmlformats.org/presentationml/2006/main">
  <p:tag name="AS_UNIQUEID" val="4962"/>
</p:tagLst>
</file>

<file path=ppt/tags/tag269.xml><?xml version="1.0" encoding="utf-8"?>
<p:tagLst xmlns:p="http://schemas.openxmlformats.org/presentationml/2006/main">
  <p:tag name="AS_UNIQUEID" val="4963"/>
</p:tagLst>
</file>

<file path=ppt/tags/tag270.xml><?xml version="1.0" encoding="utf-8"?>
<p:tagLst xmlns:p="http://schemas.openxmlformats.org/presentationml/2006/main">
  <p:tag name="AS_UNIQUEID" val="4964"/>
</p:tagLst>
</file>

<file path=ppt/tags/tag271.xml><?xml version="1.0" encoding="utf-8"?>
<p:tagLst xmlns:p="http://schemas.openxmlformats.org/presentationml/2006/main">
  <p:tag name="AS_UNIQUEID" val="4965"/>
</p:tagLst>
</file>

<file path=ppt/tags/tag272.xml><?xml version="1.0" encoding="utf-8"?>
<p:tagLst xmlns:p="http://schemas.openxmlformats.org/presentationml/2006/main">
  <p:tag name="AS_UNIQUEID" val="4966"/>
</p:tagLst>
</file>

<file path=ppt/tags/tag273.xml><?xml version="1.0" encoding="utf-8"?>
<p:tagLst xmlns:p="http://schemas.openxmlformats.org/presentationml/2006/main">
  <p:tag name="AS_UNIQUEID" val="4967"/>
</p:tagLst>
</file>

<file path=ppt/tags/tag274.xml><?xml version="1.0" encoding="utf-8"?>
<p:tagLst xmlns:p="http://schemas.openxmlformats.org/presentationml/2006/main">
  <p:tag name="AS_UNIQUEID" val="4968"/>
</p:tagLst>
</file>

<file path=ppt/tags/tag275.xml><?xml version="1.0" encoding="utf-8"?>
<p:tagLst xmlns:p="http://schemas.openxmlformats.org/presentationml/2006/main">
  <p:tag name="AS_UNIQUEID" val="4969"/>
</p:tagLst>
</file>

<file path=ppt/tags/tag276.xml><?xml version="1.0" encoding="utf-8"?>
<p:tagLst xmlns:p="http://schemas.openxmlformats.org/presentationml/2006/main">
  <p:tag name="AS_UNIQUEID" val="3244"/>
</p:tagLst>
</file>

<file path=ppt/tags/tag277.xml><?xml version="1.0" encoding="utf-8"?>
<p:tagLst xmlns:p="http://schemas.openxmlformats.org/presentationml/2006/main">
  <p:tag name="AS_UNIQUEID" val="4970"/>
</p:tagLst>
</file>

<file path=ppt/tags/tag278.xml><?xml version="1.0" encoding="utf-8"?>
<p:tagLst xmlns:p="http://schemas.openxmlformats.org/presentationml/2006/main">
  <p:tag name="AS_UNIQUEID" val="4971"/>
</p:tagLst>
</file>

<file path=ppt/tags/tag279.xml><?xml version="1.0" encoding="utf-8"?>
<p:tagLst xmlns:p="http://schemas.openxmlformats.org/presentationml/2006/main">
  <p:tag name="AS_UNIQUEID" val="4972"/>
</p:tagLst>
</file>

<file path=ppt/tags/tag280.xml><?xml version="1.0" encoding="utf-8"?>
<p:tagLst xmlns:p="http://schemas.openxmlformats.org/presentationml/2006/main">
  <p:tag name="AS_UNIQUEID" val="4973"/>
</p:tagLst>
</file>

<file path=ppt/tags/tag281.xml><?xml version="1.0" encoding="utf-8"?>
<p:tagLst xmlns:p="http://schemas.openxmlformats.org/presentationml/2006/main">
  <p:tag name="AS_UNIQUEID" val="4974"/>
</p:tagLst>
</file>

<file path=ppt/tags/tag282.xml><?xml version="1.0" encoding="utf-8"?>
<p:tagLst xmlns:p="http://schemas.openxmlformats.org/presentationml/2006/main">
  <p:tag name="AS_UNIQUEID" val="4975"/>
</p:tagLst>
</file>

<file path=ppt/tags/tag283.xml><?xml version="1.0" encoding="utf-8"?>
<p:tagLst xmlns:p="http://schemas.openxmlformats.org/presentationml/2006/main">
  <p:tag name="AS_UNIQUEID" val="4976"/>
</p:tagLst>
</file>

<file path=ppt/tags/tag284.xml><?xml version="1.0" encoding="utf-8"?>
<p:tagLst xmlns:p="http://schemas.openxmlformats.org/presentationml/2006/main">
  <p:tag name="AS_UNIQUEID" val="4977"/>
</p:tagLst>
</file>

<file path=ppt/tags/tag285.xml><?xml version="1.0" encoding="utf-8"?>
<p:tagLst xmlns:p="http://schemas.openxmlformats.org/presentationml/2006/main">
  <p:tag name="AS_UNIQUEID" val="4978"/>
</p:tagLst>
</file>

<file path=ppt/tags/tag286.xml><?xml version="1.0" encoding="utf-8"?>
<p:tagLst xmlns:p="http://schemas.openxmlformats.org/presentationml/2006/main">
  <p:tag name="AS_UNIQUEID" val="4979"/>
</p:tagLst>
</file>

<file path=ppt/tags/tag287.xml><?xml version="1.0" encoding="utf-8"?>
<p:tagLst xmlns:p="http://schemas.openxmlformats.org/presentationml/2006/main">
  <p:tag name="AS_UNIQUEID" val="4980"/>
</p:tagLst>
</file>

<file path=ppt/tags/tag288.xml><?xml version="1.0" encoding="utf-8"?>
<p:tagLst xmlns:p="http://schemas.openxmlformats.org/presentationml/2006/main">
  <p:tag name="AS_UNIQUEID" val="4981"/>
</p:tagLst>
</file>

<file path=ppt/tags/tag289.xml><?xml version="1.0" encoding="utf-8"?>
<p:tagLst xmlns:p="http://schemas.openxmlformats.org/presentationml/2006/main">
  <p:tag name="AS_UNIQUEID" val="4982"/>
</p:tagLst>
</file>

<file path=ppt/tags/tag290.xml><?xml version="1.0" encoding="utf-8"?>
<p:tagLst xmlns:p="http://schemas.openxmlformats.org/presentationml/2006/main">
  <p:tag name="AS_UNIQUEID" val="4983"/>
</p:tagLst>
</file>

<file path=ppt/tags/tag291.xml><?xml version="1.0" encoding="utf-8"?>
<p:tagLst xmlns:p="http://schemas.openxmlformats.org/presentationml/2006/main">
  <p:tag name="AS_UNIQUEID" val="4984"/>
</p:tagLst>
</file>

<file path=ppt/tags/tag292.xml><?xml version="1.0" encoding="utf-8"?>
<p:tagLst xmlns:p="http://schemas.openxmlformats.org/presentationml/2006/main">
  <p:tag name="AS_UNIQUEID" val="4985"/>
</p:tagLst>
</file>

<file path=ppt/tags/tag293.xml><?xml version="1.0" encoding="utf-8"?>
<p:tagLst xmlns:p="http://schemas.openxmlformats.org/presentationml/2006/main">
  <p:tag name="AS_UNIQUEID" val="4986"/>
</p:tagLst>
</file>

<file path=ppt/tags/tag294.xml><?xml version="1.0" encoding="utf-8"?>
<p:tagLst xmlns:p="http://schemas.openxmlformats.org/presentationml/2006/main">
  <p:tag name="AS_UNIQUEID" val="4987"/>
</p:tagLst>
</file>

<file path=ppt/tags/tag295.xml><?xml version="1.0" encoding="utf-8"?>
<p:tagLst xmlns:p="http://schemas.openxmlformats.org/presentationml/2006/main">
  <p:tag name="AS_UNIQUEID" val="4988"/>
</p:tagLst>
</file>

<file path=ppt/tags/tag296.xml><?xml version="1.0" encoding="utf-8"?>
<p:tagLst xmlns:p="http://schemas.openxmlformats.org/presentationml/2006/main">
  <p:tag name="AS_UNIQUEID" val="4989"/>
</p:tagLst>
</file>

<file path=ppt/tags/tag297.xml><?xml version="1.0" encoding="utf-8"?>
<p:tagLst xmlns:p="http://schemas.openxmlformats.org/presentationml/2006/main">
  <p:tag name="AS_UNIQUEID" val="4990"/>
</p:tagLst>
</file>

<file path=ppt/tags/tag298.xml><?xml version="1.0" encoding="utf-8"?>
<p:tagLst xmlns:p="http://schemas.openxmlformats.org/presentationml/2006/main">
  <p:tag name="AS_UNIQUEID" val="4991"/>
</p:tagLst>
</file>

<file path=ppt/tags/tag299.xml><?xml version="1.0" encoding="utf-8"?>
<p:tagLst xmlns:p="http://schemas.openxmlformats.org/presentationml/2006/main">
  <p:tag name="KSO_WM_SPECIAL_SOURCE" val="bdnull"/>
</p:tagLst>
</file>

<file path=ppt/tags/tag300.xml><?xml version="1.0" encoding="utf-8"?>
<p:tagLst xmlns:p="http://schemas.openxmlformats.org/presentationml/2006/main">
  <p:tag name="AS_UNIQUEID" val="4992"/>
</p:tagLst>
</file>

<file path=ppt/tags/tag301.xml><?xml version="1.0" encoding="utf-8"?>
<p:tagLst xmlns:p="http://schemas.openxmlformats.org/presentationml/2006/main">
  <p:tag name="AS_UNIQUEID" val="2824"/>
</p:tagLst>
</file>

<file path=ppt/tags/tag302.xml><?xml version="1.0" encoding="utf-8"?>
<p:tagLst xmlns:p="http://schemas.openxmlformats.org/presentationml/2006/main">
  <p:tag name="AS_UNIQUEID" val="2826"/>
</p:tagLst>
</file>

<file path=ppt/tags/tag303.xml><?xml version="1.0" encoding="utf-8"?>
<p:tagLst xmlns:p="http://schemas.openxmlformats.org/presentationml/2006/main">
  <p:tag name="AS_UNIQUEID" val="2827"/>
</p:tagLst>
</file>

<file path=ppt/tags/tag304.xml><?xml version="1.0" encoding="utf-8"?>
<p:tagLst xmlns:p="http://schemas.openxmlformats.org/presentationml/2006/main">
  <p:tag name="AS_UNIQUEID" val="2828"/>
</p:tagLst>
</file>

<file path=ppt/tags/tag305.xml><?xml version="1.0" encoding="utf-8"?>
<p:tagLst xmlns:p="http://schemas.openxmlformats.org/presentationml/2006/main">
  <p:tag name="AS_UNIQUEID" val="2829"/>
</p:tagLst>
</file>

<file path=ppt/tags/tag306.xml><?xml version="1.0" encoding="utf-8"?>
<p:tagLst xmlns:p="http://schemas.openxmlformats.org/presentationml/2006/main">
  <p:tag name="AS_UNIQUEID" val="2830"/>
</p:tagLst>
</file>

<file path=ppt/tags/tag307.xml><?xml version="1.0" encoding="utf-8"?>
<p:tagLst xmlns:p="http://schemas.openxmlformats.org/presentationml/2006/main">
  <p:tag name="AS_UNIQUEID" val="4993"/>
</p:tagLst>
</file>

<file path=ppt/tags/tag308.xml><?xml version="1.0" encoding="utf-8"?>
<p:tagLst xmlns:p="http://schemas.openxmlformats.org/presentationml/2006/main">
  <p:tag name="AS_UNIQUEID" val="4994"/>
</p:tagLst>
</file>

<file path=ppt/tags/tag309.xml><?xml version="1.0" encoding="utf-8"?>
<p:tagLst xmlns:p="http://schemas.openxmlformats.org/presentationml/2006/main">
  <p:tag name="KSO_WM_SPECIAL_SOURCE" val="bdnull"/>
</p:tagLst>
</file>

<file path=ppt/tags/tag310.xml><?xml version="1.0" encoding="utf-8"?>
<p:tagLst xmlns:p="http://schemas.openxmlformats.org/presentationml/2006/main">
  <p:tag name="AS_UNIQUEID" val="4995"/>
</p:tagLst>
</file>

<file path=ppt/tags/tag311.xml><?xml version="1.0" encoding="utf-8"?>
<p:tagLst xmlns:p="http://schemas.openxmlformats.org/presentationml/2006/main">
  <p:tag name="AS_UNIQUEID" val="2834"/>
</p:tagLst>
</file>

<file path=ppt/tags/tag312.xml><?xml version="1.0" encoding="utf-8"?>
<p:tagLst xmlns:p="http://schemas.openxmlformats.org/presentationml/2006/main">
  <p:tag name="AS_UNIQUEID" val="2836"/>
</p:tagLst>
</file>

<file path=ppt/tags/tag313.xml><?xml version="1.0" encoding="utf-8"?>
<p:tagLst xmlns:p="http://schemas.openxmlformats.org/presentationml/2006/main">
  <p:tag name="AS_UNIQUEID" val="2837"/>
</p:tagLst>
</file>

<file path=ppt/tags/tag314.xml><?xml version="1.0" encoding="utf-8"?>
<p:tagLst xmlns:p="http://schemas.openxmlformats.org/presentationml/2006/main">
  <p:tag name="AS_UNIQUEID" val="2838"/>
</p:tagLst>
</file>

<file path=ppt/tags/tag315.xml><?xml version="1.0" encoding="utf-8"?>
<p:tagLst xmlns:p="http://schemas.openxmlformats.org/presentationml/2006/main">
  <p:tag name="AS_UNIQUEID" val="2839"/>
</p:tagLst>
</file>

<file path=ppt/tags/tag316.xml><?xml version="1.0" encoding="utf-8"?>
<p:tagLst xmlns:p="http://schemas.openxmlformats.org/presentationml/2006/main">
  <p:tag name="AS_UNIQUEID" val="4996"/>
</p:tagLst>
</file>

<file path=ppt/tags/tag317.xml><?xml version="1.0" encoding="utf-8"?>
<p:tagLst xmlns:p="http://schemas.openxmlformats.org/presentationml/2006/main">
  <p:tag name="AS_UNIQUEID" val="2836"/>
</p:tagLst>
</file>

<file path=ppt/tags/tag318.xml><?xml version="1.0" encoding="utf-8"?>
<p:tagLst xmlns:p="http://schemas.openxmlformats.org/presentationml/2006/main">
  <p:tag name="AS_UNIQUEID" val="2837"/>
</p:tagLst>
</file>

<file path=ppt/tags/tag319.xml><?xml version="1.0" encoding="utf-8"?>
<p:tagLst xmlns:p="http://schemas.openxmlformats.org/presentationml/2006/main">
  <p:tag name="AS_UNIQUEID" val="2837"/>
</p:tagLst>
</file>

<file path=ppt/tags/tag320.xml><?xml version="1.0" encoding="utf-8"?>
<p:tagLst xmlns:p="http://schemas.openxmlformats.org/presentationml/2006/main">
  <p:tag name="AS_UNIQUEID" val="2837"/>
</p:tagLst>
</file>

<file path=ppt/tags/tag321.xml><?xml version="1.0" encoding="utf-8"?>
<p:tagLst xmlns:p="http://schemas.openxmlformats.org/presentationml/2006/main">
  <p:tag name="KSO_WM_SPECIAL_SOURCE" val="bdnull"/>
</p:tagLst>
</file>

<file path=ppt/tags/tag322.xml><?xml version="1.0" encoding="utf-8"?>
<p:tagLst xmlns:p="http://schemas.openxmlformats.org/presentationml/2006/main">
  <p:tag name="AS_UNIQUEID" val="4997"/>
</p:tagLst>
</file>

<file path=ppt/tags/tag323.xml><?xml version="1.0" encoding="utf-8"?>
<p:tagLst xmlns:p="http://schemas.openxmlformats.org/presentationml/2006/main">
  <p:tag name="AS_UNIQUEID" val="4998"/>
</p:tagLst>
</file>

<file path=ppt/tags/tag324.xml><?xml version="1.0" encoding="utf-8"?>
<p:tagLst xmlns:p="http://schemas.openxmlformats.org/presentationml/2006/main">
  <p:tag name="AS_UNIQUEID" val="4999"/>
</p:tagLst>
</file>

<file path=ppt/tags/tag325.xml><?xml version="1.0" encoding="utf-8"?>
<p:tagLst xmlns:p="http://schemas.openxmlformats.org/presentationml/2006/main">
  <p:tag name="AS_UNIQUEID" val="5000"/>
</p:tagLst>
</file>

<file path=ppt/tags/tag326.xml><?xml version="1.0" encoding="utf-8"?>
<p:tagLst xmlns:p="http://schemas.openxmlformats.org/presentationml/2006/main">
  <p:tag name="AS_UNIQUEID" val="5001"/>
</p:tagLst>
</file>

<file path=ppt/tags/tag327.xml><?xml version="1.0" encoding="utf-8"?>
<p:tagLst xmlns:p="http://schemas.openxmlformats.org/presentationml/2006/main">
  <p:tag name="AS_UNIQUEID" val="5002"/>
</p:tagLst>
</file>

<file path=ppt/tags/tag328.xml><?xml version="1.0" encoding="utf-8"?>
<p:tagLst xmlns:p="http://schemas.openxmlformats.org/presentationml/2006/main">
  <p:tag name="AS_UNIQUEID" val="5003"/>
</p:tagLst>
</file>

<file path=ppt/tags/tag329.xml><?xml version="1.0" encoding="utf-8"?>
<p:tagLst xmlns:p="http://schemas.openxmlformats.org/presentationml/2006/main">
  <p:tag name="AS_UNIQUEID" val="5004"/>
</p:tagLst>
</file>

<file path=ppt/tags/tag330.xml><?xml version="1.0" encoding="utf-8"?>
<p:tagLst xmlns:p="http://schemas.openxmlformats.org/presentationml/2006/main">
  <p:tag name="AS_UNIQUEID" val="5005"/>
</p:tagLst>
</file>

<file path=ppt/tags/tag331.xml><?xml version="1.0" encoding="utf-8"?>
<p:tagLst xmlns:p="http://schemas.openxmlformats.org/presentationml/2006/main">
  <p:tag name="AS_UNIQUEID" val="5006"/>
</p:tagLst>
</file>

<file path=ppt/tags/tag332.xml><?xml version="1.0" encoding="utf-8"?>
<p:tagLst xmlns:p="http://schemas.openxmlformats.org/presentationml/2006/main">
  <p:tag name="AS_UNIQUEID" val="5007"/>
</p:tagLst>
</file>

<file path=ppt/tags/tag333.xml><?xml version="1.0" encoding="utf-8"?>
<p:tagLst xmlns:p="http://schemas.openxmlformats.org/presentationml/2006/main">
  <p:tag name="AS_UNIQUEID" val="5008"/>
</p:tagLst>
</file>

<file path=ppt/tags/tag334.xml><?xml version="1.0" encoding="utf-8"?>
<p:tagLst xmlns:p="http://schemas.openxmlformats.org/presentationml/2006/main">
  <p:tag name="AS_UNIQUEID" val="5009"/>
</p:tagLst>
</file>

<file path=ppt/tags/tag335.xml><?xml version="1.0" encoding="utf-8"?>
<p:tagLst xmlns:p="http://schemas.openxmlformats.org/presentationml/2006/main">
  <p:tag name="AS_UNIQUEID" val="5010"/>
</p:tagLst>
</file>

<file path=ppt/tags/tag336.xml><?xml version="1.0" encoding="utf-8"?>
<p:tagLst xmlns:p="http://schemas.openxmlformats.org/presentationml/2006/main">
  <p:tag name="AS_UNIQUEID" val="5011"/>
</p:tagLst>
</file>

<file path=ppt/tags/tag337.xml><?xml version="1.0" encoding="utf-8"?>
<p:tagLst xmlns:p="http://schemas.openxmlformats.org/presentationml/2006/main">
  <p:tag name="AS_UNIQUEID" val="5012"/>
</p:tagLst>
</file>

<file path=ppt/tags/tag338.xml><?xml version="1.0" encoding="utf-8"?>
<p:tagLst xmlns:p="http://schemas.openxmlformats.org/presentationml/2006/main">
  <p:tag name="AS_UNIQUEID" val="5013"/>
</p:tagLst>
</file>

<file path=ppt/tags/tag339.xml><?xml version="1.0" encoding="utf-8"?>
<p:tagLst xmlns:p="http://schemas.openxmlformats.org/presentationml/2006/main">
  <p:tag name="AS_UNIQUEID" val="5014"/>
</p:tagLst>
</file>

<file path=ppt/tags/tag340.xml><?xml version="1.0" encoding="utf-8"?>
<p:tagLst xmlns:p="http://schemas.openxmlformats.org/presentationml/2006/main">
  <p:tag name="AS_UNIQUEID" val="5015"/>
</p:tagLst>
</file>

<file path=ppt/tags/tag341.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pureTxt"/>
  <p:tag name="KSO_WM_SLIDE_TYPE" val="title"/>
  <p:tag name="KSO_WM_SPECIAL_SOURCE" val="bdnull"/>
  <p:tag name="KSO_WM_TAG_VERSION" val="1.0"/>
  <p:tag name="KSO_WM_TEMPLATE_CATEGORY" val="custom"/>
  <p:tag name="KSO_WM_TEMPLATE_INDEX" val="20187308"/>
  <p:tag name="KSO_WM_TEMPLATE_SUBCATEGORY" val="0"/>
  <p:tag name="KSO_WM_TEMPLATE_THUMBS_INDEX" val="1、2、3、6、8、10、11、12、15"/>
</p:tagLst>
</file>

<file path=ppt/tags/tag342.xml><?xml version="1.0" encoding="utf-8"?>
<p:tagLst xmlns:p="http://schemas.openxmlformats.org/presentationml/2006/main">
  <p:tag name="AS_UNIQUEID" val="5016"/>
</p:tagLst>
</file>

<file path=ppt/tags/tag343.xml><?xml version="1.0" encoding="utf-8"?>
<p:tagLst xmlns:p="http://schemas.openxmlformats.org/presentationml/2006/main">
  <p:tag name="AS_UNIQUEID" val="5017"/>
</p:tagLst>
</file>

<file path=ppt/tags/tag344.xml><?xml version="1.0" encoding="utf-8"?>
<p:tagLst xmlns:p="http://schemas.openxmlformats.org/presentationml/2006/main">
  <p:tag name="AS_UNIQUEID" val="5018"/>
</p:tagLst>
</file>

<file path=ppt/tags/tag345.xml><?xml version="1.0" encoding="utf-8"?>
<p:tagLst xmlns:p="http://schemas.openxmlformats.org/presentationml/2006/main">
  <p:tag name="AS_UNIQUEID" val="5019"/>
</p:tagLst>
</file>

<file path=ppt/tags/tag346.xml><?xml version="1.0" encoding="utf-8"?>
<p:tagLst xmlns:p="http://schemas.openxmlformats.org/presentationml/2006/main">
  <p:tag name="AS_UNIQUEID" val="5020"/>
</p:tagLst>
</file>

<file path=ppt/tags/tag347.xml><?xml version="1.0" encoding="utf-8"?>
<p:tagLst xmlns:p="http://schemas.openxmlformats.org/presentationml/2006/main">
  <p:tag name="AS_UNIQUEID" val="5021"/>
</p:tagLst>
</file>

<file path=ppt/tags/tag348.xml><?xml version="1.0" encoding="utf-8"?>
<p:tagLst xmlns:p="http://schemas.openxmlformats.org/presentationml/2006/main">
  <p:tag name="AS_UNIQUEID" val="5022"/>
</p:tagLst>
</file>

<file path=ppt/tags/tag349.xml><?xml version="1.0" encoding="utf-8"?>
<p:tagLst xmlns:p="http://schemas.openxmlformats.org/presentationml/2006/main">
  <p:tag name="AS_UNIQUEID" val="5023"/>
</p:tagLst>
</file>

<file path=ppt/tags/tag350.xml><?xml version="1.0" encoding="utf-8"?>
<p:tagLst xmlns:p="http://schemas.openxmlformats.org/presentationml/2006/main">
  <p:tag name="AS_UNIQUEID" val="5024"/>
</p:tagLst>
</file>

<file path=ppt/tags/tag351.xml><?xml version="1.0" encoding="utf-8"?>
<p:tagLst xmlns:p="http://schemas.openxmlformats.org/presentationml/2006/main">
  <p:tag name="AS_UNIQUEID" val="5025"/>
</p:tagLst>
</file>

<file path=ppt/tags/tag352.xml><?xml version="1.0" encoding="utf-8"?>
<p:tagLst xmlns:p="http://schemas.openxmlformats.org/presentationml/2006/main">
  <p:tag name="AS_UNIQUEID" val="5026"/>
</p:tagLst>
</file>

<file path=ppt/tags/tag353.xml><?xml version="1.0" encoding="utf-8"?>
<p:tagLst xmlns:p="http://schemas.openxmlformats.org/presentationml/2006/main">
  <p:tag name="AS_UNIQUEID" val="5027"/>
</p:tagLst>
</file>

<file path=ppt/tags/tag354.xml><?xml version="1.0" encoding="utf-8"?>
<p:tagLst xmlns:p="http://schemas.openxmlformats.org/presentationml/2006/main">
  <p:tag name="AS_UNIQUEID" val="5028"/>
</p:tagLst>
</file>

<file path=ppt/tags/tag355.xml><?xml version="1.0" encoding="utf-8"?>
<p:tagLst xmlns:p="http://schemas.openxmlformats.org/presentationml/2006/main">
  <p:tag name="AS_UNIQUEID" val="5029"/>
</p:tagLst>
</file>

<file path=ppt/tags/tag356.xml><?xml version="1.0" encoding="utf-8"?>
<p:tagLst xmlns:p="http://schemas.openxmlformats.org/presentationml/2006/main">
  <p:tag name="AS_UNIQUEID" val="5030"/>
</p:tagLst>
</file>

<file path=ppt/tags/tag357.xml><?xml version="1.0" encoding="utf-8"?>
<p:tagLst xmlns:p="http://schemas.openxmlformats.org/presentationml/2006/main">
  <p:tag name="AS_UNIQUEID" val="5031"/>
</p:tagLst>
</file>

<file path=ppt/tags/tag358.xml><?xml version="1.0" encoding="utf-8"?>
<p:tagLst xmlns:p="http://schemas.openxmlformats.org/presentationml/2006/main">
  <p:tag name="AS_UNIQUEID" val="5032"/>
</p:tagLst>
</file>

<file path=ppt/tags/tag359.xml><?xml version="1.0" encoding="utf-8"?>
<p:tagLst xmlns:p="http://schemas.openxmlformats.org/presentationml/2006/main">
  <p:tag name="AS_UNIQUEID" val="5033"/>
</p:tagLst>
</file>

<file path=ppt/tags/tag360.xml><?xml version="1.0" encoding="utf-8"?>
<p:tagLst xmlns:p="http://schemas.openxmlformats.org/presentationml/2006/main">
  <p:tag name="AS_UNIQUEID" val="5034"/>
</p:tagLst>
</file>

<file path=ppt/tags/tag361.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pureTxt"/>
  <p:tag name="KSO_WM_SLIDE_TYPE" val="title"/>
  <p:tag name="KSO_WM_SPECIAL_SOURCE" val="bdnull"/>
  <p:tag name="KSO_WM_TAG_VERSION" val="1.0"/>
  <p:tag name="KSO_WM_TEMPLATE_CATEGORY" val="custom"/>
  <p:tag name="KSO_WM_TEMPLATE_INDEX" val="20187308"/>
  <p:tag name="KSO_WM_TEMPLATE_SUBCATEGORY" val="0"/>
  <p:tag name="KSO_WM_TEMPLATE_THUMBS_INDEX" val="1、2、3、6、8、10、11、12、15"/>
</p:tagLst>
</file>

<file path=ppt/tags/tag362.xml><?xml version="1.0" encoding="utf-8"?>
<p:tagLst xmlns:p="http://schemas.openxmlformats.org/presentationml/2006/main">
  <p:tag name="AS_UNIQUEID" val="5035"/>
</p:tagLst>
</file>

<file path=ppt/tags/tag363.xml><?xml version="1.0" encoding="utf-8"?>
<p:tagLst xmlns:p="http://schemas.openxmlformats.org/presentationml/2006/main">
  <p:tag name="AS_UNIQUEID" val="5036"/>
</p:tagLst>
</file>

<file path=ppt/tags/tag364.xml><?xml version="1.0" encoding="utf-8"?>
<p:tagLst xmlns:p="http://schemas.openxmlformats.org/presentationml/2006/main">
  <p:tag name="AS_UNIQUEID" val="5037"/>
</p:tagLst>
</file>

<file path=ppt/tags/tag365.xml><?xml version="1.0" encoding="utf-8"?>
<p:tagLst xmlns:p="http://schemas.openxmlformats.org/presentationml/2006/main">
  <p:tag name="AS_UNIQUEID" val="5038"/>
</p:tagLst>
</file>

<file path=ppt/tags/tag366.xml><?xml version="1.0" encoding="utf-8"?>
<p:tagLst xmlns:p="http://schemas.openxmlformats.org/presentationml/2006/main">
  <p:tag name="AS_UNIQUEID" val="5039"/>
</p:tagLst>
</file>

<file path=ppt/tags/tag367.xml><?xml version="1.0" encoding="utf-8"?>
<p:tagLst xmlns:p="http://schemas.openxmlformats.org/presentationml/2006/main">
  <p:tag name="AS_UNIQUEID" val="5040"/>
</p:tagLst>
</file>

<file path=ppt/tags/tag368.xml><?xml version="1.0" encoding="utf-8"?>
<p:tagLst xmlns:p="http://schemas.openxmlformats.org/presentationml/2006/main">
  <p:tag name="AS_UNIQUEID" val="5041"/>
</p:tagLst>
</file>

<file path=ppt/tags/tag369.xml><?xml version="1.0" encoding="utf-8"?>
<p:tagLst xmlns:p="http://schemas.openxmlformats.org/presentationml/2006/main">
  <p:tag name="AS_UNIQUEID" val="5042"/>
</p:tagLst>
</file>

<file path=ppt/tags/tag370.xml><?xml version="1.0" encoding="utf-8"?>
<p:tagLst xmlns:p="http://schemas.openxmlformats.org/presentationml/2006/main">
  <p:tag name="AS_UNIQUEID" val="5043"/>
</p:tagLst>
</file>

<file path=ppt/tags/tag371.xml><?xml version="1.0" encoding="utf-8"?>
<p:tagLst xmlns:p="http://schemas.openxmlformats.org/presentationml/2006/main">
  <p:tag name="AS_UNIQUEID" val="5044"/>
</p:tagLst>
</file>

<file path=ppt/tags/tag372.xml><?xml version="1.0" encoding="utf-8"?>
<p:tagLst xmlns:p="http://schemas.openxmlformats.org/presentationml/2006/main">
  <p:tag name="AS_UNIQUEID" val="5045"/>
</p:tagLst>
</file>

<file path=ppt/tags/tag373.xml><?xml version="1.0" encoding="utf-8"?>
<p:tagLst xmlns:p="http://schemas.openxmlformats.org/presentationml/2006/main">
  <p:tag name="AS_UNIQUEID" val="5046"/>
</p:tagLst>
</file>

<file path=ppt/tags/tag374.xml><?xml version="1.0" encoding="utf-8"?>
<p:tagLst xmlns:p="http://schemas.openxmlformats.org/presentationml/2006/main">
  <p:tag name="AS_UNIQUEID" val="5047"/>
</p:tagLst>
</file>

<file path=ppt/tags/tag375.xml><?xml version="1.0" encoding="utf-8"?>
<p:tagLst xmlns:p="http://schemas.openxmlformats.org/presentationml/2006/main">
  <p:tag name="AS_UNIQUEID" val="5048"/>
</p:tagLst>
</file>

<file path=ppt/tags/tag376.xml><?xml version="1.0" encoding="utf-8"?>
<p:tagLst xmlns:p="http://schemas.openxmlformats.org/presentationml/2006/main">
  <p:tag name="AS_UNIQUEID" val="5049"/>
</p:tagLst>
</file>

<file path=ppt/tags/tag377.xml><?xml version="1.0" encoding="utf-8"?>
<p:tagLst xmlns:p="http://schemas.openxmlformats.org/presentationml/2006/main">
  <p:tag name="AS_UNIQUEID" val="5050"/>
</p:tagLst>
</file>

<file path=ppt/tags/tag378.xml><?xml version="1.0" encoding="utf-8"?>
<p:tagLst xmlns:p="http://schemas.openxmlformats.org/presentationml/2006/main">
  <p:tag name="AS_UNIQUEID" val="5051"/>
</p:tagLst>
</file>

<file path=ppt/tags/tag379.xml><?xml version="1.0" encoding="utf-8"?>
<p:tagLst xmlns:p="http://schemas.openxmlformats.org/presentationml/2006/main">
  <p:tag name="AS_UNIQUEID" val="5052"/>
</p:tagLst>
</file>

<file path=ppt/tags/tag380.xml><?xml version="1.0" encoding="utf-8"?>
<p:tagLst xmlns:p="http://schemas.openxmlformats.org/presentationml/2006/main">
  <p:tag name="AS_UNIQUEID" val="5053"/>
</p:tagLst>
</file>

<file path=ppt/tags/tag381.xml><?xml version="1.0" encoding="utf-8"?>
<p:tagLst xmlns:p="http://schemas.openxmlformats.org/presentationml/2006/main">
  <p:tag name="AS_UNIQUEID" val="5054"/>
</p:tagLst>
</file>

<file path=ppt/tags/tag382.xml><?xml version="1.0" encoding="utf-8"?>
<p:tagLst xmlns:p="http://schemas.openxmlformats.org/presentationml/2006/main">
  <p:tag name="AS_UNIQUEID" val="5055"/>
</p:tagLst>
</file>

<file path=ppt/tags/tag383.xml><?xml version="1.0" encoding="utf-8"?>
<p:tagLst xmlns:p="http://schemas.openxmlformats.org/presentationml/2006/main">
  <p:tag name="AS_UNIQUEID" val="5056"/>
</p:tagLst>
</file>

<file path=ppt/tags/tag384.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pureTxt"/>
  <p:tag name="KSO_WM_SLIDE_TYPE" val="title"/>
  <p:tag name="KSO_WM_SPECIAL_SOURCE" val="bdnull"/>
  <p:tag name="KSO_WM_TAG_VERSION" val="1.0"/>
  <p:tag name="KSO_WM_TEMPLATE_CATEGORY" val="custom"/>
  <p:tag name="KSO_WM_TEMPLATE_INDEX" val="20187308"/>
  <p:tag name="KSO_WM_TEMPLATE_SUBCATEGORY" val="0"/>
  <p:tag name="KSO_WM_TEMPLATE_THUMBS_INDEX" val="1、2、3、6、8、10、11、12、15"/>
</p:tagLst>
</file>

<file path=ppt/tags/tag385.xml><?xml version="1.0" encoding="utf-8"?>
<p:tagLst xmlns:p="http://schemas.openxmlformats.org/presentationml/2006/main">
  <p:tag name="AS_UNIQUEID" val="5057"/>
</p:tagLst>
</file>

<file path=ppt/tags/tag386.xml><?xml version="1.0" encoding="utf-8"?>
<p:tagLst xmlns:p="http://schemas.openxmlformats.org/presentationml/2006/main">
  <p:tag name="AS_UNIQUEID" val="5058"/>
</p:tagLst>
</file>

<file path=ppt/tags/tag387.xml><?xml version="1.0" encoding="utf-8"?>
<p:tagLst xmlns:p="http://schemas.openxmlformats.org/presentationml/2006/main">
  <p:tag name="AS_UNIQUEID" val="5059"/>
</p:tagLst>
</file>

<file path=ppt/tags/tag388.xml><?xml version="1.0" encoding="utf-8"?>
<p:tagLst xmlns:p="http://schemas.openxmlformats.org/presentationml/2006/main">
  <p:tag name="AS_UNIQUEID" val="4675"/>
</p:tagLst>
</file>

<file path=ppt/tags/tag389.xml><?xml version="1.0" encoding="utf-8"?>
<p:tagLst xmlns:p="http://schemas.openxmlformats.org/presentationml/2006/main">
  <p:tag name="AS_UNIQUEID" val="5060"/>
</p:tagLst>
</file>

<file path=ppt/tags/tag390.xml><?xml version="1.0" encoding="utf-8"?>
<p:tagLst xmlns:p="http://schemas.openxmlformats.org/presentationml/2006/main">
  <p:tag name="AS_UNIQUEID" val="4674"/>
</p:tagLst>
</file>

<file path=ppt/tags/tag391.xml><?xml version="1.0" encoding="utf-8"?>
<p:tagLst xmlns:p="http://schemas.openxmlformats.org/presentationml/2006/main">
  <p:tag name="AS_UNIQUEID" val="4681"/>
</p:tagLst>
</file>

<file path=ppt/tags/tag392.xml><?xml version="1.0" encoding="utf-8"?>
<p:tagLst xmlns:p="http://schemas.openxmlformats.org/presentationml/2006/main">
  <p:tag name="AS_UNIQUEID" val="4682"/>
</p:tagLst>
</file>

<file path=ppt/tags/tag393.xml><?xml version="1.0" encoding="utf-8"?>
<p:tagLst xmlns:p="http://schemas.openxmlformats.org/presentationml/2006/main">
  <p:tag name="AS_UNIQUEID" val="4683"/>
</p:tagLst>
</file>

<file path=ppt/tags/tag394.xml><?xml version="1.0" encoding="utf-8"?>
<p:tagLst xmlns:p="http://schemas.openxmlformats.org/presentationml/2006/main">
  <p:tag name="AS_UNIQUEID" val="5061"/>
</p:tagLst>
</file>

<file path=ppt/tags/tag395.xml><?xml version="1.0" encoding="utf-8"?>
<p:tagLst xmlns:p="http://schemas.openxmlformats.org/presentationml/2006/main">
  <p:tag name="AS_UNIQUEID" val="4684"/>
</p:tagLst>
</file>

<file path=ppt/tags/tag396.xml><?xml version="1.0" encoding="utf-8"?>
<p:tagLst xmlns:p="http://schemas.openxmlformats.org/presentationml/2006/main">
  <p:tag name="AS_UNIQUEID" val="4685"/>
</p:tagLst>
</file>

<file path=ppt/tags/tag397.xml><?xml version="1.0" encoding="utf-8"?>
<p:tagLst xmlns:p="http://schemas.openxmlformats.org/presentationml/2006/main">
  <p:tag name="AS_UNIQUEID" val="5062"/>
</p:tagLst>
</file>

<file path=ppt/tags/tag398.xml><?xml version="1.0" encoding="utf-8"?>
<p:tagLst xmlns:p="http://schemas.openxmlformats.org/presentationml/2006/main">
  <p:tag name="AS_UNIQUEID" val="4687"/>
</p:tagLst>
</file>

<file path=ppt/tags/tag399.xml><?xml version="1.0" encoding="utf-8"?>
<p:tagLst xmlns:p="http://schemas.openxmlformats.org/presentationml/2006/main">
  <p:tag name="AS_UNIQUEID" val="4688"/>
</p:tagLst>
</file>

<file path=ppt/tags/tag400.xml><?xml version="1.0" encoding="utf-8"?>
<p:tagLst xmlns:p="http://schemas.openxmlformats.org/presentationml/2006/main">
  <p:tag name="AS_UNIQUEID" val="4733"/>
</p:tagLst>
</file>

<file path=ppt/tags/tag401.xml><?xml version="1.0" encoding="utf-8"?>
<p:tagLst xmlns:p="http://schemas.openxmlformats.org/presentationml/2006/main">
  <p:tag name="AS_UNIQUEID" val="4734"/>
</p:tagLst>
</file>

<file path=ppt/tags/tag402.xml><?xml version="1.0" encoding="utf-8"?>
<p:tagLst xmlns:p="http://schemas.openxmlformats.org/presentationml/2006/main">
  <p:tag name="AS_UNIQUEID" val="4735"/>
</p:tagLst>
</file>

<file path=ppt/tags/tag403.xml><?xml version="1.0" encoding="utf-8"?>
<p:tagLst xmlns:p="http://schemas.openxmlformats.org/presentationml/2006/main">
  <p:tag name="AS_UNIQUEID" val="4736"/>
</p:tagLst>
</file>

<file path=ppt/tags/tag404.xml><?xml version="1.0" encoding="utf-8"?>
<p:tagLst xmlns:p="http://schemas.openxmlformats.org/presentationml/2006/main">
  <p:tag name="AS_UNIQUEID" val="5063"/>
</p:tagLst>
</file>

<file path=ppt/tags/tag405.xml><?xml version="1.0" encoding="utf-8"?>
<p:tagLst xmlns:p="http://schemas.openxmlformats.org/presentationml/2006/main">
  <p:tag name="AS_UNIQUEID" val="5064"/>
</p:tagLst>
</file>

<file path=ppt/tags/tag406.xml><?xml version="1.0" encoding="utf-8"?>
<p:tagLst xmlns:p="http://schemas.openxmlformats.org/presentationml/2006/main">
  <p:tag name="AS_UNIQUEID" val="5065"/>
</p:tagLst>
</file>

<file path=ppt/tags/tag407.xml><?xml version="1.0" encoding="utf-8"?>
<p:tagLst xmlns:p="http://schemas.openxmlformats.org/presentationml/2006/main">
  <p:tag name="AS_UNIQUEID" val="5066"/>
</p:tagLst>
</file>

<file path=ppt/tags/tag408.xml><?xml version="1.0" encoding="utf-8"?>
<p:tagLst xmlns:p="http://schemas.openxmlformats.org/presentationml/2006/main">
  <p:tag name="AS_UNIQUEID" val="5067"/>
</p:tagLst>
</file>

<file path=ppt/tags/tag409.xml><?xml version="1.0" encoding="utf-8"?>
<p:tagLst xmlns:p="http://schemas.openxmlformats.org/presentationml/2006/main">
  <p:tag name="AS_UNIQUEID" val="5068"/>
</p:tagLst>
</file>

<file path=ppt/tags/tag410.xml><?xml version="1.0" encoding="utf-8"?>
<p:tagLst xmlns:p="http://schemas.openxmlformats.org/presentationml/2006/main">
  <p:tag name="KSO_WM_SPECIAL_SOURCE" val="bdnull"/>
</p:tagLst>
</file>

<file path=ppt/tags/tag411.xml><?xml version="1.0" encoding="utf-8"?>
<p:tagLst xmlns:p="http://schemas.openxmlformats.org/presentationml/2006/main">
  <p:tag name="AS_UNIQUEID" val="5069"/>
</p:tagLst>
</file>

<file path=ppt/tags/tag412.xml><?xml version="1.0" encoding="utf-8"?>
<p:tagLst xmlns:p="http://schemas.openxmlformats.org/presentationml/2006/main">
  <p:tag name="AS_UNIQUEID" val="2755"/>
</p:tagLst>
</file>

<file path=ppt/tags/tag413.xml><?xml version="1.0" encoding="utf-8"?>
<p:tagLst xmlns:p="http://schemas.openxmlformats.org/presentationml/2006/main">
  <p:tag name="AS_UNIQUEID" val="2756"/>
</p:tagLst>
</file>

<file path=ppt/tags/tag414.xml><?xml version="1.0" encoding="utf-8"?>
<p:tagLst xmlns:p="http://schemas.openxmlformats.org/presentationml/2006/main">
  <p:tag name="AS_UNIQUEID" val="2758"/>
</p:tagLst>
</file>

<file path=ppt/tags/tag415.xml><?xml version="1.0" encoding="utf-8"?>
<p:tagLst xmlns:p="http://schemas.openxmlformats.org/presentationml/2006/main">
  <p:tag name="AS_UNIQUEID" val="2761"/>
</p:tagLst>
</file>

<file path=ppt/tags/tag416.xml><?xml version="1.0" encoding="utf-8"?>
<p:tagLst xmlns:p="http://schemas.openxmlformats.org/presentationml/2006/main">
  <p:tag name="AS_UNIQUEID" val="2761"/>
</p:tagLst>
</file>

<file path=ppt/tags/tag417.xml><?xml version="1.0" encoding="utf-8"?>
<p:tagLst xmlns:p="http://schemas.openxmlformats.org/presentationml/2006/main">
  <p:tag name="AS_UNIQUEID" val="2758"/>
</p:tagLst>
</file>

<file path=ppt/tags/tag418.xml><?xml version="1.0" encoding="utf-8"?>
<p:tagLst xmlns:p="http://schemas.openxmlformats.org/presentationml/2006/main">
  <p:tag name="AS_UNIQUEID" val="2761"/>
</p:tagLst>
</file>

<file path=ppt/tags/tag419.xml><?xml version="1.0" encoding="utf-8"?>
<p:tagLst xmlns:p="http://schemas.openxmlformats.org/presentationml/2006/main">
  <p:tag name="AS_UNIQUEID" val="2761"/>
</p:tagLst>
</file>

<file path=ppt/tags/tag420.xml><?xml version="1.0" encoding="utf-8"?>
<p:tagLst xmlns:p="http://schemas.openxmlformats.org/presentationml/2006/main">
  <p:tag name="AS_UNIQUEID" val="2761"/>
</p:tagLst>
</file>

<file path=ppt/tags/tag421.xml><?xml version="1.0" encoding="utf-8"?>
<p:tagLst xmlns:p="http://schemas.openxmlformats.org/presentationml/2006/main">
  <p:tag name="AS_UNIQUEID" val="2758"/>
</p:tagLst>
</file>

<file path=ppt/tags/tag422.xml><?xml version="1.0" encoding="utf-8"?>
<p:tagLst xmlns:p="http://schemas.openxmlformats.org/presentationml/2006/main">
  <p:tag name="AS_UNIQUEID" val="2761"/>
</p:tagLst>
</file>

<file path=ppt/tags/tag423.xml><?xml version="1.0" encoding="utf-8"?>
<p:tagLst xmlns:p="http://schemas.openxmlformats.org/presentationml/2006/main">
  <p:tag name="AS_UNIQUEID" val="2761"/>
</p:tagLst>
</file>

<file path=ppt/tags/tag424.xml><?xml version="1.0" encoding="utf-8"?>
<p:tagLst xmlns:p="http://schemas.openxmlformats.org/presentationml/2006/main">
  <p:tag name="AS_UNIQUEID" val="2761"/>
</p:tagLst>
</file>

<file path=ppt/tags/tag425.xml><?xml version="1.0" encoding="utf-8"?>
<p:tagLst xmlns:p="http://schemas.openxmlformats.org/presentationml/2006/main">
  <p:tag name="AS_UNIQUEID" val="2761"/>
</p:tagLst>
</file>

<file path=ppt/tags/tag426.xml><?xml version="1.0" encoding="utf-8"?>
<p:tagLst xmlns:p="http://schemas.openxmlformats.org/presentationml/2006/main">
  <p:tag name="KSO_WM_SPECIAL_SOURCE" val="bdnull"/>
</p:tagLst>
</file>

<file path=ppt/tags/tag427.xml><?xml version="1.0" encoding="utf-8"?>
<p:tagLst xmlns:p="http://schemas.openxmlformats.org/presentationml/2006/main">
  <p:tag name="AS_UNIQUEID" val="5070"/>
</p:tagLst>
</file>

<file path=ppt/tags/tag428.xml><?xml version="1.0" encoding="utf-8"?>
<p:tagLst xmlns:p="http://schemas.openxmlformats.org/presentationml/2006/main">
  <p:tag name="AS_UNIQUEID" val="2756"/>
</p:tagLst>
</file>

<file path=ppt/tags/tag429.xml><?xml version="1.0" encoding="utf-8"?>
<p:tagLst xmlns:p="http://schemas.openxmlformats.org/presentationml/2006/main">
  <p:tag name="AS_UNIQUEID" val="5071"/>
</p:tagLst>
</file>

<file path=ppt/tags/tag430.xml><?xml version="1.0" encoding="utf-8"?>
<p:tagLst xmlns:p="http://schemas.openxmlformats.org/presentationml/2006/main">
  <p:tag name="AS_UNIQUEID" val="3906"/>
</p:tagLst>
</file>

<file path=ppt/tags/tag431.xml><?xml version="1.0" encoding="utf-8"?>
<p:tagLst xmlns:p="http://schemas.openxmlformats.org/presentationml/2006/main">
  <p:tag name="AS_UNIQUEID" val="5072"/>
</p:tagLst>
</file>

<file path=ppt/tags/tag432.xml><?xml version="1.0" encoding="utf-8"?>
<p:tagLst xmlns:p="http://schemas.openxmlformats.org/presentationml/2006/main">
  <p:tag name="AS_UNIQUEID" val="3906"/>
</p:tagLst>
</file>

<file path=ppt/tags/tag433.xml><?xml version="1.0" encoding="utf-8"?>
<p:tagLst xmlns:p="http://schemas.openxmlformats.org/presentationml/2006/main">
  <p:tag name="AS_UNIQUEID" val="5073"/>
</p:tagLst>
</file>

<file path=ppt/tags/tag434.xml><?xml version="1.0" encoding="utf-8"?>
<p:tagLst xmlns:p="http://schemas.openxmlformats.org/presentationml/2006/main">
  <p:tag name="AS_UNIQUEID" val="5074"/>
</p:tagLst>
</file>

<file path=ppt/tags/tag435.xml><?xml version="1.0" encoding="utf-8"?>
<p:tagLst xmlns:p="http://schemas.openxmlformats.org/presentationml/2006/main">
  <p:tag name="KSO_WM_SPECIAL_SOURCE" val="bdnull"/>
</p:tagLst>
</file>

<file path=ppt/tags/tag436.xml><?xml version="1.0" encoding="utf-8"?>
<p:tagLst xmlns:p="http://schemas.openxmlformats.org/presentationml/2006/main">
  <p:tag name="AS_UNIQUEID" val="5075"/>
</p:tagLst>
</file>

<file path=ppt/tags/tag437.xml><?xml version="1.0" encoding="utf-8"?>
<p:tagLst xmlns:p="http://schemas.openxmlformats.org/presentationml/2006/main">
  <p:tag name="AS_UNIQUEID" val="5076"/>
</p:tagLst>
</file>

<file path=ppt/tags/tag438.xml><?xml version="1.0" encoding="utf-8"?>
<p:tagLst xmlns:p="http://schemas.openxmlformats.org/presentationml/2006/main">
  <p:tag name="AS_UNIQUEID" val="5077"/>
  <p:tag name="KSO_WM_UNIT_TABLE_BEAUTIFY" val="smartTable{bcc82e3e-b16c-4659-9e04-9c05f475aefb}"/>
  <p:tag name="TABLE_ENDDRAG_ORIGIN_RECT" val="955*431"/>
  <p:tag name="TABLE_ENDDRAG_RECT" val="0*61*955*431"/>
</p:tagLst>
</file>

<file path=ppt/tags/tag439.xml><?xml version="1.0" encoding="utf-8"?>
<p:tagLst xmlns:p="http://schemas.openxmlformats.org/presentationml/2006/main">
  <p:tag name="AS_UNIQUEID" val="5078"/>
</p:tagLst>
</file>

<file path=ppt/tags/tag440.xml><?xml version="1.0" encoding="utf-8"?>
<p:tagLst xmlns:p="http://schemas.openxmlformats.org/presentationml/2006/main">
  <p:tag name="AS_UNIQUEID" val="5079"/>
</p:tagLst>
</file>

<file path=ppt/tags/tag441.xml><?xml version="1.0" encoding="utf-8"?>
<p:tagLst xmlns:p="http://schemas.openxmlformats.org/presentationml/2006/main">
  <p:tag name="AS_UNIQUEID" val="5080"/>
</p:tagLst>
</file>

<file path=ppt/tags/tag442.xml><?xml version="1.0" encoding="utf-8"?>
<p:tagLst xmlns:p="http://schemas.openxmlformats.org/presentationml/2006/main">
  <p:tag name="AS_UNIQUEID" val="5081"/>
</p:tagLst>
</file>

<file path=ppt/tags/tag443.xml><?xml version="1.0" encoding="utf-8"?>
<p:tagLst xmlns:p="http://schemas.openxmlformats.org/presentationml/2006/main">
  <p:tag name="AS_UNIQUEID" val="5082"/>
</p:tagLst>
</file>

<file path=ppt/tags/tag444.xml><?xml version="1.0" encoding="utf-8"?>
<p:tagLst xmlns:p="http://schemas.openxmlformats.org/presentationml/2006/main">
  <p:tag name="AS_UNIQUEID" val="5083"/>
</p:tagLst>
</file>

<file path=ppt/tags/tag445.xml><?xml version="1.0" encoding="utf-8"?>
<p:tagLst xmlns:p="http://schemas.openxmlformats.org/presentationml/2006/main">
  <p:tag name="AS_UNIQUEID" val="5084"/>
</p:tagLst>
</file>

<file path=ppt/tags/tag446.xml><?xml version="1.0" encoding="utf-8"?>
<p:tagLst xmlns:p="http://schemas.openxmlformats.org/presentationml/2006/main">
  <p:tag name="AS_UNIQUEID" val="5085"/>
</p:tagLst>
</file>

<file path=ppt/tags/tag447.xml><?xml version="1.0" encoding="utf-8"?>
<p:tagLst xmlns:p="http://schemas.openxmlformats.org/presentationml/2006/main">
  <p:tag name="AS_UNIQUEID" val="5086"/>
</p:tagLst>
</file>

<file path=ppt/tags/tag448.xml><?xml version="1.0" encoding="utf-8"?>
<p:tagLst xmlns:p="http://schemas.openxmlformats.org/presentationml/2006/main">
  <p:tag name="AS_UNIQUEID" val="5087"/>
</p:tagLst>
</file>

<file path=ppt/tags/tag449.xml><?xml version="1.0" encoding="utf-8"?>
<p:tagLst xmlns:p="http://schemas.openxmlformats.org/presentationml/2006/main">
  <p:tag name="AS_UNIQUEID" val="5088"/>
</p:tagLst>
</file>

<file path=ppt/tags/tag450.xml><?xml version="1.0" encoding="utf-8"?>
<p:tagLst xmlns:p="http://schemas.openxmlformats.org/presentationml/2006/main">
  <p:tag name="AS_UNIQUEID" val="5089"/>
</p:tagLst>
</file>

<file path=ppt/tags/tag451.xml><?xml version="1.0" encoding="utf-8"?>
<p:tagLst xmlns:p="http://schemas.openxmlformats.org/presentationml/2006/main">
  <p:tag name="AS_UNIQUEID" val="5090"/>
</p:tagLst>
</file>

<file path=ppt/tags/tag452.xml><?xml version="1.0" encoding="utf-8"?>
<p:tagLst xmlns:p="http://schemas.openxmlformats.org/presentationml/2006/main">
  <p:tag name="AS_UNIQUEID" val="5091"/>
</p:tagLst>
</file>

<file path=ppt/tags/tag453.xml><?xml version="1.0" encoding="utf-8"?>
<p:tagLst xmlns:p="http://schemas.openxmlformats.org/presentationml/2006/main">
  <p:tag name="AS_UNIQUEID" val="5092"/>
</p:tagLst>
</file>

<file path=ppt/tags/tag454.xml><?xml version="1.0" encoding="utf-8"?>
<p:tagLst xmlns:p="http://schemas.openxmlformats.org/presentationml/2006/main">
  <p:tag name="AS_UNIQUEID" val="5093"/>
</p:tagLst>
</file>

<file path=ppt/tags/tag455.xml><?xml version="1.0" encoding="utf-8"?>
<p:tagLst xmlns:p="http://schemas.openxmlformats.org/presentationml/2006/main">
  <p:tag name="AS_UNIQUEID" val="5094"/>
</p:tagLst>
</file>

<file path=ppt/tags/tag456.xml><?xml version="1.0" encoding="utf-8"?>
<p:tagLst xmlns:p="http://schemas.openxmlformats.org/presentationml/2006/main">
  <p:tag name="AS_UNIQUEID" val="5095"/>
</p:tagLst>
</file>

<file path=ppt/tags/tag457.xml><?xml version="1.0" encoding="utf-8"?>
<p:tagLst xmlns:p="http://schemas.openxmlformats.org/presentationml/2006/main">
  <p:tag name="AS_UNIQUEID" val="5096"/>
</p:tagLst>
</file>

<file path=ppt/tags/tag458.xml><?xml version="1.0" encoding="utf-8"?>
<p:tagLst xmlns:p="http://schemas.openxmlformats.org/presentationml/2006/main">
  <p:tag name="AS_UNIQUEID" val="5097"/>
</p:tagLst>
</file>

<file path=ppt/tags/tag459.xml><?xml version="1.0" encoding="utf-8"?>
<p:tagLst xmlns:p="http://schemas.openxmlformats.org/presentationml/2006/main">
  <p:tag name="AS_UNIQUEID" val="5098"/>
</p:tagLst>
</file>

<file path=ppt/tags/tag460.xml><?xml version="1.0" encoding="utf-8"?>
<p:tagLst xmlns:p="http://schemas.openxmlformats.org/presentationml/2006/main">
  <p:tag name="AS_UNIQUEID" val="5099"/>
</p:tagLst>
</file>

<file path=ppt/tags/tag461.xml><?xml version="1.0" encoding="utf-8"?>
<p:tagLst xmlns:p="http://schemas.openxmlformats.org/presentationml/2006/main">
  <p:tag name="AS_UNIQUEID" val="5100"/>
</p:tagLst>
</file>

<file path=ppt/tags/tag462.xml><?xml version="1.0" encoding="utf-8"?>
<p:tagLst xmlns:p="http://schemas.openxmlformats.org/presentationml/2006/main">
  <p:tag name="AS_UNIQUEID" val="5101"/>
</p:tagLst>
</file>

<file path=ppt/tags/tag463.xml><?xml version="1.0" encoding="utf-8"?>
<p:tagLst xmlns:p="http://schemas.openxmlformats.org/presentationml/2006/main">
  <p:tag name="AS_UNIQUEID" val="5102"/>
</p:tagLst>
</file>

<file path=ppt/tags/tag464.xml><?xml version="1.0" encoding="utf-8"?>
<p:tagLst xmlns:p="http://schemas.openxmlformats.org/presentationml/2006/main">
  <p:tag name="AS_UNIQUEID" val="5103"/>
</p:tagLst>
</file>

<file path=ppt/tags/tag465.xml><?xml version="1.0" encoding="utf-8"?>
<p:tagLst xmlns:p="http://schemas.openxmlformats.org/presentationml/2006/main">
  <p:tag name="AS_UNIQUEID" val="5104"/>
</p:tagLst>
</file>

<file path=ppt/tags/tag466.xml><?xml version="1.0" encoding="utf-8"?>
<p:tagLst xmlns:p="http://schemas.openxmlformats.org/presentationml/2006/main">
  <p:tag name="AS_UNIQUEID" val="5105"/>
</p:tagLst>
</file>

<file path=ppt/tags/tag467.xml><?xml version="1.0" encoding="utf-8"?>
<p:tagLst xmlns:p="http://schemas.openxmlformats.org/presentationml/2006/main">
  <p:tag name="KSO_WM_SPECIAL_SOURCE" val="bdnull"/>
</p:tagLst>
</file>

<file path=ppt/tags/tag468.xml><?xml version="1.0" encoding="utf-8"?>
<p:tagLst xmlns:p="http://schemas.openxmlformats.org/presentationml/2006/main">
  <p:tag name="AS_UNIQUEID" val="5106"/>
</p:tagLst>
</file>

<file path=ppt/tags/tag469.xml><?xml version="1.0" encoding="utf-8"?>
<p:tagLst xmlns:p="http://schemas.openxmlformats.org/presentationml/2006/main">
  <p:tag name="AS_UNIQUEID" val="5107"/>
</p:tagLst>
</file>

<file path=ppt/tags/tag470.xml><?xml version="1.0" encoding="utf-8"?>
<p:tagLst xmlns:p="http://schemas.openxmlformats.org/presentationml/2006/main">
  <p:tag name="AS_UNIQUEID" val="5108"/>
</p:tagLst>
</file>

<file path=ppt/tags/tag471.xml><?xml version="1.0" encoding="utf-8"?>
<p:tagLst xmlns:p="http://schemas.openxmlformats.org/presentationml/2006/main">
  <p:tag name="AS_UNIQUEID" val="5109"/>
</p:tagLst>
</file>

<file path=ppt/tags/tag472.xml><?xml version="1.0" encoding="utf-8"?>
<p:tagLst xmlns:p="http://schemas.openxmlformats.org/presentationml/2006/main">
  <p:tag name="AS_UNIQUEID" val="5110"/>
</p:tagLst>
</file>

<file path=ppt/tags/tag473.xml><?xml version="1.0" encoding="utf-8"?>
<p:tagLst xmlns:p="http://schemas.openxmlformats.org/presentationml/2006/main">
  <p:tag name="AS_UNIQUEID" val="5111"/>
</p:tagLst>
</file>

<file path=ppt/tags/tag474.xml><?xml version="1.0" encoding="utf-8"?>
<p:tagLst xmlns:p="http://schemas.openxmlformats.org/presentationml/2006/main">
  <p:tag name="AS_UNIQUEID" val="5112"/>
</p:tagLst>
</file>

<file path=ppt/tags/tag475.xml><?xml version="1.0" encoding="utf-8"?>
<p:tagLst xmlns:p="http://schemas.openxmlformats.org/presentationml/2006/main">
  <p:tag name="AS_UNIQUEID" val="5113"/>
</p:tagLst>
</file>

<file path=ppt/tags/tag476.xml><?xml version="1.0" encoding="utf-8"?>
<p:tagLst xmlns:p="http://schemas.openxmlformats.org/presentationml/2006/main">
  <p:tag name="AS_UNIQUEID" val="5114"/>
</p:tagLst>
</file>

<file path=ppt/tags/tag477.xml><?xml version="1.0" encoding="utf-8"?>
<p:tagLst xmlns:p="http://schemas.openxmlformats.org/presentationml/2006/main">
  <p:tag name="AS_UNIQUEID" val="5115"/>
</p:tagLst>
</file>

<file path=ppt/tags/tag478.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pureTxt"/>
  <p:tag name="KSO_WM_SLIDE_TYPE" val="title"/>
  <p:tag name="KSO_WM_SPECIAL_SOURCE" val="bdnull"/>
  <p:tag name="KSO_WM_TAG_VERSION" val="1.0"/>
  <p:tag name="KSO_WM_TEMPLATE_CATEGORY" val="custom"/>
  <p:tag name="KSO_WM_TEMPLATE_INDEX" val="20187308"/>
  <p:tag name="KSO_WM_TEMPLATE_SUBCATEGORY" val="0"/>
  <p:tag name="KSO_WM_TEMPLATE_THUMBS_INDEX" val="1、2、3、6、8、10、11、12、15"/>
</p:tagLst>
</file>

<file path=ppt/tags/tag479.xml><?xml version="1.0" encoding="utf-8"?>
<p:tagLst xmlns:p="http://schemas.openxmlformats.org/presentationml/2006/main">
  <p:tag name="AS_UNIQUEID" val="5116"/>
</p:tagLst>
</file>

<file path=ppt/tags/tag480.xml><?xml version="1.0" encoding="utf-8"?>
<p:tagLst xmlns:p="http://schemas.openxmlformats.org/presentationml/2006/main">
  <p:tag name="AS_UNIQUEID" val="5117"/>
</p:tagLst>
</file>

<file path=ppt/tags/tag481.xml><?xml version="1.0" encoding="utf-8"?>
<p:tagLst xmlns:p="http://schemas.openxmlformats.org/presentationml/2006/main">
  <p:tag name="AS_UNIQUEID" val="5118"/>
</p:tagLst>
</file>

<file path=ppt/tags/tag482.xml><?xml version="1.0" encoding="utf-8"?>
<p:tagLst xmlns:p="http://schemas.openxmlformats.org/presentationml/2006/main">
  <p:tag name="AS_UNIQUEID" val="3906"/>
</p:tagLst>
</file>

<file path=ppt/tags/tag483.xml><?xml version="1.0" encoding="utf-8"?>
<p:tagLst xmlns:p="http://schemas.openxmlformats.org/presentationml/2006/main">
  <p:tag name="AS_UNIQUEID" val="5119"/>
</p:tagLst>
</file>

<file path=ppt/tags/tag484.xml><?xml version="1.0" encoding="utf-8"?>
<p:tagLst xmlns:p="http://schemas.openxmlformats.org/presentationml/2006/main">
  <p:tag name="AS_UNIQUEID" val="3906"/>
</p:tagLst>
</file>

<file path=ppt/tags/tag485.xml><?xml version="1.0" encoding="utf-8"?>
<p:tagLst xmlns:p="http://schemas.openxmlformats.org/presentationml/2006/main">
  <p:tag name="AS_UNIQUEID" val="5120"/>
</p:tagLst>
</file>

<file path=ppt/tags/tag486.xml><?xml version="1.0" encoding="utf-8"?>
<p:tagLst xmlns:p="http://schemas.openxmlformats.org/presentationml/2006/main">
  <p:tag name="AS_UNIQUEID" val="3906"/>
</p:tagLst>
</file>

<file path=ppt/tags/tag487.xml><?xml version="1.0" encoding="utf-8"?>
<p:tagLst xmlns:p="http://schemas.openxmlformats.org/presentationml/2006/main">
  <p:tag name="KSO_WM_SPECIAL_SOURCE" val="bdnull"/>
</p:tagLst>
</file>

<file path=ppt/tags/tag488.xml><?xml version="1.0" encoding="utf-8"?>
<p:tagLst xmlns:p="http://schemas.openxmlformats.org/presentationml/2006/main">
  <p:tag name="AS_UNIQUEID" val="5121"/>
</p:tagLst>
</file>

<file path=ppt/tags/tag489.xml><?xml version="1.0" encoding="utf-8"?>
<p:tagLst xmlns:p="http://schemas.openxmlformats.org/presentationml/2006/main">
  <p:tag name="AS_UNIQUEID" val="5122"/>
</p:tagLst>
</file>

<file path=ppt/tags/tag490.xml><?xml version="1.0" encoding="utf-8"?>
<p:tagLst xmlns:p="http://schemas.openxmlformats.org/presentationml/2006/main">
  <p:tag name="AS_UNIQUEID" val="5123"/>
</p:tagLst>
</file>

<file path=ppt/tags/tag491.xml><?xml version="1.0" encoding="utf-8"?>
<p:tagLst xmlns:p="http://schemas.openxmlformats.org/presentationml/2006/main">
  <p:tag name="AS_UNIQUEID" val="3906"/>
</p:tagLst>
</file>

<file path=ppt/tags/tag492.xml><?xml version="1.0" encoding="utf-8"?>
<p:tagLst xmlns:p="http://schemas.openxmlformats.org/presentationml/2006/main">
  <p:tag name="AS_UNIQUEID" val="5124"/>
</p:tagLst>
</file>

<file path=ppt/tags/tag493.xml><?xml version="1.0" encoding="utf-8"?>
<p:tagLst xmlns:p="http://schemas.openxmlformats.org/presentationml/2006/main">
  <p:tag name="AS_UNIQUEID" val="3906"/>
</p:tagLst>
</file>

<file path=ppt/tags/tag494.xml><?xml version="1.0" encoding="utf-8"?>
<p:tagLst xmlns:p="http://schemas.openxmlformats.org/presentationml/2006/main">
  <p:tag name="AS_UNIQUEID" val="5125"/>
</p:tagLst>
</file>

<file path=ppt/tags/tag495.xml><?xml version="1.0" encoding="utf-8"?>
<p:tagLst xmlns:p="http://schemas.openxmlformats.org/presentationml/2006/main">
  <p:tag name="AS_UNIQUEID" val="3906"/>
</p:tagLst>
</file>

<file path=ppt/tags/tag496.xml><?xml version="1.0" encoding="utf-8"?>
<p:tagLst xmlns:p="http://schemas.openxmlformats.org/presentationml/2006/main">
  <p:tag name="AS_UNIQUEID" val="5126"/>
</p:tagLst>
</file>

<file path=ppt/tags/tag497.xml><?xml version="1.0" encoding="utf-8"?>
<p:tagLst xmlns:p="http://schemas.openxmlformats.org/presentationml/2006/main">
  <p:tag name="KSO_WM_SPECIAL_SOURCE" val="bdnull"/>
</p:tagLst>
</file>

<file path=ppt/tags/tag498.xml><?xml version="1.0" encoding="utf-8"?>
<p:tagLst xmlns:p="http://schemas.openxmlformats.org/presentationml/2006/main">
  <p:tag name="AS_UNIQUEID" val="5127"/>
</p:tagLst>
</file>

<file path=ppt/tags/tag499.xml><?xml version="1.0" encoding="utf-8"?>
<p:tagLst xmlns:p="http://schemas.openxmlformats.org/presentationml/2006/main">
  <p:tag name="AS_UNIQUEID" val="5128"/>
</p:tagLst>
</file>

<file path=ppt/tags/tag500.xml><?xml version="1.0" encoding="utf-8"?>
<p:tagLst xmlns:p="http://schemas.openxmlformats.org/presentationml/2006/main">
  <p:tag name="AS_UNIQUEID" val="5129"/>
</p:tagLst>
</file>

<file path=ppt/tags/tag501.xml><?xml version="1.0" encoding="utf-8"?>
<p:tagLst xmlns:p="http://schemas.openxmlformats.org/presentationml/2006/main">
  <p:tag name="AS_UNIQUEID" val="5130"/>
</p:tagLst>
</file>

<file path=ppt/tags/tag502.xml><?xml version="1.0" encoding="utf-8"?>
<p:tagLst xmlns:p="http://schemas.openxmlformats.org/presentationml/2006/main">
  <p:tag name="AS_UNIQUEID" val="3906"/>
</p:tagLst>
</file>

<file path=ppt/tags/tag503.xml><?xml version="1.0" encoding="utf-8"?>
<p:tagLst xmlns:p="http://schemas.openxmlformats.org/presentationml/2006/main">
  <p:tag name="AS_UNIQUEID" val="3906"/>
</p:tagLst>
</file>

<file path=ppt/tags/tag504.xml><?xml version="1.0" encoding="utf-8"?>
<p:tagLst xmlns:p="http://schemas.openxmlformats.org/presentationml/2006/main">
  <p:tag name="AS_UNIQUEID" val="5131"/>
  <p:tag name="KSO_WM_UNIT_TABLE_BEAUTIFY" val="smartTable{3b4dbd2b-7593-4272-8dda-542d990821ad}"/>
  <p:tag name="TABLE_ENDDRAG_ORIGIN_RECT" val="722*68"/>
  <p:tag name="TABLE_ENDDRAG_RECT" val="144*328*723*68"/>
</p:tagLst>
</file>

<file path=ppt/tags/tag505.xml><?xml version="1.0" encoding="utf-8"?>
<p:tagLst xmlns:p="http://schemas.openxmlformats.org/presentationml/2006/main">
  <p:tag name="KSO_WM_SPECIAL_SOURCE" val="bdnull"/>
</p:tagLst>
</file>

<file path=ppt/tags/tag506.xml><?xml version="1.0" encoding="utf-8"?>
<p:tagLst xmlns:p="http://schemas.openxmlformats.org/presentationml/2006/main">
  <p:tag name="AS_UNIQUEID" val="5132"/>
</p:tagLst>
</file>

<file path=ppt/tags/tag507.xml><?xml version="1.0" encoding="utf-8"?>
<p:tagLst xmlns:p="http://schemas.openxmlformats.org/presentationml/2006/main">
  <p:tag name="AS_UNIQUEID" val="5133"/>
</p:tagLst>
</file>

<file path=ppt/tags/tag508.xml><?xml version="1.0" encoding="utf-8"?>
<p:tagLst xmlns:p="http://schemas.openxmlformats.org/presentationml/2006/main">
  <p:tag name="AS_UNIQUEID" val="5134"/>
</p:tagLst>
</file>

<file path=ppt/tags/tag509.xml><?xml version="1.0" encoding="utf-8"?>
<p:tagLst xmlns:p="http://schemas.openxmlformats.org/presentationml/2006/main">
  <p:tag name="AS_UNIQUEID" val="5135"/>
</p:tagLst>
</file>

<file path=ppt/tags/tag510.xml><?xml version="1.0" encoding="utf-8"?>
<p:tagLst xmlns:p="http://schemas.openxmlformats.org/presentationml/2006/main">
  <p:tag name="AS_UNIQUEID" val="3906"/>
</p:tagLst>
</file>

<file path=ppt/tags/tag511.xml><?xml version="1.0" encoding="utf-8"?>
<p:tagLst xmlns:p="http://schemas.openxmlformats.org/presentationml/2006/main">
  <p:tag name="AS_UNIQUEID" val="3906"/>
</p:tagLst>
</file>

<file path=ppt/tags/tag512.xml><?xml version="1.0" encoding="utf-8"?>
<p:tagLst xmlns:p="http://schemas.openxmlformats.org/presentationml/2006/main">
  <p:tag name="AS_UNIQUEID" val="5136"/>
</p:tagLst>
</file>

<file path=ppt/tags/tag513.xml><?xml version="1.0" encoding="utf-8"?>
<p:tagLst xmlns:p="http://schemas.openxmlformats.org/presentationml/2006/main">
  <p:tag name="AS_UNIQUEID" val="5137"/>
</p:tagLst>
</file>

<file path=ppt/tags/tag514.xml><?xml version="1.0" encoding="utf-8"?>
<p:tagLst xmlns:p="http://schemas.openxmlformats.org/presentationml/2006/main">
  <p:tag name="AS_UNIQUEID" val="3906"/>
</p:tagLst>
</file>

<file path=ppt/tags/tag515.xml><?xml version="1.0" encoding="utf-8"?>
<p:tagLst xmlns:p="http://schemas.openxmlformats.org/presentationml/2006/main">
  <p:tag name="KSO_WM_SPECIAL_SOURCE" val="bdnull"/>
</p:tagLst>
</file>

<file path=ppt/tags/tag516.xml><?xml version="1.0" encoding="utf-8"?>
<p:tagLst xmlns:p="http://schemas.openxmlformats.org/presentationml/2006/main">
  <p:tag name="AS_UNIQUEID" val="5138"/>
</p:tagLst>
</file>

<file path=ppt/tags/tag517.xml><?xml version="1.0" encoding="utf-8"?>
<p:tagLst xmlns:p="http://schemas.openxmlformats.org/presentationml/2006/main">
  <p:tag name="AS_UNIQUEID" val="5139"/>
</p:tagLst>
</file>

<file path=ppt/tags/tag518.xml><?xml version="1.0" encoding="utf-8"?>
<p:tagLst xmlns:p="http://schemas.openxmlformats.org/presentationml/2006/main">
  <p:tag name="AS_UNIQUEID" val="5140"/>
</p:tagLst>
</file>

<file path=ppt/tags/tag519.xml><?xml version="1.0" encoding="utf-8"?>
<p:tagLst xmlns:p="http://schemas.openxmlformats.org/presentationml/2006/main">
  <p:tag name="AS_UNIQUEID" val="5141"/>
</p:tagLst>
</file>

<file path=ppt/tags/tag520.xml><?xml version="1.0" encoding="utf-8"?>
<p:tagLst xmlns:p="http://schemas.openxmlformats.org/presentationml/2006/main">
  <p:tag name="KSO_WM_SPECIAL_SOURCE" val="bdnull"/>
</p:tagLst>
</file>

<file path=ppt/tags/tag521.xml><?xml version="1.0" encoding="utf-8"?>
<p:tagLst xmlns:p="http://schemas.openxmlformats.org/presentationml/2006/main">
  <p:tag name="AS_OS" val="Unix 3.10 unknown"/>
  <p:tag name="AS_RELEASE_DATE" val="2020.11.30"/>
  <p:tag name="AS_TITLE" val="Aspose.Slides for Java"/>
  <p:tag name="AS_VERSION" val="20.11"/>
  <p:tag name="KSO_DOCER_TEMPLATE_OPEN_ONCE_MARK" val="1"/>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1_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314</Paragraphs>
  <Slides>19</Slides>
  <Notes>6</Notes>
  <TotalTime>0</TotalTime>
  <HiddenSlides>0</HiddenSlides>
  <MMClips>0</MMClips>
  <ScaleCrop>0</ScaleCrop>
  <HeadingPairs>
    <vt:vector baseType="variant" size="6">
      <vt:variant>
        <vt:lpstr>Fonts used</vt:lpstr>
      </vt:variant>
      <vt:variant>
        <vt:i4>10</vt:i4>
      </vt:variant>
      <vt:variant>
        <vt:lpstr>Theme</vt:lpstr>
      </vt:variant>
      <vt:variant>
        <vt:i4>1</vt:i4>
      </vt:variant>
      <vt:variant>
        <vt:lpstr>Slide Titles</vt:lpstr>
      </vt:variant>
      <vt:variant>
        <vt:i4>19</vt:i4>
      </vt:variant>
    </vt:vector>
  </HeadingPairs>
  <TitlesOfParts>
    <vt:vector baseType="lpstr" size="30">
      <vt:lpstr>Arial</vt:lpstr>
      <vt:lpstr>等线 Light</vt:lpstr>
      <vt:lpstr>等线</vt:lpstr>
      <vt:lpstr>Times New Roman</vt:lpstr>
      <vt:lpstr>黑体</vt:lpstr>
      <vt:lpstr>微软雅黑</vt:lpstr>
      <vt:lpstr>楷体</vt:lpstr>
      <vt:lpstr>Wingdings</vt:lpstr>
      <vt:lpstr>宋体</vt:lpstr>
      <vt:lpstr>Calibri</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2022-03-01T11:52:25.536</cp:lastPrinted>
  <dcterms:created xsi:type="dcterms:W3CDTF">2022-03-01T11:52:25Z</dcterms:created>
  <dcterms:modified xsi:type="dcterms:W3CDTF">2022-03-01T03:52:26Z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