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9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405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407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280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928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801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906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141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323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086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906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0842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288FE-18A6-4DA1-BBF6-84A058AB637A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E1B4E-80D1-4B81-ACC7-979FC63848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83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26673" y="1551708"/>
            <a:ext cx="82018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srgbClr val="FF0000"/>
                </a:solidFill>
              </a:rPr>
              <a:t>琵琶行（并序）</a:t>
            </a:r>
            <a:endParaRPr lang="en-US" altLang="zh-CN" sz="7200" b="1" dirty="0" smtClean="0">
              <a:solidFill>
                <a:srgbClr val="FF0000"/>
              </a:solidFill>
            </a:endParaRPr>
          </a:p>
          <a:p>
            <a:endParaRPr lang="en-US" altLang="zh-CN" sz="7200" b="1" dirty="0" smtClean="0">
              <a:solidFill>
                <a:srgbClr val="FF0000"/>
              </a:solidFill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</a:rPr>
              <a:t>（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772——864</a:t>
            </a:r>
            <a:r>
              <a:rPr lang="zh-CN" altLang="en-US" sz="3600" b="1" dirty="0" smtClean="0">
                <a:solidFill>
                  <a:srgbClr val="0000FF"/>
                </a:solidFill>
              </a:rPr>
              <a:t>）</a:t>
            </a:r>
            <a:endParaRPr lang="en-US" altLang="zh-CN" sz="3600" b="1" dirty="0" smtClean="0">
              <a:solidFill>
                <a:srgbClr val="0000FF"/>
              </a:solidFill>
            </a:endParaRPr>
          </a:p>
          <a:p>
            <a:endParaRPr lang="en-US" altLang="zh-CN" sz="3600" b="1" dirty="0" smtClean="0">
              <a:solidFill>
                <a:srgbClr val="0000FF"/>
              </a:solidFill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</a:rPr>
              <a:t>                          元和十一年，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816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753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6200" y="25360"/>
            <a:ext cx="12115800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关于白居易：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《赋得古原草送别》离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离原上草，一岁一枯荣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。野火烧不尽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，春风吹又生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顾况；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、读书：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昼课赋，夜课书，间又课诗，不遑寝息矣，以至于口舌成疮，手肘成胝。既壮而肤革不丰盈，未老而齿发早衰白，瞥瞥然如飞蝇垂珠在眸子中也，动以万数。</a:t>
            </a: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白居易《与元九书》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28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，高中进士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慈恩塔下题名处，十七人中最少年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、县尉、左拾遗：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“白居易小子，是朕拔擢致名位，而无礼于朕，朕实难奈。”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、晚年诗风之变闲适诗：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《钱塘湖春行》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诗魔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与湘灵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曾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笔带锋芒，尖锐凌厉，令权豪色变；也是“长恨歌主”，一曲长恨有幽情，江州司马最伤心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诗人：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严肃地游戏人生</a:t>
            </a:r>
            <a:endParaRPr lang="zh-CN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1137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9327" y="443345"/>
            <a:ext cx="11928764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《琵琶行》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原作《琵琶引》。白居易还有《长恨歌》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歌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、行、引是古代歌曲的三种形式，后成为古代诗歌的一种体裁。三者虽名称不同，实则大同小异，常统称“歌行”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明朝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胡震亨《唐吉癸签》说，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“歌”是曲的总称，“行”是“衍其事而歌之”，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是一种具有铺叙记事性质的歌辞。 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音节、格律一般比较自由，形式都采用五言、七言、杂言的古体，富于变化。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zh-CN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44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6200" y="214745"/>
            <a:ext cx="11859491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举酒欲饮无管弦，醉不成欢惨将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别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文人情怀中的音乐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《诗经》之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《关雎》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窈窕淑女，琴瑟友之。…窈窕淑女，钟鼓乐之”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曹操《短歌行》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对酒当歌，人生几何！…我有嘉宾，鼓瑟吹笙”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李白《赠汪伦》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李白乘舟将欲行，忽闻岸上踏歌声”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《把酒问月》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唯愿当歌对酒时，月光长照金樽里”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《梦游天姥吟留别》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虎鼓瑟兮鸾回车，仙之人兮列如麻”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《春夜洛城闻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笛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此夜曲中闻折柳，何人不起故园情”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王翰《凉州词》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琵琶美酒夜光杯，欲饮琵琶马上催”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岑参《白雪歌送武判官归京》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中军置酒饮归客，胡琴琵琶与羌笛”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苏轼《赤壁赋》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于是饮酒乐甚，扣舷而歌之。…客有吹洞箫者，倚歌而和之”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《竹里馆》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独坐幽篁里，弹琴复长啸”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刘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禹锡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《陋室铭》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可以调素琴，阅金经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zh-CN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8692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5582" y="401782"/>
            <a:ext cx="9393382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琵琶女对自己的过往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生活怎么看？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歌剧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悲惨世界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标题曲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我曾有梦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I dreamed a dream in time gone by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When hope was high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And life worth living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I dreamed that love would never die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I dreamed that God would be forgiving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Then I was young and unafraid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And dreams were made and used and wasted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There was no ransom to be paid</a:t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No song unsung, no wine untasted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en-US" altLang="zh-CN" dirty="0"/>
              <a:t/>
            </a:r>
            <a:br>
              <a:rPr lang="en-US" altLang="zh-CN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1889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055" y="62345"/>
            <a:ext cx="108966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时光荏苒 梦境再次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到来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琼瑶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还珠格格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主题曲</a:t>
            </a:r>
            <a:endParaRPr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梦见，往昔时光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                     让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我们红尘作伴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，希望满怀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                         活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得潇潇洒洒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，生命丰盛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                         策马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奔腾共享人世繁华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，真爱不渝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；                        对酒当歌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唱出心中喜悦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爱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无限                                         轰轰烈烈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把握青春年华</a:t>
            </a: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当年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的我 年轻无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惧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梦想荒唐 恣意浪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掷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当年的我 身无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牵挂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无歌不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唱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无酒不欢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7004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731</Words>
  <Application>Microsoft Office PowerPoint</Application>
  <PresentationFormat>宽屏</PresentationFormat>
  <Paragraphs>54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9</cp:revision>
  <dcterms:created xsi:type="dcterms:W3CDTF">2020-11-15T12:13:37Z</dcterms:created>
  <dcterms:modified xsi:type="dcterms:W3CDTF">2020-11-17T10:31:20Z</dcterms:modified>
</cp:coreProperties>
</file>