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56" r:id="rId6"/>
    <p:sldId id="258" r:id="rId7"/>
    <p:sldId id="275" r:id="rId8"/>
    <p:sldId id="259" r:id="rId9"/>
    <p:sldId id="257" r:id="rId10"/>
    <p:sldId id="267" r:id="rId11"/>
    <p:sldId id="269" r:id="rId12"/>
    <p:sldId id="261" r:id="rId13"/>
    <p:sldId id="270" r:id="rId14"/>
    <p:sldId id="272" r:id="rId15"/>
    <p:sldId id="274" r:id="rId16"/>
    <p:sldId id="262" r:id="rId17"/>
    <p:sldId id="263" r:id="rId18"/>
    <p:sldId id="265" r:id="rId19"/>
    <p:sldId id="266" r:id="rId20"/>
    <p:sldId id="264" r:id="rId2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66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99B87A8-26C7-41A6-B9DB-A398CF6C2EE2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B625CA9-D577-46E1-B4BC-F276869C8032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F4F2D0E6-B2BD-4D1E-8B99-213BEF8671EA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D8ADACF-EB81-4C09-9F24-9C53A71CC496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DB7CEC1-6A27-4FE0-B4CB-5569C3F87B4D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E82A011D-026C-4FC6-ACA5-F8E63C8370E2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BE7CD6A-79EB-4DAC-A6F7-00C7785AE057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5FD30C0-4159-486D-B1FD-AD25D3ACC37F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8286F91-07BE-485F-A80F-E83928805A1D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7F9BA40-4FDB-45B5-8DEE-30F631F7C913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FDD560E-E143-4C87-9B5D-E71C4898996F}" type="slidenum">
              <a:rPr lang="en-US" altLang="zh-CN" sz="1400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400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87043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44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45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7047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48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49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0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1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2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3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4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5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6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7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8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9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7060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1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2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5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7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707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707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7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</p:grpSp>
      <p:sp>
        <p:nvSpPr>
          <p:cNvPr id="8707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8708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87081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7082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7083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368AE1FE-D711-400A-A215-563CA13BD97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A468E1D-59E1-4986-B22C-D36F0179317C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CC6AFAB-C440-4D12-AD22-BBC35331B6D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DC78C1D-B8B1-4017-B106-F7ACD633082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FA46EDD-5089-404A-AD0E-3CAFAFE56B83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436620F-7E31-4C0F-883A-461712A0A7B4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2D839FF3-0DE3-4700-BD93-C896E2097FA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E424D2A-4EA5-4926-A46B-83E09301AC75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501317D1-8E12-4EF6-B194-5DE4C14EB3EC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76C72FB-47A1-4561-99F8-2D1405F7770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ACFF0959-77A0-491F-8717-E7FBB140B42A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8763" cy="6851650"/>
            <a:chOff x="1" y="0"/>
            <a:chExt cx="5763" cy="4316"/>
          </a:xfrm>
        </p:grpSpPr>
        <p:sp>
          <p:nvSpPr>
            <p:cNvPr id="87043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44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45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7047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48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49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0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1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2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3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4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5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6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7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8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59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7060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1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2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3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4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5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6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7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8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69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70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7072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3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4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5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7076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7077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7078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</p:grpSp>
      <p:sp>
        <p:nvSpPr>
          <p:cNvPr id="87079" name="Rectangle 3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87080" name="Rectangle 4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87081" name="Rectangle 41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7082" name="Rectangle 42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7083" name="Rectangle 43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06D2C7C-754C-4ED8-8D60-07EC67D9A1A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EC7CF3C-DDC4-4478-9EE5-C159E8B8A73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703F76A3-6F01-4A92-8E2A-71001392C154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B0132D4A-2DEA-475E-B187-53682C429EC8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6E153EE0-DE1B-4069-8D18-8FAB12E78373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94A41A1A-C972-4E61-9726-AC76EEB19563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DF6464A8-1A73-4106-9574-1ED43D9A9C67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1B41E7E0-A7EC-4125-8530-497CAE3B7F6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CA50BC3F-2C24-4CC6-B6D4-6FBE19BD1EA0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44787171-0FC6-482D-8B7D-934CDDA8020D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</a:pPr>
            <a:fld id="{023990F8-B875-48A1-BBCD-E643B5AB9A8F}" type="slidenum">
              <a:rPr lang="en-US" altLang="zh-CN" sz="1000" kern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sz="1000" kern="12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宋体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8435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9B87A8-26C7-41A6-B9DB-A398CF6C2EE2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43054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B625CA9-D577-46E1-B4BC-F276869C8032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3791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F2D0E6-B2BD-4D1E-8B99-213BEF8671EA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91538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1375" y="1981200"/>
            <a:ext cx="4194175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8ADACF-EB81-4C09-9F24-9C53A71CC496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1161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B7CEC1-6A27-4FE0-B4CB-5569C3F87B4D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3356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2A011D-026C-4FC6-ACA5-F8E63C8370E2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9812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E7CD6A-79EB-4DAC-A6F7-00C7785AE057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99774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5FD30C0-4159-486D-B1FD-AD25D3ACC37F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1969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286F91-07BE-485F-A80F-E83928805A1D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07180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F9BA40-4FDB-45B5-8DEE-30F631F7C913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6106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10363" y="685800"/>
            <a:ext cx="2135187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56338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DD560E-E143-4C87-9B5D-E71C4898996F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19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2016/9/12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7662C40F-406A-43CC-A8B1-3AA39048DBF5}" type="slidenum">
              <a:rPr lang="en-US" altLang="zh-CN" kern="1200">
                <a:solidFill>
                  <a:srgbClr val="0033CC"/>
                </a:solidFill>
                <a:latin typeface="Arial" charset="0"/>
                <a:ea typeface="宋体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0033CC"/>
              </a:solidFill>
              <a:latin typeface="Arial" charset="0"/>
              <a:ea typeface="宋体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8601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2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2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602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603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3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3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3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604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4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5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5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5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605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5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</p:grpSp>
      <p:sp>
        <p:nvSpPr>
          <p:cNvPr id="8605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605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605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DA781C07-19D6-46E7-9FE2-8415D99F617C}" type="slidenum">
              <a:rPr lang="en-US" altLang="zh-CN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605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39216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588" y="0"/>
            <a:ext cx="9148762" cy="6851650"/>
            <a:chOff x="1" y="0"/>
            <a:chExt cx="5763" cy="4316"/>
          </a:xfrm>
        </p:grpSpPr>
        <p:sp>
          <p:nvSpPr>
            <p:cNvPr id="86019" name="Freeform 3"/>
            <p:cNvSpPr>
              <a:spLocks/>
            </p:cNvSpPr>
            <p:nvPr/>
          </p:nvSpPr>
          <p:spPr bwMode="hidden">
            <a:xfrm>
              <a:off x="5045" y="2626"/>
              <a:ext cx="719" cy="1690"/>
            </a:xfrm>
            <a:custGeom>
              <a:avLst/>
              <a:gdLst/>
              <a:ahLst/>
              <a:cxnLst>
                <a:cxn ang="0">
                  <a:pos x="717" y="72"/>
                </a:cxn>
                <a:cxn ang="0">
                  <a:pos x="717" y="0"/>
                </a:cxn>
                <a:cxn ang="0">
                  <a:pos x="699" y="101"/>
                </a:cxn>
                <a:cxn ang="0">
                  <a:pos x="675" y="209"/>
                </a:cxn>
                <a:cxn ang="0">
                  <a:pos x="627" y="389"/>
                </a:cxn>
                <a:cxn ang="0">
                  <a:pos x="574" y="569"/>
                </a:cxn>
                <a:cxn ang="0">
                  <a:pos x="502" y="749"/>
                </a:cxn>
                <a:cxn ang="0">
                  <a:pos x="424" y="935"/>
                </a:cxn>
                <a:cxn ang="0">
                  <a:pos x="334" y="1121"/>
                </a:cxn>
                <a:cxn ang="0">
                  <a:pos x="233" y="1312"/>
                </a:cxn>
                <a:cxn ang="0">
                  <a:pos x="125" y="1498"/>
                </a:cxn>
                <a:cxn ang="0">
                  <a:pos x="0" y="1690"/>
                </a:cxn>
                <a:cxn ang="0">
                  <a:pos x="11" y="1690"/>
                </a:cxn>
                <a:cxn ang="0">
                  <a:pos x="137" y="1498"/>
                </a:cxn>
                <a:cxn ang="0">
                  <a:pos x="245" y="1312"/>
                </a:cxn>
                <a:cxn ang="0">
                  <a:pos x="346" y="1121"/>
                </a:cxn>
                <a:cxn ang="0">
                  <a:pos x="436" y="935"/>
                </a:cxn>
                <a:cxn ang="0">
                  <a:pos x="514" y="749"/>
                </a:cxn>
                <a:cxn ang="0">
                  <a:pos x="585" y="569"/>
                </a:cxn>
                <a:cxn ang="0">
                  <a:pos x="639" y="389"/>
                </a:cxn>
                <a:cxn ang="0">
                  <a:pos x="687" y="209"/>
                </a:cxn>
                <a:cxn ang="0">
                  <a:pos x="705" y="143"/>
                </a:cxn>
                <a:cxn ang="0">
                  <a:pos x="717" y="72"/>
                </a:cxn>
                <a:cxn ang="0">
                  <a:pos x="717" y="72"/>
                </a:cxn>
              </a:cxnLst>
              <a:rect l="0" t="0" r="r" b="b"/>
              <a:pathLst>
                <a:path w="717" h="1690">
                  <a:moveTo>
                    <a:pt x="717" y="72"/>
                  </a:moveTo>
                  <a:lnTo>
                    <a:pt x="717" y="0"/>
                  </a:lnTo>
                  <a:lnTo>
                    <a:pt x="699" y="101"/>
                  </a:lnTo>
                  <a:lnTo>
                    <a:pt x="675" y="209"/>
                  </a:lnTo>
                  <a:lnTo>
                    <a:pt x="627" y="389"/>
                  </a:lnTo>
                  <a:lnTo>
                    <a:pt x="574" y="569"/>
                  </a:lnTo>
                  <a:lnTo>
                    <a:pt x="502" y="749"/>
                  </a:lnTo>
                  <a:lnTo>
                    <a:pt x="424" y="935"/>
                  </a:lnTo>
                  <a:lnTo>
                    <a:pt x="334" y="1121"/>
                  </a:lnTo>
                  <a:lnTo>
                    <a:pt x="233" y="1312"/>
                  </a:lnTo>
                  <a:lnTo>
                    <a:pt x="125" y="1498"/>
                  </a:lnTo>
                  <a:lnTo>
                    <a:pt x="0" y="1690"/>
                  </a:lnTo>
                  <a:lnTo>
                    <a:pt x="11" y="1690"/>
                  </a:lnTo>
                  <a:lnTo>
                    <a:pt x="137" y="1498"/>
                  </a:lnTo>
                  <a:lnTo>
                    <a:pt x="245" y="1312"/>
                  </a:lnTo>
                  <a:lnTo>
                    <a:pt x="346" y="1121"/>
                  </a:lnTo>
                  <a:lnTo>
                    <a:pt x="436" y="935"/>
                  </a:lnTo>
                  <a:lnTo>
                    <a:pt x="514" y="749"/>
                  </a:lnTo>
                  <a:lnTo>
                    <a:pt x="585" y="569"/>
                  </a:lnTo>
                  <a:lnTo>
                    <a:pt x="639" y="389"/>
                  </a:lnTo>
                  <a:lnTo>
                    <a:pt x="687" y="209"/>
                  </a:lnTo>
                  <a:lnTo>
                    <a:pt x="705" y="143"/>
                  </a:lnTo>
                  <a:lnTo>
                    <a:pt x="717" y="72"/>
                  </a:lnTo>
                  <a:lnTo>
                    <a:pt x="717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20" name="Freeform 4"/>
            <p:cNvSpPr>
              <a:spLocks/>
            </p:cNvSpPr>
            <p:nvPr/>
          </p:nvSpPr>
          <p:spPr bwMode="hidden">
            <a:xfrm>
              <a:off x="5386" y="3794"/>
              <a:ext cx="378" cy="522"/>
            </a:xfrm>
            <a:custGeom>
              <a:avLst/>
              <a:gdLst/>
              <a:ahLst/>
              <a:cxnLst>
                <a:cxn ang="0">
                  <a:pos x="377" y="0"/>
                </a:cxn>
                <a:cxn ang="0">
                  <a:pos x="293" y="132"/>
                </a:cxn>
                <a:cxn ang="0">
                  <a:pos x="204" y="264"/>
                </a:cxn>
                <a:cxn ang="0">
                  <a:pos x="102" y="396"/>
                </a:cxn>
                <a:cxn ang="0">
                  <a:pos x="0" y="522"/>
                </a:cxn>
                <a:cxn ang="0">
                  <a:pos x="12" y="522"/>
                </a:cxn>
                <a:cxn ang="0">
                  <a:pos x="114" y="402"/>
                </a:cxn>
                <a:cxn ang="0">
                  <a:pos x="204" y="282"/>
                </a:cxn>
                <a:cxn ang="0">
                  <a:pos x="377" y="24"/>
                </a:cxn>
                <a:cxn ang="0">
                  <a:pos x="377" y="0"/>
                </a:cxn>
                <a:cxn ang="0">
                  <a:pos x="377" y="0"/>
                </a:cxn>
              </a:cxnLst>
              <a:rect l="0" t="0" r="r" b="b"/>
              <a:pathLst>
                <a:path w="377" h="522">
                  <a:moveTo>
                    <a:pt x="377" y="0"/>
                  </a:moveTo>
                  <a:lnTo>
                    <a:pt x="293" y="132"/>
                  </a:lnTo>
                  <a:lnTo>
                    <a:pt x="204" y="264"/>
                  </a:lnTo>
                  <a:lnTo>
                    <a:pt x="102" y="396"/>
                  </a:lnTo>
                  <a:lnTo>
                    <a:pt x="0" y="522"/>
                  </a:lnTo>
                  <a:lnTo>
                    <a:pt x="12" y="522"/>
                  </a:lnTo>
                  <a:lnTo>
                    <a:pt x="114" y="402"/>
                  </a:lnTo>
                  <a:lnTo>
                    <a:pt x="204" y="282"/>
                  </a:lnTo>
                  <a:lnTo>
                    <a:pt x="377" y="24"/>
                  </a:lnTo>
                  <a:lnTo>
                    <a:pt x="377" y="0"/>
                  </a:lnTo>
                  <a:lnTo>
                    <a:pt x="3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21" name="Freeform 5"/>
            <p:cNvSpPr>
              <a:spLocks/>
            </p:cNvSpPr>
            <p:nvPr/>
          </p:nvSpPr>
          <p:spPr bwMode="hidden">
            <a:xfrm>
              <a:off x="5680" y="4214"/>
              <a:ext cx="84" cy="102"/>
            </a:xfrm>
            <a:custGeom>
              <a:avLst/>
              <a:gdLst/>
              <a:ahLst/>
              <a:cxnLst>
                <a:cxn ang="0">
                  <a:pos x="0" y="102"/>
                </a:cxn>
                <a:cxn ang="0">
                  <a:pos x="18" y="102"/>
                </a:cxn>
                <a:cxn ang="0">
                  <a:pos x="48" y="60"/>
                </a:cxn>
                <a:cxn ang="0">
                  <a:pos x="84" y="24"/>
                </a:cxn>
                <a:cxn ang="0">
                  <a:pos x="84" y="0"/>
                </a:cxn>
                <a:cxn ang="0">
                  <a:pos x="42" y="54"/>
                </a:cxn>
                <a:cxn ang="0">
                  <a:pos x="0" y="102"/>
                </a:cxn>
                <a:cxn ang="0">
                  <a:pos x="0" y="102"/>
                </a:cxn>
              </a:cxnLst>
              <a:rect l="0" t="0" r="r" b="b"/>
              <a:pathLst>
                <a:path w="84" h="102">
                  <a:moveTo>
                    <a:pt x="0" y="102"/>
                  </a:moveTo>
                  <a:lnTo>
                    <a:pt x="18" y="102"/>
                  </a:lnTo>
                  <a:lnTo>
                    <a:pt x="48" y="60"/>
                  </a:lnTo>
                  <a:lnTo>
                    <a:pt x="84" y="24"/>
                  </a:lnTo>
                  <a:lnTo>
                    <a:pt x="84" y="0"/>
                  </a:lnTo>
                  <a:lnTo>
                    <a:pt x="42" y="54"/>
                  </a:lnTo>
                  <a:lnTo>
                    <a:pt x="0" y="102"/>
                  </a:lnTo>
                  <a:lnTo>
                    <a:pt x="0" y="10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88" y="0"/>
              <a:ext cx="5098" cy="4316"/>
              <a:chOff x="288" y="0"/>
              <a:chExt cx="5098" cy="4316"/>
            </a:xfrm>
          </p:grpSpPr>
          <p:sp>
            <p:nvSpPr>
              <p:cNvPr id="86023" name="Freeform 7"/>
              <p:cNvSpPr>
                <a:spLocks/>
              </p:cNvSpPr>
              <p:nvPr userDrawn="1"/>
            </p:nvSpPr>
            <p:spPr bwMode="hidden">
              <a:xfrm>
                <a:off x="2789" y="0"/>
                <a:ext cx="72" cy="431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0" y="4316"/>
                  </a:cxn>
                  <a:cxn ang="0">
                    <a:pos x="72" y="4316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72" h="4316">
                    <a:moveTo>
                      <a:pt x="0" y="0"/>
                    </a:moveTo>
                    <a:lnTo>
                      <a:pt x="60" y="4316"/>
                    </a:lnTo>
                    <a:lnTo>
                      <a:pt x="72" y="4316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4" name="Freeform 8"/>
              <p:cNvSpPr>
                <a:spLocks/>
              </p:cNvSpPr>
              <p:nvPr userDrawn="1"/>
            </p:nvSpPr>
            <p:spPr bwMode="hidden">
              <a:xfrm>
                <a:off x="3089" y="0"/>
                <a:ext cx="174" cy="4316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12" y="0"/>
                  </a:cxn>
                  <a:cxn ang="0">
                    <a:pos x="42" y="216"/>
                  </a:cxn>
                  <a:cxn ang="0">
                    <a:pos x="72" y="444"/>
                  </a:cxn>
                  <a:cxn ang="0">
                    <a:pos x="96" y="689"/>
                  </a:cxn>
                  <a:cxn ang="0">
                    <a:pos x="120" y="947"/>
                  </a:cxn>
                  <a:cxn ang="0">
                    <a:pos x="132" y="1211"/>
                  </a:cxn>
                  <a:cxn ang="0">
                    <a:pos x="150" y="1487"/>
                  </a:cxn>
                  <a:cxn ang="0">
                    <a:pos x="156" y="1768"/>
                  </a:cxn>
                  <a:cxn ang="0">
                    <a:pos x="162" y="2062"/>
                  </a:cxn>
                  <a:cxn ang="0">
                    <a:pos x="156" y="2644"/>
                  </a:cxn>
                  <a:cxn ang="0">
                    <a:pos x="126" y="3225"/>
                  </a:cxn>
                  <a:cxn ang="0">
                    <a:pos x="108" y="3507"/>
                  </a:cxn>
                  <a:cxn ang="0">
                    <a:pos x="78" y="3788"/>
                  </a:cxn>
                  <a:cxn ang="0">
                    <a:pos x="42" y="4058"/>
                  </a:cxn>
                  <a:cxn ang="0">
                    <a:pos x="0" y="4316"/>
                  </a:cxn>
                  <a:cxn ang="0">
                    <a:pos x="12" y="4316"/>
                  </a:cxn>
                  <a:cxn ang="0">
                    <a:pos x="54" y="4058"/>
                  </a:cxn>
                  <a:cxn ang="0">
                    <a:pos x="90" y="3782"/>
                  </a:cxn>
                  <a:cxn ang="0">
                    <a:pos x="120" y="3507"/>
                  </a:cxn>
                  <a:cxn ang="0">
                    <a:pos x="138" y="3219"/>
                  </a:cxn>
                  <a:cxn ang="0">
                    <a:pos x="168" y="2638"/>
                  </a:cxn>
                  <a:cxn ang="0">
                    <a:pos x="174" y="2056"/>
                  </a:cxn>
                  <a:cxn ang="0">
                    <a:pos x="168" y="1768"/>
                  </a:cxn>
                  <a:cxn ang="0">
                    <a:pos x="162" y="1487"/>
                  </a:cxn>
                  <a:cxn ang="0">
                    <a:pos x="144" y="1211"/>
                  </a:cxn>
                  <a:cxn ang="0">
                    <a:pos x="132" y="941"/>
                  </a:cxn>
                  <a:cxn ang="0">
                    <a:pos x="108" y="689"/>
                  </a:cxn>
                  <a:cxn ang="0">
                    <a:pos x="84" y="444"/>
                  </a:cxn>
                  <a:cxn ang="0">
                    <a:pos x="54" y="216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174" h="4316">
                    <a:moveTo>
                      <a:pt x="24" y="0"/>
                    </a:moveTo>
                    <a:lnTo>
                      <a:pt x="12" y="0"/>
                    </a:lnTo>
                    <a:lnTo>
                      <a:pt x="42" y="216"/>
                    </a:lnTo>
                    <a:lnTo>
                      <a:pt x="72" y="444"/>
                    </a:lnTo>
                    <a:lnTo>
                      <a:pt x="96" y="689"/>
                    </a:lnTo>
                    <a:lnTo>
                      <a:pt x="120" y="947"/>
                    </a:lnTo>
                    <a:lnTo>
                      <a:pt x="132" y="1211"/>
                    </a:lnTo>
                    <a:lnTo>
                      <a:pt x="150" y="1487"/>
                    </a:lnTo>
                    <a:lnTo>
                      <a:pt x="156" y="1768"/>
                    </a:lnTo>
                    <a:lnTo>
                      <a:pt x="162" y="2062"/>
                    </a:lnTo>
                    <a:lnTo>
                      <a:pt x="156" y="2644"/>
                    </a:lnTo>
                    <a:lnTo>
                      <a:pt x="126" y="3225"/>
                    </a:lnTo>
                    <a:lnTo>
                      <a:pt x="108" y="3507"/>
                    </a:lnTo>
                    <a:lnTo>
                      <a:pt x="78" y="3788"/>
                    </a:lnTo>
                    <a:lnTo>
                      <a:pt x="42" y="4058"/>
                    </a:lnTo>
                    <a:lnTo>
                      <a:pt x="0" y="4316"/>
                    </a:lnTo>
                    <a:lnTo>
                      <a:pt x="12" y="4316"/>
                    </a:lnTo>
                    <a:lnTo>
                      <a:pt x="54" y="4058"/>
                    </a:lnTo>
                    <a:lnTo>
                      <a:pt x="90" y="3782"/>
                    </a:lnTo>
                    <a:lnTo>
                      <a:pt x="120" y="3507"/>
                    </a:lnTo>
                    <a:lnTo>
                      <a:pt x="138" y="3219"/>
                    </a:lnTo>
                    <a:lnTo>
                      <a:pt x="168" y="2638"/>
                    </a:lnTo>
                    <a:lnTo>
                      <a:pt x="174" y="2056"/>
                    </a:lnTo>
                    <a:lnTo>
                      <a:pt x="168" y="1768"/>
                    </a:lnTo>
                    <a:lnTo>
                      <a:pt x="162" y="1487"/>
                    </a:lnTo>
                    <a:lnTo>
                      <a:pt x="144" y="1211"/>
                    </a:lnTo>
                    <a:lnTo>
                      <a:pt x="132" y="941"/>
                    </a:lnTo>
                    <a:lnTo>
                      <a:pt x="108" y="689"/>
                    </a:lnTo>
                    <a:lnTo>
                      <a:pt x="84" y="444"/>
                    </a:lnTo>
                    <a:lnTo>
                      <a:pt x="54" y="216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5" name="Freeform 9"/>
              <p:cNvSpPr>
                <a:spLocks/>
              </p:cNvSpPr>
              <p:nvPr userDrawn="1"/>
            </p:nvSpPr>
            <p:spPr bwMode="hidden">
              <a:xfrm>
                <a:off x="3358" y="0"/>
                <a:ext cx="337" cy="4316"/>
              </a:xfrm>
              <a:custGeom>
                <a:avLst/>
                <a:gdLst/>
                <a:ahLst/>
                <a:cxnLst>
                  <a:cxn ang="0">
                    <a:pos x="329" y="2014"/>
                  </a:cxn>
                  <a:cxn ang="0">
                    <a:pos x="317" y="1726"/>
                  </a:cxn>
                  <a:cxn ang="0">
                    <a:pos x="293" y="1445"/>
                  </a:cxn>
                  <a:cxn ang="0">
                    <a:pos x="263" y="1175"/>
                  </a:cxn>
                  <a:cxn ang="0">
                    <a:pos x="228" y="917"/>
                  </a:cxn>
                  <a:cxn ang="0">
                    <a:pos x="186" y="665"/>
                  </a:cxn>
                  <a:cxn ang="0">
                    <a:pos x="132" y="432"/>
                  </a:cxn>
                  <a:cxn ang="0">
                    <a:pos x="78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66" y="204"/>
                  </a:cxn>
                  <a:cxn ang="0">
                    <a:pos x="120" y="432"/>
                  </a:cxn>
                  <a:cxn ang="0">
                    <a:pos x="174" y="665"/>
                  </a:cxn>
                  <a:cxn ang="0">
                    <a:pos x="216" y="917"/>
                  </a:cxn>
                  <a:cxn ang="0">
                    <a:pos x="251" y="1175"/>
                  </a:cxn>
                  <a:cxn ang="0">
                    <a:pos x="281" y="1445"/>
                  </a:cxn>
                  <a:cxn ang="0">
                    <a:pos x="305" y="1726"/>
                  </a:cxn>
                  <a:cxn ang="0">
                    <a:pos x="317" y="2014"/>
                  </a:cxn>
                  <a:cxn ang="0">
                    <a:pos x="323" y="2314"/>
                  </a:cxn>
                  <a:cxn ang="0">
                    <a:pos x="317" y="2608"/>
                  </a:cxn>
                  <a:cxn ang="0">
                    <a:pos x="305" y="2907"/>
                  </a:cxn>
                  <a:cxn ang="0">
                    <a:pos x="281" y="3201"/>
                  </a:cxn>
                  <a:cxn ang="0">
                    <a:pos x="257" y="3489"/>
                  </a:cxn>
                  <a:cxn ang="0">
                    <a:pos x="216" y="3777"/>
                  </a:cxn>
                  <a:cxn ang="0">
                    <a:pos x="174" y="4052"/>
                  </a:cxn>
                  <a:cxn ang="0">
                    <a:pos x="120" y="4316"/>
                  </a:cxn>
                  <a:cxn ang="0">
                    <a:pos x="132" y="4316"/>
                  </a:cxn>
                  <a:cxn ang="0">
                    <a:pos x="186" y="4052"/>
                  </a:cxn>
                  <a:cxn ang="0">
                    <a:pos x="228" y="3777"/>
                  </a:cxn>
                  <a:cxn ang="0">
                    <a:pos x="269" y="3489"/>
                  </a:cxn>
                  <a:cxn ang="0">
                    <a:pos x="293" y="3201"/>
                  </a:cxn>
                  <a:cxn ang="0">
                    <a:pos x="317" y="2907"/>
                  </a:cxn>
                  <a:cxn ang="0">
                    <a:pos x="329" y="2608"/>
                  </a:cxn>
                  <a:cxn ang="0">
                    <a:pos x="335" y="2314"/>
                  </a:cxn>
                  <a:cxn ang="0">
                    <a:pos x="329" y="2014"/>
                  </a:cxn>
                  <a:cxn ang="0">
                    <a:pos x="329" y="2014"/>
                  </a:cxn>
                </a:cxnLst>
                <a:rect l="0" t="0" r="r" b="b"/>
                <a:pathLst>
                  <a:path w="335" h="4316">
                    <a:moveTo>
                      <a:pt x="329" y="2014"/>
                    </a:moveTo>
                    <a:lnTo>
                      <a:pt x="317" y="1726"/>
                    </a:lnTo>
                    <a:lnTo>
                      <a:pt x="293" y="1445"/>
                    </a:lnTo>
                    <a:lnTo>
                      <a:pt x="263" y="1175"/>
                    </a:lnTo>
                    <a:lnTo>
                      <a:pt x="228" y="917"/>
                    </a:lnTo>
                    <a:lnTo>
                      <a:pt x="186" y="665"/>
                    </a:lnTo>
                    <a:lnTo>
                      <a:pt x="132" y="432"/>
                    </a:lnTo>
                    <a:lnTo>
                      <a:pt x="78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66" y="204"/>
                    </a:lnTo>
                    <a:lnTo>
                      <a:pt x="120" y="432"/>
                    </a:lnTo>
                    <a:lnTo>
                      <a:pt x="174" y="665"/>
                    </a:lnTo>
                    <a:lnTo>
                      <a:pt x="216" y="917"/>
                    </a:lnTo>
                    <a:lnTo>
                      <a:pt x="251" y="1175"/>
                    </a:lnTo>
                    <a:lnTo>
                      <a:pt x="281" y="1445"/>
                    </a:lnTo>
                    <a:lnTo>
                      <a:pt x="305" y="1726"/>
                    </a:lnTo>
                    <a:lnTo>
                      <a:pt x="317" y="2014"/>
                    </a:lnTo>
                    <a:lnTo>
                      <a:pt x="323" y="2314"/>
                    </a:lnTo>
                    <a:lnTo>
                      <a:pt x="317" y="2608"/>
                    </a:lnTo>
                    <a:lnTo>
                      <a:pt x="305" y="2907"/>
                    </a:lnTo>
                    <a:lnTo>
                      <a:pt x="281" y="3201"/>
                    </a:lnTo>
                    <a:lnTo>
                      <a:pt x="257" y="3489"/>
                    </a:lnTo>
                    <a:lnTo>
                      <a:pt x="216" y="3777"/>
                    </a:lnTo>
                    <a:lnTo>
                      <a:pt x="174" y="4052"/>
                    </a:lnTo>
                    <a:lnTo>
                      <a:pt x="120" y="4316"/>
                    </a:lnTo>
                    <a:lnTo>
                      <a:pt x="132" y="4316"/>
                    </a:lnTo>
                    <a:lnTo>
                      <a:pt x="186" y="4052"/>
                    </a:lnTo>
                    <a:lnTo>
                      <a:pt x="228" y="3777"/>
                    </a:lnTo>
                    <a:lnTo>
                      <a:pt x="269" y="3489"/>
                    </a:lnTo>
                    <a:lnTo>
                      <a:pt x="293" y="3201"/>
                    </a:lnTo>
                    <a:lnTo>
                      <a:pt x="317" y="2907"/>
                    </a:lnTo>
                    <a:lnTo>
                      <a:pt x="329" y="2608"/>
                    </a:lnTo>
                    <a:lnTo>
                      <a:pt x="335" y="2314"/>
                    </a:lnTo>
                    <a:lnTo>
                      <a:pt x="329" y="2014"/>
                    </a:lnTo>
                    <a:lnTo>
                      <a:pt x="329" y="20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6" name="Freeform 10"/>
              <p:cNvSpPr>
                <a:spLocks/>
              </p:cNvSpPr>
              <p:nvPr userDrawn="1"/>
            </p:nvSpPr>
            <p:spPr bwMode="hidden">
              <a:xfrm>
                <a:off x="3676" y="0"/>
                <a:ext cx="427" cy="4316"/>
              </a:xfrm>
              <a:custGeom>
                <a:avLst/>
                <a:gdLst/>
                <a:ahLst/>
                <a:cxnLst>
                  <a:cxn ang="0">
                    <a:pos x="413" y="1924"/>
                  </a:cxn>
                  <a:cxn ang="0">
                    <a:pos x="395" y="1690"/>
                  </a:cxn>
                  <a:cxn ang="0">
                    <a:pos x="365" y="1457"/>
                  </a:cxn>
                  <a:cxn ang="0">
                    <a:pos x="329" y="1229"/>
                  </a:cxn>
                  <a:cxn ang="0">
                    <a:pos x="281" y="1001"/>
                  </a:cxn>
                  <a:cxn ang="0">
                    <a:pos x="227" y="761"/>
                  </a:cxn>
                  <a:cxn ang="0">
                    <a:pos x="162" y="522"/>
                  </a:cxn>
                  <a:cxn ang="0">
                    <a:pos x="90" y="27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84" y="270"/>
                  </a:cxn>
                  <a:cxn ang="0">
                    <a:pos x="156" y="522"/>
                  </a:cxn>
                  <a:cxn ang="0">
                    <a:pos x="216" y="767"/>
                  </a:cxn>
                  <a:cxn ang="0">
                    <a:pos x="275" y="1001"/>
                  </a:cxn>
                  <a:cxn ang="0">
                    <a:pos x="317" y="1235"/>
                  </a:cxn>
                  <a:cxn ang="0">
                    <a:pos x="353" y="1463"/>
                  </a:cxn>
                  <a:cxn ang="0">
                    <a:pos x="383" y="1690"/>
                  </a:cxn>
                  <a:cxn ang="0">
                    <a:pos x="401" y="1924"/>
                  </a:cxn>
                  <a:cxn ang="0">
                    <a:pos x="413" y="2188"/>
                  </a:cxn>
                  <a:cxn ang="0">
                    <a:pos x="407" y="2458"/>
                  </a:cxn>
                  <a:cxn ang="0">
                    <a:pos x="395" y="2733"/>
                  </a:cxn>
                  <a:cxn ang="0">
                    <a:pos x="365" y="3021"/>
                  </a:cxn>
                  <a:cxn ang="0">
                    <a:pos x="329" y="3321"/>
                  </a:cxn>
                  <a:cxn ang="0">
                    <a:pos x="275" y="3639"/>
                  </a:cxn>
                  <a:cxn ang="0">
                    <a:pos x="204" y="3968"/>
                  </a:cxn>
                  <a:cxn ang="0">
                    <a:pos x="126" y="4316"/>
                  </a:cxn>
                  <a:cxn ang="0">
                    <a:pos x="138" y="4316"/>
                  </a:cxn>
                  <a:cxn ang="0">
                    <a:pos x="216" y="3968"/>
                  </a:cxn>
                  <a:cxn ang="0">
                    <a:pos x="287" y="3639"/>
                  </a:cxn>
                  <a:cxn ang="0">
                    <a:pos x="341" y="3321"/>
                  </a:cxn>
                  <a:cxn ang="0">
                    <a:pos x="377" y="3021"/>
                  </a:cxn>
                  <a:cxn ang="0">
                    <a:pos x="407" y="2733"/>
                  </a:cxn>
                  <a:cxn ang="0">
                    <a:pos x="419" y="2458"/>
                  </a:cxn>
                  <a:cxn ang="0">
                    <a:pos x="425" y="2188"/>
                  </a:cxn>
                  <a:cxn ang="0">
                    <a:pos x="413" y="1924"/>
                  </a:cxn>
                  <a:cxn ang="0">
                    <a:pos x="413" y="1924"/>
                  </a:cxn>
                </a:cxnLst>
                <a:rect l="0" t="0" r="r" b="b"/>
                <a:pathLst>
                  <a:path w="425" h="4316">
                    <a:moveTo>
                      <a:pt x="413" y="1924"/>
                    </a:moveTo>
                    <a:lnTo>
                      <a:pt x="395" y="1690"/>
                    </a:lnTo>
                    <a:lnTo>
                      <a:pt x="365" y="1457"/>
                    </a:lnTo>
                    <a:lnTo>
                      <a:pt x="329" y="1229"/>
                    </a:lnTo>
                    <a:lnTo>
                      <a:pt x="281" y="1001"/>
                    </a:lnTo>
                    <a:lnTo>
                      <a:pt x="227" y="761"/>
                    </a:lnTo>
                    <a:lnTo>
                      <a:pt x="162" y="522"/>
                    </a:lnTo>
                    <a:lnTo>
                      <a:pt x="90" y="27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84" y="270"/>
                    </a:lnTo>
                    <a:lnTo>
                      <a:pt x="156" y="522"/>
                    </a:lnTo>
                    <a:lnTo>
                      <a:pt x="216" y="767"/>
                    </a:lnTo>
                    <a:lnTo>
                      <a:pt x="275" y="1001"/>
                    </a:lnTo>
                    <a:lnTo>
                      <a:pt x="317" y="1235"/>
                    </a:lnTo>
                    <a:lnTo>
                      <a:pt x="353" y="1463"/>
                    </a:lnTo>
                    <a:lnTo>
                      <a:pt x="383" y="1690"/>
                    </a:lnTo>
                    <a:lnTo>
                      <a:pt x="401" y="1924"/>
                    </a:lnTo>
                    <a:lnTo>
                      <a:pt x="413" y="2188"/>
                    </a:lnTo>
                    <a:lnTo>
                      <a:pt x="407" y="2458"/>
                    </a:lnTo>
                    <a:lnTo>
                      <a:pt x="395" y="2733"/>
                    </a:lnTo>
                    <a:lnTo>
                      <a:pt x="365" y="3021"/>
                    </a:lnTo>
                    <a:lnTo>
                      <a:pt x="329" y="3321"/>
                    </a:lnTo>
                    <a:lnTo>
                      <a:pt x="275" y="3639"/>
                    </a:lnTo>
                    <a:lnTo>
                      <a:pt x="204" y="3968"/>
                    </a:lnTo>
                    <a:lnTo>
                      <a:pt x="126" y="4316"/>
                    </a:lnTo>
                    <a:lnTo>
                      <a:pt x="138" y="4316"/>
                    </a:lnTo>
                    <a:lnTo>
                      <a:pt x="216" y="3968"/>
                    </a:lnTo>
                    <a:lnTo>
                      <a:pt x="287" y="3639"/>
                    </a:lnTo>
                    <a:lnTo>
                      <a:pt x="341" y="3321"/>
                    </a:lnTo>
                    <a:lnTo>
                      <a:pt x="377" y="3021"/>
                    </a:lnTo>
                    <a:lnTo>
                      <a:pt x="407" y="2733"/>
                    </a:lnTo>
                    <a:lnTo>
                      <a:pt x="419" y="2458"/>
                    </a:lnTo>
                    <a:lnTo>
                      <a:pt x="425" y="2188"/>
                    </a:lnTo>
                    <a:lnTo>
                      <a:pt x="413" y="1924"/>
                    </a:lnTo>
                    <a:lnTo>
                      <a:pt x="413" y="192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7" name="Freeform 11"/>
              <p:cNvSpPr>
                <a:spLocks/>
              </p:cNvSpPr>
              <p:nvPr userDrawn="1"/>
            </p:nvSpPr>
            <p:spPr bwMode="hidden">
              <a:xfrm>
                <a:off x="3946" y="0"/>
                <a:ext cx="558" cy="4316"/>
              </a:xfrm>
              <a:custGeom>
                <a:avLst/>
                <a:gdLst/>
                <a:ahLst/>
                <a:cxnLst>
                  <a:cxn ang="0">
                    <a:pos x="556" y="2020"/>
                  </a:cxn>
                  <a:cxn ang="0">
                    <a:pos x="538" y="1732"/>
                  </a:cxn>
                  <a:cxn ang="0">
                    <a:pos x="503" y="1445"/>
                  </a:cxn>
                  <a:cxn ang="0">
                    <a:pos x="455" y="1175"/>
                  </a:cxn>
                  <a:cxn ang="0">
                    <a:pos x="395" y="911"/>
                  </a:cxn>
                  <a:cxn ang="0">
                    <a:pos x="317" y="659"/>
                  </a:cxn>
                  <a:cxn ang="0">
                    <a:pos x="228" y="426"/>
                  </a:cxn>
                  <a:cxn ang="0">
                    <a:pos x="126" y="204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14" y="204"/>
                  </a:cxn>
                  <a:cxn ang="0">
                    <a:pos x="216" y="426"/>
                  </a:cxn>
                  <a:cxn ang="0">
                    <a:pos x="305" y="659"/>
                  </a:cxn>
                  <a:cxn ang="0">
                    <a:pos x="383" y="911"/>
                  </a:cxn>
                  <a:cxn ang="0">
                    <a:pos x="443" y="1175"/>
                  </a:cxn>
                  <a:cxn ang="0">
                    <a:pos x="491" y="1445"/>
                  </a:cxn>
                  <a:cxn ang="0">
                    <a:pos x="526" y="1732"/>
                  </a:cxn>
                  <a:cxn ang="0">
                    <a:pos x="544" y="2020"/>
                  </a:cxn>
                  <a:cxn ang="0">
                    <a:pos x="544" y="2326"/>
                  </a:cxn>
                  <a:cxn ang="0">
                    <a:pos x="532" y="2632"/>
                  </a:cxn>
                  <a:cxn ang="0">
                    <a:pos x="503" y="2931"/>
                  </a:cxn>
                  <a:cxn ang="0">
                    <a:pos x="455" y="3225"/>
                  </a:cxn>
                  <a:cxn ang="0">
                    <a:pos x="389" y="3513"/>
                  </a:cxn>
                  <a:cxn ang="0">
                    <a:pos x="311" y="3788"/>
                  </a:cxn>
                  <a:cxn ang="0">
                    <a:pos x="216" y="4058"/>
                  </a:cxn>
                  <a:cxn ang="0">
                    <a:pos x="102" y="4316"/>
                  </a:cxn>
                  <a:cxn ang="0">
                    <a:pos x="114" y="4316"/>
                  </a:cxn>
                  <a:cxn ang="0">
                    <a:pos x="228" y="4058"/>
                  </a:cxn>
                  <a:cxn ang="0">
                    <a:pos x="323" y="3788"/>
                  </a:cxn>
                  <a:cxn ang="0">
                    <a:pos x="401" y="3513"/>
                  </a:cxn>
                  <a:cxn ang="0">
                    <a:pos x="467" y="3225"/>
                  </a:cxn>
                  <a:cxn ang="0">
                    <a:pos x="515" y="2931"/>
                  </a:cxn>
                  <a:cxn ang="0">
                    <a:pos x="544" y="2632"/>
                  </a:cxn>
                  <a:cxn ang="0">
                    <a:pos x="556" y="2326"/>
                  </a:cxn>
                  <a:cxn ang="0">
                    <a:pos x="556" y="2020"/>
                  </a:cxn>
                  <a:cxn ang="0">
                    <a:pos x="556" y="2020"/>
                  </a:cxn>
                </a:cxnLst>
                <a:rect l="0" t="0" r="r" b="b"/>
                <a:pathLst>
                  <a:path w="556" h="4316">
                    <a:moveTo>
                      <a:pt x="556" y="2020"/>
                    </a:moveTo>
                    <a:lnTo>
                      <a:pt x="538" y="1732"/>
                    </a:lnTo>
                    <a:lnTo>
                      <a:pt x="503" y="1445"/>
                    </a:lnTo>
                    <a:lnTo>
                      <a:pt x="455" y="1175"/>
                    </a:lnTo>
                    <a:lnTo>
                      <a:pt x="395" y="911"/>
                    </a:lnTo>
                    <a:lnTo>
                      <a:pt x="317" y="659"/>
                    </a:lnTo>
                    <a:lnTo>
                      <a:pt x="228" y="426"/>
                    </a:lnTo>
                    <a:lnTo>
                      <a:pt x="126" y="204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14" y="204"/>
                    </a:lnTo>
                    <a:lnTo>
                      <a:pt x="216" y="426"/>
                    </a:lnTo>
                    <a:lnTo>
                      <a:pt x="305" y="659"/>
                    </a:lnTo>
                    <a:lnTo>
                      <a:pt x="383" y="911"/>
                    </a:lnTo>
                    <a:lnTo>
                      <a:pt x="443" y="1175"/>
                    </a:lnTo>
                    <a:lnTo>
                      <a:pt x="491" y="1445"/>
                    </a:lnTo>
                    <a:lnTo>
                      <a:pt x="526" y="1732"/>
                    </a:lnTo>
                    <a:lnTo>
                      <a:pt x="544" y="2020"/>
                    </a:lnTo>
                    <a:lnTo>
                      <a:pt x="544" y="2326"/>
                    </a:lnTo>
                    <a:lnTo>
                      <a:pt x="532" y="2632"/>
                    </a:lnTo>
                    <a:lnTo>
                      <a:pt x="503" y="2931"/>
                    </a:lnTo>
                    <a:lnTo>
                      <a:pt x="455" y="3225"/>
                    </a:lnTo>
                    <a:lnTo>
                      <a:pt x="389" y="3513"/>
                    </a:lnTo>
                    <a:lnTo>
                      <a:pt x="311" y="3788"/>
                    </a:lnTo>
                    <a:lnTo>
                      <a:pt x="216" y="4058"/>
                    </a:lnTo>
                    <a:lnTo>
                      <a:pt x="102" y="4316"/>
                    </a:lnTo>
                    <a:lnTo>
                      <a:pt x="114" y="4316"/>
                    </a:lnTo>
                    <a:lnTo>
                      <a:pt x="228" y="4058"/>
                    </a:lnTo>
                    <a:lnTo>
                      <a:pt x="323" y="3788"/>
                    </a:lnTo>
                    <a:lnTo>
                      <a:pt x="401" y="3513"/>
                    </a:lnTo>
                    <a:lnTo>
                      <a:pt x="467" y="3225"/>
                    </a:lnTo>
                    <a:lnTo>
                      <a:pt x="515" y="2931"/>
                    </a:lnTo>
                    <a:lnTo>
                      <a:pt x="544" y="2632"/>
                    </a:lnTo>
                    <a:lnTo>
                      <a:pt x="556" y="2326"/>
                    </a:lnTo>
                    <a:lnTo>
                      <a:pt x="556" y="2020"/>
                    </a:lnTo>
                    <a:lnTo>
                      <a:pt x="556" y="202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8" name="Freeform 12"/>
              <p:cNvSpPr>
                <a:spLocks/>
              </p:cNvSpPr>
              <p:nvPr userDrawn="1"/>
            </p:nvSpPr>
            <p:spPr bwMode="hidden">
              <a:xfrm>
                <a:off x="4246" y="0"/>
                <a:ext cx="690" cy="4316"/>
              </a:xfrm>
              <a:custGeom>
                <a:avLst/>
                <a:gdLst/>
                <a:ahLst/>
                <a:cxnLst>
                  <a:cxn ang="0">
                    <a:pos x="688" y="2086"/>
                  </a:cxn>
                  <a:cxn ang="0">
                    <a:pos x="670" y="1810"/>
                  </a:cxn>
                  <a:cxn ang="0">
                    <a:pos x="634" y="1541"/>
                  </a:cxn>
                  <a:cxn ang="0">
                    <a:pos x="574" y="1271"/>
                  </a:cxn>
                  <a:cxn ang="0">
                    <a:pos x="497" y="1007"/>
                  </a:cxn>
                  <a:cxn ang="0">
                    <a:pos x="401" y="749"/>
                  </a:cxn>
                  <a:cxn ang="0">
                    <a:pos x="293" y="492"/>
                  </a:cxn>
                  <a:cxn ang="0">
                    <a:pos x="162" y="24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50" y="240"/>
                  </a:cxn>
                  <a:cxn ang="0">
                    <a:pos x="281" y="492"/>
                  </a:cxn>
                  <a:cxn ang="0">
                    <a:pos x="389" y="749"/>
                  </a:cxn>
                  <a:cxn ang="0">
                    <a:pos x="485" y="1007"/>
                  </a:cxn>
                  <a:cxn ang="0">
                    <a:pos x="562" y="1271"/>
                  </a:cxn>
                  <a:cxn ang="0">
                    <a:pos x="622" y="1541"/>
                  </a:cxn>
                  <a:cxn ang="0">
                    <a:pos x="658" y="1810"/>
                  </a:cxn>
                  <a:cxn ang="0">
                    <a:pos x="676" y="2086"/>
                  </a:cxn>
                  <a:cxn ang="0">
                    <a:pos x="676" y="2368"/>
                  </a:cxn>
                  <a:cxn ang="0">
                    <a:pos x="658" y="2650"/>
                  </a:cxn>
                  <a:cxn ang="0">
                    <a:pos x="616" y="2931"/>
                  </a:cxn>
                  <a:cxn ang="0">
                    <a:pos x="556" y="3213"/>
                  </a:cxn>
                  <a:cxn ang="0">
                    <a:pos x="473" y="3495"/>
                  </a:cxn>
                  <a:cxn ang="0">
                    <a:pos x="371" y="3777"/>
                  </a:cxn>
                  <a:cxn ang="0">
                    <a:pos x="251" y="4046"/>
                  </a:cxn>
                  <a:cxn ang="0">
                    <a:pos x="114" y="4316"/>
                  </a:cxn>
                  <a:cxn ang="0">
                    <a:pos x="126" y="4316"/>
                  </a:cxn>
                  <a:cxn ang="0">
                    <a:pos x="263" y="4046"/>
                  </a:cxn>
                  <a:cxn ang="0">
                    <a:pos x="383" y="3777"/>
                  </a:cxn>
                  <a:cxn ang="0">
                    <a:pos x="485" y="3495"/>
                  </a:cxn>
                  <a:cxn ang="0">
                    <a:pos x="568" y="3219"/>
                  </a:cxn>
                  <a:cxn ang="0">
                    <a:pos x="628" y="2937"/>
                  </a:cxn>
                  <a:cxn ang="0">
                    <a:pos x="670" y="2656"/>
                  </a:cxn>
                  <a:cxn ang="0">
                    <a:pos x="688" y="2368"/>
                  </a:cxn>
                  <a:cxn ang="0">
                    <a:pos x="688" y="2086"/>
                  </a:cxn>
                  <a:cxn ang="0">
                    <a:pos x="688" y="2086"/>
                  </a:cxn>
                </a:cxnLst>
                <a:rect l="0" t="0" r="r" b="b"/>
                <a:pathLst>
                  <a:path w="688" h="4316">
                    <a:moveTo>
                      <a:pt x="688" y="2086"/>
                    </a:moveTo>
                    <a:lnTo>
                      <a:pt x="670" y="1810"/>
                    </a:lnTo>
                    <a:lnTo>
                      <a:pt x="634" y="1541"/>
                    </a:lnTo>
                    <a:lnTo>
                      <a:pt x="574" y="1271"/>
                    </a:lnTo>
                    <a:lnTo>
                      <a:pt x="497" y="1007"/>
                    </a:lnTo>
                    <a:lnTo>
                      <a:pt x="401" y="749"/>
                    </a:lnTo>
                    <a:lnTo>
                      <a:pt x="293" y="492"/>
                    </a:lnTo>
                    <a:lnTo>
                      <a:pt x="162" y="24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50" y="240"/>
                    </a:lnTo>
                    <a:lnTo>
                      <a:pt x="281" y="492"/>
                    </a:lnTo>
                    <a:lnTo>
                      <a:pt x="389" y="749"/>
                    </a:lnTo>
                    <a:lnTo>
                      <a:pt x="485" y="1007"/>
                    </a:lnTo>
                    <a:lnTo>
                      <a:pt x="562" y="1271"/>
                    </a:lnTo>
                    <a:lnTo>
                      <a:pt x="622" y="1541"/>
                    </a:lnTo>
                    <a:lnTo>
                      <a:pt x="658" y="1810"/>
                    </a:lnTo>
                    <a:lnTo>
                      <a:pt x="676" y="2086"/>
                    </a:lnTo>
                    <a:lnTo>
                      <a:pt x="676" y="2368"/>
                    </a:lnTo>
                    <a:lnTo>
                      <a:pt x="658" y="2650"/>
                    </a:lnTo>
                    <a:lnTo>
                      <a:pt x="616" y="2931"/>
                    </a:lnTo>
                    <a:lnTo>
                      <a:pt x="556" y="3213"/>
                    </a:lnTo>
                    <a:lnTo>
                      <a:pt x="473" y="3495"/>
                    </a:lnTo>
                    <a:lnTo>
                      <a:pt x="371" y="3777"/>
                    </a:lnTo>
                    <a:lnTo>
                      <a:pt x="251" y="4046"/>
                    </a:lnTo>
                    <a:lnTo>
                      <a:pt x="114" y="4316"/>
                    </a:lnTo>
                    <a:lnTo>
                      <a:pt x="126" y="4316"/>
                    </a:lnTo>
                    <a:lnTo>
                      <a:pt x="263" y="4046"/>
                    </a:lnTo>
                    <a:lnTo>
                      <a:pt x="383" y="3777"/>
                    </a:lnTo>
                    <a:lnTo>
                      <a:pt x="485" y="3495"/>
                    </a:lnTo>
                    <a:lnTo>
                      <a:pt x="568" y="3219"/>
                    </a:lnTo>
                    <a:lnTo>
                      <a:pt x="628" y="2937"/>
                    </a:lnTo>
                    <a:lnTo>
                      <a:pt x="670" y="2656"/>
                    </a:lnTo>
                    <a:lnTo>
                      <a:pt x="688" y="2368"/>
                    </a:lnTo>
                    <a:lnTo>
                      <a:pt x="688" y="2086"/>
                    </a:lnTo>
                    <a:lnTo>
                      <a:pt x="688" y="208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29" name="Freeform 13"/>
              <p:cNvSpPr>
                <a:spLocks/>
              </p:cNvSpPr>
              <p:nvPr userDrawn="1"/>
            </p:nvSpPr>
            <p:spPr bwMode="hidden">
              <a:xfrm>
                <a:off x="4522" y="0"/>
                <a:ext cx="864" cy="4316"/>
              </a:xfrm>
              <a:custGeom>
                <a:avLst/>
                <a:gdLst/>
                <a:ahLst/>
                <a:cxnLst>
                  <a:cxn ang="0">
                    <a:pos x="855" y="2128"/>
                  </a:cxn>
                  <a:cxn ang="0">
                    <a:pos x="831" y="1834"/>
                  </a:cxn>
                  <a:cxn ang="0">
                    <a:pos x="808" y="1684"/>
                  </a:cxn>
                  <a:cxn ang="0">
                    <a:pos x="784" y="1541"/>
                  </a:cxn>
                  <a:cxn ang="0">
                    <a:pos x="748" y="1397"/>
                  </a:cxn>
                  <a:cxn ang="0">
                    <a:pos x="712" y="1253"/>
                  </a:cxn>
                  <a:cxn ang="0">
                    <a:pos x="664" y="1115"/>
                  </a:cxn>
                  <a:cxn ang="0">
                    <a:pos x="610" y="977"/>
                  </a:cxn>
                  <a:cxn ang="0">
                    <a:pos x="491" y="719"/>
                  </a:cxn>
                  <a:cxn ang="0">
                    <a:pos x="353" y="468"/>
                  </a:cxn>
                  <a:cxn ang="0">
                    <a:pos x="192" y="228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180" y="228"/>
                  </a:cxn>
                  <a:cxn ang="0">
                    <a:pos x="341" y="468"/>
                  </a:cxn>
                  <a:cxn ang="0">
                    <a:pos x="479" y="719"/>
                  </a:cxn>
                  <a:cxn ang="0">
                    <a:pos x="598" y="983"/>
                  </a:cxn>
                  <a:cxn ang="0">
                    <a:pos x="652" y="1121"/>
                  </a:cxn>
                  <a:cxn ang="0">
                    <a:pos x="700" y="1259"/>
                  </a:cxn>
                  <a:cxn ang="0">
                    <a:pos x="736" y="1403"/>
                  </a:cxn>
                  <a:cxn ang="0">
                    <a:pos x="772" y="1547"/>
                  </a:cxn>
                  <a:cxn ang="0">
                    <a:pos x="802" y="1690"/>
                  </a:cxn>
                  <a:cxn ang="0">
                    <a:pos x="819" y="1834"/>
                  </a:cxn>
                  <a:cxn ang="0">
                    <a:pos x="837" y="1984"/>
                  </a:cxn>
                  <a:cxn ang="0">
                    <a:pos x="843" y="2128"/>
                  </a:cxn>
                  <a:cxn ang="0">
                    <a:pos x="849" y="2278"/>
                  </a:cxn>
                  <a:cxn ang="0">
                    <a:pos x="843" y="2428"/>
                  </a:cxn>
                  <a:cxn ang="0">
                    <a:pos x="831" y="2572"/>
                  </a:cxn>
                  <a:cxn ang="0">
                    <a:pos x="819" y="2721"/>
                  </a:cxn>
                  <a:cxn ang="0">
                    <a:pos x="796" y="2865"/>
                  </a:cxn>
                  <a:cxn ang="0">
                    <a:pos x="766" y="3015"/>
                  </a:cxn>
                  <a:cxn ang="0">
                    <a:pos x="724" y="3159"/>
                  </a:cxn>
                  <a:cxn ang="0">
                    <a:pos x="682" y="3303"/>
                  </a:cxn>
                  <a:cxn ang="0">
                    <a:pos x="586" y="3567"/>
                  </a:cxn>
                  <a:cxn ang="0">
                    <a:pos x="473" y="3824"/>
                  </a:cxn>
                  <a:cxn ang="0">
                    <a:pos x="335" y="4076"/>
                  </a:cxn>
                  <a:cxn ang="0">
                    <a:pos x="180" y="4316"/>
                  </a:cxn>
                  <a:cxn ang="0">
                    <a:pos x="192" y="4316"/>
                  </a:cxn>
                  <a:cxn ang="0">
                    <a:pos x="347" y="4076"/>
                  </a:cxn>
                  <a:cxn ang="0">
                    <a:pos x="485" y="3824"/>
                  </a:cxn>
                  <a:cxn ang="0">
                    <a:pos x="598" y="3573"/>
                  </a:cxn>
                  <a:cxn ang="0">
                    <a:pos x="694" y="3309"/>
                  </a:cxn>
                  <a:cxn ang="0">
                    <a:pos x="736" y="3165"/>
                  </a:cxn>
                  <a:cxn ang="0">
                    <a:pos x="778" y="3021"/>
                  </a:cxn>
                  <a:cxn ang="0">
                    <a:pos x="808" y="2871"/>
                  </a:cxn>
                  <a:cxn ang="0">
                    <a:pos x="831" y="2727"/>
                  </a:cxn>
                  <a:cxn ang="0">
                    <a:pos x="843" y="2578"/>
                  </a:cxn>
                  <a:cxn ang="0">
                    <a:pos x="855" y="2428"/>
                  </a:cxn>
                  <a:cxn ang="0">
                    <a:pos x="861" y="2278"/>
                  </a:cxn>
                  <a:cxn ang="0">
                    <a:pos x="855" y="2128"/>
                  </a:cxn>
                  <a:cxn ang="0">
                    <a:pos x="855" y="2128"/>
                  </a:cxn>
                </a:cxnLst>
                <a:rect l="0" t="0" r="r" b="b"/>
                <a:pathLst>
                  <a:path w="861" h="4316">
                    <a:moveTo>
                      <a:pt x="855" y="2128"/>
                    </a:moveTo>
                    <a:lnTo>
                      <a:pt x="831" y="1834"/>
                    </a:lnTo>
                    <a:lnTo>
                      <a:pt x="808" y="1684"/>
                    </a:lnTo>
                    <a:lnTo>
                      <a:pt x="784" y="1541"/>
                    </a:lnTo>
                    <a:lnTo>
                      <a:pt x="748" y="1397"/>
                    </a:lnTo>
                    <a:lnTo>
                      <a:pt x="712" y="1253"/>
                    </a:lnTo>
                    <a:lnTo>
                      <a:pt x="664" y="1115"/>
                    </a:lnTo>
                    <a:lnTo>
                      <a:pt x="610" y="977"/>
                    </a:lnTo>
                    <a:lnTo>
                      <a:pt x="491" y="719"/>
                    </a:lnTo>
                    <a:lnTo>
                      <a:pt x="353" y="468"/>
                    </a:lnTo>
                    <a:lnTo>
                      <a:pt x="192" y="228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180" y="228"/>
                    </a:lnTo>
                    <a:lnTo>
                      <a:pt x="341" y="468"/>
                    </a:lnTo>
                    <a:lnTo>
                      <a:pt x="479" y="719"/>
                    </a:lnTo>
                    <a:lnTo>
                      <a:pt x="598" y="983"/>
                    </a:lnTo>
                    <a:lnTo>
                      <a:pt x="652" y="1121"/>
                    </a:lnTo>
                    <a:lnTo>
                      <a:pt x="700" y="1259"/>
                    </a:lnTo>
                    <a:lnTo>
                      <a:pt x="736" y="1403"/>
                    </a:lnTo>
                    <a:lnTo>
                      <a:pt x="772" y="1547"/>
                    </a:lnTo>
                    <a:lnTo>
                      <a:pt x="802" y="1690"/>
                    </a:lnTo>
                    <a:lnTo>
                      <a:pt x="819" y="1834"/>
                    </a:lnTo>
                    <a:lnTo>
                      <a:pt x="837" y="1984"/>
                    </a:lnTo>
                    <a:lnTo>
                      <a:pt x="843" y="2128"/>
                    </a:lnTo>
                    <a:lnTo>
                      <a:pt x="849" y="2278"/>
                    </a:lnTo>
                    <a:lnTo>
                      <a:pt x="843" y="2428"/>
                    </a:lnTo>
                    <a:lnTo>
                      <a:pt x="831" y="2572"/>
                    </a:lnTo>
                    <a:lnTo>
                      <a:pt x="819" y="2721"/>
                    </a:lnTo>
                    <a:lnTo>
                      <a:pt x="796" y="2865"/>
                    </a:lnTo>
                    <a:lnTo>
                      <a:pt x="766" y="3015"/>
                    </a:lnTo>
                    <a:lnTo>
                      <a:pt x="724" y="3159"/>
                    </a:lnTo>
                    <a:lnTo>
                      <a:pt x="682" y="3303"/>
                    </a:lnTo>
                    <a:lnTo>
                      <a:pt x="586" y="3567"/>
                    </a:lnTo>
                    <a:lnTo>
                      <a:pt x="473" y="3824"/>
                    </a:lnTo>
                    <a:lnTo>
                      <a:pt x="335" y="4076"/>
                    </a:lnTo>
                    <a:lnTo>
                      <a:pt x="180" y="4316"/>
                    </a:lnTo>
                    <a:lnTo>
                      <a:pt x="192" y="4316"/>
                    </a:lnTo>
                    <a:lnTo>
                      <a:pt x="347" y="4076"/>
                    </a:lnTo>
                    <a:lnTo>
                      <a:pt x="485" y="3824"/>
                    </a:lnTo>
                    <a:lnTo>
                      <a:pt x="598" y="3573"/>
                    </a:lnTo>
                    <a:lnTo>
                      <a:pt x="694" y="3309"/>
                    </a:lnTo>
                    <a:lnTo>
                      <a:pt x="736" y="3165"/>
                    </a:lnTo>
                    <a:lnTo>
                      <a:pt x="778" y="3021"/>
                    </a:lnTo>
                    <a:lnTo>
                      <a:pt x="808" y="2871"/>
                    </a:lnTo>
                    <a:lnTo>
                      <a:pt x="831" y="2727"/>
                    </a:lnTo>
                    <a:lnTo>
                      <a:pt x="843" y="2578"/>
                    </a:lnTo>
                    <a:lnTo>
                      <a:pt x="855" y="2428"/>
                    </a:lnTo>
                    <a:lnTo>
                      <a:pt x="861" y="2278"/>
                    </a:lnTo>
                    <a:lnTo>
                      <a:pt x="855" y="2128"/>
                    </a:lnTo>
                    <a:lnTo>
                      <a:pt x="855" y="212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0" name="Freeform 14"/>
              <p:cNvSpPr>
                <a:spLocks/>
              </p:cNvSpPr>
              <p:nvPr userDrawn="1"/>
            </p:nvSpPr>
            <p:spPr bwMode="hidden">
              <a:xfrm>
                <a:off x="2399" y="0"/>
                <a:ext cx="150" cy="4316"/>
              </a:xfrm>
              <a:custGeom>
                <a:avLst/>
                <a:gdLst/>
                <a:ahLst/>
                <a:cxnLst>
                  <a:cxn ang="0">
                    <a:pos x="18" y="1942"/>
                  </a:cxn>
                  <a:cxn ang="0">
                    <a:pos x="30" y="1630"/>
                  </a:cxn>
                  <a:cxn ang="0">
                    <a:pos x="42" y="1331"/>
                  </a:cxn>
                  <a:cxn ang="0">
                    <a:pos x="59" y="1055"/>
                  </a:cxn>
                  <a:cxn ang="0">
                    <a:pos x="77" y="791"/>
                  </a:cxn>
                  <a:cxn ang="0">
                    <a:pos x="83" y="671"/>
                  </a:cxn>
                  <a:cxn ang="0">
                    <a:pos x="95" y="557"/>
                  </a:cxn>
                  <a:cxn ang="0">
                    <a:pos x="107" y="444"/>
                  </a:cxn>
                  <a:cxn ang="0">
                    <a:pos x="113" y="342"/>
                  </a:cxn>
                  <a:cxn ang="0">
                    <a:pos x="125" y="246"/>
                  </a:cxn>
                  <a:cxn ang="0">
                    <a:pos x="131" y="156"/>
                  </a:cxn>
                  <a:cxn ang="0">
                    <a:pos x="143" y="72"/>
                  </a:cxn>
                  <a:cxn ang="0">
                    <a:pos x="149" y="0"/>
                  </a:cxn>
                  <a:cxn ang="0">
                    <a:pos x="137" y="0"/>
                  </a:cxn>
                  <a:cxn ang="0">
                    <a:pos x="131" y="72"/>
                  </a:cxn>
                  <a:cxn ang="0">
                    <a:pos x="119" y="156"/>
                  </a:cxn>
                  <a:cxn ang="0">
                    <a:pos x="113" y="246"/>
                  </a:cxn>
                  <a:cxn ang="0">
                    <a:pos x="101" y="342"/>
                  </a:cxn>
                  <a:cxn ang="0">
                    <a:pos x="95" y="444"/>
                  </a:cxn>
                  <a:cxn ang="0">
                    <a:pos x="83" y="557"/>
                  </a:cxn>
                  <a:cxn ang="0">
                    <a:pos x="71" y="671"/>
                  </a:cxn>
                  <a:cxn ang="0">
                    <a:pos x="65" y="791"/>
                  </a:cxn>
                  <a:cxn ang="0">
                    <a:pos x="48" y="1055"/>
                  </a:cxn>
                  <a:cxn ang="0">
                    <a:pos x="30" y="1331"/>
                  </a:cxn>
                  <a:cxn ang="0">
                    <a:pos x="18" y="1630"/>
                  </a:cxn>
                  <a:cxn ang="0">
                    <a:pos x="6" y="1942"/>
                  </a:cxn>
                  <a:cxn ang="0">
                    <a:pos x="0" y="2278"/>
                  </a:cxn>
                  <a:cxn ang="0">
                    <a:pos x="6" y="2602"/>
                  </a:cxn>
                  <a:cxn ang="0">
                    <a:pos x="12" y="2919"/>
                  </a:cxn>
                  <a:cxn ang="0">
                    <a:pos x="24" y="3219"/>
                  </a:cxn>
                  <a:cxn ang="0">
                    <a:pos x="36" y="3513"/>
                  </a:cxn>
                  <a:cxn ang="0">
                    <a:pos x="59" y="3794"/>
                  </a:cxn>
                  <a:cxn ang="0">
                    <a:pos x="89" y="4058"/>
                  </a:cxn>
                  <a:cxn ang="0">
                    <a:pos x="125" y="4316"/>
                  </a:cxn>
                  <a:cxn ang="0">
                    <a:pos x="137" y="4316"/>
                  </a:cxn>
                  <a:cxn ang="0">
                    <a:pos x="101" y="4058"/>
                  </a:cxn>
                  <a:cxn ang="0">
                    <a:pos x="71" y="3794"/>
                  </a:cxn>
                  <a:cxn ang="0">
                    <a:pos x="48" y="3513"/>
                  </a:cxn>
                  <a:cxn ang="0">
                    <a:pos x="36" y="3225"/>
                  </a:cxn>
                  <a:cxn ang="0">
                    <a:pos x="24" y="2919"/>
                  </a:cxn>
                  <a:cxn ang="0">
                    <a:pos x="18" y="2608"/>
                  </a:cxn>
                  <a:cxn ang="0">
                    <a:pos x="12" y="2278"/>
                  </a:cxn>
                  <a:cxn ang="0">
                    <a:pos x="18" y="1942"/>
                  </a:cxn>
                  <a:cxn ang="0">
                    <a:pos x="18" y="1942"/>
                  </a:cxn>
                </a:cxnLst>
                <a:rect l="0" t="0" r="r" b="b"/>
                <a:pathLst>
                  <a:path w="149" h="4316">
                    <a:moveTo>
                      <a:pt x="18" y="1942"/>
                    </a:moveTo>
                    <a:lnTo>
                      <a:pt x="30" y="1630"/>
                    </a:lnTo>
                    <a:lnTo>
                      <a:pt x="42" y="1331"/>
                    </a:lnTo>
                    <a:lnTo>
                      <a:pt x="59" y="1055"/>
                    </a:lnTo>
                    <a:lnTo>
                      <a:pt x="77" y="791"/>
                    </a:lnTo>
                    <a:lnTo>
                      <a:pt x="83" y="671"/>
                    </a:lnTo>
                    <a:lnTo>
                      <a:pt x="95" y="557"/>
                    </a:lnTo>
                    <a:lnTo>
                      <a:pt x="107" y="444"/>
                    </a:lnTo>
                    <a:lnTo>
                      <a:pt x="113" y="342"/>
                    </a:lnTo>
                    <a:lnTo>
                      <a:pt x="125" y="246"/>
                    </a:lnTo>
                    <a:lnTo>
                      <a:pt x="131" y="156"/>
                    </a:lnTo>
                    <a:lnTo>
                      <a:pt x="143" y="72"/>
                    </a:lnTo>
                    <a:lnTo>
                      <a:pt x="149" y="0"/>
                    </a:lnTo>
                    <a:lnTo>
                      <a:pt x="137" y="0"/>
                    </a:lnTo>
                    <a:lnTo>
                      <a:pt x="131" y="72"/>
                    </a:lnTo>
                    <a:lnTo>
                      <a:pt x="119" y="156"/>
                    </a:lnTo>
                    <a:lnTo>
                      <a:pt x="113" y="246"/>
                    </a:lnTo>
                    <a:lnTo>
                      <a:pt x="101" y="342"/>
                    </a:lnTo>
                    <a:lnTo>
                      <a:pt x="95" y="444"/>
                    </a:lnTo>
                    <a:lnTo>
                      <a:pt x="83" y="557"/>
                    </a:lnTo>
                    <a:lnTo>
                      <a:pt x="71" y="671"/>
                    </a:lnTo>
                    <a:lnTo>
                      <a:pt x="65" y="791"/>
                    </a:lnTo>
                    <a:lnTo>
                      <a:pt x="48" y="1055"/>
                    </a:lnTo>
                    <a:lnTo>
                      <a:pt x="30" y="1331"/>
                    </a:lnTo>
                    <a:lnTo>
                      <a:pt x="18" y="1630"/>
                    </a:lnTo>
                    <a:lnTo>
                      <a:pt x="6" y="1942"/>
                    </a:lnTo>
                    <a:lnTo>
                      <a:pt x="0" y="2278"/>
                    </a:lnTo>
                    <a:lnTo>
                      <a:pt x="6" y="2602"/>
                    </a:lnTo>
                    <a:lnTo>
                      <a:pt x="12" y="2919"/>
                    </a:lnTo>
                    <a:lnTo>
                      <a:pt x="24" y="3219"/>
                    </a:lnTo>
                    <a:lnTo>
                      <a:pt x="36" y="3513"/>
                    </a:lnTo>
                    <a:lnTo>
                      <a:pt x="59" y="3794"/>
                    </a:lnTo>
                    <a:lnTo>
                      <a:pt x="89" y="4058"/>
                    </a:lnTo>
                    <a:lnTo>
                      <a:pt x="125" y="4316"/>
                    </a:lnTo>
                    <a:lnTo>
                      <a:pt x="137" y="4316"/>
                    </a:lnTo>
                    <a:lnTo>
                      <a:pt x="101" y="4058"/>
                    </a:lnTo>
                    <a:lnTo>
                      <a:pt x="71" y="3794"/>
                    </a:lnTo>
                    <a:lnTo>
                      <a:pt x="48" y="3513"/>
                    </a:lnTo>
                    <a:lnTo>
                      <a:pt x="36" y="3225"/>
                    </a:lnTo>
                    <a:lnTo>
                      <a:pt x="24" y="2919"/>
                    </a:lnTo>
                    <a:lnTo>
                      <a:pt x="18" y="2608"/>
                    </a:lnTo>
                    <a:lnTo>
                      <a:pt x="12" y="2278"/>
                    </a:lnTo>
                    <a:lnTo>
                      <a:pt x="18" y="1942"/>
                    </a:lnTo>
                    <a:lnTo>
                      <a:pt x="18" y="19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1" name="Freeform 15"/>
              <p:cNvSpPr>
                <a:spLocks/>
              </p:cNvSpPr>
              <p:nvPr userDrawn="1"/>
            </p:nvSpPr>
            <p:spPr bwMode="hidden">
              <a:xfrm>
                <a:off x="1967" y="0"/>
                <a:ext cx="300" cy="4316"/>
              </a:xfrm>
              <a:custGeom>
                <a:avLst/>
                <a:gdLst/>
                <a:ahLst/>
                <a:cxnLst>
                  <a:cxn ang="0">
                    <a:pos x="18" y="2062"/>
                  </a:cxn>
                  <a:cxn ang="0">
                    <a:pos x="30" y="1750"/>
                  </a:cxn>
                  <a:cxn ang="0">
                    <a:pos x="54" y="1451"/>
                  </a:cxn>
                  <a:cxn ang="0">
                    <a:pos x="84" y="1169"/>
                  </a:cxn>
                  <a:cxn ang="0">
                    <a:pos x="126" y="899"/>
                  </a:cxn>
                  <a:cxn ang="0">
                    <a:pos x="162" y="641"/>
                  </a:cxn>
                  <a:cxn ang="0">
                    <a:pos x="209" y="408"/>
                  </a:cxn>
                  <a:cxn ang="0">
                    <a:pos x="251" y="192"/>
                  </a:cxn>
                  <a:cxn ang="0">
                    <a:pos x="299" y="0"/>
                  </a:cxn>
                  <a:cxn ang="0">
                    <a:pos x="287" y="0"/>
                  </a:cxn>
                  <a:cxn ang="0">
                    <a:pos x="239" y="192"/>
                  </a:cxn>
                  <a:cxn ang="0">
                    <a:pos x="198" y="408"/>
                  </a:cxn>
                  <a:cxn ang="0">
                    <a:pos x="156" y="641"/>
                  </a:cxn>
                  <a:cxn ang="0">
                    <a:pos x="114" y="899"/>
                  </a:cxn>
                  <a:cxn ang="0">
                    <a:pos x="78" y="1169"/>
                  </a:cxn>
                  <a:cxn ang="0">
                    <a:pos x="48" y="1451"/>
                  </a:cxn>
                  <a:cxn ang="0">
                    <a:pos x="24" y="1750"/>
                  </a:cxn>
                  <a:cxn ang="0">
                    <a:pos x="6" y="2062"/>
                  </a:cxn>
                  <a:cxn ang="0">
                    <a:pos x="0" y="2374"/>
                  </a:cxn>
                  <a:cxn ang="0">
                    <a:pos x="12" y="2674"/>
                  </a:cxn>
                  <a:cxn ang="0">
                    <a:pos x="30" y="2973"/>
                  </a:cxn>
                  <a:cxn ang="0">
                    <a:pos x="54" y="3255"/>
                  </a:cxn>
                  <a:cxn ang="0">
                    <a:pos x="96" y="3537"/>
                  </a:cxn>
                  <a:cxn ang="0">
                    <a:pos x="144" y="3806"/>
                  </a:cxn>
                  <a:cxn ang="0">
                    <a:pos x="203" y="4064"/>
                  </a:cxn>
                  <a:cxn ang="0">
                    <a:pos x="275" y="4316"/>
                  </a:cxn>
                  <a:cxn ang="0">
                    <a:pos x="287" y="4316"/>
                  </a:cxn>
                  <a:cxn ang="0">
                    <a:pos x="215" y="4064"/>
                  </a:cxn>
                  <a:cxn ang="0">
                    <a:pos x="156" y="3806"/>
                  </a:cxn>
                  <a:cxn ang="0">
                    <a:pos x="108" y="3537"/>
                  </a:cxn>
                  <a:cxn ang="0">
                    <a:pos x="66" y="3261"/>
                  </a:cxn>
                  <a:cxn ang="0">
                    <a:pos x="42" y="2973"/>
                  </a:cxn>
                  <a:cxn ang="0">
                    <a:pos x="24" y="2680"/>
                  </a:cxn>
                  <a:cxn ang="0">
                    <a:pos x="12" y="2374"/>
                  </a:cxn>
                  <a:cxn ang="0">
                    <a:pos x="18" y="2062"/>
                  </a:cxn>
                  <a:cxn ang="0">
                    <a:pos x="18" y="2062"/>
                  </a:cxn>
                </a:cxnLst>
                <a:rect l="0" t="0" r="r" b="b"/>
                <a:pathLst>
                  <a:path w="299" h="4316">
                    <a:moveTo>
                      <a:pt x="18" y="2062"/>
                    </a:moveTo>
                    <a:lnTo>
                      <a:pt x="30" y="1750"/>
                    </a:lnTo>
                    <a:lnTo>
                      <a:pt x="54" y="1451"/>
                    </a:lnTo>
                    <a:lnTo>
                      <a:pt x="84" y="1169"/>
                    </a:lnTo>
                    <a:lnTo>
                      <a:pt x="126" y="899"/>
                    </a:lnTo>
                    <a:lnTo>
                      <a:pt x="162" y="641"/>
                    </a:lnTo>
                    <a:lnTo>
                      <a:pt x="209" y="408"/>
                    </a:lnTo>
                    <a:lnTo>
                      <a:pt x="251" y="192"/>
                    </a:lnTo>
                    <a:lnTo>
                      <a:pt x="299" y="0"/>
                    </a:lnTo>
                    <a:lnTo>
                      <a:pt x="287" y="0"/>
                    </a:lnTo>
                    <a:lnTo>
                      <a:pt x="239" y="192"/>
                    </a:lnTo>
                    <a:lnTo>
                      <a:pt x="198" y="408"/>
                    </a:lnTo>
                    <a:lnTo>
                      <a:pt x="156" y="641"/>
                    </a:lnTo>
                    <a:lnTo>
                      <a:pt x="114" y="899"/>
                    </a:lnTo>
                    <a:lnTo>
                      <a:pt x="78" y="1169"/>
                    </a:lnTo>
                    <a:lnTo>
                      <a:pt x="48" y="1451"/>
                    </a:lnTo>
                    <a:lnTo>
                      <a:pt x="24" y="1750"/>
                    </a:lnTo>
                    <a:lnTo>
                      <a:pt x="6" y="2062"/>
                    </a:lnTo>
                    <a:lnTo>
                      <a:pt x="0" y="2374"/>
                    </a:lnTo>
                    <a:lnTo>
                      <a:pt x="12" y="2674"/>
                    </a:lnTo>
                    <a:lnTo>
                      <a:pt x="30" y="2973"/>
                    </a:lnTo>
                    <a:lnTo>
                      <a:pt x="54" y="3255"/>
                    </a:lnTo>
                    <a:lnTo>
                      <a:pt x="96" y="3537"/>
                    </a:lnTo>
                    <a:lnTo>
                      <a:pt x="144" y="3806"/>
                    </a:lnTo>
                    <a:lnTo>
                      <a:pt x="203" y="4064"/>
                    </a:lnTo>
                    <a:lnTo>
                      <a:pt x="275" y="4316"/>
                    </a:lnTo>
                    <a:lnTo>
                      <a:pt x="287" y="4316"/>
                    </a:lnTo>
                    <a:lnTo>
                      <a:pt x="215" y="4064"/>
                    </a:lnTo>
                    <a:lnTo>
                      <a:pt x="156" y="3806"/>
                    </a:lnTo>
                    <a:lnTo>
                      <a:pt x="108" y="3537"/>
                    </a:lnTo>
                    <a:lnTo>
                      <a:pt x="66" y="3261"/>
                    </a:lnTo>
                    <a:lnTo>
                      <a:pt x="42" y="2973"/>
                    </a:lnTo>
                    <a:lnTo>
                      <a:pt x="24" y="2680"/>
                    </a:lnTo>
                    <a:lnTo>
                      <a:pt x="12" y="2374"/>
                    </a:lnTo>
                    <a:lnTo>
                      <a:pt x="18" y="2062"/>
                    </a:lnTo>
                    <a:lnTo>
                      <a:pt x="18" y="206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2" name="Freeform 16"/>
              <p:cNvSpPr>
                <a:spLocks/>
              </p:cNvSpPr>
              <p:nvPr userDrawn="1"/>
            </p:nvSpPr>
            <p:spPr bwMode="hidden">
              <a:xfrm>
                <a:off x="1566" y="0"/>
                <a:ext cx="425" cy="4316"/>
              </a:xfrm>
              <a:custGeom>
                <a:avLst/>
                <a:gdLst/>
                <a:ahLst/>
                <a:cxnLst>
                  <a:cxn ang="0">
                    <a:pos x="424" y="0"/>
                  </a:cxn>
                  <a:cxn ang="0">
                    <a:pos x="412" y="0"/>
                  </a:cxn>
                  <a:cxn ang="0">
                    <a:pos x="316" y="222"/>
                  </a:cxn>
                  <a:cxn ang="0">
                    <a:pos x="239" y="462"/>
                  </a:cxn>
                  <a:cxn ang="0">
                    <a:pos x="167" y="707"/>
                  </a:cxn>
                  <a:cxn ang="0">
                    <a:pos x="107" y="971"/>
                  </a:cxn>
                  <a:cxn ang="0">
                    <a:pos x="65" y="1247"/>
                  </a:cxn>
                  <a:cxn ang="0">
                    <a:pos x="29" y="1529"/>
                  </a:cxn>
                  <a:cxn ang="0">
                    <a:pos x="6" y="1822"/>
                  </a:cxn>
                  <a:cxn ang="0">
                    <a:pos x="0" y="2122"/>
                  </a:cxn>
                  <a:cxn ang="0">
                    <a:pos x="6" y="2404"/>
                  </a:cxn>
                  <a:cxn ang="0">
                    <a:pos x="24" y="2686"/>
                  </a:cxn>
                  <a:cxn ang="0">
                    <a:pos x="47" y="2961"/>
                  </a:cxn>
                  <a:cxn ang="0">
                    <a:pos x="89" y="3243"/>
                  </a:cxn>
                  <a:cxn ang="0">
                    <a:pos x="137" y="3519"/>
                  </a:cxn>
                  <a:cxn ang="0">
                    <a:pos x="197" y="3788"/>
                  </a:cxn>
                  <a:cxn ang="0">
                    <a:pos x="269" y="4058"/>
                  </a:cxn>
                  <a:cxn ang="0">
                    <a:pos x="346" y="4316"/>
                  </a:cxn>
                  <a:cxn ang="0">
                    <a:pos x="358" y="4316"/>
                  </a:cxn>
                  <a:cxn ang="0">
                    <a:pos x="281" y="4058"/>
                  </a:cxn>
                  <a:cxn ang="0">
                    <a:pos x="209" y="3788"/>
                  </a:cxn>
                  <a:cxn ang="0">
                    <a:pos x="149" y="3519"/>
                  </a:cxn>
                  <a:cxn ang="0">
                    <a:pos x="101" y="3243"/>
                  </a:cxn>
                  <a:cxn ang="0">
                    <a:pos x="59" y="2961"/>
                  </a:cxn>
                  <a:cxn ang="0">
                    <a:pos x="35" y="2686"/>
                  </a:cxn>
                  <a:cxn ang="0">
                    <a:pos x="18" y="2404"/>
                  </a:cxn>
                  <a:cxn ang="0">
                    <a:pos x="12" y="2122"/>
                  </a:cxn>
                  <a:cxn ang="0">
                    <a:pos x="18" y="1822"/>
                  </a:cxn>
                  <a:cxn ang="0">
                    <a:pos x="41" y="1529"/>
                  </a:cxn>
                  <a:cxn ang="0">
                    <a:pos x="71" y="1247"/>
                  </a:cxn>
                  <a:cxn ang="0">
                    <a:pos x="119" y="971"/>
                  </a:cxn>
                  <a:cxn ang="0">
                    <a:pos x="179" y="707"/>
                  </a:cxn>
                  <a:cxn ang="0">
                    <a:pos x="245" y="462"/>
                  </a:cxn>
                  <a:cxn ang="0">
                    <a:pos x="328" y="222"/>
                  </a:cxn>
                  <a:cxn ang="0">
                    <a:pos x="424" y="0"/>
                  </a:cxn>
                  <a:cxn ang="0">
                    <a:pos x="424" y="0"/>
                  </a:cxn>
                </a:cxnLst>
                <a:rect l="0" t="0" r="r" b="b"/>
                <a:pathLst>
                  <a:path w="424" h="4316">
                    <a:moveTo>
                      <a:pt x="424" y="0"/>
                    </a:moveTo>
                    <a:lnTo>
                      <a:pt x="412" y="0"/>
                    </a:lnTo>
                    <a:lnTo>
                      <a:pt x="316" y="222"/>
                    </a:lnTo>
                    <a:lnTo>
                      <a:pt x="239" y="462"/>
                    </a:lnTo>
                    <a:lnTo>
                      <a:pt x="167" y="707"/>
                    </a:lnTo>
                    <a:lnTo>
                      <a:pt x="107" y="971"/>
                    </a:lnTo>
                    <a:lnTo>
                      <a:pt x="65" y="1247"/>
                    </a:lnTo>
                    <a:lnTo>
                      <a:pt x="29" y="1529"/>
                    </a:lnTo>
                    <a:lnTo>
                      <a:pt x="6" y="1822"/>
                    </a:lnTo>
                    <a:lnTo>
                      <a:pt x="0" y="2122"/>
                    </a:lnTo>
                    <a:lnTo>
                      <a:pt x="6" y="2404"/>
                    </a:lnTo>
                    <a:lnTo>
                      <a:pt x="24" y="2686"/>
                    </a:lnTo>
                    <a:lnTo>
                      <a:pt x="47" y="2961"/>
                    </a:lnTo>
                    <a:lnTo>
                      <a:pt x="89" y="3243"/>
                    </a:lnTo>
                    <a:lnTo>
                      <a:pt x="137" y="3519"/>
                    </a:lnTo>
                    <a:lnTo>
                      <a:pt x="197" y="3788"/>
                    </a:lnTo>
                    <a:lnTo>
                      <a:pt x="269" y="4058"/>
                    </a:lnTo>
                    <a:lnTo>
                      <a:pt x="346" y="4316"/>
                    </a:lnTo>
                    <a:lnTo>
                      <a:pt x="358" y="4316"/>
                    </a:lnTo>
                    <a:lnTo>
                      <a:pt x="281" y="4058"/>
                    </a:lnTo>
                    <a:lnTo>
                      <a:pt x="209" y="3788"/>
                    </a:lnTo>
                    <a:lnTo>
                      <a:pt x="149" y="3519"/>
                    </a:lnTo>
                    <a:lnTo>
                      <a:pt x="101" y="3243"/>
                    </a:lnTo>
                    <a:lnTo>
                      <a:pt x="59" y="2961"/>
                    </a:lnTo>
                    <a:lnTo>
                      <a:pt x="35" y="2686"/>
                    </a:lnTo>
                    <a:lnTo>
                      <a:pt x="18" y="2404"/>
                    </a:lnTo>
                    <a:lnTo>
                      <a:pt x="12" y="2122"/>
                    </a:lnTo>
                    <a:lnTo>
                      <a:pt x="18" y="1822"/>
                    </a:lnTo>
                    <a:lnTo>
                      <a:pt x="41" y="1529"/>
                    </a:lnTo>
                    <a:lnTo>
                      <a:pt x="71" y="1247"/>
                    </a:lnTo>
                    <a:lnTo>
                      <a:pt x="119" y="971"/>
                    </a:lnTo>
                    <a:lnTo>
                      <a:pt x="179" y="707"/>
                    </a:lnTo>
                    <a:lnTo>
                      <a:pt x="245" y="462"/>
                    </a:lnTo>
                    <a:lnTo>
                      <a:pt x="328" y="222"/>
                    </a:lnTo>
                    <a:lnTo>
                      <a:pt x="424" y="0"/>
                    </a:lnTo>
                    <a:lnTo>
                      <a:pt x="4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3" name="Freeform 17"/>
              <p:cNvSpPr>
                <a:spLocks/>
              </p:cNvSpPr>
              <p:nvPr userDrawn="1"/>
            </p:nvSpPr>
            <p:spPr bwMode="hidden">
              <a:xfrm>
                <a:off x="1128" y="0"/>
                <a:ext cx="575" cy="4316"/>
              </a:xfrm>
              <a:custGeom>
                <a:avLst/>
                <a:gdLst/>
                <a:ahLst/>
                <a:cxnLst>
                  <a:cxn ang="0">
                    <a:pos x="12" y="2146"/>
                  </a:cxn>
                  <a:cxn ang="0">
                    <a:pos x="24" y="1846"/>
                  </a:cxn>
                  <a:cxn ang="0">
                    <a:pos x="54" y="1559"/>
                  </a:cxn>
                  <a:cxn ang="0">
                    <a:pos x="96" y="1277"/>
                  </a:cxn>
                  <a:cxn ang="0">
                    <a:pos x="162" y="1001"/>
                  </a:cxn>
                  <a:cxn ang="0">
                    <a:pos x="239" y="731"/>
                  </a:cxn>
                  <a:cxn ang="0">
                    <a:pos x="335" y="480"/>
                  </a:cxn>
                  <a:cxn ang="0">
                    <a:pos x="449" y="234"/>
                  </a:cxn>
                  <a:cxn ang="0">
                    <a:pos x="574" y="0"/>
                  </a:cxn>
                  <a:cxn ang="0">
                    <a:pos x="562" y="0"/>
                  </a:cxn>
                  <a:cxn ang="0">
                    <a:pos x="437" y="234"/>
                  </a:cxn>
                  <a:cxn ang="0">
                    <a:pos x="323" y="480"/>
                  </a:cxn>
                  <a:cxn ang="0">
                    <a:pos x="227" y="737"/>
                  </a:cxn>
                  <a:cxn ang="0">
                    <a:pos x="150" y="1001"/>
                  </a:cxn>
                  <a:cxn ang="0">
                    <a:pos x="84" y="1277"/>
                  </a:cxn>
                  <a:cxn ang="0">
                    <a:pos x="42" y="1559"/>
                  </a:cxn>
                  <a:cxn ang="0">
                    <a:pos x="12" y="1852"/>
                  </a:cxn>
                  <a:cxn ang="0">
                    <a:pos x="0" y="2146"/>
                  </a:cxn>
                  <a:cxn ang="0">
                    <a:pos x="6" y="2434"/>
                  </a:cxn>
                  <a:cxn ang="0">
                    <a:pos x="30" y="2715"/>
                  </a:cxn>
                  <a:cxn ang="0">
                    <a:pos x="66" y="2997"/>
                  </a:cxn>
                  <a:cxn ang="0">
                    <a:pos x="120" y="3273"/>
                  </a:cxn>
                  <a:cxn ang="0">
                    <a:pos x="191" y="3549"/>
                  </a:cxn>
                  <a:cxn ang="0">
                    <a:pos x="275" y="3812"/>
                  </a:cxn>
                  <a:cxn ang="0">
                    <a:pos x="371" y="4070"/>
                  </a:cxn>
                  <a:cxn ang="0">
                    <a:pos x="484" y="4316"/>
                  </a:cxn>
                  <a:cxn ang="0">
                    <a:pos x="496" y="4316"/>
                  </a:cxn>
                  <a:cxn ang="0">
                    <a:pos x="383" y="4070"/>
                  </a:cxn>
                  <a:cxn ang="0">
                    <a:pos x="287" y="3812"/>
                  </a:cxn>
                  <a:cxn ang="0">
                    <a:pos x="203" y="3549"/>
                  </a:cxn>
                  <a:cxn ang="0">
                    <a:pos x="132" y="3273"/>
                  </a:cxn>
                  <a:cxn ang="0">
                    <a:pos x="78" y="2997"/>
                  </a:cxn>
                  <a:cxn ang="0">
                    <a:pos x="42" y="2715"/>
                  </a:cxn>
                  <a:cxn ang="0">
                    <a:pos x="18" y="2434"/>
                  </a:cxn>
                  <a:cxn ang="0">
                    <a:pos x="12" y="2146"/>
                  </a:cxn>
                  <a:cxn ang="0">
                    <a:pos x="12" y="2146"/>
                  </a:cxn>
                </a:cxnLst>
                <a:rect l="0" t="0" r="r" b="b"/>
                <a:pathLst>
                  <a:path w="574" h="4316">
                    <a:moveTo>
                      <a:pt x="12" y="2146"/>
                    </a:moveTo>
                    <a:lnTo>
                      <a:pt x="24" y="1846"/>
                    </a:lnTo>
                    <a:lnTo>
                      <a:pt x="54" y="1559"/>
                    </a:lnTo>
                    <a:lnTo>
                      <a:pt x="96" y="1277"/>
                    </a:lnTo>
                    <a:lnTo>
                      <a:pt x="162" y="1001"/>
                    </a:lnTo>
                    <a:lnTo>
                      <a:pt x="239" y="731"/>
                    </a:lnTo>
                    <a:lnTo>
                      <a:pt x="335" y="480"/>
                    </a:lnTo>
                    <a:lnTo>
                      <a:pt x="449" y="234"/>
                    </a:lnTo>
                    <a:lnTo>
                      <a:pt x="574" y="0"/>
                    </a:lnTo>
                    <a:lnTo>
                      <a:pt x="562" y="0"/>
                    </a:lnTo>
                    <a:lnTo>
                      <a:pt x="437" y="234"/>
                    </a:lnTo>
                    <a:lnTo>
                      <a:pt x="323" y="480"/>
                    </a:lnTo>
                    <a:lnTo>
                      <a:pt x="227" y="737"/>
                    </a:lnTo>
                    <a:lnTo>
                      <a:pt x="150" y="1001"/>
                    </a:lnTo>
                    <a:lnTo>
                      <a:pt x="84" y="1277"/>
                    </a:lnTo>
                    <a:lnTo>
                      <a:pt x="42" y="1559"/>
                    </a:lnTo>
                    <a:lnTo>
                      <a:pt x="12" y="1852"/>
                    </a:lnTo>
                    <a:lnTo>
                      <a:pt x="0" y="2146"/>
                    </a:lnTo>
                    <a:lnTo>
                      <a:pt x="6" y="2434"/>
                    </a:lnTo>
                    <a:lnTo>
                      <a:pt x="30" y="2715"/>
                    </a:lnTo>
                    <a:lnTo>
                      <a:pt x="66" y="2997"/>
                    </a:lnTo>
                    <a:lnTo>
                      <a:pt x="120" y="3273"/>
                    </a:lnTo>
                    <a:lnTo>
                      <a:pt x="191" y="3549"/>
                    </a:lnTo>
                    <a:lnTo>
                      <a:pt x="275" y="3812"/>
                    </a:lnTo>
                    <a:lnTo>
                      <a:pt x="371" y="4070"/>
                    </a:lnTo>
                    <a:lnTo>
                      <a:pt x="484" y="4316"/>
                    </a:lnTo>
                    <a:lnTo>
                      <a:pt x="496" y="4316"/>
                    </a:lnTo>
                    <a:lnTo>
                      <a:pt x="383" y="4070"/>
                    </a:lnTo>
                    <a:lnTo>
                      <a:pt x="287" y="3812"/>
                    </a:lnTo>
                    <a:lnTo>
                      <a:pt x="203" y="3549"/>
                    </a:lnTo>
                    <a:lnTo>
                      <a:pt x="132" y="3273"/>
                    </a:lnTo>
                    <a:lnTo>
                      <a:pt x="78" y="2997"/>
                    </a:lnTo>
                    <a:lnTo>
                      <a:pt x="42" y="2715"/>
                    </a:lnTo>
                    <a:lnTo>
                      <a:pt x="18" y="2434"/>
                    </a:lnTo>
                    <a:lnTo>
                      <a:pt x="12" y="2146"/>
                    </a:lnTo>
                    <a:lnTo>
                      <a:pt x="12" y="214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4" name="Freeform 18"/>
              <p:cNvSpPr>
                <a:spLocks/>
              </p:cNvSpPr>
              <p:nvPr userDrawn="1"/>
            </p:nvSpPr>
            <p:spPr bwMode="hidden">
              <a:xfrm>
                <a:off x="702" y="0"/>
                <a:ext cx="737" cy="4316"/>
              </a:xfrm>
              <a:custGeom>
                <a:avLst/>
                <a:gdLst/>
                <a:ahLst/>
                <a:cxnLst>
                  <a:cxn ang="0">
                    <a:pos x="12" y="2098"/>
                  </a:cxn>
                  <a:cxn ang="0">
                    <a:pos x="29" y="1798"/>
                  </a:cxn>
                  <a:cxn ang="0">
                    <a:pos x="71" y="1505"/>
                  </a:cxn>
                  <a:cxn ang="0">
                    <a:pos x="131" y="1223"/>
                  </a:cxn>
                  <a:cxn ang="0">
                    <a:pos x="215" y="941"/>
                  </a:cxn>
                  <a:cxn ang="0">
                    <a:pos x="316" y="689"/>
                  </a:cxn>
                  <a:cxn ang="0">
                    <a:pos x="442" y="444"/>
                  </a:cxn>
                  <a:cxn ang="0">
                    <a:pos x="580" y="216"/>
                  </a:cxn>
                  <a:cxn ang="0">
                    <a:pos x="735" y="0"/>
                  </a:cxn>
                  <a:cxn ang="0">
                    <a:pos x="723" y="0"/>
                  </a:cxn>
                  <a:cxn ang="0">
                    <a:pos x="568" y="210"/>
                  </a:cxn>
                  <a:cxn ang="0">
                    <a:pos x="430" y="438"/>
                  </a:cxn>
                  <a:cxn ang="0">
                    <a:pos x="311" y="683"/>
                  </a:cxn>
                  <a:cxn ang="0">
                    <a:pos x="209" y="941"/>
                  </a:cxn>
                  <a:cxn ang="0">
                    <a:pos x="125" y="1217"/>
                  </a:cxn>
                  <a:cxn ang="0">
                    <a:pos x="59" y="1505"/>
                  </a:cxn>
                  <a:cxn ang="0">
                    <a:pos x="18" y="1798"/>
                  </a:cxn>
                  <a:cxn ang="0">
                    <a:pos x="0" y="2098"/>
                  </a:cxn>
                  <a:cxn ang="0">
                    <a:pos x="6" y="2404"/>
                  </a:cxn>
                  <a:cxn ang="0">
                    <a:pos x="29" y="2709"/>
                  </a:cxn>
                  <a:cxn ang="0">
                    <a:pos x="77" y="3015"/>
                  </a:cxn>
                  <a:cxn ang="0">
                    <a:pos x="149" y="3315"/>
                  </a:cxn>
                  <a:cxn ang="0">
                    <a:pos x="227" y="3573"/>
                  </a:cxn>
                  <a:cxn ang="0">
                    <a:pos x="316" y="3824"/>
                  </a:cxn>
                  <a:cxn ang="0">
                    <a:pos x="424" y="4076"/>
                  </a:cxn>
                  <a:cxn ang="0">
                    <a:pos x="544" y="4316"/>
                  </a:cxn>
                  <a:cxn ang="0">
                    <a:pos x="556" y="4316"/>
                  </a:cxn>
                  <a:cxn ang="0">
                    <a:pos x="436" y="4076"/>
                  </a:cxn>
                  <a:cxn ang="0">
                    <a:pos x="328" y="3824"/>
                  </a:cxn>
                  <a:cxn ang="0">
                    <a:pos x="239" y="3573"/>
                  </a:cxn>
                  <a:cxn ang="0">
                    <a:pos x="161" y="3315"/>
                  </a:cxn>
                  <a:cxn ang="0">
                    <a:pos x="89" y="3015"/>
                  </a:cxn>
                  <a:cxn ang="0">
                    <a:pos x="41" y="2709"/>
                  </a:cxn>
                  <a:cxn ang="0">
                    <a:pos x="18" y="2404"/>
                  </a:cxn>
                  <a:cxn ang="0">
                    <a:pos x="12" y="2098"/>
                  </a:cxn>
                  <a:cxn ang="0">
                    <a:pos x="12" y="2098"/>
                  </a:cxn>
                </a:cxnLst>
                <a:rect l="0" t="0" r="r" b="b"/>
                <a:pathLst>
                  <a:path w="735" h="4316">
                    <a:moveTo>
                      <a:pt x="12" y="2098"/>
                    </a:moveTo>
                    <a:lnTo>
                      <a:pt x="29" y="1798"/>
                    </a:lnTo>
                    <a:lnTo>
                      <a:pt x="71" y="1505"/>
                    </a:lnTo>
                    <a:lnTo>
                      <a:pt x="131" y="1223"/>
                    </a:lnTo>
                    <a:lnTo>
                      <a:pt x="215" y="941"/>
                    </a:lnTo>
                    <a:lnTo>
                      <a:pt x="316" y="689"/>
                    </a:lnTo>
                    <a:lnTo>
                      <a:pt x="442" y="444"/>
                    </a:lnTo>
                    <a:lnTo>
                      <a:pt x="580" y="216"/>
                    </a:lnTo>
                    <a:lnTo>
                      <a:pt x="735" y="0"/>
                    </a:lnTo>
                    <a:lnTo>
                      <a:pt x="723" y="0"/>
                    </a:lnTo>
                    <a:lnTo>
                      <a:pt x="568" y="210"/>
                    </a:lnTo>
                    <a:lnTo>
                      <a:pt x="430" y="438"/>
                    </a:lnTo>
                    <a:lnTo>
                      <a:pt x="311" y="683"/>
                    </a:lnTo>
                    <a:lnTo>
                      <a:pt x="209" y="941"/>
                    </a:lnTo>
                    <a:lnTo>
                      <a:pt x="125" y="1217"/>
                    </a:lnTo>
                    <a:lnTo>
                      <a:pt x="59" y="1505"/>
                    </a:lnTo>
                    <a:lnTo>
                      <a:pt x="18" y="1798"/>
                    </a:lnTo>
                    <a:lnTo>
                      <a:pt x="0" y="2098"/>
                    </a:lnTo>
                    <a:lnTo>
                      <a:pt x="6" y="2404"/>
                    </a:lnTo>
                    <a:lnTo>
                      <a:pt x="29" y="2709"/>
                    </a:lnTo>
                    <a:lnTo>
                      <a:pt x="77" y="3015"/>
                    </a:lnTo>
                    <a:lnTo>
                      <a:pt x="149" y="3315"/>
                    </a:lnTo>
                    <a:lnTo>
                      <a:pt x="227" y="3573"/>
                    </a:lnTo>
                    <a:lnTo>
                      <a:pt x="316" y="3824"/>
                    </a:lnTo>
                    <a:lnTo>
                      <a:pt x="424" y="4076"/>
                    </a:lnTo>
                    <a:lnTo>
                      <a:pt x="544" y="4316"/>
                    </a:lnTo>
                    <a:lnTo>
                      <a:pt x="556" y="4316"/>
                    </a:lnTo>
                    <a:lnTo>
                      <a:pt x="436" y="4076"/>
                    </a:lnTo>
                    <a:lnTo>
                      <a:pt x="328" y="3824"/>
                    </a:lnTo>
                    <a:lnTo>
                      <a:pt x="239" y="3573"/>
                    </a:lnTo>
                    <a:lnTo>
                      <a:pt x="161" y="3315"/>
                    </a:lnTo>
                    <a:lnTo>
                      <a:pt x="89" y="3015"/>
                    </a:lnTo>
                    <a:lnTo>
                      <a:pt x="41" y="2709"/>
                    </a:lnTo>
                    <a:lnTo>
                      <a:pt x="18" y="2404"/>
                    </a:lnTo>
                    <a:lnTo>
                      <a:pt x="12" y="2098"/>
                    </a:lnTo>
                    <a:lnTo>
                      <a:pt x="12" y="209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35" name="Freeform 19"/>
              <p:cNvSpPr>
                <a:spLocks/>
              </p:cNvSpPr>
              <p:nvPr userDrawn="1"/>
            </p:nvSpPr>
            <p:spPr bwMode="hidden">
              <a:xfrm>
                <a:off x="288" y="0"/>
                <a:ext cx="840" cy="4316"/>
              </a:xfrm>
              <a:custGeom>
                <a:avLst/>
                <a:gdLst/>
                <a:ahLst/>
                <a:cxnLst>
                  <a:cxn ang="0">
                    <a:pos x="18" y="1948"/>
                  </a:cxn>
                  <a:cxn ang="0">
                    <a:pos x="48" y="1708"/>
                  </a:cxn>
                  <a:cxn ang="0">
                    <a:pos x="96" y="1475"/>
                  </a:cxn>
                  <a:cxn ang="0">
                    <a:pos x="161" y="1235"/>
                  </a:cxn>
                  <a:cxn ang="0">
                    <a:pos x="251" y="995"/>
                  </a:cxn>
                  <a:cxn ang="0">
                    <a:pos x="365" y="755"/>
                  </a:cxn>
                  <a:cxn ang="0">
                    <a:pos x="496" y="510"/>
                  </a:cxn>
                  <a:cxn ang="0">
                    <a:pos x="658" y="258"/>
                  </a:cxn>
                  <a:cxn ang="0">
                    <a:pos x="741" y="132"/>
                  </a:cxn>
                  <a:cxn ang="0">
                    <a:pos x="837" y="0"/>
                  </a:cxn>
                  <a:cxn ang="0">
                    <a:pos x="825" y="0"/>
                  </a:cxn>
                  <a:cxn ang="0">
                    <a:pos x="729" y="132"/>
                  </a:cxn>
                  <a:cxn ang="0">
                    <a:pos x="640" y="258"/>
                  </a:cxn>
                  <a:cxn ang="0">
                    <a:pos x="562" y="384"/>
                  </a:cxn>
                  <a:cxn ang="0">
                    <a:pos x="484" y="510"/>
                  </a:cxn>
                  <a:cxn ang="0">
                    <a:pos x="353" y="755"/>
                  </a:cxn>
                  <a:cxn ang="0">
                    <a:pos x="239" y="995"/>
                  </a:cxn>
                  <a:cxn ang="0">
                    <a:pos x="150" y="1235"/>
                  </a:cxn>
                  <a:cxn ang="0">
                    <a:pos x="84" y="1469"/>
                  </a:cxn>
                  <a:cxn ang="0">
                    <a:pos x="36" y="1702"/>
                  </a:cxn>
                  <a:cxn ang="0">
                    <a:pos x="6" y="1942"/>
                  </a:cxn>
                  <a:cxn ang="0">
                    <a:pos x="0" y="2200"/>
                  </a:cxn>
                  <a:cxn ang="0">
                    <a:pos x="12" y="2470"/>
                  </a:cxn>
                  <a:cxn ang="0">
                    <a:pos x="48" y="2739"/>
                  </a:cxn>
                  <a:cxn ang="0">
                    <a:pos x="114" y="3027"/>
                  </a:cxn>
                  <a:cxn ang="0">
                    <a:pos x="150" y="3171"/>
                  </a:cxn>
                  <a:cxn ang="0">
                    <a:pos x="197" y="3321"/>
                  </a:cxn>
                  <a:cxn ang="0">
                    <a:pos x="245" y="3477"/>
                  </a:cxn>
                  <a:cxn ang="0">
                    <a:pos x="305" y="3639"/>
                  </a:cxn>
                  <a:cxn ang="0">
                    <a:pos x="365" y="3800"/>
                  </a:cxn>
                  <a:cxn ang="0">
                    <a:pos x="437" y="3968"/>
                  </a:cxn>
                  <a:cxn ang="0">
                    <a:pos x="508" y="4136"/>
                  </a:cxn>
                  <a:cxn ang="0">
                    <a:pos x="592" y="4316"/>
                  </a:cxn>
                  <a:cxn ang="0">
                    <a:pos x="604" y="4316"/>
                  </a:cxn>
                  <a:cxn ang="0">
                    <a:pos x="520" y="4136"/>
                  </a:cxn>
                  <a:cxn ang="0">
                    <a:pos x="448" y="3968"/>
                  </a:cxn>
                  <a:cxn ang="0">
                    <a:pos x="377" y="3800"/>
                  </a:cxn>
                  <a:cxn ang="0">
                    <a:pos x="317" y="3639"/>
                  </a:cxn>
                  <a:cxn ang="0">
                    <a:pos x="257" y="3477"/>
                  </a:cxn>
                  <a:cxn ang="0">
                    <a:pos x="209" y="3327"/>
                  </a:cxn>
                  <a:cxn ang="0">
                    <a:pos x="161" y="3171"/>
                  </a:cxn>
                  <a:cxn ang="0">
                    <a:pos x="126" y="3027"/>
                  </a:cxn>
                  <a:cxn ang="0">
                    <a:pos x="60" y="2739"/>
                  </a:cxn>
                  <a:cxn ang="0">
                    <a:pos x="24" y="2470"/>
                  </a:cxn>
                  <a:cxn ang="0">
                    <a:pos x="12" y="2206"/>
                  </a:cxn>
                  <a:cxn ang="0">
                    <a:pos x="18" y="1948"/>
                  </a:cxn>
                  <a:cxn ang="0">
                    <a:pos x="18" y="1948"/>
                  </a:cxn>
                </a:cxnLst>
                <a:rect l="0" t="0" r="r" b="b"/>
                <a:pathLst>
                  <a:path w="837" h="4316">
                    <a:moveTo>
                      <a:pt x="18" y="1948"/>
                    </a:moveTo>
                    <a:lnTo>
                      <a:pt x="48" y="1708"/>
                    </a:lnTo>
                    <a:lnTo>
                      <a:pt x="96" y="1475"/>
                    </a:lnTo>
                    <a:lnTo>
                      <a:pt x="161" y="1235"/>
                    </a:lnTo>
                    <a:lnTo>
                      <a:pt x="251" y="995"/>
                    </a:lnTo>
                    <a:lnTo>
                      <a:pt x="365" y="755"/>
                    </a:lnTo>
                    <a:lnTo>
                      <a:pt x="496" y="510"/>
                    </a:lnTo>
                    <a:lnTo>
                      <a:pt x="658" y="258"/>
                    </a:lnTo>
                    <a:lnTo>
                      <a:pt x="741" y="132"/>
                    </a:lnTo>
                    <a:lnTo>
                      <a:pt x="837" y="0"/>
                    </a:lnTo>
                    <a:lnTo>
                      <a:pt x="825" y="0"/>
                    </a:lnTo>
                    <a:lnTo>
                      <a:pt x="729" y="132"/>
                    </a:lnTo>
                    <a:lnTo>
                      <a:pt x="640" y="258"/>
                    </a:lnTo>
                    <a:lnTo>
                      <a:pt x="562" y="384"/>
                    </a:lnTo>
                    <a:lnTo>
                      <a:pt x="484" y="510"/>
                    </a:lnTo>
                    <a:lnTo>
                      <a:pt x="353" y="755"/>
                    </a:lnTo>
                    <a:lnTo>
                      <a:pt x="239" y="995"/>
                    </a:lnTo>
                    <a:lnTo>
                      <a:pt x="150" y="1235"/>
                    </a:lnTo>
                    <a:lnTo>
                      <a:pt x="84" y="1469"/>
                    </a:lnTo>
                    <a:lnTo>
                      <a:pt x="36" y="1702"/>
                    </a:lnTo>
                    <a:lnTo>
                      <a:pt x="6" y="1942"/>
                    </a:lnTo>
                    <a:lnTo>
                      <a:pt x="0" y="2200"/>
                    </a:lnTo>
                    <a:lnTo>
                      <a:pt x="12" y="2470"/>
                    </a:lnTo>
                    <a:lnTo>
                      <a:pt x="48" y="2739"/>
                    </a:lnTo>
                    <a:lnTo>
                      <a:pt x="114" y="3027"/>
                    </a:lnTo>
                    <a:lnTo>
                      <a:pt x="150" y="3171"/>
                    </a:lnTo>
                    <a:lnTo>
                      <a:pt x="197" y="3321"/>
                    </a:lnTo>
                    <a:lnTo>
                      <a:pt x="245" y="3477"/>
                    </a:lnTo>
                    <a:lnTo>
                      <a:pt x="305" y="3639"/>
                    </a:lnTo>
                    <a:lnTo>
                      <a:pt x="365" y="3800"/>
                    </a:lnTo>
                    <a:lnTo>
                      <a:pt x="437" y="3968"/>
                    </a:lnTo>
                    <a:lnTo>
                      <a:pt x="508" y="4136"/>
                    </a:lnTo>
                    <a:lnTo>
                      <a:pt x="592" y="4316"/>
                    </a:lnTo>
                    <a:lnTo>
                      <a:pt x="604" y="4316"/>
                    </a:lnTo>
                    <a:lnTo>
                      <a:pt x="520" y="4136"/>
                    </a:lnTo>
                    <a:lnTo>
                      <a:pt x="448" y="3968"/>
                    </a:lnTo>
                    <a:lnTo>
                      <a:pt x="377" y="3800"/>
                    </a:lnTo>
                    <a:lnTo>
                      <a:pt x="317" y="3639"/>
                    </a:lnTo>
                    <a:lnTo>
                      <a:pt x="257" y="3477"/>
                    </a:lnTo>
                    <a:lnTo>
                      <a:pt x="209" y="3327"/>
                    </a:lnTo>
                    <a:lnTo>
                      <a:pt x="161" y="3171"/>
                    </a:lnTo>
                    <a:lnTo>
                      <a:pt x="126" y="3027"/>
                    </a:lnTo>
                    <a:lnTo>
                      <a:pt x="60" y="2739"/>
                    </a:lnTo>
                    <a:lnTo>
                      <a:pt x="24" y="2470"/>
                    </a:lnTo>
                    <a:lnTo>
                      <a:pt x="12" y="2206"/>
                    </a:lnTo>
                    <a:lnTo>
                      <a:pt x="18" y="1948"/>
                    </a:lnTo>
                    <a:lnTo>
                      <a:pt x="18" y="194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66667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6036" name="Freeform 20"/>
            <p:cNvSpPr>
              <a:spLocks/>
            </p:cNvSpPr>
            <p:nvPr/>
          </p:nvSpPr>
          <p:spPr bwMode="hidden">
            <a:xfrm>
              <a:off x="6" y="2901"/>
              <a:ext cx="606" cy="1415"/>
            </a:xfrm>
            <a:custGeom>
              <a:avLst/>
              <a:gdLst/>
              <a:ahLst/>
              <a:cxnLst>
                <a:cxn ang="0">
                  <a:pos x="0" y="54"/>
                </a:cxn>
                <a:cxn ang="0">
                  <a:pos x="42" y="228"/>
                </a:cxn>
                <a:cxn ang="0">
                  <a:pos x="96" y="402"/>
                </a:cxn>
                <a:cxn ang="0">
                  <a:pos x="161" y="576"/>
                </a:cxn>
                <a:cxn ang="0">
                  <a:pos x="227" y="744"/>
                </a:cxn>
                <a:cxn ang="0">
                  <a:pos x="305" y="917"/>
                </a:cxn>
                <a:cxn ang="0">
                  <a:pos x="389" y="1085"/>
                </a:cxn>
                <a:cxn ang="0">
                  <a:pos x="484" y="1253"/>
                </a:cxn>
                <a:cxn ang="0">
                  <a:pos x="586" y="1415"/>
                </a:cxn>
                <a:cxn ang="0">
                  <a:pos x="604" y="1415"/>
                </a:cxn>
                <a:cxn ang="0">
                  <a:pos x="496" y="1247"/>
                </a:cxn>
                <a:cxn ang="0">
                  <a:pos x="401" y="1073"/>
                </a:cxn>
                <a:cxn ang="0">
                  <a:pos x="311" y="899"/>
                </a:cxn>
                <a:cxn ang="0">
                  <a:pos x="233" y="720"/>
                </a:cxn>
                <a:cxn ang="0">
                  <a:pos x="161" y="546"/>
                </a:cxn>
                <a:cxn ang="0">
                  <a:pos x="102" y="366"/>
                </a:cxn>
                <a:cxn ang="0">
                  <a:pos x="48" y="18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0" y="54"/>
                </a:cxn>
              </a:cxnLst>
              <a:rect l="0" t="0" r="r" b="b"/>
              <a:pathLst>
                <a:path w="604" h="1415">
                  <a:moveTo>
                    <a:pt x="0" y="54"/>
                  </a:moveTo>
                  <a:lnTo>
                    <a:pt x="42" y="228"/>
                  </a:lnTo>
                  <a:lnTo>
                    <a:pt x="96" y="402"/>
                  </a:lnTo>
                  <a:lnTo>
                    <a:pt x="161" y="576"/>
                  </a:lnTo>
                  <a:lnTo>
                    <a:pt x="227" y="744"/>
                  </a:lnTo>
                  <a:lnTo>
                    <a:pt x="305" y="917"/>
                  </a:lnTo>
                  <a:lnTo>
                    <a:pt x="389" y="1085"/>
                  </a:lnTo>
                  <a:lnTo>
                    <a:pt x="484" y="1253"/>
                  </a:lnTo>
                  <a:lnTo>
                    <a:pt x="586" y="1415"/>
                  </a:lnTo>
                  <a:lnTo>
                    <a:pt x="604" y="1415"/>
                  </a:lnTo>
                  <a:lnTo>
                    <a:pt x="496" y="1247"/>
                  </a:lnTo>
                  <a:lnTo>
                    <a:pt x="401" y="1073"/>
                  </a:lnTo>
                  <a:lnTo>
                    <a:pt x="311" y="899"/>
                  </a:lnTo>
                  <a:lnTo>
                    <a:pt x="233" y="720"/>
                  </a:lnTo>
                  <a:lnTo>
                    <a:pt x="161" y="546"/>
                  </a:lnTo>
                  <a:lnTo>
                    <a:pt x="102" y="366"/>
                  </a:lnTo>
                  <a:lnTo>
                    <a:pt x="48" y="180"/>
                  </a:lnTo>
                  <a:lnTo>
                    <a:pt x="0" y="0"/>
                  </a:lnTo>
                  <a:lnTo>
                    <a:pt x="0" y="54"/>
                  </a:lnTo>
                  <a:lnTo>
                    <a:pt x="0" y="54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37" name="Freeform 21"/>
            <p:cNvSpPr>
              <a:spLocks/>
            </p:cNvSpPr>
            <p:nvPr/>
          </p:nvSpPr>
          <p:spPr bwMode="hidden">
            <a:xfrm>
              <a:off x="6" y="3890"/>
              <a:ext cx="228" cy="426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108" y="240"/>
                </a:cxn>
                <a:cxn ang="0">
                  <a:pos x="215" y="426"/>
                </a:cxn>
                <a:cxn ang="0">
                  <a:pos x="227" y="426"/>
                </a:cxn>
                <a:cxn ang="0">
                  <a:pos x="167" y="330"/>
                </a:cxn>
                <a:cxn ang="0">
                  <a:pos x="114" y="222"/>
                </a:cxn>
                <a:cxn ang="0">
                  <a:pos x="0" y="0"/>
                </a:cxn>
                <a:cxn ang="0">
                  <a:pos x="0" y="30"/>
                </a:cxn>
                <a:cxn ang="0">
                  <a:pos x="0" y="30"/>
                </a:cxn>
              </a:cxnLst>
              <a:rect l="0" t="0" r="r" b="b"/>
              <a:pathLst>
                <a:path w="227" h="426">
                  <a:moveTo>
                    <a:pt x="0" y="30"/>
                  </a:moveTo>
                  <a:lnTo>
                    <a:pt x="108" y="240"/>
                  </a:lnTo>
                  <a:lnTo>
                    <a:pt x="215" y="426"/>
                  </a:lnTo>
                  <a:lnTo>
                    <a:pt x="227" y="426"/>
                  </a:lnTo>
                  <a:lnTo>
                    <a:pt x="167" y="330"/>
                  </a:lnTo>
                  <a:lnTo>
                    <a:pt x="114" y="222"/>
                  </a:lnTo>
                  <a:lnTo>
                    <a:pt x="0" y="0"/>
                  </a:lnTo>
                  <a:lnTo>
                    <a:pt x="0" y="30"/>
                  </a:lnTo>
                  <a:lnTo>
                    <a:pt x="0" y="3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shade val="6078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38" name="Freeform 22"/>
            <p:cNvSpPr>
              <a:spLocks/>
            </p:cNvSpPr>
            <p:nvPr/>
          </p:nvSpPr>
          <p:spPr bwMode="hidden">
            <a:xfrm>
              <a:off x="4776" y="0"/>
              <a:ext cx="984" cy="1786"/>
            </a:xfrm>
            <a:custGeom>
              <a:avLst/>
              <a:gdLst/>
              <a:ahLst/>
              <a:cxnLst>
                <a:cxn ang="0">
                  <a:pos x="981" y="1786"/>
                </a:cxn>
                <a:cxn ang="0">
                  <a:pos x="981" y="1720"/>
                </a:cxn>
                <a:cxn ang="0">
                  <a:pos x="969" y="1666"/>
                </a:cxn>
                <a:cxn ang="0">
                  <a:pos x="957" y="1613"/>
                </a:cxn>
                <a:cxn ang="0">
                  <a:pos x="921" y="1487"/>
                </a:cxn>
                <a:cxn ang="0">
                  <a:pos x="885" y="1361"/>
                </a:cxn>
                <a:cxn ang="0">
                  <a:pos x="796" y="1121"/>
                </a:cxn>
                <a:cxn ang="0">
                  <a:pos x="682" y="899"/>
                </a:cxn>
                <a:cxn ang="0">
                  <a:pos x="562" y="689"/>
                </a:cxn>
                <a:cxn ang="0">
                  <a:pos x="431" y="498"/>
                </a:cxn>
                <a:cxn ang="0">
                  <a:pos x="293" y="318"/>
                </a:cxn>
                <a:cxn ang="0">
                  <a:pos x="150" y="15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38" y="150"/>
                </a:cxn>
                <a:cxn ang="0">
                  <a:pos x="275" y="318"/>
                </a:cxn>
                <a:cxn ang="0">
                  <a:pos x="413" y="498"/>
                </a:cxn>
                <a:cxn ang="0">
                  <a:pos x="545" y="689"/>
                </a:cxn>
                <a:cxn ang="0">
                  <a:pos x="670" y="899"/>
                </a:cxn>
                <a:cxn ang="0">
                  <a:pos x="778" y="1121"/>
                </a:cxn>
                <a:cxn ang="0">
                  <a:pos x="873" y="1361"/>
                </a:cxn>
                <a:cxn ang="0">
                  <a:pos x="909" y="1487"/>
                </a:cxn>
                <a:cxn ang="0">
                  <a:pos x="945" y="1619"/>
                </a:cxn>
                <a:cxn ang="0">
                  <a:pos x="963" y="1702"/>
                </a:cxn>
                <a:cxn ang="0">
                  <a:pos x="981" y="1786"/>
                </a:cxn>
                <a:cxn ang="0">
                  <a:pos x="981" y="1786"/>
                </a:cxn>
              </a:cxnLst>
              <a:rect l="0" t="0" r="r" b="b"/>
              <a:pathLst>
                <a:path w="981" h="1786">
                  <a:moveTo>
                    <a:pt x="981" y="1786"/>
                  </a:moveTo>
                  <a:lnTo>
                    <a:pt x="981" y="1720"/>
                  </a:lnTo>
                  <a:lnTo>
                    <a:pt x="969" y="1666"/>
                  </a:lnTo>
                  <a:lnTo>
                    <a:pt x="957" y="1613"/>
                  </a:lnTo>
                  <a:lnTo>
                    <a:pt x="921" y="1487"/>
                  </a:lnTo>
                  <a:lnTo>
                    <a:pt x="885" y="1361"/>
                  </a:lnTo>
                  <a:lnTo>
                    <a:pt x="796" y="1121"/>
                  </a:lnTo>
                  <a:lnTo>
                    <a:pt x="682" y="899"/>
                  </a:lnTo>
                  <a:lnTo>
                    <a:pt x="562" y="689"/>
                  </a:lnTo>
                  <a:lnTo>
                    <a:pt x="431" y="498"/>
                  </a:lnTo>
                  <a:lnTo>
                    <a:pt x="293" y="318"/>
                  </a:lnTo>
                  <a:lnTo>
                    <a:pt x="150" y="15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38" y="150"/>
                  </a:lnTo>
                  <a:lnTo>
                    <a:pt x="275" y="318"/>
                  </a:lnTo>
                  <a:lnTo>
                    <a:pt x="413" y="498"/>
                  </a:lnTo>
                  <a:lnTo>
                    <a:pt x="545" y="689"/>
                  </a:lnTo>
                  <a:lnTo>
                    <a:pt x="670" y="899"/>
                  </a:lnTo>
                  <a:lnTo>
                    <a:pt x="778" y="1121"/>
                  </a:lnTo>
                  <a:lnTo>
                    <a:pt x="873" y="1361"/>
                  </a:lnTo>
                  <a:lnTo>
                    <a:pt x="909" y="1487"/>
                  </a:lnTo>
                  <a:lnTo>
                    <a:pt x="945" y="1619"/>
                  </a:lnTo>
                  <a:lnTo>
                    <a:pt x="963" y="1702"/>
                  </a:lnTo>
                  <a:lnTo>
                    <a:pt x="981" y="1786"/>
                  </a:lnTo>
                  <a:lnTo>
                    <a:pt x="981" y="178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39" name="Freeform 23"/>
            <p:cNvSpPr>
              <a:spLocks/>
            </p:cNvSpPr>
            <p:nvPr/>
          </p:nvSpPr>
          <p:spPr bwMode="hidden">
            <a:xfrm>
              <a:off x="5041" y="0"/>
              <a:ext cx="719" cy="845"/>
            </a:xfrm>
            <a:custGeom>
              <a:avLst/>
              <a:gdLst/>
              <a:ahLst/>
              <a:cxnLst>
                <a:cxn ang="0">
                  <a:pos x="717" y="845"/>
                </a:cxn>
                <a:cxn ang="0">
                  <a:pos x="717" y="821"/>
                </a:cxn>
                <a:cxn ang="0">
                  <a:pos x="574" y="605"/>
                </a:cxn>
                <a:cxn ang="0">
                  <a:pos x="406" y="396"/>
                </a:cxn>
                <a:cxn ang="0">
                  <a:pos x="221" y="192"/>
                </a:cxn>
                <a:cxn ang="0">
                  <a:pos x="17" y="0"/>
                </a:cxn>
                <a:cxn ang="0">
                  <a:pos x="0" y="0"/>
                </a:cxn>
                <a:cxn ang="0">
                  <a:pos x="209" y="198"/>
                </a:cxn>
                <a:cxn ang="0">
                  <a:pos x="400" y="408"/>
                </a:cxn>
                <a:cxn ang="0">
                  <a:pos x="568" y="623"/>
                </a:cxn>
                <a:cxn ang="0">
                  <a:pos x="717" y="845"/>
                </a:cxn>
                <a:cxn ang="0">
                  <a:pos x="717" y="845"/>
                </a:cxn>
              </a:cxnLst>
              <a:rect l="0" t="0" r="r" b="b"/>
              <a:pathLst>
                <a:path w="717" h="845">
                  <a:moveTo>
                    <a:pt x="717" y="845"/>
                  </a:moveTo>
                  <a:lnTo>
                    <a:pt x="717" y="821"/>
                  </a:lnTo>
                  <a:lnTo>
                    <a:pt x="574" y="605"/>
                  </a:lnTo>
                  <a:lnTo>
                    <a:pt x="406" y="396"/>
                  </a:lnTo>
                  <a:lnTo>
                    <a:pt x="221" y="192"/>
                  </a:lnTo>
                  <a:lnTo>
                    <a:pt x="17" y="0"/>
                  </a:lnTo>
                  <a:lnTo>
                    <a:pt x="0" y="0"/>
                  </a:lnTo>
                  <a:lnTo>
                    <a:pt x="209" y="198"/>
                  </a:lnTo>
                  <a:lnTo>
                    <a:pt x="400" y="408"/>
                  </a:lnTo>
                  <a:lnTo>
                    <a:pt x="568" y="623"/>
                  </a:lnTo>
                  <a:lnTo>
                    <a:pt x="717" y="845"/>
                  </a:lnTo>
                  <a:lnTo>
                    <a:pt x="717" y="84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0" name="Freeform 24"/>
            <p:cNvSpPr>
              <a:spLocks/>
            </p:cNvSpPr>
            <p:nvPr/>
          </p:nvSpPr>
          <p:spPr bwMode="hidden">
            <a:xfrm>
              <a:off x="5352" y="0"/>
              <a:ext cx="408" cy="414"/>
            </a:xfrm>
            <a:custGeom>
              <a:avLst/>
              <a:gdLst/>
              <a:ahLst/>
              <a:cxnLst>
                <a:cxn ang="0">
                  <a:pos x="407" y="414"/>
                </a:cxn>
                <a:cxn ang="0">
                  <a:pos x="407" y="396"/>
                </a:cxn>
                <a:cxn ang="0">
                  <a:pos x="222" y="192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108" y="102"/>
                </a:cxn>
                <a:cxn ang="0">
                  <a:pos x="216" y="204"/>
                </a:cxn>
                <a:cxn ang="0">
                  <a:pos x="407" y="414"/>
                </a:cxn>
                <a:cxn ang="0">
                  <a:pos x="407" y="414"/>
                </a:cxn>
              </a:cxnLst>
              <a:rect l="0" t="0" r="r" b="b"/>
              <a:pathLst>
                <a:path w="407" h="414">
                  <a:moveTo>
                    <a:pt x="407" y="414"/>
                  </a:moveTo>
                  <a:lnTo>
                    <a:pt x="407" y="396"/>
                  </a:lnTo>
                  <a:lnTo>
                    <a:pt x="222" y="192"/>
                  </a:lnTo>
                  <a:lnTo>
                    <a:pt x="12" y="0"/>
                  </a:lnTo>
                  <a:lnTo>
                    <a:pt x="0" y="0"/>
                  </a:lnTo>
                  <a:lnTo>
                    <a:pt x="108" y="102"/>
                  </a:lnTo>
                  <a:lnTo>
                    <a:pt x="216" y="204"/>
                  </a:lnTo>
                  <a:lnTo>
                    <a:pt x="407" y="414"/>
                  </a:lnTo>
                  <a:lnTo>
                    <a:pt x="407" y="4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1" name="Freeform 25"/>
            <p:cNvSpPr>
              <a:spLocks/>
            </p:cNvSpPr>
            <p:nvPr/>
          </p:nvSpPr>
          <p:spPr bwMode="hidden">
            <a:xfrm>
              <a:off x="6" y="0"/>
              <a:ext cx="858" cy="1409"/>
            </a:xfrm>
            <a:custGeom>
              <a:avLst/>
              <a:gdLst/>
              <a:ahLst/>
              <a:cxnLst>
                <a:cxn ang="0">
                  <a:pos x="0" y="1361"/>
                </a:cxn>
                <a:cxn ang="0">
                  <a:pos x="0" y="1409"/>
                </a:cxn>
                <a:cxn ang="0">
                  <a:pos x="54" y="1211"/>
                </a:cxn>
                <a:cxn ang="0">
                  <a:pos x="126" y="1013"/>
                </a:cxn>
                <a:cxn ang="0">
                  <a:pos x="215" y="827"/>
                </a:cxn>
                <a:cxn ang="0">
                  <a:pos x="311" y="647"/>
                </a:cxn>
                <a:cxn ang="0">
                  <a:pos x="431" y="474"/>
                </a:cxn>
                <a:cxn ang="0">
                  <a:pos x="556" y="312"/>
                </a:cxn>
                <a:cxn ang="0">
                  <a:pos x="700" y="150"/>
                </a:cxn>
                <a:cxn ang="0">
                  <a:pos x="855" y="0"/>
                </a:cxn>
                <a:cxn ang="0">
                  <a:pos x="837" y="0"/>
                </a:cxn>
                <a:cxn ang="0">
                  <a:pos x="688" y="144"/>
                </a:cxn>
                <a:cxn ang="0">
                  <a:pos x="550" y="300"/>
                </a:cxn>
                <a:cxn ang="0">
                  <a:pos x="425" y="462"/>
                </a:cxn>
                <a:cxn ang="0">
                  <a:pos x="311" y="629"/>
                </a:cxn>
                <a:cxn ang="0">
                  <a:pos x="215" y="803"/>
                </a:cxn>
                <a:cxn ang="0">
                  <a:pos x="132" y="983"/>
                </a:cxn>
                <a:cxn ang="0">
                  <a:pos x="60" y="1169"/>
                </a:cxn>
                <a:cxn ang="0">
                  <a:pos x="0" y="1361"/>
                </a:cxn>
                <a:cxn ang="0">
                  <a:pos x="0" y="1361"/>
                </a:cxn>
              </a:cxnLst>
              <a:rect l="0" t="0" r="r" b="b"/>
              <a:pathLst>
                <a:path w="855" h="1409">
                  <a:moveTo>
                    <a:pt x="0" y="1361"/>
                  </a:moveTo>
                  <a:lnTo>
                    <a:pt x="0" y="1409"/>
                  </a:lnTo>
                  <a:lnTo>
                    <a:pt x="54" y="1211"/>
                  </a:lnTo>
                  <a:lnTo>
                    <a:pt x="126" y="1013"/>
                  </a:lnTo>
                  <a:lnTo>
                    <a:pt x="215" y="827"/>
                  </a:lnTo>
                  <a:lnTo>
                    <a:pt x="311" y="647"/>
                  </a:lnTo>
                  <a:lnTo>
                    <a:pt x="431" y="474"/>
                  </a:lnTo>
                  <a:lnTo>
                    <a:pt x="556" y="312"/>
                  </a:lnTo>
                  <a:lnTo>
                    <a:pt x="700" y="150"/>
                  </a:lnTo>
                  <a:lnTo>
                    <a:pt x="855" y="0"/>
                  </a:lnTo>
                  <a:lnTo>
                    <a:pt x="837" y="0"/>
                  </a:lnTo>
                  <a:lnTo>
                    <a:pt x="688" y="144"/>
                  </a:lnTo>
                  <a:lnTo>
                    <a:pt x="550" y="300"/>
                  </a:lnTo>
                  <a:lnTo>
                    <a:pt x="425" y="462"/>
                  </a:lnTo>
                  <a:lnTo>
                    <a:pt x="311" y="629"/>
                  </a:lnTo>
                  <a:lnTo>
                    <a:pt x="215" y="803"/>
                  </a:lnTo>
                  <a:lnTo>
                    <a:pt x="132" y="983"/>
                  </a:lnTo>
                  <a:lnTo>
                    <a:pt x="60" y="1169"/>
                  </a:lnTo>
                  <a:lnTo>
                    <a:pt x="0" y="1361"/>
                  </a:lnTo>
                  <a:lnTo>
                    <a:pt x="0" y="1361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2" name="Freeform 26"/>
            <p:cNvSpPr>
              <a:spLocks/>
            </p:cNvSpPr>
            <p:nvPr/>
          </p:nvSpPr>
          <p:spPr bwMode="hidden">
            <a:xfrm>
              <a:off x="6" y="0"/>
              <a:ext cx="588" cy="599"/>
            </a:xfrm>
            <a:custGeom>
              <a:avLst/>
              <a:gdLst/>
              <a:ahLst/>
              <a:cxnLst>
                <a:cxn ang="0">
                  <a:pos x="586" y="0"/>
                </a:cxn>
                <a:cxn ang="0">
                  <a:pos x="568" y="0"/>
                </a:cxn>
                <a:cxn ang="0">
                  <a:pos x="407" y="132"/>
                </a:cxn>
                <a:cxn ang="0">
                  <a:pos x="257" y="270"/>
                </a:cxn>
                <a:cxn ang="0">
                  <a:pos x="120" y="420"/>
                </a:cxn>
                <a:cxn ang="0">
                  <a:pos x="0" y="575"/>
                </a:cxn>
                <a:cxn ang="0">
                  <a:pos x="0" y="599"/>
                </a:cxn>
                <a:cxn ang="0">
                  <a:pos x="120" y="432"/>
                </a:cxn>
                <a:cxn ang="0">
                  <a:pos x="257" y="282"/>
                </a:cxn>
                <a:cxn ang="0">
                  <a:pos x="413" y="138"/>
                </a:cxn>
                <a:cxn ang="0">
                  <a:pos x="586" y="0"/>
                </a:cxn>
                <a:cxn ang="0">
                  <a:pos x="586" y="0"/>
                </a:cxn>
              </a:cxnLst>
              <a:rect l="0" t="0" r="r" b="b"/>
              <a:pathLst>
                <a:path w="586" h="599">
                  <a:moveTo>
                    <a:pt x="586" y="0"/>
                  </a:moveTo>
                  <a:lnTo>
                    <a:pt x="568" y="0"/>
                  </a:lnTo>
                  <a:lnTo>
                    <a:pt x="407" y="132"/>
                  </a:lnTo>
                  <a:lnTo>
                    <a:pt x="257" y="270"/>
                  </a:lnTo>
                  <a:lnTo>
                    <a:pt x="120" y="420"/>
                  </a:lnTo>
                  <a:lnTo>
                    <a:pt x="0" y="575"/>
                  </a:lnTo>
                  <a:lnTo>
                    <a:pt x="0" y="599"/>
                  </a:lnTo>
                  <a:lnTo>
                    <a:pt x="120" y="432"/>
                  </a:lnTo>
                  <a:lnTo>
                    <a:pt x="257" y="282"/>
                  </a:lnTo>
                  <a:lnTo>
                    <a:pt x="413" y="138"/>
                  </a:lnTo>
                  <a:lnTo>
                    <a:pt x="586" y="0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3" name="Freeform 27"/>
            <p:cNvSpPr>
              <a:spLocks/>
            </p:cNvSpPr>
            <p:nvPr/>
          </p:nvSpPr>
          <p:spPr bwMode="hidden">
            <a:xfrm>
              <a:off x="6" y="0"/>
              <a:ext cx="270" cy="252"/>
            </a:xfrm>
            <a:custGeom>
              <a:avLst/>
              <a:gdLst/>
              <a:ahLst/>
              <a:cxnLst>
                <a:cxn ang="0">
                  <a:pos x="269" y="0"/>
                </a:cxn>
                <a:cxn ang="0">
                  <a:pos x="251" y="0"/>
                </a:cxn>
                <a:cxn ang="0">
                  <a:pos x="120" y="114"/>
                </a:cxn>
                <a:cxn ang="0">
                  <a:pos x="60" y="174"/>
                </a:cxn>
                <a:cxn ang="0">
                  <a:pos x="0" y="234"/>
                </a:cxn>
                <a:cxn ang="0">
                  <a:pos x="0" y="252"/>
                </a:cxn>
                <a:cxn ang="0">
                  <a:pos x="126" y="120"/>
                </a:cxn>
                <a:cxn ang="0">
                  <a:pos x="269" y="0"/>
                </a:cxn>
                <a:cxn ang="0">
                  <a:pos x="269" y="0"/>
                </a:cxn>
              </a:cxnLst>
              <a:rect l="0" t="0" r="r" b="b"/>
              <a:pathLst>
                <a:path w="269" h="252">
                  <a:moveTo>
                    <a:pt x="269" y="0"/>
                  </a:moveTo>
                  <a:lnTo>
                    <a:pt x="251" y="0"/>
                  </a:lnTo>
                  <a:lnTo>
                    <a:pt x="120" y="114"/>
                  </a:lnTo>
                  <a:lnTo>
                    <a:pt x="60" y="174"/>
                  </a:lnTo>
                  <a:lnTo>
                    <a:pt x="0" y="234"/>
                  </a:lnTo>
                  <a:lnTo>
                    <a:pt x="0" y="252"/>
                  </a:lnTo>
                  <a:lnTo>
                    <a:pt x="126" y="120"/>
                  </a:lnTo>
                  <a:lnTo>
                    <a:pt x="269" y="0"/>
                  </a:lnTo>
                  <a:lnTo>
                    <a:pt x="26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4" name="Line 28"/>
            <p:cNvSpPr>
              <a:spLocks noChangeShapeType="1"/>
            </p:cNvSpPr>
            <p:nvPr/>
          </p:nvSpPr>
          <p:spPr bwMode="hidden">
            <a:xfrm>
              <a:off x="1" y="2749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5" name="Line 29"/>
            <p:cNvSpPr>
              <a:spLocks noChangeShapeType="1"/>
            </p:cNvSpPr>
            <p:nvPr/>
          </p:nvSpPr>
          <p:spPr bwMode="hidden">
            <a:xfrm>
              <a:off x="1" y="2356"/>
              <a:ext cx="5758" cy="0"/>
            </a:xfrm>
            <a:prstGeom prst="line">
              <a:avLst/>
            </a:prstGeom>
            <a:noFill/>
            <a:ln w="1587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46" name="Line 30"/>
            <p:cNvSpPr>
              <a:spLocks noChangeShapeType="1"/>
            </p:cNvSpPr>
            <p:nvPr/>
          </p:nvSpPr>
          <p:spPr bwMode="hidden">
            <a:xfrm>
              <a:off x="1" y="3142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grpSp>
          <p:nvGrpSpPr>
            <p:cNvPr id="4" name="Group 31"/>
            <p:cNvGrpSpPr>
              <a:grpSpLocks/>
            </p:cNvGrpSpPr>
            <p:nvPr/>
          </p:nvGrpSpPr>
          <p:grpSpPr bwMode="auto">
            <a:xfrm>
              <a:off x="1" y="392"/>
              <a:ext cx="5758" cy="1571"/>
              <a:chOff x="1" y="392"/>
              <a:chExt cx="5758" cy="1571"/>
            </a:xfrm>
          </p:grpSpPr>
          <p:sp>
            <p:nvSpPr>
              <p:cNvPr id="86048" name="Line 32"/>
              <p:cNvSpPr>
                <a:spLocks noChangeShapeType="1"/>
              </p:cNvSpPr>
              <p:nvPr userDrawn="1"/>
            </p:nvSpPr>
            <p:spPr bwMode="hidden">
              <a:xfrm>
                <a:off x="1" y="784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49" name="Line 33"/>
              <p:cNvSpPr>
                <a:spLocks noChangeShapeType="1"/>
              </p:cNvSpPr>
              <p:nvPr userDrawn="1"/>
            </p:nvSpPr>
            <p:spPr bwMode="hidden">
              <a:xfrm>
                <a:off x="1" y="1963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50" name="Line 34"/>
              <p:cNvSpPr>
                <a:spLocks noChangeShapeType="1"/>
              </p:cNvSpPr>
              <p:nvPr userDrawn="1"/>
            </p:nvSpPr>
            <p:spPr bwMode="hidden">
              <a:xfrm>
                <a:off x="1" y="1570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51" name="Line 35"/>
              <p:cNvSpPr>
                <a:spLocks noChangeShapeType="1"/>
              </p:cNvSpPr>
              <p:nvPr userDrawn="1"/>
            </p:nvSpPr>
            <p:spPr bwMode="hidden">
              <a:xfrm>
                <a:off x="1" y="1177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  <p:sp>
            <p:nvSpPr>
              <p:cNvPr id="86052" name="Line 36"/>
              <p:cNvSpPr>
                <a:spLocks noChangeShapeType="1"/>
              </p:cNvSpPr>
              <p:nvPr userDrawn="1"/>
            </p:nvSpPr>
            <p:spPr bwMode="hidden">
              <a:xfrm>
                <a:off x="1" y="392"/>
                <a:ext cx="5758" cy="0"/>
              </a:xfrm>
              <a:prstGeom prst="line">
                <a:avLst/>
              </a:prstGeom>
              <a:noFill/>
              <a:ln w="15875">
                <a:solidFill>
                  <a:schemeClr val="bg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 algn="l" rtl="0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kern="1200">
                  <a:solidFill>
                    <a:srgbClr val="FFFFFF"/>
                  </a:solidFill>
                  <a:latin typeface="Verdana" pitchFamily="34" charset="0"/>
                  <a:ea typeface="宋体" charset="-122"/>
                  <a:cs typeface="+mn-cs"/>
                </a:endParaRPr>
              </a:p>
            </p:txBody>
          </p:sp>
        </p:grpSp>
        <p:sp>
          <p:nvSpPr>
            <p:cNvPr id="86053" name="Line 37"/>
            <p:cNvSpPr>
              <a:spLocks noChangeShapeType="1"/>
            </p:cNvSpPr>
            <p:nvPr/>
          </p:nvSpPr>
          <p:spPr bwMode="hidden">
            <a:xfrm>
              <a:off x="1" y="3928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  <p:sp>
          <p:nvSpPr>
            <p:cNvPr id="86054" name="Line 38"/>
            <p:cNvSpPr>
              <a:spLocks noChangeShapeType="1"/>
            </p:cNvSpPr>
            <p:nvPr/>
          </p:nvSpPr>
          <p:spPr bwMode="hidden">
            <a:xfrm>
              <a:off x="1" y="3535"/>
              <a:ext cx="5758" cy="0"/>
            </a:xfrm>
            <a:prstGeom prst="line">
              <a:avLst/>
            </a:prstGeom>
            <a:noFill/>
            <a:ln w="15875">
              <a:solidFill>
                <a:schemeClr val="bg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algn="l" rtl="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endParaRPr>
            </a:p>
          </p:txBody>
        </p:sp>
      </p:grpSp>
      <p:sp>
        <p:nvSpPr>
          <p:cNvPr id="86055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6056" name="Rectangle 4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6057" name="Rectangle 4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6058" name="Rectangle 4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</a:pPr>
            <a:fld id="{96840F26-2C16-42FC-A02F-FC17BF856955}" type="slidenum">
              <a:rPr lang="en-US" altLang="zh-CN" kern="1200">
                <a:solidFill>
                  <a:srgbClr val="FFFFFF"/>
                </a:solidFill>
                <a:latin typeface="Verdana" pitchFamily="34" charset="0"/>
                <a:ea typeface="宋体" charset="-122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 kern="1200">
              <a:solidFill>
                <a:srgbClr val="FFFFFF"/>
              </a:solidFill>
              <a:latin typeface="Verdana" pitchFamily="34" charset="0"/>
              <a:ea typeface="宋体" charset="-122"/>
              <a:cs typeface="+mn-cs"/>
            </a:endParaRPr>
          </a:p>
        </p:txBody>
      </p:sp>
      <p:sp>
        <p:nvSpPr>
          <p:cNvPr id="86059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33CC"/>
              </a:solidFill>
            </a:endParaRPr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62C40F-406A-43CC-A8B1-3AA39048DBF5}" type="slidenum">
              <a:rPr lang="en-US" altLang="zh-CN">
                <a:solidFill>
                  <a:srgbClr val="0033CC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100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ht8820051029172335890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2320"/>
            <a:ext cx="9144000" cy="56409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15816" y="3272808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n>
                  <a:solidFill>
                    <a:schemeClr val="accent2"/>
                  </a:solidFill>
                </a:ln>
                <a:solidFill>
                  <a:srgbClr val="FFC000"/>
                </a:solidFill>
                <a:latin typeface="华文新魏" pitchFamily="2" charset="-122"/>
                <a:ea typeface="华文新魏" pitchFamily="2" charset="-122"/>
              </a:rPr>
              <a:t>秋思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Rectangle 3"/>
          <p:cNvSpPr>
            <a:spLocks noChangeArrowheads="1"/>
          </p:cNvSpPr>
          <p:nvPr/>
        </p:nvSpPr>
        <p:spPr bwMode="auto">
          <a:xfrm>
            <a:off x="971600" y="1772816"/>
            <a:ext cx="6131619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kern="1200" dirty="0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</a:rPr>
              <a:t>    范仲淹，字希文。北宋政治家，文学家。</a:t>
            </a:r>
            <a:r>
              <a:rPr kumimoji="1" lang="zh-CN" altLang="en-US" sz="2800" b="1" kern="1200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他在陕西守卫边疆多年。政治上，他主张革新，为守旧派阻挠；他的词，写边塞生活，苍凉悲壮，慷慨生哀；写羁旅生活，缠绵深致，脍炙人口。</a:t>
            </a:r>
            <a:endParaRPr kumimoji="1" lang="en-US" altLang="zh-CN" sz="2800" b="1" kern="1200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81188" y="572487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latin typeface="华文行楷" pitchFamily="2" charset="-122"/>
                <a:ea typeface="华文行楷" pitchFamily="2" charset="-122"/>
              </a:rPr>
              <a:t>范仲淹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79512" y="548680"/>
            <a:ext cx="84604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2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苏幕遮 </a:t>
            </a: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　　　范仲淹 （北宋）</a:t>
            </a: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　　  碧云天，黄叶地，秋色连波，波上寒烟翠。山映斜阳天接水，芳草无情，更在斜阳外。 </a:t>
            </a:r>
          </a:p>
          <a:p>
            <a:pPr algn="ctr"/>
            <a:r>
              <a:rPr lang="zh-CN" altLang="en-US" sz="32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　　  黯乡魂，追旅思。夜夜除非，好梦留人睡。明月楼高休独倚，酒入愁肠，化作相思泪。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11560" y="422108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36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岳阳楼记</a:t>
            </a:r>
            <a:r>
              <a:rPr lang="en-US" altLang="zh-CN" sz="36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36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：</a:t>
            </a:r>
            <a:endParaRPr lang="en-US" altLang="zh-CN" sz="3600" dirty="0">
              <a:solidFill>
                <a:srgbClr val="0033CC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3600" dirty="0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先天下之忧而忧，后天下之乐而乐。</a:t>
            </a:r>
          </a:p>
        </p:txBody>
      </p:sp>
    </p:spTree>
    <p:extLst>
      <p:ext uri="{BB962C8B-B14F-4D97-AF65-F5344CB8AC3E}">
        <p14:creationId xmlns:p14="http://schemas.microsoft.com/office/powerpoint/2010/main" val="243824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1027"/>
          <p:cNvSpPr txBox="1">
            <a:spLocks noChangeArrowheads="1"/>
          </p:cNvSpPr>
          <p:nvPr/>
        </p:nvSpPr>
        <p:spPr bwMode="auto">
          <a:xfrm>
            <a:off x="6732240" y="836712"/>
            <a:ext cx="1415772" cy="522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8000" b="1" kern="1200" dirty="0">
                <a:solidFill>
                  <a:srgbClr val="000099"/>
                </a:solidFill>
                <a:latin typeface="华文行楷" pitchFamily="2" charset="-122"/>
                <a:ea typeface="华文行楷" pitchFamily="2" charset="-122"/>
              </a:rPr>
              <a:t>范仲淹</a:t>
            </a:r>
          </a:p>
        </p:txBody>
      </p:sp>
      <p:sp>
        <p:nvSpPr>
          <p:cNvPr id="20484" name="Text Box 1028"/>
          <p:cNvSpPr txBox="1">
            <a:spLocks noChangeArrowheads="1"/>
          </p:cNvSpPr>
          <p:nvPr/>
        </p:nvSpPr>
        <p:spPr bwMode="auto">
          <a:xfrm>
            <a:off x="539552" y="427037"/>
            <a:ext cx="60198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    前面我们所学的表现范仲淹政治理想的散文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《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岳阳楼记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》,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写于他被贬谪的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1046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年，而就在他被贬谪的前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4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年（</a:t>
            </a:r>
            <a:r>
              <a:rPr kumimoji="1" lang="en-US" altLang="zh-CN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1040</a:t>
            </a: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年），还在塞外征战。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kern="1200" dirty="0">
                <a:solidFill>
                  <a:srgbClr val="0066CC"/>
                </a:solidFill>
                <a:latin typeface="华文行楷" pitchFamily="2" charset="-122"/>
                <a:ea typeface="华文行楷" pitchFamily="2" charset="-122"/>
              </a:rPr>
              <a:t>    作为有政治抱负的范仲淹，面对荒凉和艰苦，是一种怎样的感情呢？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endParaRPr kumimoji="1" lang="en-US" altLang="zh-CN" sz="3600" kern="1200" dirty="0">
              <a:solidFill>
                <a:srgbClr val="0066CC"/>
              </a:solidFill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220072" y="260648"/>
            <a:ext cx="3923928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秋思</a:t>
            </a:r>
            <a:endParaRPr kumimoji="1" lang="en-US" altLang="zh-CN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范仲淹（北宋）</a:t>
            </a:r>
            <a:endParaRPr kumimoji="1" lang="en-US" altLang="zh-CN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塞下秋来风景异，衡阳雁去无留意。四面边声连角起。千嶂里，长烟落日孤城闭。 </a:t>
            </a: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    浊酒一杯家万里，燕然未勒归无计。羌管悠悠霜满地。人不寐，将军白发征夫泪。</a:t>
            </a:r>
          </a:p>
        </p:txBody>
      </p:sp>
      <p:pic>
        <p:nvPicPr>
          <p:cNvPr id="3" name="图片 2" descr="更符合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0"/>
            <a:ext cx="5148063" cy="6982592"/>
          </a:xfrm>
          <a:prstGeom prst="rect">
            <a:avLst/>
          </a:prstGeom>
        </p:spPr>
      </p:pic>
      <p:pic>
        <p:nvPicPr>
          <p:cNvPr id="5" name="zmj-7623-22869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8424" y="59492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4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000505499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7605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44008" y="1556792"/>
            <a:ext cx="42839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C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行楷" pitchFamily="2" charset="-122"/>
                <a:ea typeface="华文行楷" pitchFamily="2" charset="-122"/>
              </a:rPr>
              <a:t>品读词的上阕，找</a:t>
            </a:r>
            <a:r>
              <a:rPr lang="zh-CN" altLang="en-US" sz="4800" dirty="0">
                <a:ln>
                  <a:solidFill>
                    <a:schemeClr val="bg1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华文行楷" pitchFamily="2" charset="-122"/>
                <a:ea typeface="华文行楷" pitchFamily="2" charset="-122"/>
              </a:rPr>
              <a:t>秋景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78412" y="358776"/>
            <a:ext cx="3995936" cy="64807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塞下秋来风景异，</a:t>
            </a:r>
            <a:endParaRPr kumimoji="1" lang="en-US" altLang="zh-CN" sz="3600" b="1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衡阳雁去无留意。</a:t>
            </a:r>
            <a:endParaRPr kumimoji="1" lang="en-US" altLang="zh-CN" sz="3600" b="1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四面边声连角起。</a:t>
            </a:r>
            <a:endParaRPr kumimoji="1" lang="en-US" altLang="zh-CN" sz="3600" b="1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千嶂里，</a:t>
            </a:r>
            <a:endParaRPr kumimoji="1" lang="en-US" altLang="zh-CN" sz="3600" b="1" dirty="0">
              <a:solidFill>
                <a:srgbClr val="000000"/>
              </a:solidFill>
              <a:latin typeface="华文行楷" pitchFamily="2" charset="-122"/>
              <a:ea typeface="华文行楷" pitchFamily="2" charset="-122"/>
            </a:endParaRPr>
          </a:p>
          <a:p>
            <a:pPr algn="ctr"/>
            <a:r>
              <a:rPr kumimoji="1" lang="zh-CN" altLang="en-US" sz="3600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长烟落日孤城闭</a:t>
            </a:r>
            <a:r>
              <a:rPr kumimoji="1" lang="zh-CN" altLang="en-US" b="1" dirty="0">
                <a:solidFill>
                  <a:srgbClr val="000000"/>
                </a:solidFill>
                <a:latin typeface="华文行楷" pitchFamily="2" charset="-122"/>
                <a:ea typeface="华文行楷" pitchFamily="2" charset="-122"/>
              </a:rPr>
              <a:t>。 </a:t>
            </a:r>
            <a:endParaRPr lang="zh-CN" altLang="en-US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3" name="图片 2" descr="ht882005102918574554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966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251520" y="332656"/>
            <a:ext cx="2736304" cy="18722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9600" dirty="0">
                <a:latin typeface="华文行楷" pitchFamily="2" charset="-122"/>
                <a:ea typeface="华文行楷" pitchFamily="2" charset="-122"/>
              </a:rPr>
              <a:t>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2708920"/>
            <a:ext cx="4084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衡阳雁去无留意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4005064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四面边声连角起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5229200"/>
            <a:ext cx="425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千嶂里，长烟落日孤城闭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347864" y="2780928"/>
            <a:ext cx="2160240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天气极寒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987824" y="3997384"/>
            <a:ext cx="6229200" cy="523220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风吼、马嘶、号角声，塞下特异的声音。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187180" y="5229200"/>
            <a:ext cx="4572000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战事吃紧、戒备森严的特殊背景。</a:t>
            </a:r>
          </a:p>
        </p:txBody>
      </p:sp>
      <p:sp>
        <p:nvSpPr>
          <p:cNvPr id="11" name="矩形 10"/>
          <p:cNvSpPr/>
          <p:nvPr/>
        </p:nvSpPr>
        <p:spPr>
          <a:xfrm>
            <a:off x="4412084" y="853261"/>
            <a:ext cx="48269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塞下</a:t>
            </a:r>
            <a:r>
              <a:rPr kumimoji="1" lang="zh-CN" altLang="en-US" sz="4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秋</a:t>
            </a:r>
            <a:r>
              <a:rPr kumimoji="1"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来风景</a:t>
            </a:r>
            <a:r>
              <a:rPr kumimoji="1" lang="zh-CN" altLang="en-US" sz="4800" b="1" dirty="0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</a:rPr>
              <a:t>异</a:t>
            </a:r>
            <a:r>
              <a:rPr kumimoji="1" lang="zh-CN" altLang="en-US" sz="4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6" grpId="0" animBg="1"/>
      <p:bldP spid="7" grpId="0" animBg="1"/>
      <p:bldP spid="8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99592" y="1484784"/>
            <a:ext cx="69847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    范仲淹于宋仁宗康定元年任陕西经略副使，守边四年，作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乐歌数阙。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1038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西夏昊称帝后，连年侵宋。由于积贫积弱，边防空虚，宋军一败于延州，再败于好水川，三败于定川寨。</a:t>
            </a:r>
            <a:r>
              <a:rPr kumimoji="1" lang="en-US" altLang="zh-CN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1040</a:t>
            </a:r>
            <a:r>
              <a:rPr kumimoji="1" lang="zh-CN" altLang="en-US" sz="2800" b="1" dirty="0">
                <a:solidFill>
                  <a:srgbClr val="0033CC"/>
                </a:solidFill>
                <a:latin typeface="楷体_GB2312" pitchFamily="49" charset="-122"/>
                <a:ea typeface="楷体_GB2312" pitchFamily="49" charset="-122"/>
              </a:rPr>
              <a:t>年，范仲淹自越州改任陕西经略副使兼知延州（今陕西延安）。延州是西夏出入关要冲，战后城寨焚掠殆尽，戍兵皆无壁垒，散处城中。此词即作于知延州时。</a:t>
            </a:r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原有数阕，皆以“塞下秋来”为首句，欧阳修尝称为“穷塞外之词”。但流传至今的却只有此词。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548680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背景资料</a:t>
            </a:r>
          </a:p>
        </p:txBody>
      </p:sp>
    </p:spTree>
    <p:extLst>
      <p:ext uri="{BB962C8B-B14F-4D97-AF65-F5344CB8AC3E}">
        <p14:creationId xmlns:p14="http://schemas.microsoft.com/office/powerpoint/2010/main" val="22358190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78412" y="358776"/>
            <a:ext cx="3995936" cy="64807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塞下秋来风景异，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衡阳雁去无留意。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四面边声连角起。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千嶂里，</a:t>
            </a:r>
            <a:endParaRPr kumimoji="1" lang="en-US" altLang="zh-CN" sz="3600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kumimoji="1" lang="zh-CN" altLang="en-US" sz="360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长烟落日孤城闭</a:t>
            </a:r>
            <a:r>
              <a:rPr kumimoji="1" lang="zh-CN" altLang="en-US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 </a:t>
            </a:r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" name="图片 2" descr="ht882005102918574554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60032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0"/>
            <a:ext cx="4860032" cy="6740307"/>
          </a:xfrm>
          <a:prstGeom prst="rect">
            <a:avLst/>
          </a:prstGeom>
          <a:solidFill>
            <a:srgbClr val="FFFFFF">
              <a:alpha val="62000"/>
            </a:srgbClr>
          </a:solidFill>
        </p:spPr>
        <p:txBody>
          <a:bodyPr wrap="square" rtlCol="0">
            <a:spAutoFit/>
          </a:bodyPr>
          <a:lstStyle/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  <a:p>
            <a:endParaRPr lang="en-US" altLang="zh-CN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1268760"/>
            <a:ext cx="3744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这些秋景有什么特点？带给人怎样的感觉？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576" y="2782669"/>
            <a:ext cx="3600400" cy="954107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荒凉、萧瑟、肃杀  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悲凉、孤寂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……</a:t>
            </a:r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89801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220072" y="260648"/>
            <a:ext cx="3923928" cy="587853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en-US" altLang="zh-CN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秋思</a:t>
            </a:r>
            <a:endParaRPr kumimoji="1" lang="en-US" altLang="zh-CN" sz="32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kumimoji="1" lang="zh-CN" altLang="en-US" sz="28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范仲淹（北宋）</a:t>
            </a:r>
            <a:endParaRPr kumimoji="1" lang="en-US" altLang="zh-CN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kumimoji="1" lang="zh-CN" altLang="en-US" sz="2800" b="1" dirty="0">
              <a:solidFill>
                <a:srgbClr val="000000"/>
              </a:solidFill>
              <a:latin typeface="楷体_GB2312" pitchFamily="49" charset="-122"/>
              <a:ea typeface="楷体_GB2312" pitchFamily="49" charset="-122"/>
            </a:endParaRP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    塞下秋来风景异，衡阳雁去无留意。四面边声连角起。千嶂里，长烟落日孤城闭。 </a:t>
            </a:r>
          </a:p>
          <a:p>
            <a:pPr algn="l"/>
            <a:r>
              <a:rPr kumimoji="1" lang="zh-CN" altLang="en-US" sz="3200" b="1" dirty="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    浊酒一杯家万里，燕然未勒归无计。羌管悠悠霜满地。人不寐，将军白发征夫泪。</a:t>
            </a:r>
          </a:p>
        </p:txBody>
      </p:sp>
      <p:pic>
        <p:nvPicPr>
          <p:cNvPr id="3" name="图片 2" descr="更符合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148063" cy="69825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908720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品下阙，悟情感</a:t>
            </a:r>
          </a:p>
        </p:txBody>
      </p:sp>
    </p:spTree>
    <p:extLst>
      <p:ext uri="{BB962C8B-B14F-4D97-AF65-F5344CB8AC3E}">
        <p14:creationId xmlns:p14="http://schemas.microsoft.com/office/powerpoint/2010/main" val="28731566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67544" y="548680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浊酒一杯家万里，燕然未勒归无计</a:t>
            </a:r>
          </a:p>
        </p:txBody>
      </p:sp>
      <p:sp>
        <p:nvSpPr>
          <p:cNvPr id="3" name="云形 2"/>
          <p:cNvSpPr/>
          <p:nvPr/>
        </p:nvSpPr>
        <p:spPr>
          <a:xfrm>
            <a:off x="971600" y="3501008"/>
            <a:ext cx="7848872" cy="22322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勒石燕然，用的是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后汉书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·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窦融列传</a:t>
            </a:r>
            <a:r>
              <a:rPr lang="en-US" altLang="zh-CN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rPr>
              <a:t>中的典故，东汉时窦宪率兵打败匈奴，一直追击到燕然山，刻石纪功而返。</a:t>
            </a:r>
            <a:endParaRPr lang="zh-CN" altLang="en-US" dirty="0">
              <a:solidFill>
                <a:schemeClr val="bg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55576" y="1556792"/>
            <a:ext cx="705678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全词的核心部分，揭示了自己和征人们的一种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矛盾心理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：他们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思念相距万里的家乡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，却无法回去，因为还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没有达到建立军功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、勒石燕然的目的。</a:t>
            </a:r>
          </a:p>
        </p:txBody>
      </p:sp>
      <p:sp>
        <p:nvSpPr>
          <p:cNvPr id="5" name="矩形 4"/>
          <p:cNvSpPr/>
          <p:nvPr/>
        </p:nvSpPr>
        <p:spPr>
          <a:xfrm>
            <a:off x="467544" y="548680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一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杯家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万</a:t>
            </a: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里，燕然未勒归无</a:t>
            </a: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计</a:t>
            </a:r>
            <a:endParaRPr lang="zh-CN" altLang="en-US" sz="36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7544" y="548680"/>
            <a:ext cx="8676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latin typeface="楷体_GB2312" pitchFamily="49" charset="-122"/>
                <a:ea typeface="楷体_GB2312" pitchFamily="49" charset="-122"/>
              </a:rPr>
              <a:t>浊酒一杯家万里，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燕然未勒</a:t>
            </a:r>
            <a:r>
              <a:rPr lang="zh-CN" altLang="en-US" sz="3600" b="1" dirty="0">
                <a:solidFill>
                  <a:srgbClr val="92D050"/>
                </a:solidFill>
                <a:latin typeface="黑体" pitchFamily="49" charset="-122"/>
                <a:ea typeface="黑体" pitchFamily="49" charset="-122"/>
              </a:rPr>
              <a:t>归无计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572000" y="83671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羌管</a:t>
            </a:r>
            <a:r>
              <a:rPr lang="zh-CN" altLang="en-US" sz="36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悠悠霜</a:t>
            </a:r>
            <a:r>
              <a:rPr lang="zh-CN" altLang="en-US" sz="36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满地</a:t>
            </a:r>
          </a:p>
        </p:txBody>
      </p:sp>
      <p:sp>
        <p:nvSpPr>
          <p:cNvPr id="4" name="矩形 3"/>
          <p:cNvSpPr/>
          <p:nvPr/>
        </p:nvSpPr>
        <p:spPr>
          <a:xfrm>
            <a:off x="4572000" y="2204864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夜寒霜浓，又传来了悠悠羌笛之声，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更加重了征人愁思</a:t>
            </a:r>
            <a:r>
              <a:rPr lang="zh-CN" altLang="en-US" sz="2800" b="1" dirty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endParaRPr lang="zh-CN" altLang="en-US" dirty="0"/>
          </a:p>
        </p:txBody>
      </p:sp>
      <p:pic>
        <p:nvPicPr>
          <p:cNvPr id="5" name="图片 4" descr="更符合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571999" cy="6982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忘忧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6056" cy="7096125"/>
          </a:xfrm>
          <a:prstGeom prst="rect">
            <a:avLst/>
          </a:prstGeom>
          <a:noFill/>
        </p:spPr>
      </p:pic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2057400" y="365125"/>
            <a:ext cx="1281113" cy="9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l"/>
            <a:endParaRPr kumimoji="1" lang="zh-CN" altLang="zh-CN" sz="7200" b="0" noProof="1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6732240" y="404664"/>
            <a:ext cx="109855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将军白发征夫泪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5415265" y="968227"/>
            <a:ext cx="1107996" cy="26122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人</a:t>
            </a:r>
            <a:r>
              <a:rPr kumimoji="1" lang="zh-CN" altLang="en-US" sz="6000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ea typeface="华文行楷" pitchFamily="2" charset="-122"/>
              </a:rPr>
              <a:t>不寐</a:t>
            </a:r>
          </a:p>
        </p:txBody>
      </p:sp>
      <p:sp>
        <p:nvSpPr>
          <p:cNvPr id="98310" name="WordArt 6"/>
          <p:cNvSpPr>
            <a:spLocks noChangeArrowheads="1" noChangeShapeType="1" noTextEdit="1"/>
          </p:cNvSpPr>
          <p:nvPr/>
        </p:nvSpPr>
        <p:spPr bwMode="auto">
          <a:xfrm>
            <a:off x="1066800" y="1524000"/>
            <a:ext cx="2286000" cy="12954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壮志难酬</a:t>
            </a:r>
          </a:p>
        </p:txBody>
      </p:sp>
      <p:sp>
        <p:nvSpPr>
          <p:cNvPr id="98311" name="WordArt 7"/>
          <p:cNvSpPr>
            <a:spLocks noChangeArrowheads="1" noChangeShapeType="1" noTextEdit="1"/>
          </p:cNvSpPr>
          <p:nvPr/>
        </p:nvSpPr>
        <p:spPr bwMode="auto">
          <a:xfrm>
            <a:off x="1524000" y="4191000"/>
            <a:ext cx="2362200" cy="16002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r>
              <a:rPr lang="zh-CN" altLang="en-US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/>
                <a:ea typeface="宋体"/>
              </a:rPr>
              <a:t>思乡忧国</a:t>
            </a:r>
          </a:p>
        </p:txBody>
      </p:sp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1219200" y="685800"/>
            <a:ext cx="17684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rPr>
              <a:t>感慨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424" y="3429000"/>
            <a:ext cx="10668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8313" name="Text Box 9"/>
          <p:cNvSpPr txBox="1">
            <a:spLocks noChangeArrowheads="1"/>
          </p:cNvSpPr>
          <p:nvPr/>
        </p:nvSpPr>
        <p:spPr bwMode="auto">
          <a:xfrm>
            <a:off x="1524000" y="3429000"/>
            <a:ext cx="17081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6000" dirty="0">
                <a:solidFill>
                  <a:schemeClr val="tx1"/>
                </a:solidFill>
                <a:latin typeface="Times New Roman" pitchFamily="18" charset="0"/>
                <a:ea typeface="华文行楷" pitchFamily="2" charset="-122"/>
              </a:rPr>
              <a:t>情怀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/>
      <p:bldP spid="98309" grpId="0"/>
      <p:bldP spid="98310" grpId="0"/>
      <p:bldP spid="98311" grpId="1"/>
      <p:bldP spid="98312" grpId="0"/>
      <p:bldP spid="983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ht8820051029185745540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94"/>
            <a:ext cx="10214320" cy="6834213"/>
          </a:xfrm>
          <a:prstGeom prst="rect">
            <a:avLst/>
          </a:prstGeom>
          <a:ln>
            <a:solidFill>
              <a:schemeClr val="accent4">
                <a:lumMod val="25000"/>
              </a:schemeClr>
            </a:solidFill>
          </a:ln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90599" y="914400"/>
            <a:ext cx="936313" cy="4116388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8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渔家傲</a:t>
            </a:r>
            <a:r>
              <a:rPr kumimoji="1" lang="zh-CN" altLang="en-US" sz="40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  <a:hlinkClick r:id="rId3" action="ppaction://hlinksldjump"/>
              </a:rPr>
              <a:t>范仲淹</a:t>
            </a:r>
            <a:endParaRPr kumimoji="1" lang="zh-CN" altLang="en-US" sz="4000" b="1" kern="1200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438399" y="1219200"/>
            <a:ext cx="2468461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上阕写景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4572000" y="381000"/>
            <a:ext cx="2298222" cy="2443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衡阳雁去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边声连起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千嶂孤城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长烟落日</a:t>
            </a:r>
          </a:p>
        </p:txBody>
      </p:sp>
      <p:sp>
        <p:nvSpPr>
          <p:cNvPr id="19461" name="AutoShape 5"/>
          <p:cNvSpPr>
            <a:spLocks/>
          </p:cNvSpPr>
          <p:nvPr/>
        </p:nvSpPr>
        <p:spPr bwMode="auto">
          <a:xfrm>
            <a:off x="4343399" y="685800"/>
            <a:ext cx="340477" cy="2209800"/>
          </a:xfrm>
          <a:prstGeom prst="leftBrace">
            <a:avLst>
              <a:gd name="adj1" fmla="val 60417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2" name="AutoShape 6"/>
          <p:cNvSpPr>
            <a:spLocks/>
          </p:cNvSpPr>
          <p:nvPr/>
        </p:nvSpPr>
        <p:spPr bwMode="auto">
          <a:xfrm>
            <a:off x="6553199" y="685800"/>
            <a:ext cx="85119" cy="2286000"/>
          </a:xfrm>
          <a:prstGeom prst="rightBrace">
            <a:avLst>
              <a:gd name="adj1" fmla="val 250000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6705600" y="990600"/>
            <a:ext cx="2042864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渲染荒凉萧瑟气氛</a:t>
            </a:r>
            <a:r>
              <a:rPr kumimoji="1" lang="zh-CN" altLang="en-US" sz="32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                     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2362200" y="3962400"/>
            <a:ext cx="229822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下阕抒情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2971799" y="1897063"/>
            <a:ext cx="851193" cy="650875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异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4419599" y="3068638"/>
            <a:ext cx="2979177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家万里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 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归无计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羌管悠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霜满地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燕然未勒</a:t>
            </a:r>
          </a:p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不寐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白发</a:t>
            </a:r>
            <a:r>
              <a:rPr kumimoji="1" lang="en-US" altLang="zh-CN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-</a:t>
            </a: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泪</a:t>
            </a:r>
          </a:p>
        </p:txBody>
      </p:sp>
      <p:sp>
        <p:nvSpPr>
          <p:cNvPr id="19467" name="AutoShape 11"/>
          <p:cNvSpPr>
            <a:spLocks/>
          </p:cNvSpPr>
          <p:nvPr/>
        </p:nvSpPr>
        <p:spPr bwMode="auto">
          <a:xfrm>
            <a:off x="4190999" y="3505200"/>
            <a:ext cx="340477" cy="1600200"/>
          </a:xfrm>
          <a:prstGeom prst="leftBrace">
            <a:avLst>
              <a:gd name="adj1" fmla="val 43750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8" name="AutoShape 12"/>
          <p:cNvSpPr>
            <a:spLocks/>
          </p:cNvSpPr>
          <p:nvPr/>
        </p:nvSpPr>
        <p:spPr bwMode="auto">
          <a:xfrm>
            <a:off x="6857999" y="3505200"/>
            <a:ext cx="340477" cy="1676400"/>
          </a:xfrm>
          <a:prstGeom prst="rightBrace">
            <a:avLst>
              <a:gd name="adj1" fmla="val 45833"/>
              <a:gd name="adj2" fmla="val 50000"/>
            </a:avLst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7162800" y="3649663"/>
            <a:ext cx="2042864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8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抒发思乡报国之情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2971799" y="4724400"/>
            <a:ext cx="936313" cy="711200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4000" b="1" kern="120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泪</a:t>
            </a: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>
            <a:off x="3352799" y="2667000"/>
            <a:ext cx="45719" cy="19050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2743199" y="2590800"/>
            <a:ext cx="59583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24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借景抒情</a:t>
            </a:r>
          </a:p>
        </p:txBody>
      </p:sp>
      <p:sp>
        <p:nvSpPr>
          <p:cNvPr id="19473" name="Line 17"/>
          <p:cNvSpPr>
            <a:spLocks noChangeShapeType="1"/>
          </p:cNvSpPr>
          <p:nvPr/>
        </p:nvSpPr>
        <p:spPr bwMode="auto">
          <a:xfrm>
            <a:off x="8000999" y="1981200"/>
            <a:ext cx="45719" cy="17526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4" name="Text Box 18"/>
          <p:cNvSpPr txBox="1">
            <a:spLocks noChangeArrowheads="1"/>
          </p:cNvSpPr>
          <p:nvPr/>
        </p:nvSpPr>
        <p:spPr bwMode="auto">
          <a:xfrm>
            <a:off x="3240088" y="5791200"/>
            <a:ext cx="6071846" cy="646331"/>
          </a:xfrm>
          <a:prstGeom prst="rect">
            <a:avLst/>
          </a:prstGeom>
          <a:noFill/>
          <a:ln w="9525">
            <a:solidFill>
              <a:schemeClr val="accent4">
                <a:lumMod val="25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 rtl="0" fontAlgn="base">
              <a:spcBef>
                <a:spcPct val="50000"/>
              </a:spcBef>
              <a:spcAft>
                <a:spcPct val="0"/>
              </a:spcAft>
            </a:pPr>
            <a:r>
              <a:rPr kumimoji="1" lang="zh-CN" altLang="en-US" sz="3600" b="1" kern="1200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苍凉悲壮         沉郁雄浑</a:t>
            </a:r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3810000" y="5486400"/>
            <a:ext cx="766074" cy="3048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9476" name="Line 20"/>
          <p:cNvSpPr>
            <a:spLocks noChangeShapeType="1"/>
          </p:cNvSpPr>
          <p:nvPr/>
        </p:nvSpPr>
        <p:spPr bwMode="auto">
          <a:xfrm flipH="1">
            <a:off x="7391399" y="4724400"/>
            <a:ext cx="851193" cy="1143000"/>
          </a:xfrm>
          <a:prstGeom prst="line">
            <a:avLst/>
          </a:prstGeom>
          <a:noFill/>
          <a:ln w="9525">
            <a:solidFill>
              <a:schemeClr val="accent4">
                <a:lumMod val="25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endParaRPr lang="zh-CN" altLang="en-US" b="1" kern="120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utoUpdateAnimBg="0"/>
      <p:bldP spid="19460" grpId="0" autoUpdateAnimBg="0"/>
      <p:bldP spid="19461" grpId="0" animBg="1"/>
      <p:bldP spid="19462" grpId="0" animBg="1"/>
      <p:bldP spid="19463" grpId="0" autoUpdateAnimBg="0"/>
      <p:bldP spid="19464" grpId="0" autoUpdateAnimBg="0"/>
      <p:bldP spid="19465" grpId="0" animBg="1" autoUpdateAnimBg="0"/>
      <p:bldP spid="19466" grpId="0" autoUpdateAnimBg="0"/>
      <p:bldP spid="19467" grpId="0" animBg="1"/>
      <p:bldP spid="19468" grpId="0" animBg="1"/>
      <p:bldP spid="19469" grpId="0" autoUpdateAnimBg="0"/>
      <p:bldP spid="19470" grpId="0" animBg="1" autoUpdateAnimBg="0"/>
      <p:bldP spid="19471" grpId="0" animBg="1"/>
      <p:bldP spid="19472" grpId="0" autoUpdateAnimBg="0"/>
      <p:bldP spid="19474" grpId="0" animBg="1" autoUpdateAnimBg="0"/>
      <p:bldP spid="19475" grpId="0" animBg="1"/>
      <p:bldP spid="1947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2132856"/>
            <a:ext cx="72728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作者通过对塞下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萧瑟荒凉景物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的描写，抒发自己的</a:t>
            </a:r>
            <a:r>
              <a:rPr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思乡报国</a:t>
            </a:r>
            <a:r>
              <a:rPr lang="zh-CN" altLang="en-US" sz="4400" b="1" dirty="0">
                <a:latin typeface="楷体_GB2312" pitchFamily="49" charset="-122"/>
                <a:ea typeface="楷体_GB2312" pitchFamily="49" charset="-122"/>
              </a:rPr>
              <a:t>之情，整首词风格</a:t>
            </a:r>
            <a:r>
              <a:rPr kumimoji="1" lang="zh-CN" altLang="en-US" sz="4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苍凉悲壮，沉郁雄浑</a:t>
            </a:r>
            <a:endParaRPr lang="zh-CN" altLang="en-US" sz="44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99792" y="620688"/>
            <a:ext cx="36724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latin typeface="楷体_GB2312" pitchFamily="49" charset="-122"/>
                <a:ea typeface="楷体_GB2312" pitchFamily="49" charset="-122"/>
              </a:rPr>
              <a:t>小结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ea typeface="黑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ea typeface="黑体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charset="-122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Globe">
  <a:themeElements>
    <a:clrScheme name="Globe 3">
      <a:dk1>
        <a:srgbClr val="003B76"/>
      </a:dk1>
      <a:lt1>
        <a:srgbClr val="FFFFFF"/>
      </a:lt1>
      <a:dk2>
        <a:srgbClr val="0066CC"/>
      </a:dk2>
      <a:lt2>
        <a:srgbClr val="CCECFF"/>
      </a:lt2>
      <a:accent1>
        <a:srgbClr val="33CCCC"/>
      </a:accent1>
      <a:accent2>
        <a:srgbClr val="66CCFF"/>
      </a:accent2>
      <a:accent3>
        <a:srgbClr val="AAB8E2"/>
      </a:accent3>
      <a:accent4>
        <a:srgbClr val="DADADA"/>
      </a:accent4>
      <a:accent5>
        <a:srgbClr val="ADE2E2"/>
      </a:accent5>
      <a:accent6>
        <a:srgbClr val="5CB9E7"/>
      </a:accent6>
      <a:hlink>
        <a:srgbClr val="FFFFCC"/>
      </a:hlink>
      <a:folHlink>
        <a:srgbClr val="FFCC66"/>
      </a:folHlink>
    </a:clrScheme>
    <a:fontScheme name="Globe">
      <a:majorFont>
        <a:latin typeface="Arial"/>
        <a:ea typeface="宋体"/>
        <a:cs typeface=""/>
      </a:majorFont>
      <a:minorFont>
        <a:latin typeface="Verdan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  <a:ea typeface="宋体" charset="-122"/>
          </a:defRPr>
        </a:defPPr>
      </a:lstStyle>
    </a:lnDef>
  </a:objectDefaults>
  <a:extraClrSchemeLst>
    <a:extraClrScheme>
      <a:clrScheme name="Globe 1">
        <a:dk1>
          <a:srgbClr val="622100"/>
        </a:dk1>
        <a:lt1>
          <a:srgbClr val="FFFFFF"/>
        </a:lt1>
        <a:dk2>
          <a:srgbClr val="800000"/>
        </a:dk2>
        <a:lt2>
          <a:srgbClr val="FFFFCC"/>
        </a:lt2>
        <a:accent1>
          <a:srgbClr val="E42B00"/>
        </a:accent1>
        <a:accent2>
          <a:srgbClr val="996600"/>
        </a:accent2>
        <a:accent3>
          <a:srgbClr val="C0AAAA"/>
        </a:accent3>
        <a:accent4>
          <a:srgbClr val="DADADA"/>
        </a:accent4>
        <a:accent5>
          <a:srgbClr val="EFACAA"/>
        </a:accent5>
        <a:accent6>
          <a:srgbClr val="8A5C00"/>
        </a:accent6>
        <a:hlink>
          <a:srgbClr val="FADF6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2">
        <a:dk1>
          <a:srgbClr val="5F4545"/>
        </a:dk1>
        <a:lt1>
          <a:srgbClr val="FFFFFF"/>
        </a:lt1>
        <a:dk2>
          <a:srgbClr val="8F6969"/>
        </a:dk2>
        <a:lt2>
          <a:srgbClr val="FFFFCC"/>
        </a:lt2>
        <a:accent1>
          <a:srgbClr val="CC6600"/>
        </a:accent1>
        <a:accent2>
          <a:srgbClr val="924C0C"/>
        </a:accent2>
        <a:accent3>
          <a:srgbClr val="C6B9B9"/>
        </a:accent3>
        <a:accent4>
          <a:srgbClr val="DADADA"/>
        </a:accent4>
        <a:accent5>
          <a:srgbClr val="E2B8AA"/>
        </a:accent5>
        <a:accent6>
          <a:srgbClr val="84440A"/>
        </a:accent6>
        <a:hlink>
          <a:srgbClr val="CFD375"/>
        </a:hlink>
        <a:folHlink>
          <a:srgbClr val="98BB9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3">
        <a:dk1>
          <a:srgbClr val="003B76"/>
        </a:dk1>
        <a:lt1>
          <a:srgbClr val="FFFFFF"/>
        </a:lt1>
        <a:dk2>
          <a:srgbClr val="0066CC"/>
        </a:dk2>
        <a:lt2>
          <a:srgbClr val="CCECFF"/>
        </a:lt2>
        <a:accent1>
          <a:srgbClr val="33CCCC"/>
        </a:accent1>
        <a:accent2>
          <a:srgbClr val="66CCFF"/>
        </a:accent2>
        <a:accent3>
          <a:srgbClr val="AAB8E2"/>
        </a:accent3>
        <a:accent4>
          <a:srgbClr val="DADADA"/>
        </a:accent4>
        <a:accent5>
          <a:srgbClr val="ADE2E2"/>
        </a:accent5>
        <a:accent6>
          <a:srgbClr val="5CB9E7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4">
        <a:dk1>
          <a:srgbClr val="005856"/>
        </a:dk1>
        <a:lt1>
          <a:srgbClr val="FFFFFF"/>
        </a:lt1>
        <a:dk2>
          <a:srgbClr val="008080"/>
        </a:dk2>
        <a:lt2>
          <a:srgbClr val="FFFFCC"/>
        </a:lt2>
        <a:accent1>
          <a:srgbClr val="0099CC"/>
        </a:accent1>
        <a:accent2>
          <a:srgbClr val="00CCFF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B9E7"/>
        </a:accent6>
        <a:hlink>
          <a:srgbClr val="1ACE9F"/>
        </a:hlink>
        <a:folHlink>
          <a:srgbClr val="948CC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5">
        <a:dk1>
          <a:srgbClr val="3C5436"/>
        </a:dk1>
        <a:lt1>
          <a:srgbClr val="FFFFFF"/>
        </a:lt1>
        <a:dk2>
          <a:srgbClr val="5F8656"/>
        </a:dk2>
        <a:lt2>
          <a:srgbClr val="D6D8C0"/>
        </a:lt2>
        <a:accent1>
          <a:srgbClr val="61733D"/>
        </a:accent1>
        <a:accent2>
          <a:srgbClr val="324A39"/>
        </a:accent2>
        <a:accent3>
          <a:srgbClr val="B6C3B4"/>
        </a:accent3>
        <a:accent4>
          <a:srgbClr val="DADADA"/>
        </a:accent4>
        <a:accent5>
          <a:srgbClr val="B7BCAF"/>
        </a:accent5>
        <a:accent6>
          <a:srgbClr val="2C4233"/>
        </a:accent6>
        <a:hlink>
          <a:srgbClr val="73D588"/>
        </a:hlink>
        <a:folHlink>
          <a:srgbClr val="6F99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6">
        <a:dk1>
          <a:srgbClr val="5B7B65"/>
        </a:dk1>
        <a:lt1>
          <a:srgbClr val="FFFFFF"/>
        </a:lt1>
        <a:dk2>
          <a:srgbClr val="9ABE9D"/>
        </a:dk2>
        <a:lt2>
          <a:srgbClr val="336600"/>
        </a:lt2>
        <a:accent1>
          <a:srgbClr val="00CC66"/>
        </a:accent1>
        <a:accent2>
          <a:srgbClr val="4E7050"/>
        </a:accent2>
        <a:accent3>
          <a:srgbClr val="CADBCC"/>
        </a:accent3>
        <a:accent4>
          <a:srgbClr val="DADADA"/>
        </a:accent4>
        <a:accent5>
          <a:srgbClr val="AAE2B8"/>
        </a:accent5>
        <a:accent6>
          <a:srgbClr val="466548"/>
        </a:accent6>
        <a:hlink>
          <a:srgbClr val="FFFFCC"/>
        </a:hlink>
        <a:folHlink>
          <a:srgbClr val="9CE8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7">
        <a:dk1>
          <a:srgbClr val="4C4E44"/>
        </a:dk1>
        <a:lt1>
          <a:srgbClr val="FFFFFF"/>
        </a:lt1>
        <a:dk2>
          <a:srgbClr val="686B5D"/>
        </a:dk2>
        <a:lt2>
          <a:srgbClr val="D6D5C6"/>
        </a:lt2>
        <a:accent1>
          <a:srgbClr val="898D79"/>
        </a:accent1>
        <a:accent2>
          <a:srgbClr val="4D4F45"/>
        </a:accent2>
        <a:accent3>
          <a:srgbClr val="B9BAB6"/>
        </a:accent3>
        <a:accent4>
          <a:srgbClr val="DADADA"/>
        </a:accent4>
        <a:accent5>
          <a:srgbClr val="C4C5BE"/>
        </a:accent5>
        <a:accent6>
          <a:srgbClr val="45473E"/>
        </a:accent6>
        <a:hlink>
          <a:srgbClr val="58BE67"/>
        </a:hlink>
        <a:folHlink>
          <a:srgbClr val="C0C64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lobe 8">
        <a:dk1>
          <a:srgbClr val="000000"/>
        </a:dk1>
        <a:lt1>
          <a:srgbClr val="FFFFDD"/>
        </a:lt1>
        <a:dk2>
          <a:srgbClr val="000000"/>
        </a:dk2>
        <a:lt2>
          <a:srgbClr val="98977A"/>
        </a:lt2>
        <a:accent1>
          <a:srgbClr val="BDCDA7"/>
        </a:accent1>
        <a:accent2>
          <a:srgbClr val="A0D060"/>
        </a:accent2>
        <a:accent3>
          <a:srgbClr val="FFFFEB"/>
        </a:accent3>
        <a:accent4>
          <a:srgbClr val="000000"/>
        </a:accent4>
        <a:accent5>
          <a:srgbClr val="DBE3D0"/>
        </a:accent5>
        <a:accent6>
          <a:srgbClr val="91BC56"/>
        </a:accent6>
        <a:hlink>
          <a:srgbClr val="FADD4E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_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ea typeface="黑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800" b="1" i="0" u="none" strike="noStrike" cap="none" normalizeH="0" baseline="0" smtClean="0">
            <a:ln>
              <a:noFill/>
            </a:ln>
            <a:solidFill>
              <a:srgbClr val="0000FF"/>
            </a:solidFill>
            <a:effectLst/>
            <a:latin typeface="Arial" charset="0"/>
            <a:ea typeface="黑体" pitchFamily="2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1044</Words>
  <Application>Microsoft Office PowerPoint</Application>
  <PresentationFormat>On-screen Show (4:3)</PresentationFormat>
  <Paragraphs>101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16</vt:i4>
      </vt:variant>
    </vt:vector>
  </HeadingPairs>
  <TitlesOfParts>
    <vt:vector size="33" baseType="lpstr">
      <vt:lpstr>黑体</vt:lpstr>
      <vt:lpstr>华文行楷</vt:lpstr>
      <vt:lpstr>华文新魏</vt:lpstr>
      <vt:lpstr>楷体_GB2312</vt:lpstr>
      <vt:lpstr>隶书</vt:lpstr>
      <vt:lpstr>宋体</vt:lpstr>
      <vt:lpstr>微软雅黑</vt:lpstr>
      <vt:lpstr>Arial</vt:lpstr>
      <vt:lpstr>Calibri</vt:lpstr>
      <vt:lpstr>Times New Roman</vt:lpstr>
      <vt:lpstr>Verdana</vt:lpstr>
      <vt:lpstr>Wingdings</vt:lpstr>
      <vt:lpstr>Office 主题</vt:lpstr>
      <vt:lpstr>古瓶荷花</vt:lpstr>
      <vt:lpstr>Globe</vt:lpstr>
      <vt:lpstr>1_Globe</vt:lpstr>
      <vt:lpstr>1_古瓶荷花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NAT</cp:lastModifiedBy>
  <cp:revision>23</cp:revision>
  <dcterms:modified xsi:type="dcterms:W3CDTF">2016-09-12T08:00:55Z</dcterms:modified>
</cp:coreProperties>
</file>