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1"/>
  </p:sldMasterIdLst>
  <p:notesMasterIdLst>
    <p:notesMasterId r:id="rId10"/>
  </p:notesMasterIdLst>
  <p:sldIdLst>
    <p:sldId id="463" r:id="rId2"/>
    <p:sldId id="460" r:id="rId3"/>
    <p:sldId id="459" r:id="rId4"/>
    <p:sldId id="444" r:id="rId5"/>
    <p:sldId id="445" r:id="rId6"/>
    <p:sldId id="446" r:id="rId7"/>
    <p:sldId id="447" r:id="rId8"/>
    <p:sldId id="461" r:id="rId9"/>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pitchFamily="2" charset="-122"/>
        <a:cs typeface="+mn-cs"/>
      </a:defRPr>
    </a:lvl1pPr>
    <a:lvl2pPr marL="457200" algn="l" rtl="0" fontAlgn="base">
      <a:spcBef>
        <a:spcPct val="0"/>
      </a:spcBef>
      <a:spcAft>
        <a:spcPct val="0"/>
      </a:spcAft>
      <a:defRPr kern="1200">
        <a:solidFill>
          <a:schemeClr val="tx1"/>
        </a:solidFill>
        <a:latin typeface="Arial" charset="0"/>
        <a:ea typeface="宋体" pitchFamily="2" charset="-122"/>
        <a:cs typeface="+mn-cs"/>
      </a:defRPr>
    </a:lvl2pPr>
    <a:lvl3pPr marL="914400" algn="l" rtl="0" fontAlgn="base">
      <a:spcBef>
        <a:spcPct val="0"/>
      </a:spcBef>
      <a:spcAft>
        <a:spcPct val="0"/>
      </a:spcAft>
      <a:defRPr kern="1200">
        <a:solidFill>
          <a:schemeClr val="tx1"/>
        </a:solidFill>
        <a:latin typeface="Arial" charset="0"/>
        <a:ea typeface="宋体" pitchFamily="2" charset="-122"/>
        <a:cs typeface="+mn-cs"/>
      </a:defRPr>
    </a:lvl3pPr>
    <a:lvl4pPr marL="1371600" algn="l" rtl="0" fontAlgn="base">
      <a:spcBef>
        <a:spcPct val="0"/>
      </a:spcBef>
      <a:spcAft>
        <a:spcPct val="0"/>
      </a:spcAft>
      <a:defRPr kern="1200">
        <a:solidFill>
          <a:schemeClr val="tx1"/>
        </a:solidFill>
        <a:latin typeface="Arial" charset="0"/>
        <a:ea typeface="宋体" pitchFamily="2" charset="-122"/>
        <a:cs typeface="+mn-cs"/>
      </a:defRPr>
    </a:lvl4pPr>
    <a:lvl5pPr marL="1828800" algn="l" rtl="0" fontAlgn="base">
      <a:spcBef>
        <a:spcPct val="0"/>
      </a:spcBef>
      <a:spcAft>
        <a:spcPct val="0"/>
      </a:spcAft>
      <a:defRPr kern="1200">
        <a:solidFill>
          <a:schemeClr val="tx1"/>
        </a:solidFill>
        <a:latin typeface="Arial" charset="0"/>
        <a:ea typeface="宋体" pitchFamily="2" charset="-122"/>
        <a:cs typeface="+mn-cs"/>
      </a:defRPr>
    </a:lvl5pPr>
    <a:lvl6pPr marL="2286000" algn="l" defTabSz="914400" rtl="0" eaLnBrk="1" latinLnBrk="0" hangingPunct="1">
      <a:defRPr kern="1200">
        <a:solidFill>
          <a:schemeClr val="tx1"/>
        </a:solidFill>
        <a:latin typeface="Arial" charset="0"/>
        <a:ea typeface="宋体" pitchFamily="2" charset="-122"/>
        <a:cs typeface="+mn-cs"/>
      </a:defRPr>
    </a:lvl6pPr>
    <a:lvl7pPr marL="2743200" algn="l" defTabSz="914400" rtl="0" eaLnBrk="1" latinLnBrk="0" hangingPunct="1">
      <a:defRPr kern="1200">
        <a:solidFill>
          <a:schemeClr val="tx1"/>
        </a:solidFill>
        <a:latin typeface="Arial" charset="0"/>
        <a:ea typeface="宋体" pitchFamily="2" charset="-122"/>
        <a:cs typeface="+mn-cs"/>
      </a:defRPr>
    </a:lvl7pPr>
    <a:lvl8pPr marL="3200400" algn="l" defTabSz="914400" rtl="0" eaLnBrk="1" latinLnBrk="0" hangingPunct="1">
      <a:defRPr kern="1200">
        <a:solidFill>
          <a:schemeClr val="tx1"/>
        </a:solidFill>
        <a:latin typeface="Arial" charset="0"/>
        <a:ea typeface="宋体" pitchFamily="2" charset="-122"/>
        <a:cs typeface="+mn-cs"/>
      </a:defRPr>
    </a:lvl8pPr>
    <a:lvl9pPr marL="3657600" algn="l" defTabSz="914400" rtl="0" eaLnBrk="1" latinLnBrk="0" hangingPunct="1">
      <a:defRPr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FF3300"/>
    <a:srgbClr val="003399"/>
    <a:srgbClr val="000000"/>
    <a:srgbClr val="0066FF"/>
    <a:srgbClr val="FFFF00"/>
    <a:srgbClr val="000099"/>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8" autoAdjust="0"/>
    <p:restoredTop sz="96019" autoAdjust="0"/>
  </p:normalViewPr>
  <p:slideViewPr>
    <p:cSldViewPr>
      <p:cViewPr>
        <p:scale>
          <a:sx n="66" d="100"/>
          <a:sy n="66" d="100"/>
        </p:scale>
        <p:origin x="-2094" y="-7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US" altLang="zh-CN"/>
          </a:p>
        </p:txBody>
      </p:sp>
      <p:sp>
        <p:nvSpPr>
          <p:cNvPr id="2969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ltLang="zh-CN"/>
          </a:p>
        </p:txBody>
      </p:sp>
      <p:sp>
        <p:nvSpPr>
          <p:cNvPr id="2048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70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970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altLang="zh-CN"/>
          </a:p>
        </p:txBody>
      </p:sp>
      <p:sp>
        <p:nvSpPr>
          <p:cNvPr id="2970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54AFA2AC-488A-4621-93AC-FF3CE3A17BD6}" type="slidenum">
              <a:rPr lang="en-US" altLang="zh-CN"/>
              <a:pPr>
                <a:defRPr/>
              </a:pPr>
              <a:t>‹#›</a:t>
            </a:fld>
            <a:endParaRPr lang="en-US" altLang="zh-CN"/>
          </a:p>
        </p:txBody>
      </p:sp>
    </p:spTree>
    <p:extLst>
      <p:ext uri="{BB962C8B-B14F-4D97-AF65-F5344CB8AC3E}">
        <p14:creationId xmlns:p14="http://schemas.microsoft.com/office/powerpoint/2010/main" val="220325836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矩形 3"/>
          <p:cNvSpPr/>
          <p:nvPr/>
        </p:nvSpPr>
        <p:spPr>
          <a:xfrm>
            <a:off x="685800" y="3197225"/>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ctrTitle"/>
          </p:nvPr>
        </p:nvSpPr>
        <p:spPr>
          <a:xfrm>
            <a:off x="685800" y="1676401"/>
            <a:ext cx="7772400" cy="1538286"/>
          </a:xfrm>
        </p:spPr>
        <p:txBody>
          <a:bodyPr anchor="b"/>
          <a:lstStyle/>
          <a:p>
            <a:r>
              <a:rPr lang="zh-CN" altLang="en-US" smtClean="0"/>
              <a:t>单击此处编辑母版标题样式</a:t>
            </a:r>
            <a:endParaRPr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pPr>
              <a:defRPr/>
            </a:pPr>
            <a:fld id="{96709208-65FE-4C74-A0FE-D1C15E75B676}" type="slidenum">
              <a:rPr lang="en-US" altLang="zh-CN"/>
              <a:pPr>
                <a:defRPr/>
              </a:pPr>
              <a:t>‹#›</a:t>
            </a:fld>
            <a:endParaRPr lang="en-US" altLang="zh-CN"/>
          </a:p>
        </p:txBody>
      </p:sp>
    </p:spTree>
    <p:extLst>
      <p:ext uri="{BB962C8B-B14F-4D97-AF65-F5344CB8AC3E}">
        <p14:creationId xmlns:p14="http://schemas.microsoft.com/office/powerpoint/2010/main" val="2819775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矩形 3"/>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a:xfrm>
            <a:off x="73025" y="6400800"/>
            <a:ext cx="3200400" cy="284163"/>
          </a:xfrm>
        </p:spPr>
        <p:txBody>
          <a:bodyPr/>
          <a:lstStyle>
            <a:lvl1pPr>
              <a:defRPr/>
            </a:lvl1pPr>
          </a:lstStyle>
          <a:p>
            <a:pPr>
              <a:defRPr/>
            </a:pPr>
            <a:endParaRPr lang="en-US" altLang="zh-CN"/>
          </a:p>
        </p:txBody>
      </p:sp>
      <p:sp>
        <p:nvSpPr>
          <p:cNvPr id="6" name="页脚占位符 4"/>
          <p:cNvSpPr>
            <a:spLocks noGrp="1"/>
          </p:cNvSpPr>
          <p:nvPr>
            <p:ph type="ftr" sz="quarter" idx="11"/>
          </p:nvPr>
        </p:nvSpPr>
        <p:spPr>
          <a:xfrm>
            <a:off x="5330825" y="6400800"/>
            <a:ext cx="3733800" cy="284163"/>
          </a:xfrm>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pPr>
              <a:defRPr/>
            </a:pPr>
            <a:fld id="{1ED58185-EA88-498D-840F-92710F0A27F1}" type="slidenum">
              <a:rPr lang="en-US" altLang="zh-CN"/>
              <a:pPr>
                <a:defRPr/>
              </a:pPr>
              <a:t>‹#›</a:t>
            </a:fld>
            <a:endParaRPr lang="en-US" altLang="zh-CN"/>
          </a:p>
        </p:txBody>
      </p:sp>
    </p:spTree>
    <p:extLst>
      <p:ext uri="{BB962C8B-B14F-4D97-AF65-F5344CB8AC3E}">
        <p14:creationId xmlns:p14="http://schemas.microsoft.com/office/powerpoint/2010/main" val="1092907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矩形 3"/>
          <p:cNvSpPr/>
          <p:nvPr/>
        </p:nvSpPr>
        <p:spPr>
          <a:xfrm>
            <a:off x="685800" y="3143250"/>
            <a:ext cx="7772400"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lang="zh-CN" altLang="en-US" smtClean="0"/>
              <a:t>单击此处编辑母版标题样式</a:t>
            </a:r>
            <a:endParaRPr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pPr>
              <a:defRPr/>
            </a:pPr>
            <a:fld id="{4A6E189A-F573-4AA3-925E-D7B9B54D5200}" type="slidenum">
              <a:rPr lang="en-US" altLang="zh-CN"/>
              <a:pPr>
                <a:defRPr/>
              </a:pPr>
              <a:t>‹#›</a:t>
            </a:fld>
            <a:endParaRPr lang="en-US" altLang="zh-CN"/>
          </a:p>
        </p:txBody>
      </p:sp>
    </p:spTree>
    <p:extLst>
      <p:ext uri="{BB962C8B-B14F-4D97-AF65-F5344CB8AC3E}">
        <p14:creationId xmlns:p14="http://schemas.microsoft.com/office/powerpoint/2010/main" val="2811243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矩形 4"/>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p>
        </p:txBody>
      </p:sp>
      <p:sp>
        <p:nvSpPr>
          <p:cNvPr id="7" name="页脚占位符 5"/>
          <p:cNvSpPr>
            <a:spLocks noGrp="1"/>
          </p:cNvSpPr>
          <p:nvPr>
            <p:ph type="ftr" sz="quarter" idx="11"/>
          </p:nvPr>
        </p:nvSpPr>
        <p:spPr/>
        <p:txBody>
          <a:bodyPr/>
          <a:lstStyle>
            <a:lvl1pPr>
              <a:defRPr/>
            </a:lvl1pPr>
          </a:lstStyle>
          <a:p>
            <a:pPr>
              <a:defRPr/>
            </a:pPr>
            <a:endParaRPr lang="en-US" altLang="zh-CN"/>
          </a:p>
        </p:txBody>
      </p:sp>
      <p:sp>
        <p:nvSpPr>
          <p:cNvPr id="8" name="灯片编号占位符 6"/>
          <p:cNvSpPr>
            <a:spLocks noGrp="1"/>
          </p:cNvSpPr>
          <p:nvPr>
            <p:ph type="sldNum" sz="quarter" idx="12"/>
          </p:nvPr>
        </p:nvSpPr>
        <p:spPr/>
        <p:txBody>
          <a:bodyPr/>
          <a:lstStyle>
            <a:lvl1pPr>
              <a:defRPr/>
            </a:lvl1pPr>
          </a:lstStyle>
          <a:p>
            <a:pPr>
              <a:defRPr/>
            </a:pPr>
            <a:fld id="{03163F4A-D5AA-4D35-857B-C6AA217C599E}" type="slidenum">
              <a:rPr lang="en-US" altLang="zh-CN"/>
              <a:pPr>
                <a:defRPr/>
              </a:pPr>
              <a:t>‹#›</a:t>
            </a:fld>
            <a:endParaRPr lang="en-US" altLang="zh-CN"/>
          </a:p>
        </p:txBody>
      </p:sp>
    </p:spTree>
    <p:extLst>
      <p:ext uri="{BB962C8B-B14F-4D97-AF65-F5344CB8AC3E}">
        <p14:creationId xmlns:p14="http://schemas.microsoft.com/office/powerpoint/2010/main" val="395302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7" name="矩形 6"/>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8" name="日期占位符 6"/>
          <p:cNvSpPr>
            <a:spLocks noGrp="1"/>
          </p:cNvSpPr>
          <p:nvPr>
            <p:ph type="dt" sz="half" idx="10"/>
          </p:nvPr>
        </p:nvSpPr>
        <p:spPr/>
        <p:txBody>
          <a:bodyPr/>
          <a:lstStyle>
            <a:lvl1pPr>
              <a:defRPr/>
            </a:lvl1pPr>
          </a:lstStyle>
          <a:p>
            <a:pPr>
              <a:defRPr/>
            </a:pPr>
            <a:endParaRPr lang="en-US" altLang="zh-CN"/>
          </a:p>
        </p:txBody>
      </p:sp>
      <p:sp>
        <p:nvSpPr>
          <p:cNvPr id="9" name="页脚占位符 7"/>
          <p:cNvSpPr>
            <a:spLocks noGrp="1"/>
          </p:cNvSpPr>
          <p:nvPr>
            <p:ph type="ftr" sz="quarter" idx="11"/>
          </p:nvPr>
        </p:nvSpPr>
        <p:spPr/>
        <p:txBody>
          <a:bodyPr/>
          <a:lstStyle>
            <a:lvl1pPr>
              <a:defRPr/>
            </a:lvl1pPr>
          </a:lstStyle>
          <a:p>
            <a:pPr>
              <a:defRPr/>
            </a:pPr>
            <a:endParaRPr lang="en-US" altLang="zh-CN"/>
          </a:p>
        </p:txBody>
      </p:sp>
      <p:sp>
        <p:nvSpPr>
          <p:cNvPr id="10" name="灯片编号占位符 8"/>
          <p:cNvSpPr>
            <a:spLocks noGrp="1"/>
          </p:cNvSpPr>
          <p:nvPr>
            <p:ph type="sldNum" sz="quarter" idx="12"/>
          </p:nvPr>
        </p:nvSpPr>
        <p:spPr/>
        <p:txBody>
          <a:bodyPr/>
          <a:lstStyle>
            <a:lvl1pPr>
              <a:defRPr/>
            </a:lvl1pPr>
          </a:lstStyle>
          <a:p>
            <a:pPr>
              <a:defRPr/>
            </a:pPr>
            <a:fld id="{E1A757D8-BA96-4E41-8B97-CD702C230CB1}" type="slidenum">
              <a:rPr lang="en-US" altLang="zh-CN"/>
              <a:pPr>
                <a:defRPr/>
              </a:pPr>
              <a:t>‹#›</a:t>
            </a:fld>
            <a:endParaRPr lang="en-US" altLang="zh-CN"/>
          </a:p>
        </p:txBody>
      </p:sp>
    </p:spTree>
    <p:extLst>
      <p:ext uri="{BB962C8B-B14F-4D97-AF65-F5344CB8AC3E}">
        <p14:creationId xmlns:p14="http://schemas.microsoft.com/office/powerpoint/2010/main" val="16514430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矩形 2"/>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4" name="日期占位符 2"/>
          <p:cNvSpPr>
            <a:spLocks noGrp="1"/>
          </p:cNvSpPr>
          <p:nvPr>
            <p:ph type="dt" sz="half" idx="10"/>
          </p:nvPr>
        </p:nvSpPr>
        <p:spPr/>
        <p:txBody>
          <a:bodyPr/>
          <a:lstStyle>
            <a:lvl1pPr>
              <a:defRPr/>
            </a:lvl1pPr>
          </a:lstStyle>
          <a:p>
            <a:pPr>
              <a:defRPr/>
            </a:pPr>
            <a:endParaRPr lang="en-US" altLang="zh-CN"/>
          </a:p>
        </p:txBody>
      </p:sp>
      <p:sp>
        <p:nvSpPr>
          <p:cNvPr id="5" name="页脚占位符 3"/>
          <p:cNvSpPr>
            <a:spLocks noGrp="1"/>
          </p:cNvSpPr>
          <p:nvPr>
            <p:ph type="ftr" sz="quarter" idx="11"/>
          </p:nvPr>
        </p:nvSpPr>
        <p:spPr/>
        <p:txBody>
          <a:bodyPr/>
          <a:lstStyle>
            <a:lvl1pPr>
              <a:defRPr/>
            </a:lvl1pPr>
          </a:lstStyle>
          <a:p>
            <a:pPr>
              <a:defRPr/>
            </a:pPr>
            <a:endParaRPr lang="en-US" altLang="zh-CN"/>
          </a:p>
        </p:txBody>
      </p:sp>
      <p:sp>
        <p:nvSpPr>
          <p:cNvPr id="6" name="灯片编号占位符 4"/>
          <p:cNvSpPr>
            <a:spLocks noGrp="1"/>
          </p:cNvSpPr>
          <p:nvPr>
            <p:ph type="sldNum" sz="quarter" idx="12"/>
          </p:nvPr>
        </p:nvSpPr>
        <p:spPr/>
        <p:txBody>
          <a:bodyPr/>
          <a:lstStyle>
            <a:lvl1pPr>
              <a:defRPr/>
            </a:lvl1pPr>
          </a:lstStyle>
          <a:p>
            <a:pPr>
              <a:defRPr/>
            </a:pPr>
            <a:fld id="{73B7C8F8-04C8-41A1-B6A2-D9747CCD7DBA}" type="slidenum">
              <a:rPr lang="en-US" altLang="zh-CN"/>
              <a:pPr>
                <a:defRPr/>
              </a:pPr>
              <a:t>‹#›</a:t>
            </a:fld>
            <a:endParaRPr lang="en-US" altLang="zh-CN"/>
          </a:p>
        </p:txBody>
      </p:sp>
    </p:spTree>
    <p:extLst>
      <p:ext uri="{BB962C8B-B14F-4D97-AF65-F5344CB8AC3E}">
        <p14:creationId xmlns:p14="http://schemas.microsoft.com/office/powerpoint/2010/main" val="3992013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pPr>
              <a:defRPr/>
            </a:pPr>
            <a:endParaRPr lang="en-US" altLang="zh-CN"/>
          </a:p>
        </p:txBody>
      </p:sp>
      <p:sp>
        <p:nvSpPr>
          <p:cNvPr id="3" name="页脚占位符 2"/>
          <p:cNvSpPr>
            <a:spLocks noGrp="1"/>
          </p:cNvSpPr>
          <p:nvPr>
            <p:ph type="ftr" sz="quarter" idx="11"/>
          </p:nvPr>
        </p:nvSpPr>
        <p:spPr/>
        <p:txBody>
          <a:bodyPr/>
          <a:lstStyle>
            <a:lvl1pPr>
              <a:defRPr/>
            </a:lvl1pPr>
          </a:lstStyle>
          <a:p>
            <a:pPr>
              <a:defRPr/>
            </a:pPr>
            <a:endParaRPr lang="en-US" altLang="zh-CN"/>
          </a:p>
        </p:txBody>
      </p:sp>
      <p:sp>
        <p:nvSpPr>
          <p:cNvPr id="4" name="灯片编号占位符 3"/>
          <p:cNvSpPr>
            <a:spLocks noGrp="1"/>
          </p:cNvSpPr>
          <p:nvPr>
            <p:ph type="sldNum" sz="quarter" idx="12"/>
          </p:nvPr>
        </p:nvSpPr>
        <p:spPr/>
        <p:txBody>
          <a:bodyPr/>
          <a:lstStyle>
            <a:lvl1pPr>
              <a:defRPr/>
            </a:lvl1pPr>
          </a:lstStyle>
          <a:p>
            <a:pPr>
              <a:defRPr/>
            </a:pPr>
            <a:fld id="{6A3F2A8C-D748-4228-9771-3F95D3238520}" type="slidenum">
              <a:rPr lang="en-US" altLang="zh-CN"/>
              <a:pPr>
                <a:defRPr/>
              </a:pPr>
              <a:t>‹#›</a:t>
            </a:fld>
            <a:endParaRPr lang="en-US" altLang="zh-CN"/>
          </a:p>
        </p:txBody>
      </p:sp>
    </p:spTree>
    <p:extLst>
      <p:ext uri="{BB962C8B-B14F-4D97-AF65-F5344CB8AC3E}">
        <p14:creationId xmlns:p14="http://schemas.microsoft.com/office/powerpoint/2010/main" val="1916708067"/>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5" name="矩形 4"/>
          <p:cNvSpPr/>
          <p:nvPr/>
        </p:nvSpPr>
        <p:spPr>
          <a:xfrm>
            <a:off x="2786063" y="1054100"/>
            <a:ext cx="5903912" cy="17463"/>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lang="zh-CN" altLang="en-US" smtClean="0"/>
              <a:t>单击此处编辑母版标题样式</a:t>
            </a:r>
            <a:endParaRPr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日期占位符 4"/>
          <p:cNvSpPr>
            <a:spLocks noGrp="1"/>
          </p:cNvSpPr>
          <p:nvPr>
            <p:ph type="dt" sz="half" idx="10"/>
          </p:nvPr>
        </p:nvSpPr>
        <p:spPr/>
        <p:txBody>
          <a:bodyPr/>
          <a:lstStyle>
            <a:lvl1pPr>
              <a:defRPr/>
            </a:lvl1pPr>
          </a:lstStyle>
          <a:p>
            <a:pPr>
              <a:defRPr/>
            </a:pPr>
            <a:endParaRPr lang="en-US" altLang="zh-CN"/>
          </a:p>
        </p:txBody>
      </p:sp>
      <p:sp>
        <p:nvSpPr>
          <p:cNvPr id="7" name="页脚占位符 5"/>
          <p:cNvSpPr>
            <a:spLocks noGrp="1"/>
          </p:cNvSpPr>
          <p:nvPr>
            <p:ph type="ftr" sz="quarter" idx="11"/>
          </p:nvPr>
        </p:nvSpPr>
        <p:spPr/>
        <p:txBody>
          <a:bodyPr/>
          <a:lstStyle>
            <a:lvl1pPr>
              <a:defRPr/>
            </a:lvl1pPr>
          </a:lstStyle>
          <a:p>
            <a:pPr>
              <a:defRPr/>
            </a:pPr>
            <a:endParaRPr lang="en-US" altLang="zh-CN"/>
          </a:p>
        </p:txBody>
      </p:sp>
      <p:sp>
        <p:nvSpPr>
          <p:cNvPr id="8" name="灯片编号占位符 6"/>
          <p:cNvSpPr>
            <a:spLocks noGrp="1"/>
          </p:cNvSpPr>
          <p:nvPr>
            <p:ph type="sldNum" sz="quarter" idx="12"/>
          </p:nvPr>
        </p:nvSpPr>
        <p:spPr/>
        <p:txBody>
          <a:bodyPr/>
          <a:lstStyle>
            <a:lvl1pPr>
              <a:defRPr/>
            </a:lvl1pPr>
          </a:lstStyle>
          <a:p>
            <a:pPr>
              <a:defRPr/>
            </a:pPr>
            <a:fld id="{4AE2C618-5A43-429E-9522-FEB0FC8FC2BC}" type="slidenum">
              <a:rPr lang="en-US" altLang="zh-CN"/>
              <a:pPr>
                <a:defRPr/>
              </a:pPr>
              <a:t>‹#›</a:t>
            </a:fld>
            <a:endParaRPr lang="en-US" altLang="zh-CN"/>
          </a:p>
        </p:txBody>
      </p:sp>
    </p:spTree>
    <p:extLst>
      <p:ext uri="{BB962C8B-B14F-4D97-AF65-F5344CB8AC3E}">
        <p14:creationId xmlns:p14="http://schemas.microsoft.com/office/powerpoint/2010/main" val="1600810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lstStyle>
            <a:lvl1pPr algn="l">
              <a:defRPr sz="2400" b="0"/>
            </a:lvl1pPr>
          </a:lstStyle>
          <a:p>
            <a:r>
              <a:rPr lang="zh-CN" altLang="en-US" smtClean="0"/>
              <a:t>单击此处编辑母版标题样式</a:t>
            </a:r>
            <a:endParaRPr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smtClean="0"/>
              <a:t>单击图标添加图片</a:t>
            </a:r>
            <a:endParaRPr lang="en-US" noProof="0"/>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lstStyle>
          <a:p>
            <a:pPr>
              <a:defRPr/>
            </a:pPr>
            <a:endParaRPr lang="en-US" altLang="zh-CN"/>
          </a:p>
        </p:txBody>
      </p:sp>
      <p:sp>
        <p:nvSpPr>
          <p:cNvPr id="6" name="页脚占位符 5"/>
          <p:cNvSpPr>
            <a:spLocks noGrp="1"/>
          </p:cNvSpPr>
          <p:nvPr>
            <p:ph type="ftr" sz="quarter" idx="11"/>
          </p:nvPr>
        </p:nvSpPr>
        <p:spPr/>
        <p:txBody>
          <a:bodyPr/>
          <a:lstStyle>
            <a:lvl1pPr>
              <a:defRPr/>
            </a:lvl1pPr>
          </a:lstStyle>
          <a:p>
            <a:pPr>
              <a:defRPr/>
            </a:pPr>
            <a:endParaRPr lang="en-US" altLang="zh-CN"/>
          </a:p>
        </p:txBody>
      </p:sp>
      <p:sp>
        <p:nvSpPr>
          <p:cNvPr id="7" name="灯片编号占位符 6"/>
          <p:cNvSpPr>
            <a:spLocks noGrp="1"/>
          </p:cNvSpPr>
          <p:nvPr>
            <p:ph type="sldNum" sz="quarter" idx="12"/>
          </p:nvPr>
        </p:nvSpPr>
        <p:spPr/>
        <p:txBody>
          <a:bodyPr/>
          <a:lstStyle>
            <a:lvl1pPr>
              <a:defRPr/>
            </a:lvl1pPr>
          </a:lstStyle>
          <a:p>
            <a:pPr>
              <a:defRPr/>
            </a:pPr>
            <a:fld id="{D7A5B965-D460-409D-95C7-DFA812F3A1C9}" type="slidenum">
              <a:rPr lang="en-US" altLang="zh-CN"/>
              <a:pPr>
                <a:defRPr/>
              </a:pPr>
              <a:t>‹#›</a:t>
            </a:fld>
            <a:endParaRPr lang="en-US" altLang="zh-CN"/>
          </a:p>
        </p:txBody>
      </p:sp>
    </p:spTree>
    <p:extLst>
      <p:ext uri="{BB962C8B-B14F-4D97-AF65-F5344CB8AC3E}">
        <p14:creationId xmlns:p14="http://schemas.microsoft.com/office/powerpoint/2010/main" val="2013305251"/>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4" name="矩形 3"/>
          <p:cNvSpPr/>
          <p:nvPr/>
        </p:nvSpPr>
        <p:spPr>
          <a:xfrm>
            <a:off x="457200" y="1411288"/>
            <a:ext cx="8229600" cy="17462"/>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3"/>
          <p:cNvSpPr>
            <a:spLocks noGrp="1"/>
          </p:cNvSpPr>
          <p:nvPr>
            <p:ph type="dt" sz="half" idx="10"/>
          </p:nvPr>
        </p:nvSpPr>
        <p:spPr/>
        <p:txBody>
          <a:bodyPr/>
          <a:lstStyle>
            <a:lvl1pPr>
              <a:defRPr/>
            </a:lvl1pPr>
          </a:lstStyle>
          <a:p>
            <a:pPr>
              <a:defRPr/>
            </a:pPr>
            <a:endParaRPr lang="en-US" altLang="zh-CN"/>
          </a:p>
        </p:txBody>
      </p:sp>
      <p:sp>
        <p:nvSpPr>
          <p:cNvPr id="6" name="页脚占位符 4"/>
          <p:cNvSpPr>
            <a:spLocks noGrp="1"/>
          </p:cNvSpPr>
          <p:nvPr>
            <p:ph type="ftr" sz="quarter" idx="11"/>
          </p:nvPr>
        </p:nvSpPr>
        <p:spPr/>
        <p:txBody>
          <a:bodyPr/>
          <a:lstStyle>
            <a:lvl1pPr>
              <a:defRPr/>
            </a:lvl1pPr>
          </a:lstStyle>
          <a:p>
            <a:pPr>
              <a:defRPr/>
            </a:pPr>
            <a:endParaRPr lang="en-US" altLang="zh-CN"/>
          </a:p>
        </p:txBody>
      </p:sp>
      <p:sp>
        <p:nvSpPr>
          <p:cNvPr id="7" name="灯片编号占位符 5"/>
          <p:cNvSpPr>
            <a:spLocks noGrp="1"/>
          </p:cNvSpPr>
          <p:nvPr>
            <p:ph type="sldNum" sz="quarter" idx="12"/>
          </p:nvPr>
        </p:nvSpPr>
        <p:spPr/>
        <p:txBody>
          <a:bodyPr/>
          <a:lstStyle>
            <a:lvl1pPr>
              <a:defRPr/>
            </a:lvl1pPr>
          </a:lstStyle>
          <a:p>
            <a:pPr>
              <a:defRPr/>
            </a:pPr>
            <a:fld id="{A56E9A7D-00C1-4AA0-A2CC-E93978448CE4}" type="slidenum">
              <a:rPr lang="en-US" altLang="zh-CN"/>
              <a:pPr>
                <a:defRPr/>
              </a:pPr>
              <a:t>‹#›</a:t>
            </a:fld>
            <a:endParaRPr lang="en-US" altLang="zh-CN"/>
          </a:p>
        </p:txBody>
      </p:sp>
    </p:spTree>
    <p:extLst>
      <p:ext uri="{BB962C8B-B14F-4D97-AF65-F5344CB8AC3E}">
        <p14:creationId xmlns:p14="http://schemas.microsoft.com/office/powerpoint/2010/main" val="2012858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8"/>
            <a:ext cx="6686568" cy="601188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3"/>
          <p:cNvSpPr>
            <a:spLocks noGrp="1"/>
          </p:cNvSpPr>
          <p:nvPr>
            <p:ph type="dt" sz="half" idx="10"/>
          </p:nvPr>
        </p:nvSpPr>
        <p:spPr/>
        <p:txBody>
          <a:bodyPr/>
          <a:lstStyle>
            <a:lvl1pPr>
              <a:defRPr/>
            </a:lvl1pPr>
          </a:lstStyle>
          <a:p>
            <a:pPr>
              <a:defRPr/>
            </a:pPr>
            <a:endParaRPr lang="en-US" altLang="zh-CN"/>
          </a:p>
        </p:txBody>
      </p:sp>
      <p:sp>
        <p:nvSpPr>
          <p:cNvPr id="5" name="页脚占位符 4"/>
          <p:cNvSpPr>
            <a:spLocks noGrp="1"/>
          </p:cNvSpPr>
          <p:nvPr>
            <p:ph type="ftr" sz="quarter" idx="11"/>
          </p:nvPr>
        </p:nvSpPr>
        <p:spPr/>
        <p:txBody>
          <a:bodyPr/>
          <a:lstStyle>
            <a:lvl1pPr>
              <a:defRPr/>
            </a:lvl1pPr>
          </a:lstStyle>
          <a:p>
            <a:pPr>
              <a:defRPr/>
            </a:pPr>
            <a:endParaRPr lang="en-US" altLang="zh-CN"/>
          </a:p>
        </p:txBody>
      </p:sp>
      <p:sp>
        <p:nvSpPr>
          <p:cNvPr id="6" name="灯片编号占位符 5"/>
          <p:cNvSpPr>
            <a:spLocks noGrp="1"/>
          </p:cNvSpPr>
          <p:nvPr>
            <p:ph type="sldNum" sz="quarter" idx="12"/>
          </p:nvPr>
        </p:nvSpPr>
        <p:spPr/>
        <p:txBody>
          <a:bodyPr/>
          <a:lstStyle>
            <a:lvl1pPr>
              <a:defRPr/>
            </a:lvl1pPr>
          </a:lstStyle>
          <a:p>
            <a:pPr>
              <a:defRPr/>
            </a:pPr>
            <a:fld id="{A85F18B6-E079-4F4D-BFF2-E40F1CF352DA}" type="slidenum">
              <a:rPr lang="en-US" altLang="zh-CN"/>
              <a:pPr>
                <a:defRPr/>
              </a:pPr>
              <a:t>‹#›</a:t>
            </a:fld>
            <a:endParaRPr lang="en-US" altLang="zh-CN"/>
          </a:p>
        </p:txBody>
      </p:sp>
    </p:spTree>
    <p:extLst>
      <p:ext uri="{BB962C8B-B14F-4D97-AF65-F5344CB8AC3E}">
        <p14:creationId xmlns:p14="http://schemas.microsoft.com/office/powerpoint/2010/main" val="2000379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矩形 6"/>
          <p:cNvSpPr/>
          <p:nvPr/>
        </p:nvSpPr>
        <p:spPr>
          <a:xfrm>
            <a:off x="0" y="6678613"/>
            <a:ext cx="9144000" cy="179387"/>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27" name="标题占位符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8" name="文本占位符 2"/>
          <p:cNvSpPr>
            <a:spLocks noGrp="1"/>
          </p:cNvSpPr>
          <p:nvPr>
            <p:ph type="body" idx="1"/>
          </p:nvPr>
        </p:nvSpPr>
        <p:spPr bwMode="auto">
          <a:xfrm>
            <a:off x="457200" y="1600200"/>
            <a:ext cx="8229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日期占位符 3"/>
          <p:cNvSpPr>
            <a:spLocks noGrp="1"/>
          </p:cNvSpPr>
          <p:nvPr>
            <p:ph type="dt" sz="half" idx="2"/>
          </p:nvPr>
        </p:nvSpPr>
        <p:spPr>
          <a:xfrm>
            <a:off x="76200" y="6400800"/>
            <a:ext cx="3200400" cy="284163"/>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pPr>
              <a:defRPr/>
            </a:pPr>
            <a:endParaRPr lang="en-US" altLang="zh-CN"/>
          </a:p>
        </p:txBody>
      </p:sp>
      <p:sp>
        <p:nvSpPr>
          <p:cNvPr id="5" name="页脚占位符 4"/>
          <p:cNvSpPr>
            <a:spLocks noGrp="1"/>
          </p:cNvSpPr>
          <p:nvPr>
            <p:ph type="ftr" sz="quarter" idx="3"/>
          </p:nvPr>
        </p:nvSpPr>
        <p:spPr>
          <a:xfrm>
            <a:off x="5334000" y="6400800"/>
            <a:ext cx="3733800" cy="284163"/>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pPr>
              <a:defRPr/>
            </a:pPr>
            <a:endParaRPr lang="en-US" altLang="zh-CN"/>
          </a:p>
        </p:txBody>
      </p:sp>
      <p:sp>
        <p:nvSpPr>
          <p:cNvPr id="6" name="灯片编号占位符 5"/>
          <p:cNvSpPr>
            <a:spLocks noGrp="1"/>
          </p:cNvSpPr>
          <p:nvPr>
            <p:ph type="sldNum" sz="quarter" idx="4"/>
          </p:nvPr>
        </p:nvSpPr>
        <p:spPr>
          <a:xfrm>
            <a:off x="4114800" y="6400800"/>
            <a:ext cx="914400" cy="284163"/>
          </a:xfrm>
          <a:prstGeom prst="rect">
            <a:avLst/>
          </a:prstGeom>
          <a:noFill/>
        </p:spPr>
        <p:txBody>
          <a:bodyPr vert="horz" lIns="45720" rIns="45720" rtlCol="0" anchor="ctr"/>
          <a:lstStyle>
            <a:lvl1pPr algn="ctr" eaLnBrk="1" latinLnBrk="0" hangingPunct="1">
              <a:defRPr kumimoji="0" sz="1100" b="0" smtClean="0">
                <a:solidFill>
                  <a:schemeClr val="tx2">
                    <a:lumMod val="75000"/>
                    <a:lumOff val="25000"/>
                  </a:schemeClr>
                </a:solidFill>
              </a:defRPr>
            </a:lvl1pPr>
          </a:lstStyle>
          <a:p>
            <a:pPr>
              <a:defRPr/>
            </a:pPr>
            <a:fld id="{9B245C9A-B25E-4D14-B43A-0219199E4F1B}" type="slidenum">
              <a:rPr lang="en-US" altLang="zh-CN"/>
              <a:pPr>
                <a:defRPr/>
              </a:pPr>
              <a:t>‹#›</a:t>
            </a:fld>
            <a:endParaRPr lang="en-US" altLang="zh-CN"/>
          </a:p>
        </p:txBody>
      </p:sp>
      <p:sp>
        <p:nvSpPr>
          <p:cNvPr id="8" name="矩形 7"/>
          <p:cNvSpPr/>
          <p:nvPr/>
        </p:nvSpPr>
        <p:spPr>
          <a:xfrm>
            <a:off x="0" y="0"/>
            <a:ext cx="9144000" cy="10795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zh-CN" altLang="en-US"/>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10"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Franklin Gothic Medium" pitchFamily="34" charset="0"/>
          <a:ea typeface="微软雅黑" pitchFamily="34" charset="-122"/>
        </a:defRPr>
      </a:lvl2pPr>
      <a:lvl3pPr algn="ctr" rtl="0" fontAlgn="base">
        <a:spcBef>
          <a:spcPct val="0"/>
        </a:spcBef>
        <a:spcAft>
          <a:spcPct val="0"/>
        </a:spcAft>
        <a:defRPr sz="4400">
          <a:solidFill>
            <a:schemeClr val="tx2"/>
          </a:solidFill>
          <a:latin typeface="Franklin Gothic Medium" pitchFamily="34" charset="0"/>
          <a:ea typeface="微软雅黑" pitchFamily="34" charset="-122"/>
        </a:defRPr>
      </a:lvl3pPr>
      <a:lvl4pPr algn="ctr" rtl="0" fontAlgn="base">
        <a:spcBef>
          <a:spcPct val="0"/>
        </a:spcBef>
        <a:spcAft>
          <a:spcPct val="0"/>
        </a:spcAft>
        <a:defRPr sz="4400">
          <a:solidFill>
            <a:schemeClr val="tx2"/>
          </a:solidFill>
          <a:latin typeface="Franklin Gothic Medium" pitchFamily="34" charset="0"/>
          <a:ea typeface="微软雅黑" pitchFamily="34" charset="-122"/>
        </a:defRPr>
      </a:lvl4pPr>
      <a:lvl5pPr algn="ctr" rtl="0" fontAlgn="base">
        <a:spcBef>
          <a:spcPct val="0"/>
        </a:spcBef>
        <a:spcAft>
          <a:spcPct val="0"/>
        </a:spcAft>
        <a:defRPr sz="4400">
          <a:solidFill>
            <a:schemeClr val="tx2"/>
          </a:solidFill>
          <a:latin typeface="Franklin Gothic Medium" pitchFamily="34" charset="0"/>
          <a:ea typeface="微软雅黑" pitchFamily="34" charset="-122"/>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fontAlgn="base">
        <a:spcBef>
          <a:spcPct val="20000"/>
        </a:spcBef>
        <a:spcAft>
          <a:spcPct val="0"/>
        </a:spcAft>
        <a:buClr>
          <a:schemeClr val="tx2"/>
        </a:buClr>
        <a:buSzPct val="50000"/>
        <a:buFont typeface="Wingdings 2" pitchFamily="18" charset="2"/>
        <a:buChar char="ß"/>
        <a:defRPr sz="3200" kern="1200">
          <a:solidFill>
            <a:schemeClr val="tx1"/>
          </a:solidFill>
          <a:latin typeface="+mn-lt"/>
          <a:ea typeface="+mn-ea"/>
          <a:cs typeface="+mn-cs"/>
        </a:defRPr>
      </a:lvl1pPr>
      <a:lvl2pPr marL="742950" indent="-285750" algn="l" rtl="0" fontAlgn="base">
        <a:spcBef>
          <a:spcPct val="20000"/>
        </a:spcBef>
        <a:spcAft>
          <a:spcPct val="0"/>
        </a:spcAft>
        <a:buClr>
          <a:schemeClr val="tx2"/>
        </a:buClr>
        <a:buSzPct val="50000"/>
        <a:buFont typeface="Wingdings 2" pitchFamily="18" charset="2"/>
        <a:buChar char="Þ"/>
        <a:defRPr sz="2800" kern="1200">
          <a:solidFill>
            <a:schemeClr val="tx1"/>
          </a:solidFill>
          <a:latin typeface="+mn-lt"/>
          <a:ea typeface="+mn-ea"/>
          <a:cs typeface="+mn-cs"/>
        </a:defRPr>
      </a:lvl2pPr>
      <a:lvl3pPr marL="1143000" indent="-228600" algn="l" rtl="0" fontAlgn="base">
        <a:spcBef>
          <a:spcPct val="20000"/>
        </a:spcBef>
        <a:spcAft>
          <a:spcPct val="0"/>
        </a:spcAft>
        <a:buClr>
          <a:schemeClr val="tx2"/>
        </a:buClr>
        <a:buSzPct val="50000"/>
        <a:buFont typeface="Wingdings 2" pitchFamily="18" charset="2"/>
        <a:buChar char=""/>
        <a:defRPr sz="2400" kern="1200">
          <a:solidFill>
            <a:schemeClr val="tx1"/>
          </a:solidFill>
          <a:latin typeface="+mn-lt"/>
          <a:ea typeface="+mn-ea"/>
          <a:cs typeface="+mn-cs"/>
        </a:defRPr>
      </a:lvl3pPr>
      <a:lvl4pPr marL="1600200" indent="-228600" algn="l" rtl="0" fontAlgn="base">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4pPr>
      <a:lvl5pPr marL="2057400" indent="-228600" algn="l" rtl="0" fontAlgn="base">
        <a:spcBef>
          <a:spcPct val="20000"/>
        </a:spcBef>
        <a:spcAft>
          <a:spcPct val="0"/>
        </a:spcAft>
        <a:buClr>
          <a:schemeClr val="tx2"/>
        </a:buClr>
        <a:buSzPct val="50000"/>
        <a:buFont typeface="Wingdings 2" pitchFamily="18" charset="2"/>
        <a:buChar char=""/>
        <a:defRPr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slide" Target="slide5.xml"/><Relationship Id="rId1" Type="http://schemas.openxmlformats.org/officeDocument/2006/relationships/slideLayout" Target="../slideLayouts/slideLayout2.xml"/><Relationship Id="rId4" Type="http://schemas.openxmlformats.org/officeDocument/2006/relationships/slide" Target="slide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 Target="slide4.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1"/>
          <p:cNvSpPr>
            <a:spLocks noGrp="1"/>
          </p:cNvSpPr>
          <p:nvPr>
            <p:ph type="ctrTitle"/>
          </p:nvPr>
        </p:nvSpPr>
        <p:spPr>
          <a:xfrm>
            <a:off x="685800" y="1676400"/>
            <a:ext cx="7772400" cy="1538288"/>
          </a:xfrm>
        </p:spPr>
        <p:txBody>
          <a:bodyPr/>
          <a:lstStyle/>
          <a:p>
            <a:r>
              <a:rPr lang="en-US" altLang="zh-CN" smtClean="0"/>
              <a:t>Excel</a:t>
            </a:r>
            <a:r>
              <a:rPr lang="zh-CN" altLang="zh-CN" smtClean="0"/>
              <a:t>日常使用</a:t>
            </a:r>
            <a:endParaRPr lang="zh-CN" altLang="en-US" smtClean="0"/>
          </a:p>
        </p:txBody>
      </p:sp>
      <p:sp>
        <p:nvSpPr>
          <p:cNvPr id="3" name="副标题 2"/>
          <p:cNvSpPr>
            <a:spLocks noGrp="1"/>
          </p:cNvSpPr>
          <p:nvPr>
            <p:ph type="subTitle" idx="1"/>
          </p:nvPr>
        </p:nvSpPr>
        <p:spPr>
          <a:xfrm>
            <a:off x="1371600" y="3260725"/>
            <a:ext cx="6400800" cy="1752600"/>
          </a:xfrm>
        </p:spPr>
        <p:txBody>
          <a:bodyPr rtlCol="0">
            <a:normAutofit/>
          </a:bodyPr>
          <a:lstStyle/>
          <a:p>
            <a:pPr fontAlgn="auto">
              <a:spcAft>
                <a:spcPts val="0"/>
              </a:spcAft>
              <a:buFont typeface="Wingdings 2"/>
              <a:buNone/>
              <a:defRPr/>
            </a:pPr>
            <a:endParaRPr lang="en-US" altLang="zh-CN" dirty="0" smtClean="0"/>
          </a:p>
          <a:p>
            <a:pPr fontAlgn="auto">
              <a:spcAft>
                <a:spcPts val="0"/>
              </a:spcAft>
              <a:buFont typeface="Wingdings 2"/>
              <a:buNone/>
              <a:defRPr/>
            </a:pPr>
            <a:r>
              <a:rPr lang="zh-CN" altLang="en-US" dirty="0" smtClean="0"/>
              <a:t>单元格</a:t>
            </a:r>
            <a:r>
              <a:rPr lang="zh-CN" altLang="en-US" dirty="0"/>
              <a:t>的引用和</a:t>
            </a:r>
            <a:r>
              <a:rPr lang="en-US" altLang="zh-CN" dirty="0"/>
              <a:t>RANK</a:t>
            </a:r>
            <a:r>
              <a:rPr lang="zh-CN" altLang="en-US" dirty="0"/>
              <a:t>函数的使用</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1"/>
          <p:cNvSpPr>
            <a:spLocks noGrp="1"/>
          </p:cNvSpPr>
          <p:nvPr>
            <p:ph type="title"/>
          </p:nvPr>
        </p:nvSpPr>
        <p:spPr>
          <a:xfrm>
            <a:off x="-1836738" y="188913"/>
            <a:ext cx="8229601" cy="1139825"/>
          </a:xfrm>
        </p:spPr>
        <p:txBody>
          <a:bodyPr/>
          <a:lstStyle/>
          <a:p>
            <a:r>
              <a:rPr lang="zh-CN" altLang="en-US" smtClean="0">
                <a:solidFill>
                  <a:srgbClr val="FFC000"/>
                </a:solidFill>
              </a:rPr>
              <a:t>本次课内容：</a:t>
            </a:r>
          </a:p>
        </p:txBody>
      </p:sp>
      <p:sp>
        <p:nvSpPr>
          <p:cNvPr id="13315" name="内容占位符 2"/>
          <p:cNvSpPr>
            <a:spLocks noGrp="1"/>
          </p:cNvSpPr>
          <p:nvPr>
            <p:ph idx="1"/>
          </p:nvPr>
        </p:nvSpPr>
        <p:spPr>
          <a:xfrm>
            <a:off x="468313" y="1916113"/>
            <a:ext cx="6418262" cy="1038225"/>
          </a:xfrm>
        </p:spPr>
        <p:txBody>
          <a:bodyPr/>
          <a:lstStyle/>
          <a:p>
            <a:pPr marL="0" indent="0">
              <a:buFont typeface="Wingdings" pitchFamily="2" charset="2"/>
              <a:buNone/>
            </a:pPr>
            <a:r>
              <a:rPr lang="zh-CN" altLang="en-US" smtClean="0"/>
              <a:t>一：单元格的引用</a:t>
            </a:r>
          </a:p>
        </p:txBody>
      </p:sp>
      <p:sp>
        <p:nvSpPr>
          <p:cNvPr id="4" name="内容占位符 2"/>
          <p:cNvSpPr txBox="1">
            <a:spLocks/>
          </p:cNvSpPr>
          <p:nvPr/>
        </p:nvSpPr>
        <p:spPr bwMode="auto">
          <a:xfrm>
            <a:off x="395288" y="3213100"/>
            <a:ext cx="6419850" cy="103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rtl="0" fontAlgn="base">
              <a:spcBef>
                <a:spcPct val="20000"/>
              </a:spcBef>
              <a:spcAft>
                <a:spcPct val="0"/>
              </a:spcAft>
              <a:buClr>
                <a:schemeClr val="hlink"/>
              </a:buClr>
              <a:buSzPct val="80000"/>
              <a:buFont typeface="Wingdings" pitchFamily="2" charset="2"/>
              <a:buChar char="Ø"/>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tx2"/>
              </a:buClr>
              <a:buSzPct val="50000"/>
              <a:buFont typeface="Wingdings" pitchFamily="2" charset="2"/>
              <a:buChar char="l"/>
              <a:defRPr sz="2800">
                <a:solidFill>
                  <a:schemeClr val="tx1"/>
                </a:solidFill>
                <a:effectLst>
                  <a:outerShdw blurRad="38100" dist="38100" dir="2700000" algn="tl">
                    <a:srgbClr val="000000"/>
                  </a:outerShdw>
                </a:effectLst>
                <a:latin typeface="+mn-lt"/>
                <a:ea typeface="+mn-ea"/>
              </a:defRPr>
            </a:lvl2pPr>
            <a:lvl3pPr marL="1143000" indent="-228600" algn="l" rtl="0" fontAlgn="base">
              <a:spcBef>
                <a:spcPct val="20000"/>
              </a:spcBef>
              <a:spcAft>
                <a:spcPct val="0"/>
              </a:spcAft>
              <a:buClr>
                <a:schemeClr val="accent2"/>
              </a:buClr>
              <a:buChar char="•"/>
              <a:defRPr sz="2400">
                <a:solidFill>
                  <a:schemeClr val="tx1"/>
                </a:solidFill>
                <a:effectLst>
                  <a:outerShdw blurRad="38100" dist="38100" dir="2700000" algn="tl">
                    <a:srgbClr val="000000"/>
                  </a:outerShdw>
                </a:effectLst>
                <a:latin typeface="+mn-lt"/>
                <a:ea typeface="+mn-ea"/>
              </a:defRPr>
            </a:lvl3pPr>
            <a:lvl4pPr marL="1600200" indent="-228600" algn="l" rtl="0" fontAlgn="base">
              <a:spcBef>
                <a:spcPct val="20000"/>
              </a:spcBef>
              <a:spcAft>
                <a:spcPct val="0"/>
              </a:spcAft>
              <a:buClr>
                <a:schemeClr val="folHlink"/>
              </a:buClr>
              <a:buSzPct val="50000"/>
              <a:buFont typeface="Wingdings" pitchFamily="2" charset="2"/>
              <a:buChar char="l"/>
              <a:defRPr sz="2000">
                <a:solidFill>
                  <a:schemeClr val="tx1"/>
                </a:solidFill>
                <a:effectLst>
                  <a:outerShdw blurRad="38100" dist="38100" dir="2700000" algn="tl">
                    <a:srgbClr val="000000"/>
                  </a:outerShdw>
                </a:effectLst>
                <a:latin typeface="+mn-lt"/>
                <a:ea typeface="+mn-ea"/>
              </a:defRPr>
            </a:lvl4pPr>
            <a:lvl5pPr marL="20574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ea typeface="+mn-ea"/>
              </a:defRPr>
            </a:lvl5pPr>
            <a:lvl6pPr marL="25146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ea typeface="+mn-ea"/>
              </a:defRPr>
            </a:lvl6pPr>
            <a:lvl7pPr marL="29718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ea typeface="+mn-ea"/>
              </a:defRPr>
            </a:lvl7pPr>
            <a:lvl8pPr marL="34290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ea typeface="+mn-ea"/>
              </a:defRPr>
            </a:lvl8pPr>
            <a:lvl9pPr marL="3886200" indent="-228600" algn="l" rtl="0" fontAlgn="base">
              <a:spcBef>
                <a:spcPct val="20000"/>
              </a:spcBef>
              <a:spcAft>
                <a:spcPct val="0"/>
              </a:spcAft>
              <a:buClr>
                <a:schemeClr val="hlink"/>
              </a:buClr>
              <a:buChar char="•"/>
              <a:defRPr sz="2000">
                <a:solidFill>
                  <a:schemeClr val="tx1"/>
                </a:solidFill>
                <a:effectLst>
                  <a:outerShdw blurRad="38100" dist="38100" dir="2700000" algn="tl">
                    <a:srgbClr val="000000"/>
                  </a:outerShdw>
                </a:effectLst>
                <a:latin typeface="+mn-lt"/>
                <a:ea typeface="+mn-ea"/>
              </a:defRPr>
            </a:lvl9pPr>
          </a:lstStyle>
          <a:p>
            <a:pPr marL="0" indent="0">
              <a:buFont typeface="Wingdings" pitchFamily="2" charset="2"/>
              <a:buNone/>
              <a:defRPr/>
            </a:pPr>
            <a:r>
              <a:rPr lang="zh-CN" altLang="en-US" kern="0" dirty="0" smtClean="0"/>
              <a:t>二：</a:t>
            </a:r>
            <a:r>
              <a:rPr lang="en-US" altLang="zh-CN" kern="0" dirty="0" smtClean="0"/>
              <a:t>RANK</a:t>
            </a:r>
            <a:r>
              <a:rPr lang="zh-CN" altLang="en-US" kern="0" dirty="0" smtClean="0"/>
              <a:t>函数的使用</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95288" y="333375"/>
            <a:ext cx="4176712" cy="719138"/>
          </a:xfrm>
          <a:solidFill>
            <a:srgbClr val="003399"/>
          </a:solidFill>
          <a:effectLst>
            <a:outerShdw dist="107763" dir="2700000" algn="ctr" rotWithShape="0">
              <a:schemeClr val="bg2">
                <a:alpha val="50000"/>
              </a:schemeClr>
            </a:outerShdw>
          </a:effectLst>
        </p:spPr>
        <p:txBody>
          <a:bodyPr/>
          <a:lstStyle/>
          <a:p>
            <a:r>
              <a:rPr lang="zh-CN" altLang="en-US" sz="3600" smtClean="0">
                <a:solidFill>
                  <a:srgbClr val="FFFF00"/>
                </a:solidFill>
                <a:ea typeface="楷体_GB2312" pitchFamily="49" charset="-122"/>
              </a:rPr>
              <a:t>单元格引用举例：</a:t>
            </a:r>
          </a:p>
        </p:txBody>
      </p:sp>
      <p:sp>
        <p:nvSpPr>
          <p:cNvPr id="14339" name="Rectangle 3"/>
          <p:cNvSpPr>
            <a:spLocks noGrp="1" noChangeArrowheads="1"/>
          </p:cNvSpPr>
          <p:nvPr>
            <p:ph idx="1"/>
          </p:nvPr>
        </p:nvSpPr>
        <p:spPr>
          <a:xfrm>
            <a:off x="457200" y="1600200"/>
            <a:ext cx="8229600" cy="1252538"/>
          </a:xfrm>
        </p:spPr>
        <p:txBody>
          <a:bodyPr/>
          <a:lstStyle/>
          <a:p>
            <a:r>
              <a:rPr lang="zh-CN" altLang="en-US" smtClean="0"/>
              <a:t>一个学生成绩统计表如下，统计学生的总成绩。</a:t>
            </a:r>
          </a:p>
        </p:txBody>
      </p:sp>
      <p:pic>
        <p:nvPicPr>
          <p:cNvPr id="3348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2997200"/>
            <a:ext cx="6192838" cy="239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8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2997200"/>
            <a:ext cx="6264275"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8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6375" y="2997200"/>
            <a:ext cx="6210300"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85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19250" y="3068638"/>
            <a:ext cx="6121400" cy="223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4857"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63713" y="3068638"/>
            <a:ext cx="6121400" cy="222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4858" name="Rectangle 10"/>
          <p:cNvSpPr>
            <a:spLocks noChangeArrowheads="1"/>
          </p:cNvSpPr>
          <p:nvPr/>
        </p:nvSpPr>
        <p:spPr bwMode="auto">
          <a:xfrm>
            <a:off x="4572000" y="3068638"/>
            <a:ext cx="1152525" cy="288925"/>
          </a:xfrm>
          <a:prstGeom prst="rect">
            <a:avLst/>
          </a:prstGeom>
          <a:noFill/>
          <a:ln w="28575">
            <a:solidFill>
              <a:srgbClr val="FF3300"/>
            </a:solidFill>
            <a:miter lim="800000"/>
            <a:headEnd/>
            <a:tailEnd/>
          </a:ln>
          <a:effectLst/>
          <a:extLst>
            <a:ext uri="{909E8E84-426E-40DD-AFC4-6F175D3DCCD1}">
              <a14:hiddenFill xmlns:a14="http://schemas.microsoft.com/office/drawing/2010/main">
                <a:solidFill>
                  <a:schemeClr val="accent1">
                    <a:alpha val="78822"/>
                  </a:schemeClr>
                </a:solid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pic>
        <p:nvPicPr>
          <p:cNvPr id="3348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968625"/>
            <a:ext cx="6265863" cy="242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34852"/>
                                        </p:tgtEl>
                                        <p:attrNameLst>
                                          <p:attrName>style.visibility</p:attrName>
                                        </p:attrNameLst>
                                      </p:cBhvr>
                                      <p:to>
                                        <p:strVal val="visible"/>
                                      </p:to>
                                    </p:set>
                                    <p:animEffect transition="in" filter="blinds(horizontal)">
                                      <p:cBhvr>
                                        <p:cTn id="7" dur="500"/>
                                        <p:tgtEl>
                                          <p:spTgt spid="334852"/>
                                        </p:tgtEl>
                                      </p:cBhvr>
                                    </p:animEffect>
                                  </p:childTnLst>
                                  <p:subTnLst>
                                    <p:set>
                                      <p:cBhvr override="childStyle">
                                        <p:cTn dur="1" fill="hold" display="0" masterRel="nextClick" afterEffect="1"/>
                                        <p:tgtEl>
                                          <p:spTgt spid="334852"/>
                                        </p:tgtEl>
                                        <p:attrNameLst>
                                          <p:attrName>style.visibility</p:attrName>
                                        </p:attrNameLst>
                                      </p:cBhvr>
                                      <p:to>
                                        <p:strVal val="hidden"/>
                                      </p:to>
                                    </p:set>
                                  </p:sub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5" fill="hold" nodeType="clickEffect">
                                  <p:stCondLst>
                                    <p:cond delay="0"/>
                                  </p:stCondLst>
                                  <p:childTnLst>
                                    <p:set>
                                      <p:cBhvr>
                                        <p:cTn id="11" dur="1" fill="hold">
                                          <p:stCondLst>
                                            <p:cond delay="0"/>
                                          </p:stCondLst>
                                        </p:cTn>
                                        <p:tgtEl>
                                          <p:spTgt spid="334853"/>
                                        </p:tgtEl>
                                        <p:attrNameLst>
                                          <p:attrName>style.visibility</p:attrName>
                                        </p:attrNameLst>
                                      </p:cBhvr>
                                      <p:to>
                                        <p:strVal val="visible"/>
                                      </p:to>
                                    </p:set>
                                    <p:animEffect transition="in" filter="blinds(vertical)">
                                      <p:cBhvr>
                                        <p:cTn id="12" dur="500"/>
                                        <p:tgtEl>
                                          <p:spTgt spid="334853"/>
                                        </p:tgtEl>
                                      </p:cBhvr>
                                    </p:animEffect>
                                  </p:childTnLst>
                                  <p:subTnLst>
                                    <p:set>
                                      <p:cBhvr override="childStyle">
                                        <p:cTn dur="1" fill="hold" display="0" masterRel="nextClick" afterEffect="1"/>
                                        <p:tgtEl>
                                          <p:spTgt spid="334853"/>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34854"/>
                                        </p:tgtEl>
                                        <p:attrNameLst>
                                          <p:attrName>style.visibility</p:attrName>
                                        </p:attrNameLst>
                                      </p:cBhvr>
                                      <p:to>
                                        <p:strVal val="visible"/>
                                      </p:to>
                                    </p:set>
                                    <p:animEffect transition="in" filter="blinds(horizontal)">
                                      <p:cBhvr>
                                        <p:cTn id="17" dur="500"/>
                                        <p:tgtEl>
                                          <p:spTgt spid="334854"/>
                                        </p:tgtEl>
                                      </p:cBhvr>
                                    </p:animEffect>
                                  </p:childTnLst>
                                  <p:subTnLst>
                                    <p:set>
                                      <p:cBhvr override="childStyle">
                                        <p:cTn dur="1" fill="hold" display="0" masterRel="nextClick" afterEffect="1"/>
                                        <p:tgtEl>
                                          <p:spTgt spid="334854"/>
                                        </p:tgtEl>
                                        <p:attrNameLst>
                                          <p:attrName>style.visibility</p:attrName>
                                        </p:attrNameLst>
                                      </p:cBhvr>
                                      <p:to>
                                        <p:strVal val="hidden"/>
                                      </p:to>
                                    </p:set>
                                  </p:sub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34856"/>
                                        </p:tgtEl>
                                        <p:attrNameLst>
                                          <p:attrName>style.visibility</p:attrName>
                                        </p:attrNameLst>
                                      </p:cBhvr>
                                      <p:to>
                                        <p:strVal val="visible"/>
                                      </p:to>
                                    </p:set>
                                    <p:animEffect transition="in" filter="blinds(horizontal)">
                                      <p:cBhvr>
                                        <p:cTn id="22" dur="500"/>
                                        <p:tgtEl>
                                          <p:spTgt spid="334856"/>
                                        </p:tgtEl>
                                      </p:cBhvr>
                                    </p:animEffect>
                                  </p:childTnLst>
                                  <p:subTnLst>
                                    <p:set>
                                      <p:cBhvr override="childStyle">
                                        <p:cTn dur="1" fill="hold" display="0" masterRel="nextClick" afterEffect="1"/>
                                        <p:tgtEl>
                                          <p:spTgt spid="334856"/>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34857"/>
                                        </p:tgtEl>
                                        <p:attrNameLst>
                                          <p:attrName>style.visibility</p:attrName>
                                        </p:attrNameLst>
                                      </p:cBhvr>
                                      <p:to>
                                        <p:strVal val="visible"/>
                                      </p:to>
                                    </p:set>
                                    <p:animEffect transition="in" filter="blinds(horizontal)">
                                      <p:cBhvr>
                                        <p:cTn id="27" dur="500"/>
                                        <p:tgtEl>
                                          <p:spTgt spid="33485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34858"/>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ntr" presetSubtype="5" fill="hold" nodeType="clickEffect">
                                  <p:stCondLst>
                                    <p:cond delay="0"/>
                                  </p:stCondLst>
                                  <p:childTnLst>
                                    <p:set>
                                      <p:cBhvr>
                                        <p:cTn id="35" dur="1" fill="hold">
                                          <p:stCondLst>
                                            <p:cond delay="0"/>
                                          </p:stCondLst>
                                        </p:cTn>
                                        <p:tgtEl>
                                          <p:spTgt spid="334855"/>
                                        </p:tgtEl>
                                        <p:attrNameLst>
                                          <p:attrName>style.visibility</p:attrName>
                                        </p:attrNameLst>
                                      </p:cBhvr>
                                      <p:to>
                                        <p:strVal val="visible"/>
                                      </p:to>
                                    </p:set>
                                    <p:animEffect transition="in" filter="blinds(vertical)">
                                      <p:cBhvr>
                                        <p:cTn id="36" dur="500"/>
                                        <p:tgtEl>
                                          <p:spTgt spid="334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4370" name="Rectangle 2"/>
          <p:cNvSpPr>
            <a:spLocks noGrp="1" noChangeArrowheads="1"/>
          </p:cNvSpPr>
          <p:nvPr>
            <p:ph type="title"/>
          </p:nvPr>
        </p:nvSpPr>
        <p:spPr>
          <a:xfrm>
            <a:off x="1042988" y="1196975"/>
            <a:ext cx="7604125" cy="1676400"/>
          </a:xfrm>
        </p:spPr>
        <p:txBody>
          <a:bodyPr/>
          <a:lstStyle/>
          <a:p>
            <a:pPr algn="l">
              <a:lnSpc>
                <a:spcPct val="150000"/>
              </a:lnSpc>
            </a:pPr>
            <a:r>
              <a:rPr lang="zh-CN" altLang="en-US" sz="3200" i="1" smtClean="0">
                <a:solidFill>
                  <a:srgbClr val="FFFF00"/>
                </a:solidFill>
                <a:ea typeface="楷体_GB2312" pitchFamily="49" charset="-122"/>
              </a:rPr>
              <a:t>含义：</a:t>
            </a:r>
            <a:r>
              <a:rPr lang="zh-CN" altLang="en-US" sz="3200" smtClean="0">
                <a:solidFill>
                  <a:schemeClr val="tx1"/>
                </a:solidFill>
                <a:ea typeface="楷体_GB2312" pitchFamily="49" charset="-122"/>
              </a:rPr>
              <a:t>单元格作为一个整体以单元格地址的描述形式参与运算称为单元格引用。</a:t>
            </a:r>
            <a:endParaRPr lang="zh-CN" altLang="en-US" sz="4800" smtClean="0">
              <a:ea typeface="楷体_GB2312" pitchFamily="49" charset="-122"/>
            </a:endParaRPr>
          </a:p>
        </p:txBody>
      </p:sp>
      <p:sp>
        <p:nvSpPr>
          <p:cNvPr id="314371" name="Rectangle 3"/>
          <p:cNvSpPr>
            <a:spLocks noGrp="1" noChangeArrowheads="1"/>
          </p:cNvSpPr>
          <p:nvPr>
            <p:ph idx="1"/>
          </p:nvPr>
        </p:nvSpPr>
        <p:spPr>
          <a:xfrm>
            <a:off x="1258888" y="3213100"/>
            <a:ext cx="6192837" cy="2520950"/>
          </a:xfrm>
          <a:extLst>
            <a:ext uri="{91240B29-F687-4F45-9708-019B960494DF}">
              <a14:hiddenLine xmlns:a14="http://schemas.microsoft.com/office/drawing/2010/main" w="9525">
                <a:solidFill>
                  <a:srgbClr val="FF9933"/>
                </a:solidFill>
                <a:miter lim="800000"/>
                <a:headEnd/>
                <a:tailEnd/>
              </a14:hiddenLine>
            </a:ext>
          </a:extLst>
        </p:spPr>
        <p:txBody>
          <a:bodyPr/>
          <a:lstStyle/>
          <a:p>
            <a:pPr>
              <a:buFont typeface="Wingdings" pitchFamily="2" charset="2"/>
              <a:buNone/>
            </a:pPr>
            <a:r>
              <a:rPr lang="zh-CN" altLang="en-US" i="1" smtClean="0">
                <a:solidFill>
                  <a:srgbClr val="FFFF00"/>
                </a:solidFill>
                <a:latin typeface="楷体_GB2312" pitchFamily="49" charset="-122"/>
                <a:ea typeface="楷体_GB2312" pitchFamily="49" charset="-122"/>
              </a:rPr>
              <a:t>引用方式：</a:t>
            </a:r>
            <a:endParaRPr lang="zh-CN" altLang="en-US" smtClean="0">
              <a:solidFill>
                <a:srgbClr val="FFFF00"/>
              </a:solidFill>
              <a:latin typeface="楷体_GB2312" pitchFamily="49" charset="-122"/>
              <a:ea typeface="楷体_GB2312" pitchFamily="49" charset="-122"/>
            </a:endParaRPr>
          </a:p>
          <a:p>
            <a:pPr>
              <a:buFont typeface="Wingdings" pitchFamily="2" charset="2"/>
              <a:buNone/>
            </a:pPr>
            <a:r>
              <a:rPr lang="zh-CN" altLang="en-US" smtClean="0">
                <a:latin typeface="楷体_GB2312" pitchFamily="49" charset="-122"/>
                <a:ea typeface="楷体_GB2312" pitchFamily="49" charset="-122"/>
              </a:rPr>
              <a:t>				</a:t>
            </a:r>
            <a:r>
              <a:rPr lang="zh-CN" altLang="en-US" smtClean="0">
                <a:solidFill>
                  <a:srgbClr val="003366"/>
                </a:solidFill>
                <a:latin typeface="楷体_GB2312" pitchFamily="49" charset="-122"/>
                <a:ea typeface="楷体_GB2312" pitchFamily="49" charset="-122"/>
                <a:hlinkClick r:id="rId2" action="ppaction://hlinksldjump"/>
              </a:rPr>
              <a:t>相对引用</a:t>
            </a:r>
            <a:endParaRPr lang="zh-CN" altLang="en-US" smtClean="0">
              <a:solidFill>
                <a:srgbClr val="003366"/>
              </a:solidFill>
              <a:latin typeface="楷体_GB2312" pitchFamily="49" charset="-122"/>
              <a:ea typeface="楷体_GB2312" pitchFamily="49" charset="-122"/>
            </a:endParaRPr>
          </a:p>
          <a:p>
            <a:pPr>
              <a:buFont typeface="Wingdings" pitchFamily="2" charset="2"/>
              <a:buNone/>
            </a:pPr>
            <a:r>
              <a:rPr lang="zh-CN" altLang="en-US" smtClean="0">
                <a:solidFill>
                  <a:srgbClr val="003366"/>
                </a:solidFill>
                <a:latin typeface="楷体_GB2312" pitchFamily="49" charset="-122"/>
                <a:ea typeface="楷体_GB2312" pitchFamily="49" charset="-122"/>
              </a:rPr>
              <a:t>				</a:t>
            </a:r>
            <a:r>
              <a:rPr lang="zh-CN" altLang="en-US" smtClean="0">
                <a:solidFill>
                  <a:srgbClr val="003366"/>
                </a:solidFill>
                <a:latin typeface="楷体_GB2312" pitchFamily="49" charset="-122"/>
                <a:ea typeface="楷体_GB2312" pitchFamily="49" charset="-122"/>
                <a:hlinkClick r:id="rId3" action="ppaction://hlinksldjump"/>
              </a:rPr>
              <a:t>绝对引用</a:t>
            </a:r>
            <a:endParaRPr lang="zh-CN" altLang="en-US" smtClean="0">
              <a:solidFill>
                <a:srgbClr val="003366"/>
              </a:solidFill>
              <a:latin typeface="楷体_GB2312" pitchFamily="49" charset="-122"/>
              <a:ea typeface="楷体_GB2312" pitchFamily="49" charset="-122"/>
            </a:endParaRPr>
          </a:p>
          <a:p>
            <a:pPr>
              <a:buFont typeface="Wingdings" pitchFamily="2" charset="2"/>
              <a:buNone/>
            </a:pPr>
            <a:r>
              <a:rPr lang="zh-CN" altLang="en-US" smtClean="0">
                <a:solidFill>
                  <a:srgbClr val="003366"/>
                </a:solidFill>
                <a:latin typeface="楷体_GB2312" pitchFamily="49" charset="-122"/>
                <a:ea typeface="楷体_GB2312" pitchFamily="49" charset="-122"/>
              </a:rPr>
              <a:t>				</a:t>
            </a:r>
            <a:r>
              <a:rPr lang="zh-CN" altLang="en-US" smtClean="0">
                <a:solidFill>
                  <a:srgbClr val="003366"/>
                </a:solidFill>
                <a:latin typeface="楷体_GB2312" pitchFamily="49" charset="-122"/>
                <a:ea typeface="楷体_GB2312" pitchFamily="49" charset="-122"/>
                <a:hlinkClick r:id="rId4" action="ppaction://hlinksldjump"/>
              </a:rPr>
              <a:t>混合引用</a:t>
            </a:r>
            <a:endParaRPr lang="zh-CN" altLang="en-US" smtClean="0">
              <a:solidFill>
                <a:srgbClr val="003366"/>
              </a:solidFill>
              <a:latin typeface="楷体_GB2312" pitchFamily="49" charset="-122"/>
              <a:ea typeface="楷体_GB2312" pitchFamily="49" charset="-122"/>
            </a:endParaRPr>
          </a:p>
        </p:txBody>
      </p:sp>
      <p:sp>
        <p:nvSpPr>
          <p:cNvPr id="15364" name="AutoShape 6"/>
          <p:cNvSpPr>
            <a:spLocks noChangeArrowheads="1"/>
          </p:cNvSpPr>
          <p:nvPr/>
        </p:nvSpPr>
        <p:spPr bwMode="auto">
          <a:xfrm>
            <a:off x="539750" y="333375"/>
            <a:ext cx="6480175" cy="792163"/>
          </a:xfrm>
          <a:prstGeom prst="roundRect">
            <a:avLst>
              <a:gd name="adj" fmla="val 0"/>
            </a:avLst>
          </a:prstGeom>
          <a:noFill/>
          <a:ln>
            <a:noFill/>
          </a:ln>
          <a:effectLst/>
          <a:extLst>
            <a:ext uri="{909E8E84-426E-40DD-AFC4-6F175D3DCCD1}">
              <a14:hiddenFill xmlns:a14="http://schemas.microsoft.com/office/drawing/2010/main">
                <a:solidFill>
                  <a:srgbClr val="003399"/>
                </a:solidFill>
              </a14:hiddenFill>
            </a:ext>
            <a:ext uri="{91240B29-F687-4F45-9708-019B960494DF}">
              <a14:hiddenLine xmlns:a14="http://schemas.microsoft.com/office/drawing/2010/main" w="9525">
                <a:solidFill>
                  <a:schemeClr val="bg1"/>
                </a:solidFill>
                <a:round/>
                <a:headEnd/>
                <a:tailEnd/>
              </a14:hiddenLine>
            </a:ext>
            <a:ext uri="{AF507438-7753-43E0-B8FC-AC1667EBCBE1}">
              <a14:hiddenEffects xmlns:a14="http://schemas.microsoft.com/office/drawing/2010/main">
                <a:effectLst>
                  <a:outerShdw dist="107763" dir="2700000" algn="ctr" rotWithShape="0">
                    <a:schemeClr val="tx1">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nSpc>
                <a:spcPct val="150000"/>
              </a:lnSpc>
              <a:spcBef>
                <a:spcPct val="0"/>
              </a:spcBef>
              <a:buClr>
                <a:srgbClr val="FF0000"/>
              </a:buClr>
              <a:buSzTx/>
              <a:buFont typeface="Wingdings" pitchFamily="2" charset="2"/>
              <a:buChar char="ª"/>
            </a:pPr>
            <a:r>
              <a:rPr kumimoji="1" lang="en-US" altLang="zh-CN" sz="4400">
                <a:latin typeface="Arial" charset="0"/>
                <a:ea typeface="隶书" pitchFamily="49" charset="-122"/>
              </a:rPr>
              <a:t> </a:t>
            </a:r>
            <a:r>
              <a:rPr kumimoji="1" lang="zh-CN" altLang="en-US" sz="4400">
                <a:latin typeface="Arial" charset="0"/>
                <a:ea typeface="隶书" pitchFamily="49" charset="-122"/>
              </a:rPr>
              <a:t>单元格引用</a:t>
            </a:r>
            <a:endParaRPr kumimoji="1" lang="zh-CN" altLang="en-US" sz="4400">
              <a:latin typeface="Arial" charset="0"/>
              <a:ea typeface="宋体" pitchFamily="2" charset="-122"/>
            </a:endParaRPr>
          </a:p>
        </p:txBody>
      </p:sp>
      <p:sp>
        <p:nvSpPr>
          <p:cNvPr id="15365" name="AutoShape 7">
            <a:hlinkClick r:id="" action="ppaction://hlinkshowjump?jump=firstslide" highlightClick="1"/>
          </p:cNvPr>
          <p:cNvSpPr>
            <a:spLocks noChangeArrowheads="1"/>
          </p:cNvSpPr>
          <p:nvPr/>
        </p:nvSpPr>
        <p:spPr bwMode="auto">
          <a:xfrm>
            <a:off x="8893175" y="6597650"/>
            <a:ext cx="250825" cy="260350"/>
          </a:xfrm>
          <a:prstGeom prst="actionButtonBeginning">
            <a:avLst/>
          </a:prstGeom>
          <a:solidFill>
            <a:schemeClr val="accent1">
              <a:alpha val="7882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314370"/>
                                        </p:tgtEl>
                                        <p:attrNameLst>
                                          <p:attrName>style.visibility</p:attrName>
                                        </p:attrNameLst>
                                      </p:cBhvr>
                                      <p:to>
                                        <p:strVal val="visible"/>
                                      </p:to>
                                    </p:set>
                                    <p:animEffect transition="in" filter="strips(downRight)">
                                      <p:cBhvr>
                                        <p:cTn id="7" dur="500"/>
                                        <p:tgtEl>
                                          <p:spTgt spid="3143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5" fill="hold" grpId="0" nodeType="clickEffect">
                                  <p:stCondLst>
                                    <p:cond delay="0"/>
                                  </p:stCondLst>
                                  <p:childTnLst>
                                    <p:set>
                                      <p:cBhvr>
                                        <p:cTn id="11" dur="1" fill="hold">
                                          <p:stCondLst>
                                            <p:cond delay="0"/>
                                          </p:stCondLst>
                                        </p:cTn>
                                        <p:tgtEl>
                                          <p:spTgt spid="314371">
                                            <p:txEl>
                                              <p:pRg st="0" end="0"/>
                                            </p:txEl>
                                          </p:spTgt>
                                        </p:tgtEl>
                                        <p:attrNameLst>
                                          <p:attrName>style.visibility</p:attrName>
                                        </p:attrNameLst>
                                      </p:cBhvr>
                                      <p:to>
                                        <p:strVal val="visible"/>
                                      </p:to>
                                    </p:set>
                                    <p:animEffect transition="in" filter="checkerboard(down)">
                                      <p:cBhvr>
                                        <p:cTn id="12" dur="500"/>
                                        <p:tgtEl>
                                          <p:spTgt spid="314371">
                                            <p:txEl>
                                              <p:pRg st="0" end="0"/>
                                            </p:txEl>
                                          </p:spTgt>
                                        </p:tgtEl>
                                      </p:cBhvr>
                                    </p:animEffect>
                                  </p:childTnLst>
                                </p:cTn>
                              </p:par>
                            </p:childTnLst>
                          </p:cTn>
                        </p:par>
                        <p:par>
                          <p:cTn id="13" fill="hold" nodeType="afterGroup">
                            <p:stCondLst>
                              <p:cond delay="500"/>
                            </p:stCondLst>
                            <p:childTnLst>
                              <p:par>
                                <p:cTn id="14" presetID="5" presetClass="entr" presetSubtype="5" fill="hold" grpId="0" nodeType="afterEffect">
                                  <p:stCondLst>
                                    <p:cond delay="0"/>
                                  </p:stCondLst>
                                  <p:childTnLst>
                                    <p:set>
                                      <p:cBhvr>
                                        <p:cTn id="15" dur="1" fill="hold">
                                          <p:stCondLst>
                                            <p:cond delay="0"/>
                                          </p:stCondLst>
                                        </p:cTn>
                                        <p:tgtEl>
                                          <p:spTgt spid="314371">
                                            <p:txEl>
                                              <p:pRg st="1" end="1"/>
                                            </p:txEl>
                                          </p:spTgt>
                                        </p:tgtEl>
                                        <p:attrNameLst>
                                          <p:attrName>style.visibility</p:attrName>
                                        </p:attrNameLst>
                                      </p:cBhvr>
                                      <p:to>
                                        <p:strVal val="visible"/>
                                      </p:to>
                                    </p:set>
                                    <p:animEffect transition="in" filter="checkerboard(down)">
                                      <p:cBhvr>
                                        <p:cTn id="16" dur="500"/>
                                        <p:tgtEl>
                                          <p:spTgt spid="314371">
                                            <p:txEl>
                                              <p:pRg st="1" end="1"/>
                                            </p:txEl>
                                          </p:spTgt>
                                        </p:tgtEl>
                                      </p:cBhvr>
                                    </p:animEffect>
                                  </p:childTnLst>
                                </p:cTn>
                              </p:par>
                            </p:childTnLst>
                          </p:cTn>
                        </p:par>
                        <p:par>
                          <p:cTn id="17" fill="hold" nodeType="afterGroup">
                            <p:stCondLst>
                              <p:cond delay="1000"/>
                            </p:stCondLst>
                            <p:childTnLst>
                              <p:par>
                                <p:cTn id="18" presetID="5" presetClass="entr" presetSubtype="5" fill="hold" grpId="0" nodeType="afterEffect">
                                  <p:stCondLst>
                                    <p:cond delay="0"/>
                                  </p:stCondLst>
                                  <p:childTnLst>
                                    <p:set>
                                      <p:cBhvr>
                                        <p:cTn id="19" dur="1" fill="hold">
                                          <p:stCondLst>
                                            <p:cond delay="0"/>
                                          </p:stCondLst>
                                        </p:cTn>
                                        <p:tgtEl>
                                          <p:spTgt spid="314371">
                                            <p:txEl>
                                              <p:pRg st="2" end="2"/>
                                            </p:txEl>
                                          </p:spTgt>
                                        </p:tgtEl>
                                        <p:attrNameLst>
                                          <p:attrName>style.visibility</p:attrName>
                                        </p:attrNameLst>
                                      </p:cBhvr>
                                      <p:to>
                                        <p:strVal val="visible"/>
                                      </p:to>
                                    </p:set>
                                    <p:animEffect transition="in" filter="checkerboard(down)">
                                      <p:cBhvr>
                                        <p:cTn id="20" dur="500"/>
                                        <p:tgtEl>
                                          <p:spTgt spid="314371">
                                            <p:txEl>
                                              <p:pRg st="2" end="2"/>
                                            </p:txEl>
                                          </p:spTgt>
                                        </p:tgtEl>
                                      </p:cBhvr>
                                    </p:animEffect>
                                  </p:childTnLst>
                                </p:cTn>
                              </p:par>
                            </p:childTnLst>
                          </p:cTn>
                        </p:par>
                        <p:par>
                          <p:cTn id="21" fill="hold" nodeType="afterGroup">
                            <p:stCondLst>
                              <p:cond delay="1500"/>
                            </p:stCondLst>
                            <p:childTnLst>
                              <p:par>
                                <p:cTn id="22" presetID="5" presetClass="entr" presetSubtype="5" fill="hold" grpId="0" nodeType="afterEffect">
                                  <p:stCondLst>
                                    <p:cond delay="0"/>
                                  </p:stCondLst>
                                  <p:childTnLst>
                                    <p:set>
                                      <p:cBhvr>
                                        <p:cTn id="23" dur="1" fill="hold">
                                          <p:stCondLst>
                                            <p:cond delay="0"/>
                                          </p:stCondLst>
                                        </p:cTn>
                                        <p:tgtEl>
                                          <p:spTgt spid="314371">
                                            <p:txEl>
                                              <p:pRg st="3" end="3"/>
                                            </p:txEl>
                                          </p:spTgt>
                                        </p:tgtEl>
                                        <p:attrNameLst>
                                          <p:attrName>style.visibility</p:attrName>
                                        </p:attrNameLst>
                                      </p:cBhvr>
                                      <p:to>
                                        <p:strVal val="visible"/>
                                      </p:to>
                                    </p:set>
                                    <p:animEffect transition="in" filter="checkerboard(down)">
                                      <p:cBhvr>
                                        <p:cTn id="24" dur="500"/>
                                        <p:tgtEl>
                                          <p:spTgt spid="3143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0" grpId="0" autoUpdateAnimBg="0"/>
      <p:bldP spid="314371" grpId="0" build="p" autoUpdateAnimBg="0" advAuto="100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304800" y="457200"/>
            <a:ext cx="2362200" cy="579438"/>
          </a:xfrm>
          <a:prstGeom prst="rect">
            <a:avLst/>
          </a:prstGeom>
          <a:solidFill>
            <a:srgbClr val="0000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gn="dist">
              <a:spcBef>
                <a:spcPct val="50000"/>
              </a:spcBef>
              <a:buClrTx/>
              <a:buSzTx/>
              <a:buFontTx/>
              <a:buNone/>
            </a:pPr>
            <a:r>
              <a:rPr kumimoji="1" lang="zh-CN" altLang="en-US" b="1">
                <a:solidFill>
                  <a:srgbClr val="FFFF66"/>
                </a:solidFill>
                <a:latin typeface="Times New Roman" pitchFamily="18" charset="0"/>
                <a:ea typeface="宋体" pitchFamily="2" charset="-122"/>
              </a:rPr>
              <a:t>相对引用</a:t>
            </a:r>
          </a:p>
        </p:txBody>
      </p:sp>
      <p:sp>
        <p:nvSpPr>
          <p:cNvPr id="315396" name="Text Box 4"/>
          <p:cNvSpPr txBox="1">
            <a:spLocks noChangeArrowheads="1"/>
          </p:cNvSpPr>
          <p:nvPr/>
        </p:nvSpPr>
        <p:spPr bwMode="auto">
          <a:xfrm>
            <a:off x="685800" y="1295400"/>
            <a:ext cx="6324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50000"/>
              </a:spcBef>
              <a:buClrTx/>
              <a:buSzTx/>
              <a:buFontTx/>
              <a:buNone/>
            </a:pPr>
            <a:r>
              <a:rPr kumimoji="1" lang="zh-CN" altLang="en-US" sz="2800" b="1">
                <a:latin typeface="Times New Roman" pitchFamily="18" charset="0"/>
                <a:ea typeface="宋体" pitchFamily="2" charset="-122"/>
              </a:rPr>
              <a:t>例：在</a:t>
            </a:r>
            <a:r>
              <a:rPr kumimoji="1" lang="en-US" altLang="zh-CN" sz="2800" b="1">
                <a:latin typeface="Times New Roman" pitchFamily="18" charset="0"/>
                <a:ea typeface="宋体" pitchFamily="2" charset="-122"/>
              </a:rPr>
              <a:t>F2</a:t>
            </a:r>
            <a:r>
              <a:rPr kumimoji="1" lang="zh-CN" altLang="en-US" sz="2800" b="1">
                <a:latin typeface="Times New Roman" pitchFamily="18" charset="0"/>
                <a:ea typeface="宋体" pitchFamily="2" charset="-122"/>
              </a:rPr>
              <a:t>中输入公式 “＝</a:t>
            </a:r>
            <a:r>
              <a:rPr kumimoji="1" lang="en-US" altLang="zh-CN" sz="2800" b="1">
                <a:latin typeface="Times New Roman" pitchFamily="18" charset="0"/>
                <a:ea typeface="宋体" pitchFamily="2" charset="-122"/>
              </a:rPr>
              <a:t>C2+D2+E2”</a:t>
            </a:r>
            <a:endParaRPr kumimoji="1" lang="en-US" altLang="zh-CN" sz="2400" b="1">
              <a:latin typeface="Times New Roman" pitchFamily="18" charset="0"/>
              <a:ea typeface="宋体" pitchFamily="2" charset="-122"/>
            </a:endParaRPr>
          </a:p>
        </p:txBody>
      </p:sp>
      <p:sp>
        <p:nvSpPr>
          <p:cNvPr id="16388" name="AutoShape 7">
            <a:hlinkClick r:id="rId2" action="ppaction://hlinksldjump" highlightClick="1"/>
          </p:cNvPr>
          <p:cNvSpPr>
            <a:spLocks noChangeArrowheads="1"/>
          </p:cNvSpPr>
          <p:nvPr/>
        </p:nvSpPr>
        <p:spPr bwMode="auto">
          <a:xfrm>
            <a:off x="8893175" y="6597650"/>
            <a:ext cx="250825" cy="260350"/>
          </a:xfrm>
          <a:prstGeom prst="actionButtonBackPrevious">
            <a:avLst/>
          </a:prstGeom>
          <a:solidFill>
            <a:schemeClr val="accent1">
              <a:alpha val="7882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pic>
        <p:nvPicPr>
          <p:cNvPr id="31540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2060575"/>
            <a:ext cx="5832475"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401"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2060575"/>
            <a:ext cx="5832475" cy="216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402"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8175" y="2060575"/>
            <a:ext cx="583247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5403"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51050" y="2060575"/>
            <a:ext cx="5761038" cy="227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97" name="AutoShape 5"/>
          <p:cNvSpPr>
            <a:spLocks noChangeArrowheads="1"/>
          </p:cNvSpPr>
          <p:nvPr/>
        </p:nvSpPr>
        <p:spPr bwMode="auto">
          <a:xfrm>
            <a:off x="468313" y="4941888"/>
            <a:ext cx="6781800" cy="1752600"/>
          </a:xfrm>
          <a:prstGeom prst="cloudCallout">
            <a:avLst>
              <a:gd name="adj1" fmla="val 52972"/>
              <a:gd name="adj2" fmla="val -94657"/>
            </a:avLst>
          </a:prstGeom>
          <a:solidFill>
            <a:schemeClr val="accent1"/>
          </a:solidFill>
          <a:ln w="12700" cap="sq">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nSpc>
                <a:spcPct val="110000"/>
              </a:lnSpc>
              <a:spcBef>
                <a:spcPct val="0"/>
              </a:spcBef>
              <a:buClrTx/>
              <a:buSzTx/>
              <a:buFontTx/>
              <a:buNone/>
            </a:pPr>
            <a:r>
              <a:rPr kumimoji="1" lang="zh-CN" altLang="en-US" sz="2000" b="1">
                <a:latin typeface="Times New Roman" pitchFamily="18" charset="0"/>
                <a:ea typeface="楷体_GB2312" pitchFamily="49" charset="-122"/>
              </a:rPr>
              <a:t>相对引用是指当把一个含有单元格地址的公式</a:t>
            </a:r>
          </a:p>
          <a:p>
            <a:pPr>
              <a:lnSpc>
                <a:spcPct val="110000"/>
              </a:lnSpc>
              <a:spcBef>
                <a:spcPct val="0"/>
              </a:spcBef>
              <a:buClrTx/>
              <a:buSzTx/>
              <a:buFontTx/>
              <a:buNone/>
            </a:pPr>
            <a:r>
              <a:rPr kumimoji="1" lang="zh-CN" altLang="en-US" sz="2000" b="1">
                <a:latin typeface="Times New Roman" pitchFamily="18" charset="0"/>
                <a:ea typeface="楷体_GB2312" pitchFamily="49" charset="-122"/>
              </a:rPr>
              <a:t>复制到一个新的位置或者用一个公式填入一个</a:t>
            </a:r>
          </a:p>
          <a:p>
            <a:pPr>
              <a:lnSpc>
                <a:spcPct val="110000"/>
              </a:lnSpc>
              <a:spcBef>
                <a:spcPct val="0"/>
              </a:spcBef>
              <a:buClrTx/>
              <a:buSzTx/>
              <a:buFontTx/>
              <a:buNone/>
            </a:pPr>
            <a:r>
              <a:rPr kumimoji="1" lang="zh-CN" altLang="en-US" sz="2000" b="1">
                <a:latin typeface="Times New Roman" pitchFamily="18" charset="0"/>
                <a:ea typeface="楷体_GB2312" pitchFamily="49" charset="-122"/>
              </a:rPr>
              <a:t>区域时，公式中的单元格地址会随着改变。</a:t>
            </a:r>
            <a:endParaRPr kumimoji="1" lang="zh-CN" altLang="en-US" sz="2400">
              <a:latin typeface="Times New Roman" pitchFamily="18" charset="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315396"/>
                                        </p:tgtEl>
                                        <p:attrNameLst>
                                          <p:attrName>style.visibility</p:attrName>
                                        </p:attrNameLst>
                                      </p:cBhvr>
                                      <p:to>
                                        <p:strVal val="visible"/>
                                      </p:to>
                                    </p:set>
                                    <p:animEffect transition="in" filter="barn(outHorizontal)">
                                      <p:cBhvr>
                                        <p:cTn id="7" dur="500"/>
                                        <p:tgtEl>
                                          <p:spTgt spid="31539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15400"/>
                                        </p:tgtEl>
                                        <p:attrNameLst>
                                          <p:attrName>style.visibility</p:attrName>
                                        </p:attrNameLst>
                                      </p:cBhvr>
                                      <p:to>
                                        <p:strVal val="visible"/>
                                      </p:to>
                                    </p:set>
                                    <p:animEffect transition="in" filter="blinds(horizontal)">
                                      <p:cBhvr>
                                        <p:cTn id="12" dur="500"/>
                                        <p:tgtEl>
                                          <p:spTgt spid="315400"/>
                                        </p:tgtEl>
                                      </p:cBhvr>
                                    </p:animEffect>
                                  </p:childTnLst>
                                  <p:subTnLst>
                                    <p:set>
                                      <p:cBhvr override="childStyle">
                                        <p:cTn dur="1" fill="hold" display="0" masterRel="nextClick" afterEffect="1"/>
                                        <p:tgtEl>
                                          <p:spTgt spid="315400"/>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5" fill="hold" nodeType="clickEffect">
                                  <p:stCondLst>
                                    <p:cond delay="0"/>
                                  </p:stCondLst>
                                  <p:childTnLst>
                                    <p:set>
                                      <p:cBhvr>
                                        <p:cTn id="16" dur="1" fill="hold">
                                          <p:stCondLst>
                                            <p:cond delay="0"/>
                                          </p:stCondLst>
                                        </p:cTn>
                                        <p:tgtEl>
                                          <p:spTgt spid="315401"/>
                                        </p:tgtEl>
                                        <p:attrNameLst>
                                          <p:attrName>style.visibility</p:attrName>
                                        </p:attrNameLst>
                                      </p:cBhvr>
                                      <p:to>
                                        <p:strVal val="visible"/>
                                      </p:to>
                                    </p:set>
                                    <p:animEffect transition="in" filter="blinds(vertical)">
                                      <p:cBhvr>
                                        <p:cTn id="17" dur="500"/>
                                        <p:tgtEl>
                                          <p:spTgt spid="315401"/>
                                        </p:tgtEl>
                                      </p:cBhvr>
                                    </p:animEffect>
                                  </p:childTnLst>
                                  <p:subTnLst>
                                    <p:set>
                                      <p:cBhvr override="childStyle">
                                        <p:cTn dur="1" fill="hold" display="0" masterRel="nextClick" afterEffect="1"/>
                                        <p:tgtEl>
                                          <p:spTgt spid="315401"/>
                                        </p:tgtEl>
                                        <p:attrNameLst>
                                          <p:attrName>style.visibility</p:attrName>
                                        </p:attrNameLst>
                                      </p:cBhvr>
                                      <p:to>
                                        <p:strVal val="hidden"/>
                                      </p:to>
                                    </p:set>
                                  </p:sub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15402"/>
                                        </p:tgtEl>
                                        <p:attrNameLst>
                                          <p:attrName>style.visibility</p:attrName>
                                        </p:attrNameLst>
                                      </p:cBhvr>
                                      <p:to>
                                        <p:strVal val="visible"/>
                                      </p:to>
                                    </p:set>
                                    <p:animEffect transition="in" filter="blinds(horizontal)">
                                      <p:cBhvr>
                                        <p:cTn id="22" dur="500"/>
                                        <p:tgtEl>
                                          <p:spTgt spid="315402"/>
                                        </p:tgtEl>
                                      </p:cBhvr>
                                    </p:animEffect>
                                  </p:childTnLst>
                                  <p:subTnLst>
                                    <p:set>
                                      <p:cBhvr override="childStyle">
                                        <p:cTn dur="1" fill="hold" display="0" masterRel="nextClick" afterEffect="1"/>
                                        <p:tgtEl>
                                          <p:spTgt spid="315402"/>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5" fill="hold" nodeType="clickEffect">
                                  <p:stCondLst>
                                    <p:cond delay="0"/>
                                  </p:stCondLst>
                                  <p:childTnLst>
                                    <p:set>
                                      <p:cBhvr>
                                        <p:cTn id="26" dur="1" fill="hold">
                                          <p:stCondLst>
                                            <p:cond delay="0"/>
                                          </p:stCondLst>
                                        </p:cTn>
                                        <p:tgtEl>
                                          <p:spTgt spid="315403"/>
                                        </p:tgtEl>
                                        <p:attrNameLst>
                                          <p:attrName>style.visibility</p:attrName>
                                        </p:attrNameLst>
                                      </p:cBhvr>
                                      <p:to>
                                        <p:strVal val="visible"/>
                                      </p:to>
                                    </p:set>
                                    <p:animEffect transition="in" filter="blinds(vertical)">
                                      <p:cBhvr>
                                        <p:cTn id="27" dur="500"/>
                                        <p:tgtEl>
                                          <p:spTgt spid="31540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 fill="hold" grpId="0" nodeType="clickEffect">
                                  <p:stCondLst>
                                    <p:cond delay="0"/>
                                  </p:stCondLst>
                                  <p:childTnLst>
                                    <p:set>
                                      <p:cBhvr>
                                        <p:cTn id="31" dur="1" fill="hold">
                                          <p:stCondLst>
                                            <p:cond delay="0"/>
                                          </p:stCondLst>
                                        </p:cTn>
                                        <p:tgtEl>
                                          <p:spTgt spid="315397"/>
                                        </p:tgtEl>
                                        <p:attrNameLst>
                                          <p:attrName>style.visibility</p:attrName>
                                        </p:attrNameLst>
                                      </p:cBhvr>
                                      <p:to>
                                        <p:strVal val="visible"/>
                                      </p:to>
                                    </p:set>
                                    <p:anim calcmode="lin" valueType="num">
                                      <p:cBhvr>
                                        <p:cTn id="32" dur="500" fill="hold"/>
                                        <p:tgtEl>
                                          <p:spTgt spid="315397"/>
                                        </p:tgtEl>
                                        <p:attrNameLst>
                                          <p:attrName>ppt_x</p:attrName>
                                        </p:attrNameLst>
                                      </p:cBhvr>
                                      <p:tavLst>
                                        <p:tav tm="0">
                                          <p:val>
                                            <p:strVal val="#ppt_x"/>
                                          </p:val>
                                        </p:tav>
                                        <p:tav tm="100000">
                                          <p:val>
                                            <p:strVal val="#ppt_x"/>
                                          </p:val>
                                        </p:tav>
                                      </p:tavLst>
                                    </p:anim>
                                    <p:anim calcmode="lin" valueType="num">
                                      <p:cBhvr>
                                        <p:cTn id="33" dur="500" fill="hold"/>
                                        <p:tgtEl>
                                          <p:spTgt spid="315397"/>
                                        </p:tgtEl>
                                        <p:attrNameLst>
                                          <p:attrName>ppt_y</p:attrName>
                                        </p:attrNameLst>
                                      </p:cBhvr>
                                      <p:tavLst>
                                        <p:tav tm="0">
                                          <p:val>
                                            <p:strVal val="#ppt_y-#ppt_h/2"/>
                                          </p:val>
                                        </p:tav>
                                        <p:tav tm="100000">
                                          <p:val>
                                            <p:strVal val="#ppt_y"/>
                                          </p:val>
                                        </p:tav>
                                      </p:tavLst>
                                    </p:anim>
                                    <p:anim calcmode="lin" valueType="num">
                                      <p:cBhvr>
                                        <p:cTn id="34" dur="500" fill="hold"/>
                                        <p:tgtEl>
                                          <p:spTgt spid="315397"/>
                                        </p:tgtEl>
                                        <p:attrNameLst>
                                          <p:attrName>ppt_w</p:attrName>
                                        </p:attrNameLst>
                                      </p:cBhvr>
                                      <p:tavLst>
                                        <p:tav tm="0">
                                          <p:val>
                                            <p:strVal val="#ppt_w"/>
                                          </p:val>
                                        </p:tav>
                                        <p:tav tm="100000">
                                          <p:val>
                                            <p:strVal val="#ppt_w"/>
                                          </p:val>
                                        </p:tav>
                                      </p:tavLst>
                                    </p:anim>
                                    <p:anim calcmode="lin" valueType="num">
                                      <p:cBhvr>
                                        <p:cTn id="35" dur="500" fill="hold"/>
                                        <p:tgtEl>
                                          <p:spTgt spid="3153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6" grpId="0" autoUpdateAnimBg="0"/>
      <p:bldP spid="315397"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381000" y="381000"/>
            <a:ext cx="2133600" cy="579438"/>
          </a:xfrm>
          <a:prstGeom prst="rect">
            <a:avLst/>
          </a:prstGeom>
          <a:solidFill>
            <a:srgbClr val="0000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gn="dist">
              <a:spcBef>
                <a:spcPct val="50000"/>
              </a:spcBef>
              <a:buClrTx/>
              <a:buSzTx/>
              <a:buFontTx/>
              <a:buNone/>
            </a:pPr>
            <a:r>
              <a:rPr kumimoji="1" lang="zh-CN" altLang="en-US" b="1">
                <a:solidFill>
                  <a:srgbClr val="FFFF66"/>
                </a:solidFill>
                <a:latin typeface="Times New Roman" pitchFamily="18" charset="0"/>
                <a:ea typeface="宋体" pitchFamily="2" charset="-122"/>
              </a:rPr>
              <a:t>绝对引用</a:t>
            </a:r>
            <a:endParaRPr kumimoji="1" lang="zh-CN" altLang="en-US" sz="2000" b="1" i="1">
              <a:solidFill>
                <a:srgbClr val="FFFF66"/>
              </a:solidFill>
              <a:latin typeface="Times New Roman" pitchFamily="18" charset="0"/>
              <a:ea typeface="宋体" pitchFamily="2" charset="-122"/>
            </a:endParaRPr>
          </a:p>
        </p:txBody>
      </p:sp>
      <p:sp>
        <p:nvSpPr>
          <p:cNvPr id="316420" name="Text Box 4"/>
          <p:cNvSpPr txBox="1">
            <a:spLocks noChangeArrowheads="1"/>
          </p:cNvSpPr>
          <p:nvPr/>
        </p:nvSpPr>
        <p:spPr bwMode="auto">
          <a:xfrm>
            <a:off x="533400" y="1371600"/>
            <a:ext cx="7086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50000"/>
              </a:spcBef>
              <a:buClrTx/>
              <a:buSzTx/>
              <a:buFontTx/>
              <a:buNone/>
            </a:pPr>
            <a:r>
              <a:rPr kumimoji="1" lang="zh-CN" altLang="en-US" sz="2800" b="1">
                <a:latin typeface="Times New Roman" pitchFamily="18" charset="0"/>
                <a:ea typeface="宋体" pitchFamily="2" charset="-122"/>
              </a:rPr>
              <a:t>例：在</a:t>
            </a:r>
            <a:r>
              <a:rPr kumimoji="1" lang="en-US" altLang="zh-CN" sz="2800" b="1">
                <a:latin typeface="Times New Roman" pitchFamily="18" charset="0"/>
                <a:ea typeface="宋体" pitchFamily="2" charset="-122"/>
              </a:rPr>
              <a:t>F2</a:t>
            </a:r>
            <a:r>
              <a:rPr kumimoji="1" lang="zh-CN" altLang="en-US" sz="2800" b="1">
                <a:latin typeface="Times New Roman" pitchFamily="18" charset="0"/>
                <a:ea typeface="宋体" pitchFamily="2" charset="-122"/>
              </a:rPr>
              <a:t>中输入公式“＝</a:t>
            </a:r>
            <a:r>
              <a:rPr kumimoji="1" lang="en-US" altLang="zh-CN" sz="2800" b="1">
                <a:latin typeface="Times New Roman" pitchFamily="18" charset="0"/>
                <a:ea typeface="宋体" pitchFamily="2" charset="-122"/>
              </a:rPr>
              <a:t>$C$2+$D$2+$E$2”</a:t>
            </a:r>
            <a:endParaRPr kumimoji="1" lang="en-US" altLang="zh-CN" sz="2400" b="1">
              <a:latin typeface="Times New Roman" pitchFamily="18" charset="0"/>
              <a:ea typeface="宋体" pitchFamily="2" charset="-122"/>
            </a:endParaRPr>
          </a:p>
        </p:txBody>
      </p:sp>
      <p:sp>
        <p:nvSpPr>
          <p:cNvPr id="316421" name="AutoShape 5"/>
          <p:cNvSpPr>
            <a:spLocks noChangeArrowheads="1"/>
          </p:cNvSpPr>
          <p:nvPr/>
        </p:nvSpPr>
        <p:spPr bwMode="auto">
          <a:xfrm>
            <a:off x="6372225" y="188913"/>
            <a:ext cx="2089150" cy="1143000"/>
          </a:xfrm>
          <a:prstGeom prst="wedgeEllipseCallout">
            <a:avLst>
              <a:gd name="adj1" fmla="val -41718"/>
              <a:gd name="adj2" fmla="val 63472"/>
            </a:avLst>
          </a:prstGeom>
          <a:solidFill>
            <a:srgbClr val="FFFF66"/>
          </a:solidFill>
          <a:ln w="12700" cap="sq">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r>
              <a:rPr kumimoji="1" lang="zh-CN" altLang="en-US" sz="1800" b="1">
                <a:solidFill>
                  <a:srgbClr val="CC3300"/>
                </a:solidFill>
                <a:latin typeface="楷体_GB2312" pitchFamily="49" charset="-122"/>
                <a:ea typeface="楷体_GB2312" pitchFamily="49" charset="-122"/>
              </a:rPr>
              <a:t>设置绝对地址</a:t>
            </a:r>
          </a:p>
          <a:p>
            <a:pPr>
              <a:spcBef>
                <a:spcPct val="0"/>
              </a:spcBef>
              <a:buClrTx/>
              <a:buSzTx/>
              <a:buFontTx/>
              <a:buNone/>
            </a:pPr>
            <a:r>
              <a:rPr kumimoji="1" lang="zh-CN" altLang="en-US" sz="1800" b="1">
                <a:solidFill>
                  <a:srgbClr val="CC3300"/>
                </a:solidFill>
                <a:latin typeface="楷体_GB2312" pitchFamily="49" charset="-122"/>
                <a:ea typeface="楷体_GB2312" pitchFamily="49" charset="-122"/>
              </a:rPr>
              <a:t>需在行号和列</a:t>
            </a:r>
          </a:p>
          <a:p>
            <a:pPr>
              <a:spcBef>
                <a:spcPct val="0"/>
              </a:spcBef>
              <a:buClrTx/>
              <a:buSzTx/>
              <a:buFontTx/>
              <a:buNone/>
            </a:pPr>
            <a:r>
              <a:rPr kumimoji="1" lang="zh-CN" altLang="en-US" sz="1800" b="1">
                <a:solidFill>
                  <a:srgbClr val="CC3300"/>
                </a:solidFill>
                <a:latin typeface="楷体_GB2312" pitchFamily="49" charset="-122"/>
                <a:ea typeface="楷体_GB2312" pitchFamily="49" charset="-122"/>
              </a:rPr>
              <a:t>号前加符号</a:t>
            </a:r>
            <a:r>
              <a:rPr kumimoji="1" lang="zh-CN" altLang="en-US" sz="1800" b="1">
                <a:solidFill>
                  <a:srgbClr val="CC3300"/>
                </a:solidFill>
                <a:latin typeface="Times New Roman" pitchFamily="18" charset="0"/>
                <a:ea typeface="楷体_GB2312" pitchFamily="49" charset="-122"/>
              </a:rPr>
              <a:t>“</a:t>
            </a:r>
            <a:r>
              <a:rPr kumimoji="1" lang="en-US" altLang="zh-CN" sz="1800" b="1">
                <a:solidFill>
                  <a:srgbClr val="CC3300"/>
                </a:solidFill>
                <a:latin typeface="楷体_GB2312" pitchFamily="49" charset="-122"/>
                <a:ea typeface="楷体_GB2312" pitchFamily="49" charset="-122"/>
              </a:rPr>
              <a:t>$</a:t>
            </a:r>
            <a:r>
              <a:rPr kumimoji="1" lang="en-US" altLang="zh-CN" sz="1800" b="1">
                <a:solidFill>
                  <a:srgbClr val="CC3300"/>
                </a:solidFill>
                <a:latin typeface="Times New Roman" pitchFamily="18" charset="0"/>
                <a:ea typeface="楷体_GB2312" pitchFamily="49" charset="-122"/>
              </a:rPr>
              <a:t>”</a:t>
            </a:r>
            <a:endParaRPr kumimoji="1" lang="en-US" altLang="zh-CN" sz="2000" b="1">
              <a:solidFill>
                <a:srgbClr val="CC3300"/>
              </a:solidFill>
              <a:latin typeface="楷体_GB2312" pitchFamily="49" charset="-122"/>
              <a:ea typeface="楷体_GB2312" pitchFamily="49" charset="-122"/>
            </a:endParaRPr>
          </a:p>
        </p:txBody>
      </p:sp>
      <p:sp>
        <p:nvSpPr>
          <p:cNvPr id="17413" name="AutoShape 8">
            <a:hlinkClick r:id="rId2" action="ppaction://hlinksldjump" highlightClick="1"/>
          </p:cNvPr>
          <p:cNvSpPr>
            <a:spLocks noChangeArrowheads="1"/>
          </p:cNvSpPr>
          <p:nvPr/>
        </p:nvSpPr>
        <p:spPr bwMode="auto">
          <a:xfrm>
            <a:off x="8893175" y="6597650"/>
            <a:ext cx="250825" cy="260350"/>
          </a:xfrm>
          <a:prstGeom prst="actionButtonBackPrevious">
            <a:avLst/>
          </a:prstGeom>
          <a:solidFill>
            <a:schemeClr val="accent1">
              <a:alpha val="7882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pic>
        <p:nvPicPr>
          <p:cNvPr id="31642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0113" y="2205038"/>
            <a:ext cx="6408737"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427"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813" y="2205038"/>
            <a:ext cx="5761037"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428"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025" y="2176463"/>
            <a:ext cx="5616575"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6429"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47813" y="2205038"/>
            <a:ext cx="5688012" cy="2198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6422" name="AutoShape 6"/>
          <p:cNvSpPr>
            <a:spLocks noChangeArrowheads="1"/>
          </p:cNvSpPr>
          <p:nvPr/>
        </p:nvSpPr>
        <p:spPr bwMode="auto">
          <a:xfrm>
            <a:off x="1258888" y="4724400"/>
            <a:ext cx="4267200" cy="1600200"/>
          </a:xfrm>
          <a:prstGeom prst="cloudCallout">
            <a:avLst>
              <a:gd name="adj1" fmla="val 70870"/>
              <a:gd name="adj2" fmla="val -73412"/>
            </a:avLst>
          </a:prstGeom>
          <a:solidFill>
            <a:schemeClr val="accent1"/>
          </a:solidFill>
          <a:ln w="12700" cap="sq">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r>
              <a:rPr kumimoji="1" lang="zh-CN" altLang="en-US" sz="2000" b="1">
                <a:latin typeface="Times New Roman" pitchFamily="18" charset="0"/>
                <a:ea typeface="楷体_GB2312" pitchFamily="49" charset="-122"/>
              </a:rPr>
              <a:t>绝对引用是指在把公式复制</a:t>
            </a:r>
          </a:p>
          <a:p>
            <a:pPr>
              <a:spcBef>
                <a:spcPct val="0"/>
              </a:spcBef>
              <a:buClrTx/>
              <a:buSzTx/>
              <a:buFontTx/>
              <a:buNone/>
            </a:pPr>
            <a:r>
              <a:rPr kumimoji="1" lang="zh-CN" altLang="en-US" sz="2000" b="1">
                <a:latin typeface="Times New Roman" pitchFamily="18" charset="0"/>
                <a:ea typeface="楷体_GB2312" pitchFamily="49" charset="-122"/>
              </a:rPr>
              <a:t>或填入到新位置时，使其中</a:t>
            </a:r>
          </a:p>
          <a:p>
            <a:pPr>
              <a:spcBef>
                <a:spcPct val="0"/>
              </a:spcBef>
              <a:buClrTx/>
              <a:buSzTx/>
              <a:buFontTx/>
              <a:buNone/>
            </a:pPr>
            <a:r>
              <a:rPr kumimoji="1" lang="zh-CN" altLang="en-US" sz="2000" b="1">
                <a:latin typeface="Times New Roman" pitchFamily="18" charset="0"/>
                <a:ea typeface="楷体_GB2312" pitchFamily="49" charset="-122"/>
              </a:rPr>
              <a:t>的单元格地址保持不变。</a:t>
            </a:r>
            <a:endParaRPr kumimoji="1" lang="zh-CN" altLang="en-US" sz="2400" b="1">
              <a:latin typeface="Times New Roman" pitchFamily="18" charset="0"/>
              <a:ea typeface="楷体_GB2312" pitchFamily="49" charset="-122"/>
            </a:endParaRPr>
          </a:p>
        </p:txBody>
      </p:sp>
      <p:sp>
        <p:nvSpPr>
          <p:cNvPr id="316430" name="Rectangle 14"/>
          <p:cNvSpPr>
            <a:spLocks noChangeArrowheads="1"/>
          </p:cNvSpPr>
          <p:nvPr/>
        </p:nvSpPr>
        <p:spPr bwMode="auto">
          <a:xfrm>
            <a:off x="4284663" y="2205038"/>
            <a:ext cx="1871662" cy="287337"/>
          </a:xfrm>
          <a:prstGeom prst="rect">
            <a:avLst/>
          </a:prstGeom>
          <a:noFill/>
          <a:ln w="28575">
            <a:solidFill>
              <a:srgbClr val="FF3300"/>
            </a:solidFill>
            <a:miter lim="800000"/>
            <a:headEnd/>
            <a:tailEnd/>
          </a:ln>
          <a:effectLst/>
          <a:extLst>
            <a:ext uri="{909E8E84-426E-40DD-AFC4-6F175D3DCCD1}">
              <a14:hiddenFill xmlns:a14="http://schemas.microsoft.com/office/drawing/2010/main">
                <a:solidFill>
                  <a:schemeClr val="accent1">
                    <a:alpha val="78822"/>
                  </a:schemeClr>
                </a:solid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6420"/>
                                        </p:tgtEl>
                                        <p:attrNameLst>
                                          <p:attrName>style.visibility</p:attrName>
                                        </p:attrNameLst>
                                      </p:cBhvr>
                                      <p:to>
                                        <p:strVal val="visible"/>
                                      </p:to>
                                    </p:set>
                                    <p:animEffect transition="in" filter="blinds(horizontal)">
                                      <p:cBhvr>
                                        <p:cTn id="7" dur="500"/>
                                        <p:tgtEl>
                                          <p:spTgt spid="31642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16421"/>
                                        </p:tgtEl>
                                        <p:attrNameLst>
                                          <p:attrName>style.visibility</p:attrName>
                                        </p:attrNameLst>
                                      </p:cBhvr>
                                      <p:to>
                                        <p:strVal val="visible"/>
                                      </p:to>
                                    </p:set>
                                    <p:animEffect transition="in" filter="checkerboard(across)">
                                      <p:cBhvr>
                                        <p:cTn id="12" dur="500"/>
                                        <p:tgtEl>
                                          <p:spTgt spid="31642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16425"/>
                                        </p:tgtEl>
                                        <p:attrNameLst>
                                          <p:attrName>style.visibility</p:attrName>
                                        </p:attrNameLst>
                                      </p:cBhvr>
                                      <p:to>
                                        <p:strVal val="visible"/>
                                      </p:to>
                                    </p:set>
                                    <p:animEffect transition="in" filter="blinds(horizontal)">
                                      <p:cBhvr>
                                        <p:cTn id="17" dur="500"/>
                                        <p:tgtEl>
                                          <p:spTgt spid="316425"/>
                                        </p:tgtEl>
                                      </p:cBhvr>
                                    </p:animEffect>
                                  </p:childTnLst>
                                  <p:subTnLst>
                                    <p:set>
                                      <p:cBhvr override="childStyle">
                                        <p:cTn dur="1" fill="hold" display="0" masterRel="nextClick" afterEffect="1"/>
                                        <p:tgtEl>
                                          <p:spTgt spid="316425"/>
                                        </p:tgtEl>
                                        <p:attrNameLst>
                                          <p:attrName>style.visibility</p:attrName>
                                        </p:attrNameLst>
                                      </p:cBhvr>
                                      <p:to>
                                        <p:strVal val="hidden"/>
                                      </p:to>
                                    </p:set>
                                  </p:sub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5" fill="hold" nodeType="clickEffect">
                                  <p:stCondLst>
                                    <p:cond delay="0"/>
                                  </p:stCondLst>
                                  <p:childTnLst>
                                    <p:set>
                                      <p:cBhvr>
                                        <p:cTn id="21" dur="1" fill="hold">
                                          <p:stCondLst>
                                            <p:cond delay="0"/>
                                          </p:stCondLst>
                                        </p:cTn>
                                        <p:tgtEl>
                                          <p:spTgt spid="316428"/>
                                        </p:tgtEl>
                                        <p:attrNameLst>
                                          <p:attrName>style.visibility</p:attrName>
                                        </p:attrNameLst>
                                      </p:cBhvr>
                                      <p:to>
                                        <p:strVal val="visible"/>
                                      </p:to>
                                    </p:set>
                                    <p:animEffect transition="in" filter="blinds(vertical)">
                                      <p:cBhvr>
                                        <p:cTn id="22" dur="500"/>
                                        <p:tgtEl>
                                          <p:spTgt spid="316428"/>
                                        </p:tgtEl>
                                      </p:cBhvr>
                                    </p:animEffect>
                                  </p:childTnLst>
                                  <p:subTnLst>
                                    <p:set>
                                      <p:cBhvr override="childStyle">
                                        <p:cTn dur="1" fill="hold" display="0" masterRel="nextClick" afterEffect="1"/>
                                        <p:tgtEl>
                                          <p:spTgt spid="316428"/>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16427"/>
                                        </p:tgtEl>
                                        <p:attrNameLst>
                                          <p:attrName>style.visibility</p:attrName>
                                        </p:attrNameLst>
                                      </p:cBhvr>
                                      <p:to>
                                        <p:strVal val="visible"/>
                                      </p:to>
                                    </p:set>
                                    <p:animEffect transition="in" filter="blinds(horizontal)">
                                      <p:cBhvr>
                                        <p:cTn id="27" dur="500"/>
                                        <p:tgtEl>
                                          <p:spTgt spid="316427"/>
                                        </p:tgtEl>
                                      </p:cBhvr>
                                    </p:animEffect>
                                  </p:childTnLst>
                                  <p:subTnLst>
                                    <p:set>
                                      <p:cBhvr override="childStyle">
                                        <p:cTn dur="1" fill="hold" display="0" masterRel="nextClick" afterEffect="1"/>
                                        <p:tgtEl>
                                          <p:spTgt spid="316427"/>
                                        </p:tgtEl>
                                        <p:attrNameLst>
                                          <p:attrName>style.visibility</p:attrName>
                                        </p:attrNameLst>
                                      </p:cBhvr>
                                      <p:to>
                                        <p:strVal val="hidden"/>
                                      </p:to>
                                    </p:set>
                                  </p:sub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5" fill="hold" nodeType="clickEffect">
                                  <p:stCondLst>
                                    <p:cond delay="0"/>
                                  </p:stCondLst>
                                  <p:childTnLst>
                                    <p:set>
                                      <p:cBhvr>
                                        <p:cTn id="31" dur="1" fill="hold">
                                          <p:stCondLst>
                                            <p:cond delay="0"/>
                                          </p:stCondLst>
                                        </p:cTn>
                                        <p:tgtEl>
                                          <p:spTgt spid="316429"/>
                                        </p:tgtEl>
                                        <p:attrNameLst>
                                          <p:attrName>style.visibility</p:attrName>
                                        </p:attrNameLst>
                                      </p:cBhvr>
                                      <p:to>
                                        <p:strVal val="visible"/>
                                      </p:to>
                                    </p:set>
                                    <p:animEffect transition="in" filter="blinds(vertical)">
                                      <p:cBhvr>
                                        <p:cTn id="32" dur="500"/>
                                        <p:tgtEl>
                                          <p:spTgt spid="31642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6430"/>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7" presetClass="entr" presetSubtype="4" fill="hold" grpId="0" nodeType="clickEffect">
                                  <p:stCondLst>
                                    <p:cond delay="0"/>
                                  </p:stCondLst>
                                  <p:childTnLst>
                                    <p:set>
                                      <p:cBhvr>
                                        <p:cTn id="40" dur="1" fill="hold">
                                          <p:stCondLst>
                                            <p:cond delay="0"/>
                                          </p:stCondLst>
                                        </p:cTn>
                                        <p:tgtEl>
                                          <p:spTgt spid="316422"/>
                                        </p:tgtEl>
                                        <p:attrNameLst>
                                          <p:attrName>style.visibility</p:attrName>
                                        </p:attrNameLst>
                                      </p:cBhvr>
                                      <p:to>
                                        <p:strVal val="visible"/>
                                      </p:to>
                                    </p:set>
                                    <p:anim calcmode="lin" valueType="num">
                                      <p:cBhvr>
                                        <p:cTn id="41" dur="500" fill="hold"/>
                                        <p:tgtEl>
                                          <p:spTgt spid="316422"/>
                                        </p:tgtEl>
                                        <p:attrNameLst>
                                          <p:attrName>ppt_x</p:attrName>
                                        </p:attrNameLst>
                                      </p:cBhvr>
                                      <p:tavLst>
                                        <p:tav tm="0">
                                          <p:val>
                                            <p:strVal val="#ppt_x"/>
                                          </p:val>
                                        </p:tav>
                                        <p:tav tm="100000">
                                          <p:val>
                                            <p:strVal val="#ppt_x"/>
                                          </p:val>
                                        </p:tav>
                                      </p:tavLst>
                                    </p:anim>
                                    <p:anim calcmode="lin" valueType="num">
                                      <p:cBhvr>
                                        <p:cTn id="42" dur="500" fill="hold"/>
                                        <p:tgtEl>
                                          <p:spTgt spid="316422"/>
                                        </p:tgtEl>
                                        <p:attrNameLst>
                                          <p:attrName>ppt_y</p:attrName>
                                        </p:attrNameLst>
                                      </p:cBhvr>
                                      <p:tavLst>
                                        <p:tav tm="0">
                                          <p:val>
                                            <p:strVal val="#ppt_y+#ppt_h/2"/>
                                          </p:val>
                                        </p:tav>
                                        <p:tav tm="100000">
                                          <p:val>
                                            <p:strVal val="#ppt_y"/>
                                          </p:val>
                                        </p:tav>
                                      </p:tavLst>
                                    </p:anim>
                                    <p:anim calcmode="lin" valueType="num">
                                      <p:cBhvr>
                                        <p:cTn id="43" dur="500" fill="hold"/>
                                        <p:tgtEl>
                                          <p:spTgt spid="316422"/>
                                        </p:tgtEl>
                                        <p:attrNameLst>
                                          <p:attrName>ppt_w</p:attrName>
                                        </p:attrNameLst>
                                      </p:cBhvr>
                                      <p:tavLst>
                                        <p:tav tm="0">
                                          <p:val>
                                            <p:strVal val="#ppt_w"/>
                                          </p:val>
                                        </p:tav>
                                        <p:tav tm="100000">
                                          <p:val>
                                            <p:strVal val="#ppt_w"/>
                                          </p:val>
                                        </p:tav>
                                      </p:tavLst>
                                    </p:anim>
                                    <p:anim calcmode="lin" valueType="num">
                                      <p:cBhvr>
                                        <p:cTn id="44" dur="500" fill="hold"/>
                                        <p:tgtEl>
                                          <p:spTgt spid="3164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20" grpId="0" autoUpdateAnimBg="0"/>
      <p:bldP spid="316421" grpId="0" animBg="1"/>
      <p:bldP spid="316422" grpId="0" animBg="1" autoUpdateAnimBg="0"/>
      <p:bldP spid="3164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457200" y="457200"/>
            <a:ext cx="2133600" cy="579438"/>
          </a:xfrm>
          <a:prstGeom prst="rect">
            <a:avLst/>
          </a:prstGeom>
          <a:solidFill>
            <a:srgbClr val="0000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gn="dist">
              <a:spcBef>
                <a:spcPct val="50000"/>
              </a:spcBef>
              <a:buClrTx/>
              <a:buSzTx/>
              <a:buFontTx/>
              <a:buNone/>
            </a:pPr>
            <a:r>
              <a:rPr kumimoji="1" lang="zh-CN" altLang="en-US" b="1">
                <a:solidFill>
                  <a:srgbClr val="FFFF66"/>
                </a:solidFill>
                <a:latin typeface="Times New Roman" pitchFamily="18" charset="0"/>
                <a:ea typeface="宋体" pitchFamily="2" charset="-122"/>
              </a:rPr>
              <a:t>混合引用</a:t>
            </a:r>
          </a:p>
        </p:txBody>
      </p:sp>
      <p:sp>
        <p:nvSpPr>
          <p:cNvPr id="317444" name="Text Box 4"/>
          <p:cNvSpPr txBox="1">
            <a:spLocks noChangeArrowheads="1"/>
          </p:cNvSpPr>
          <p:nvPr/>
        </p:nvSpPr>
        <p:spPr bwMode="auto">
          <a:xfrm>
            <a:off x="533400" y="1219200"/>
            <a:ext cx="6858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50000"/>
              </a:spcBef>
              <a:buClrTx/>
              <a:buSzTx/>
              <a:buFontTx/>
              <a:buNone/>
            </a:pPr>
            <a:r>
              <a:rPr kumimoji="1" lang="zh-CN" altLang="en-US" sz="2800" b="1">
                <a:latin typeface="Times New Roman" pitchFamily="18" charset="0"/>
                <a:ea typeface="宋体" pitchFamily="2" charset="-122"/>
              </a:rPr>
              <a:t>例：在</a:t>
            </a:r>
            <a:r>
              <a:rPr kumimoji="1" lang="en-US" altLang="zh-CN" sz="2800" b="1">
                <a:latin typeface="Times New Roman" pitchFamily="18" charset="0"/>
                <a:ea typeface="宋体" pitchFamily="2" charset="-122"/>
              </a:rPr>
              <a:t>F2</a:t>
            </a:r>
            <a:r>
              <a:rPr kumimoji="1" lang="zh-CN" altLang="en-US" sz="2800" b="1">
                <a:latin typeface="Times New Roman" pitchFamily="18" charset="0"/>
                <a:ea typeface="宋体" pitchFamily="2" charset="-122"/>
              </a:rPr>
              <a:t>中输入公式“＝</a:t>
            </a:r>
            <a:r>
              <a:rPr kumimoji="1" lang="en-US" altLang="zh-CN" sz="2800" b="1">
                <a:latin typeface="Times New Roman" pitchFamily="18" charset="0"/>
                <a:ea typeface="宋体" pitchFamily="2" charset="-122"/>
              </a:rPr>
              <a:t>C2+$D$2+$E2”</a:t>
            </a:r>
            <a:endParaRPr kumimoji="1" lang="en-US" altLang="zh-CN" sz="2400" b="1">
              <a:latin typeface="Times New Roman" pitchFamily="18" charset="0"/>
              <a:ea typeface="宋体" pitchFamily="2" charset="-122"/>
            </a:endParaRPr>
          </a:p>
        </p:txBody>
      </p:sp>
      <p:sp>
        <p:nvSpPr>
          <p:cNvPr id="18436" name="AutoShape 7">
            <a:hlinkClick r:id="rId2" action="ppaction://hlinksldjump" highlightClick="1"/>
          </p:cNvPr>
          <p:cNvSpPr>
            <a:spLocks noChangeArrowheads="1"/>
          </p:cNvSpPr>
          <p:nvPr/>
        </p:nvSpPr>
        <p:spPr bwMode="auto">
          <a:xfrm>
            <a:off x="8893175" y="6597650"/>
            <a:ext cx="250825" cy="260350"/>
          </a:xfrm>
          <a:prstGeom prst="actionButtonBackPrevious">
            <a:avLst/>
          </a:prstGeom>
          <a:solidFill>
            <a:schemeClr val="accent1">
              <a:alpha val="7882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pic>
        <p:nvPicPr>
          <p:cNvPr id="31744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149475"/>
            <a:ext cx="6134100"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5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3713" y="2133600"/>
            <a:ext cx="5616575" cy="216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45" name="AutoShape 5"/>
          <p:cNvSpPr>
            <a:spLocks noChangeArrowheads="1"/>
          </p:cNvSpPr>
          <p:nvPr/>
        </p:nvSpPr>
        <p:spPr bwMode="auto">
          <a:xfrm>
            <a:off x="1258888" y="4868863"/>
            <a:ext cx="4724400" cy="1371600"/>
          </a:xfrm>
          <a:prstGeom prst="cloudCallout">
            <a:avLst>
              <a:gd name="adj1" fmla="val 67139"/>
              <a:gd name="adj2" fmla="val -102778"/>
            </a:avLst>
          </a:prstGeom>
          <a:solidFill>
            <a:schemeClr val="accent1"/>
          </a:solidFill>
          <a:ln w="12700" cap="sq">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r>
              <a:rPr kumimoji="1" lang="zh-CN" altLang="en-US" sz="2000" b="1">
                <a:latin typeface="Times New Roman" pitchFamily="18" charset="0"/>
                <a:ea typeface="楷体_GB2312" pitchFamily="49" charset="-122"/>
              </a:rPr>
              <a:t>混合引用是指在一个单元格</a:t>
            </a:r>
          </a:p>
          <a:p>
            <a:pPr>
              <a:spcBef>
                <a:spcPct val="0"/>
              </a:spcBef>
              <a:buClrTx/>
              <a:buSzTx/>
              <a:buFontTx/>
              <a:buNone/>
            </a:pPr>
            <a:r>
              <a:rPr kumimoji="1" lang="zh-CN" altLang="en-US" sz="2000" b="1">
                <a:latin typeface="Times New Roman" pitchFamily="18" charset="0"/>
                <a:ea typeface="楷体_GB2312" pitchFamily="49" charset="-122"/>
              </a:rPr>
              <a:t>地址中，既有绝对地址引用</a:t>
            </a:r>
          </a:p>
          <a:p>
            <a:pPr>
              <a:spcBef>
                <a:spcPct val="0"/>
              </a:spcBef>
              <a:buClrTx/>
              <a:buSzTx/>
              <a:buFontTx/>
              <a:buNone/>
            </a:pPr>
            <a:r>
              <a:rPr kumimoji="1" lang="zh-CN" altLang="en-US" sz="2000" b="1">
                <a:latin typeface="Times New Roman" pitchFamily="18" charset="0"/>
                <a:ea typeface="楷体_GB2312" pitchFamily="49" charset="-122"/>
              </a:rPr>
              <a:t>又有相对地址引用。</a:t>
            </a:r>
            <a:endParaRPr kumimoji="1" lang="zh-CN" altLang="en-US" sz="2400" b="1">
              <a:latin typeface="Times New Roman" pitchFamily="18" charset="0"/>
              <a:ea typeface="楷体_GB2312" pitchFamily="49" charset="-122"/>
            </a:endParaRPr>
          </a:p>
        </p:txBody>
      </p:sp>
      <p:pic>
        <p:nvPicPr>
          <p:cNvPr id="317451"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24075" y="2133600"/>
            <a:ext cx="5400675"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52" name="Rectangle 12"/>
          <p:cNvSpPr>
            <a:spLocks noChangeArrowheads="1"/>
          </p:cNvSpPr>
          <p:nvPr/>
        </p:nvSpPr>
        <p:spPr bwMode="auto">
          <a:xfrm>
            <a:off x="4643438" y="2133600"/>
            <a:ext cx="1584325" cy="287338"/>
          </a:xfrm>
          <a:prstGeom prst="rect">
            <a:avLst/>
          </a:prstGeom>
          <a:noFill/>
          <a:ln w="28575">
            <a:solidFill>
              <a:srgbClr val="FF3300"/>
            </a:solidFill>
            <a:miter lim="800000"/>
            <a:headEnd/>
            <a:tailEnd/>
          </a:ln>
          <a:effectLst/>
          <a:extLst>
            <a:ext uri="{909E8E84-426E-40DD-AFC4-6F175D3DCCD1}">
              <a14:hiddenFill xmlns:a14="http://schemas.microsoft.com/office/drawing/2010/main">
                <a:solidFill>
                  <a:schemeClr val="accent1">
                    <a:alpha val="78822"/>
                  </a:schemeClr>
                </a:solid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none" anchor="ct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spcBef>
                <a:spcPct val="0"/>
              </a:spcBef>
              <a:buClrTx/>
              <a:buSzTx/>
              <a:buFontTx/>
              <a:buNone/>
            </a:pPr>
            <a:endParaRPr lang="zh-CN" altLang="en-US" sz="1800">
              <a:latin typeface="Arial" charset="0"/>
              <a:ea typeface="宋体" pitchFamily="2" charset="-122"/>
            </a:endParaRPr>
          </a:p>
        </p:txBody>
      </p:sp>
      <p:pic>
        <p:nvPicPr>
          <p:cNvPr id="31745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03350" y="2133600"/>
            <a:ext cx="5689600" cy="220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2000"/>
                                  </p:stCondLst>
                                  <p:childTnLst>
                                    <p:set>
                                      <p:cBhvr>
                                        <p:cTn id="6" dur="1" fill="hold">
                                          <p:stCondLst>
                                            <p:cond delay="0"/>
                                          </p:stCondLst>
                                        </p:cTn>
                                        <p:tgtEl>
                                          <p:spTgt spid="317444"/>
                                        </p:tgtEl>
                                        <p:attrNameLst>
                                          <p:attrName>style.visibility</p:attrName>
                                        </p:attrNameLst>
                                      </p:cBhvr>
                                      <p:to>
                                        <p:strVal val="visible"/>
                                      </p:to>
                                    </p:set>
                                    <p:animEffect transition="in" filter="box(out)">
                                      <p:cBhvr>
                                        <p:cTn id="7" dur="500"/>
                                        <p:tgtEl>
                                          <p:spTgt spid="3174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17448"/>
                                        </p:tgtEl>
                                        <p:attrNameLst>
                                          <p:attrName>style.visibility</p:attrName>
                                        </p:attrNameLst>
                                      </p:cBhvr>
                                      <p:to>
                                        <p:strVal val="visible"/>
                                      </p:to>
                                    </p:set>
                                    <p:animEffect transition="in" filter="blinds(horizontal)">
                                      <p:cBhvr>
                                        <p:cTn id="12" dur="500"/>
                                        <p:tgtEl>
                                          <p:spTgt spid="317448"/>
                                        </p:tgtEl>
                                      </p:cBhvr>
                                    </p:animEffect>
                                  </p:childTnLst>
                                  <p:subTnLst>
                                    <p:set>
                                      <p:cBhvr override="childStyle">
                                        <p:cTn dur="1" fill="hold" display="0" masterRel="nextClick" afterEffect="1"/>
                                        <p:tgtEl>
                                          <p:spTgt spid="317448"/>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5" fill="hold" nodeType="clickEffect">
                                  <p:stCondLst>
                                    <p:cond delay="0"/>
                                  </p:stCondLst>
                                  <p:childTnLst>
                                    <p:set>
                                      <p:cBhvr>
                                        <p:cTn id="16" dur="1" fill="hold">
                                          <p:stCondLst>
                                            <p:cond delay="0"/>
                                          </p:stCondLst>
                                        </p:cTn>
                                        <p:tgtEl>
                                          <p:spTgt spid="317453"/>
                                        </p:tgtEl>
                                        <p:attrNameLst>
                                          <p:attrName>style.visibility</p:attrName>
                                        </p:attrNameLst>
                                      </p:cBhvr>
                                      <p:to>
                                        <p:strVal val="visible"/>
                                      </p:to>
                                    </p:set>
                                    <p:animEffect transition="in" filter="blinds(vertical)">
                                      <p:cBhvr>
                                        <p:cTn id="17" dur="500"/>
                                        <p:tgtEl>
                                          <p:spTgt spid="317453"/>
                                        </p:tgtEl>
                                      </p:cBhvr>
                                    </p:animEffect>
                                  </p:childTnLst>
                                  <p:subTnLst>
                                    <p:set>
                                      <p:cBhvr override="childStyle">
                                        <p:cTn dur="1" fill="hold" display="0" masterRel="nextClick" afterEffect="1"/>
                                        <p:tgtEl>
                                          <p:spTgt spid="317453"/>
                                        </p:tgtEl>
                                        <p:attrNameLst>
                                          <p:attrName>style.visibility</p:attrName>
                                        </p:attrNameLst>
                                      </p:cBhvr>
                                      <p:to>
                                        <p:strVal val="hidden"/>
                                      </p:to>
                                    </p:set>
                                  </p:sub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17450"/>
                                        </p:tgtEl>
                                        <p:attrNameLst>
                                          <p:attrName>style.visibility</p:attrName>
                                        </p:attrNameLst>
                                      </p:cBhvr>
                                      <p:to>
                                        <p:strVal val="visible"/>
                                      </p:to>
                                    </p:set>
                                    <p:animEffect transition="in" filter="blinds(horizontal)">
                                      <p:cBhvr>
                                        <p:cTn id="22" dur="500"/>
                                        <p:tgtEl>
                                          <p:spTgt spid="317450"/>
                                        </p:tgtEl>
                                      </p:cBhvr>
                                    </p:animEffect>
                                  </p:childTnLst>
                                  <p:subTnLst>
                                    <p:set>
                                      <p:cBhvr override="childStyle">
                                        <p:cTn dur="1" fill="hold" display="0" masterRel="nextClick" afterEffect="1"/>
                                        <p:tgtEl>
                                          <p:spTgt spid="317450"/>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5" fill="hold" nodeType="clickEffect">
                                  <p:stCondLst>
                                    <p:cond delay="0"/>
                                  </p:stCondLst>
                                  <p:childTnLst>
                                    <p:set>
                                      <p:cBhvr>
                                        <p:cTn id="26" dur="1" fill="hold">
                                          <p:stCondLst>
                                            <p:cond delay="0"/>
                                          </p:stCondLst>
                                        </p:cTn>
                                        <p:tgtEl>
                                          <p:spTgt spid="317451"/>
                                        </p:tgtEl>
                                        <p:attrNameLst>
                                          <p:attrName>style.visibility</p:attrName>
                                        </p:attrNameLst>
                                      </p:cBhvr>
                                      <p:to>
                                        <p:strVal val="visible"/>
                                      </p:to>
                                    </p:set>
                                    <p:animEffect transition="in" filter="blinds(vertical)">
                                      <p:cBhvr>
                                        <p:cTn id="27" dur="500"/>
                                        <p:tgtEl>
                                          <p:spTgt spid="31745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17452"/>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7" presetClass="entr" presetSubtype="1" fill="hold" grpId="0" nodeType="clickEffect">
                                  <p:stCondLst>
                                    <p:cond delay="0"/>
                                  </p:stCondLst>
                                  <p:childTnLst>
                                    <p:set>
                                      <p:cBhvr>
                                        <p:cTn id="35" dur="1" fill="hold">
                                          <p:stCondLst>
                                            <p:cond delay="0"/>
                                          </p:stCondLst>
                                        </p:cTn>
                                        <p:tgtEl>
                                          <p:spTgt spid="317445"/>
                                        </p:tgtEl>
                                        <p:attrNameLst>
                                          <p:attrName>style.visibility</p:attrName>
                                        </p:attrNameLst>
                                      </p:cBhvr>
                                      <p:to>
                                        <p:strVal val="visible"/>
                                      </p:to>
                                    </p:set>
                                    <p:anim calcmode="lin" valueType="num">
                                      <p:cBhvr>
                                        <p:cTn id="36" dur="500" fill="hold"/>
                                        <p:tgtEl>
                                          <p:spTgt spid="317445"/>
                                        </p:tgtEl>
                                        <p:attrNameLst>
                                          <p:attrName>ppt_x</p:attrName>
                                        </p:attrNameLst>
                                      </p:cBhvr>
                                      <p:tavLst>
                                        <p:tav tm="0">
                                          <p:val>
                                            <p:strVal val="#ppt_x"/>
                                          </p:val>
                                        </p:tav>
                                        <p:tav tm="100000">
                                          <p:val>
                                            <p:strVal val="#ppt_x"/>
                                          </p:val>
                                        </p:tav>
                                      </p:tavLst>
                                    </p:anim>
                                    <p:anim calcmode="lin" valueType="num">
                                      <p:cBhvr>
                                        <p:cTn id="37" dur="500" fill="hold"/>
                                        <p:tgtEl>
                                          <p:spTgt spid="317445"/>
                                        </p:tgtEl>
                                        <p:attrNameLst>
                                          <p:attrName>ppt_y</p:attrName>
                                        </p:attrNameLst>
                                      </p:cBhvr>
                                      <p:tavLst>
                                        <p:tav tm="0">
                                          <p:val>
                                            <p:strVal val="#ppt_y-#ppt_h/2"/>
                                          </p:val>
                                        </p:tav>
                                        <p:tav tm="100000">
                                          <p:val>
                                            <p:strVal val="#ppt_y"/>
                                          </p:val>
                                        </p:tav>
                                      </p:tavLst>
                                    </p:anim>
                                    <p:anim calcmode="lin" valueType="num">
                                      <p:cBhvr>
                                        <p:cTn id="38" dur="500" fill="hold"/>
                                        <p:tgtEl>
                                          <p:spTgt spid="317445"/>
                                        </p:tgtEl>
                                        <p:attrNameLst>
                                          <p:attrName>ppt_w</p:attrName>
                                        </p:attrNameLst>
                                      </p:cBhvr>
                                      <p:tavLst>
                                        <p:tav tm="0">
                                          <p:val>
                                            <p:strVal val="#ppt_w"/>
                                          </p:val>
                                        </p:tav>
                                        <p:tav tm="100000">
                                          <p:val>
                                            <p:strVal val="#ppt_w"/>
                                          </p:val>
                                        </p:tav>
                                      </p:tavLst>
                                    </p:anim>
                                    <p:anim calcmode="lin" valueType="num">
                                      <p:cBhvr>
                                        <p:cTn id="39" dur="500" fill="hold"/>
                                        <p:tgtEl>
                                          <p:spTgt spid="3174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4" grpId="0" autoUpdateAnimBg="0"/>
      <p:bldP spid="317445" grpId="0" animBg="1" autoUpdateAnimBg="0"/>
      <p:bldP spid="3174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3"/>
          <p:cNvSpPr txBox="1">
            <a:spLocks noChangeArrowheads="1"/>
          </p:cNvSpPr>
          <p:nvPr/>
        </p:nvSpPr>
        <p:spPr bwMode="auto">
          <a:xfrm>
            <a:off x="457200" y="457200"/>
            <a:ext cx="3827463" cy="584200"/>
          </a:xfrm>
          <a:prstGeom prst="rect">
            <a:avLst/>
          </a:prstGeom>
          <a:solidFill>
            <a:srgbClr val="000099"/>
          </a:solidFill>
          <a:ln>
            <a:noFill/>
          </a:ln>
          <a:effectLst>
            <a:outerShdw dist="107763"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gn="dist">
              <a:spcBef>
                <a:spcPct val="50000"/>
              </a:spcBef>
              <a:buClrTx/>
              <a:buSzTx/>
              <a:buFontTx/>
              <a:buNone/>
            </a:pPr>
            <a:r>
              <a:rPr kumimoji="1" lang="en-US" altLang="zh-CN" b="1">
                <a:solidFill>
                  <a:srgbClr val="FFFF66"/>
                </a:solidFill>
                <a:latin typeface="Times New Roman" pitchFamily="18" charset="0"/>
                <a:ea typeface="宋体" pitchFamily="2" charset="-122"/>
              </a:rPr>
              <a:t>RANK</a:t>
            </a:r>
            <a:r>
              <a:rPr kumimoji="1" lang="zh-CN" altLang="en-US" b="1">
                <a:solidFill>
                  <a:srgbClr val="FFFF66"/>
                </a:solidFill>
                <a:latin typeface="Times New Roman" pitchFamily="18" charset="0"/>
                <a:ea typeface="宋体" pitchFamily="2" charset="-122"/>
              </a:rPr>
              <a:t>函数的使用</a:t>
            </a:r>
          </a:p>
        </p:txBody>
      </p:sp>
      <p:sp>
        <p:nvSpPr>
          <p:cNvPr id="19459" name="矩形 4"/>
          <p:cNvSpPr>
            <a:spLocks noChangeArrowheads="1"/>
          </p:cNvSpPr>
          <p:nvPr/>
        </p:nvSpPr>
        <p:spPr bwMode="auto">
          <a:xfrm>
            <a:off x="457200" y="1412875"/>
            <a:ext cx="8291513"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50000"/>
              <a:buFont typeface="Wingdings 2" pitchFamily="18" charset="2"/>
              <a:buChar char="ß"/>
              <a:defRPr sz="3200">
                <a:solidFill>
                  <a:schemeClr val="tx1"/>
                </a:solidFill>
                <a:latin typeface="Franklin Gothic Book" pitchFamily="34" charset="0"/>
                <a:ea typeface="黑体" pitchFamily="49" charset="-122"/>
              </a:defRPr>
            </a:lvl1pPr>
            <a:lvl2pPr marL="742950" indent="-285750">
              <a:spcBef>
                <a:spcPct val="20000"/>
              </a:spcBef>
              <a:buClr>
                <a:schemeClr val="tx2"/>
              </a:buClr>
              <a:buSzPct val="50000"/>
              <a:buFont typeface="Wingdings 2" pitchFamily="18" charset="2"/>
              <a:buChar char="Þ"/>
              <a:defRPr sz="2800">
                <a:solidFill>
                  <a:schemeClr val="tx1"/>
                </a:solidFill>
                <a:latin typeface="Franklin Gothic Book" pitchFamily="34" charset="0"/>
                <a:ea typeface="黑体" pitchFamily="49" charset="-122"/>
              </a:defRPr>
            </a:lvl2pPr>
            <a:lvl3pPr marL="1143000" indent="-228600">
              <a:spcBef>
                <a:spcPct val="20000"/>
              </a:spcBef>
              <a:buClr>
                <a:schemeClr val="tx2"/>
              </a:buClr>
              <a:buSzPct val="50000"/>
              <a:buFont typeface="Wingdings 2" pitchFamily="18" charset="2"/>
              <a:buChar char=""/>
              <a:defRPr sz="2400">
                <a:solidFill>
                  <a:schemeClr val="tx1"/>
                </a:solidFill>
                <a:latin typeface="Franklin Gothic Book" pitchFamily="34" charset="0"/>
                <a:ea typeface="黑体" pitchFamily="49" charset="-122"/>
              </a:defRPr>
            </a:lvl3pPr>
            <a:lvl4pPr marL="16002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4pPr>
            <a:lvl5pPr marL="2057400" indent="-228600">
              <a:spcBef>
                <a:spcPct val="20000"/>
              </a:spcBef>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5pPr>
            <a:lvl6pPr marL="25146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6pPr>
            <a:lvl7pPr marL="29718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7pPr>
            <a:lvl8pPr marL="34290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8pPr>
            <a:lvl9pPr marL="3886200" indent="-228600" fontAlgn="base">
              <a:spcBef>
                <a:spcPct val="20000"/>
              </a:spcBef>
              <a:spcAft>
                <a:spcPct val="0"/>
              </a:spcAft>
              <a:buClr>
                <a:schemeClr val="tx2"/>
              </a:buClr>
              <a:buSzPct val="50000"/>
              <a:buFont typeface="Wingdings 2" pitchFamily="18" charset="2"/>
              <a:buChar char=""/>
              <a:defRPr sz="2000">
                <a:solidFill>
                  <a:schemeClr val="tx1"/>
                </a:solidFill>
                <a:latin typeface="Franklin Gothic Book" pitchFamily="34" charset="0"/>
                <a:ea typeface="黑体" pitchFamily="49" charset="-122"/>
              </a:defRPr>
            </a:lvl9pPr>
          </a:lstStyle>
          <a:p>
            <a:pPr>
              <a:lnSpc>
                <a:spcPct val="130000"/>
              </a:lnSpc>
              <a:spcBef>
                <a:spcPct val="0"/>
              </a:spcBef>
              <a:buClrTx/>
              <a:buSzTx/>
              <a:buFontTx/>
              <a:buNone/>
            </a:pPr>
            <a:r>
              <a:rPr lang="zh-CN" altLang="en-US" sz="3600">
                <a:latin typeface="Arial" charset="0"/>
                <a:ea typeface="宋体" pitchFamily="2" charset="-122"/>
              </a:rPr>
              <a:t>一、根据“总分” 排名次</a:t>
            </a:r>
            <a:endParaRPr lang="en-US" altLang="zh-CN" sz="3600">
              <a:latin typeface="Arial" charset="0"/>
              <a:ea typeface="宋体" pitchFamily="2" charset="-122"/>
            </a:endParaRPr>
          </a:p>
          <a:p>
            <a:pPr>
              <a:lnSpc>
                <a:spcPct val="130000"/>
              </a:lnSpc>
              <a:spcBef>
                <a:spcPct val="0"/>
              </a:spcBef>
              <a:buClrTx/>
              <a:buSzTx/>
              <a:buFontTx/>
              <a:buNone/>
            </a:pPr>
            <a:r>
              <a:rPr lang="en-US" altLang="zh-CN" sz="3600">
                <a:latin typeface="Arial" charset="0"/>
                <a:ea typeface="宋体" pitchFamily="2" charset="-122"/>
              </a:rPr>
              <a:t>1</a:t>
            </a:r>
            <a:r>
              <a:rPr lang="zh-CN" altLang="en-US" sz="3600">
                <a:latin typeface="Arial" charset="0"/>
                <a:ea typeface="宋体" pitchFamily="2" charset="-122"/>
              </a:rPr>
              <a:t>、</a:t>
            </a:r>
            <a:r>
              <a:rPr lang="en-US" altLang="zh-CN" sz="3600">
                <a:latin typeface="Arial" charset="0"/>
                <a:ea typeface="宋体" pitchFamily="2" charset="-122"/>
              </a:rPr>
              <a:t>RANK</a:t>
            </a:r>
            <a:r>
              <a:rPr lang="zh-CN" altLang="en-US" sz="3600">
                <a:latin typeface="Arial" charset="0"/>
                <a:ea typeface="宋体" pitchFamily="2" charset="-122"/>
              </a:rPr>
              <a:t>函数</a:t>
            </a:r>
            <a:endParaRPr lang="en-US" altLang="zh-CN" sz="3600">
              <a:latin typeface="Arial" charset="0"/>
              <a:ea typeface="宋体" pitchFamily="2" charset="-122"/>
            </a:endParaRPr>
          </a:p>
          <a:p>
            <a:pPr>
              <a:lnSpc>
                <a:spcPct val="130000"/>
              </a:lnSpc>
              <a:spcBef>
                <a:spcPct val="0"/>
              </a:spcBef>
              <a:buClrTx/>
              <a:buSzTx/>
              <a:buFontTx/>
              <a:buNone/>
            </a:pPr>
            <a:r>
              <a:rPr lang="zh-CN" altLang="en-US" sz="3600">
                <a:latin typeface="Arial" charset="0"/>
                <a:ea typeface="宋体" pitchFamily="2" charset="-122"/>
              </a:rPr>
              <a:t>如：</a:t>
            </a:r>
            <a:r>
              <a:rPr lang="en-US" altLang="zh-CN" sz="3600">
                <a:latin typeface="Arial" charset="0"/>
                <a:ea typeface="宋体" pitchFamily="2" charset="-122"/>
              </a:rPr>
              <a:t>=RANK</a:t>
            </a:r>
            <a:r>
              <a:rPr lang="zh-CN" altLang="en-US" sz="3600">
                <a:latin typeface="Arial" charset="0"/>
                <a:ea typeface="宋体" pitchFamily="2" charset="-122"/>
              </a:rPr>
              <a:t>（</a:t>
            </a:r>
            <a:r>
              <a:rPr lang="en-US" altLang="zh-CN" sz="3600">
                <a:latin typeface="Arial" charset="0"/>
                <a:ea typeface="宋体" pitchFamily="2" charset="-122"/>
              </a:rPr>
              <a:t>G3,$G$3:$G$20,0</a:t>
            </a:r>
            <a:r>
              <a:rPr lang="zh-CN" altLang="en-US" sz="3600">
                <a:latin typeface="Arial" charset="0"/>
                <a:ea typeface="宋体" pitchFamily="2" charset="-122"/>
              </a:rPr>
              <a:t>）</a:t>
            </a:r>
            <a:endParaRPr lang="en-US" altLang="zh-CN" sz="3600">
              <a:latin typeface="Arial" charset="0"/>
              <a:ea typeface="宋体" pitchFamily="2" charset="-122"/>
            </a:endParaRPr>
          </a:p>
          <a:p>
            <a:pPr>
              <a:lnSpc>
                <a:spcPct val="130000"/>
              </a:lnSpc>
              <a:spcBef>
                <a:spcPct val="0"/>
              </a:spcBef>
              <a:buClrTx/>
              <a:buSzTx/>
              <a:buFontTx/>
              <a:buNone/>
            </a:pPr>
            <a:r>
              <a:rPr lang="zh-CN" altLang="en-US" sz="2800">
                <a:solidFill>
                  <a:srgbClr val="FFC000"/>
                </a:solidFill>
                <a:latin typeface="Arial" charset="0"/>
                <a:ea typeface="宋体" pitchFamily="2" charset="-122"/>
              </a:rPr>
              <a:t>注意：相对地址：单元格地址会引起变化</a:t>
            </a:r>
          </a:p>
          <a:p>
            <a:pPr>
              <a:lnSpc>
                <a:spcPct val="130000"/>
              </a:lnSpc>
              <a:spcBef>
                <a:spcPct val="0"/>
              </a:spcBef>
              <a:buClrTx/>
              <a:buSzTx/>
              <a:buFontTx/>
              <a:buNone/>
            </a:pPr>
            <a:r>
              <a:rPr lang="zh-CN" altLang="en-US" sz="2800">
                <a:solidFill>
                  <a:srgbClr val="FFC000"/>
                </a:solidFill>
                <a:latin typeface="Arial" charset="0"/>
                <a:ea typeface="宋体" pitchFamily="2" charset="-122"/>
              </a:rPr>
              <a:t>           绝对地址：单元格地址不会变化</a:t>
            </a:r>
            <a:endParaRPr lang="en-US" altLang="zh-CN" sz="3600">
              <a:solidFill>
                <a:srgbClr val="FFC000"/>
              </a:solidFill>
              <a:latin typeface="Arial" charset="0"/>
              <a:ea typeface="宋体" pitchFamily="2" charset="-122"/>
            </a:endParaRPr>
          </a:p>
          <a:p>
            <a:pPr>
              <a:lnSpc>
                <a:spcPct val="130000"/>
              </a:lnSpc>
              <a:spcBef>
                <a:spcPct val="0"/>
              </a:spcBef>
              <a:buClrTx/>
              <a:buSzTx/>
              <a:buFontTx/>
              <a:buNone/>
            </a:pPr>
            <a:r>
              <a:rPr lang="en-US" altLang="zh-CN" sz="3600">
                <a:latin typeface="Arial" charset="0"/>
                <a:ea typeface="宋体" pitchFamily="2" charset="-122"/>
              </a:rPr>
              <a:t>	   </a:t>
            </a:r>
            <a:r>
              <a:rPr lang="zh-CN" altLang="en-US" sz="3600">
                <a:latin typeface="Arial" charset="0"/>
                <a:ea typeface="宋体" pitchFamily="2" charset="-122"/>
              </a:rPr>
              <a:t>（</a:t>
            </a:r>
            <a:r>
              <a:rPr lang="zh-CN" altLang="en-US" sz="3600" b="1">
                <a:solidFill>
                  <a:srgbClr val="C00000"/>
                </a:solidFill>
                <a:latin typeface="Arial" charset="0"/>
                <a:ea typeface="宋体" pitchFamily="2" charset="-122"/>
              </a:rPr>
              <a:t>在行号、列号前加</a:t>
            </a:r>
            <a:r>
              <a:rPr lang="en-US" altLang="zh-CN" sz="3600" b="1">
                <a:solidFill>
                  <a:srgbClr val="C00000"/>
                </a:solidFill>
                <a:latin typeface="Arial" charset="0"/>
                <a:ea typeface="宋体" pitchFamily="2" charset="-122"/>
              </a:rPr>
              <a:t>$</a:t>
            </a:r>
            <a:r>
              <a:rPr lang="zh-CN" altLang="en-US" sz="3600">
                <a:latin typeface="Arial" charset="0"/>
                <a:ea typeface="宋体" pitchFamily="2" charset="-122"/>
              </a:rPr>
              <a:t>）</a:t>
            </a:r>
            <a:endParaRPr lang="en-US" altLang="zh-CN" sz="3600">
              <a:latin typeface="Arial" charset="0"/>
              <a:ea typeface="宋体" pitchFamily="2" charset="-122"/>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1956</TotalTime>
  <Words>251</Words>
  <Application>Microsoft Office PowerPoint</Application>
  <PresentationFormat>全屏显示(4:3)</PresentationFormat>
  <Paragraphs>39</Paragraphs>
  <Slides>8</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8</vt:i4>
      </vt:variant>
    </vt:vector>
  </HeadingPairs>
  <TitlesOfParts>
    <vt:vector size="20" baseType="lpstr">
      <vt:lpstr>Arial</vt:lpstr>
      <vt:lpstr>宋体</vt:lpstr>
      <vt:lpstr>Franklin Gothic Medium</vt:lpstr>
      <vt:lpstr>微软雅黑</vt:lpstr>
      <vt:lpstr>Franklin Gothic Book</vt:lpstr>
      <vt:lpstr>黑体</vt:lpstr>
      <vt:lpstr>Wingdings 2</vt:lpstr>
      <vt:lpstr>Wingdings</vt:lpstr>
      <vt:lpstr>楷体_GB2312</vt:lpstr>
      <vt:lpstr>隶书</vt:lpstr>
      <vt:lpstr>Times New Roman</vt:lpstr>
      <vt:lpstr>暗香扑面</vt:lpstr>
      <vt:lpstr>Excel日常使用</vt:lpstr>
      <vt:lpstr>本次课内容：</vt:lpstr>
      <vt:lpstr>单元格引用举例：</vt:lpstr>
      <vt:lpstr>含义：单元格作为一个整体以单元格地址的描述形式参与运算称为单元格引用。</vt:lpstr>
      <vt:lpstr>PowerPoint 演示文稿</vt:lpstr>
      <vt:lpstr>PowerPoint 演示文稿</vt:lpstr>
      <vt:lpstr>PowerPoint 演示文稿</vt:lpstr>
      <vt:lpstr>PowerPoint 演示文稿</vt:lpstr>
    </vt:vector>
  </TitlesOfParts>
  <Company>onway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sky</dc:creator>
  <cp:lastModifiedBy>mingko</cp:lastModifiedBy>
  <cp:revision>89</cp:revision>
  <dcterms:created xsi:type="dcterms:W3CDTF">2006-07-28T09:54:23Z</dcterms:created>
  <dcterms:modified xsi:type="dcterms:W3CDTF">2021-07-14T11:00:32Z</dcterms:modified>
</cp:coreProperties>
</file>