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441" r:id="rId3"/>
    <p:sldId id="535" r:id="rId4"/>
    <p:sldId id="534" r:id="rId5"/>
    <p:sldId id="606" r:id="rId6"/>
    <p:sldId id="586" r:id="rId7"/>
    <p:sldId id="607" r:id="rId8"/>
    <p:sldId id="631" r:id="rId9"/>
    <p:sldId id="611" r:id="rId10"/>
    <p:sldId id="612" r:id="rId11"/>
    <p:sldId id="622" r:id="rId12"/>
    <p:sldId id="613" r:id="rId13"/>
    <p:sldId id="623" r:id="rId14"/>
    <p:sldId id="616" r:id="rId15"/>
    <p:sldId id="618" r:id="rId16"/>
    <p:sldId id="620" r:id="rId17"/>
    <p:sldId id="621" r:id="rId18"/>
    <p:sldId id="643" r:id="rId19"/>
    <p:sldId id="504" r:id="rId20"/>
  </p:sldIdLst>
  <p:sldSz cx="9144000" cy="6858000" type="screen4x3"/>
  <p:notesSz cx="6858000" cy="9144000"/>
  <p:custDataLst>
    <p:tags r:id="rId21"/>
  </p:custDataLst>
  <p:defaultTextStyle>
    <a:defPPr>
      <a:defRPr lang="en-US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Arial" panose="020b0604020202020204" pitchFamily="34" charset="0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Arial" panose="020b0604020202020204" pitchFamily="34" charset="0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Arial" panose="020b0604020202020204" pitchFamily="34" charset="0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Arial" panose="020b0604020202020204" pitchFamily="34" charset="0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Arial" panose="020b0604020202020204" pitchFamily="34" charset="0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Arial" panose="020b0604020202020204" pitchFamily="34" charset="0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Arial" panose="020b0604020202020204" pitchFamily="34" charset="0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Arial" panose="020b0604020202020204" pitchFamily="34" charset="0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Arial" panose="020b0604020202020204" pitchFamily="34" charset="0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1622"/>
        <p:guide pos="2837"/>
      </p:guideLst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tags" Target="tags/tag1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D2A48B96-639E-45A3-A0BA-2464DFDB1FAA}" type="datetimeFigureOut">
              <a:rPr lang="zh-CN" altLang="en-US" strike="noStrike" noProof="1" smtClean="0">
                <a:latin typeface="Arial" panose="020b0604020202020204" pitchFamily="34" charset="0"/>
                <a:ea typeface="Arial" panose="020b0604020202020204" pitchFamily="34" charset="0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4100" name="幻灯片图像占位符 3"/>
          <p:cNvSpPr>
            <a:spLocks noGrp="1" noRot="1" noChangeAspect="1"/>
          </p:cNvSpPr>
          <p:nvPr>
            <p:ph type="sldImg" idx="6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101" name="备注占位符 4"/>
          <p:cNvSpPr>
            <a:spLocks noGrp="1"/>
          </p:cNvSpPr>
          <p:nvPr>
            <p:ph type="body" sz="quarter" idx="7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A6837353-30EB-4A48-80EB-173D804AEFBD}" type="slidenum">
              <a:rPr lang="zh-CN" altLang="en-US" strike="noStrike" noProof="1" smtClean="0">
                <a:latin typeface="Arial" panose="020b0604020202020204" pitchFamily="34" charset="0"/>
                <a:ea typeface="Arial" panose="020b0604020202020204" pitchFamily="34" charset="0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89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12290" name="文本占位符 2"/>
          <p:cNvSpPr>
            <a:spLocks noGrp="1"/>
          </p:cNvSpPr>
          <p:nvPr>
            <p:ph type="body" idx="1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1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20482" name="文本占位符 2"/>
          <p:cNvSpPr>
            <a:spLocks noGrp="1"/>
          </p:cNvSpPr>
          <p:nvPr>
            <p:ph type="body" idx="1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showMasterPhAnim="0" type="title">
  <p:cSld name="标题幻灯片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文本框 2052"/>
          <p:cNvSpPr txBox="1"/>
          <p:nvPr/>
        </p:nvSpPr>
        <p:spPr>
          <a:xfrm>
            <a:off x="7086600" y="6445250"/>
            <a:ext cx="1143000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x-none" sz="2000" b="1" i="1">
                <a:solidFill>
                  <a:srgbClr val="B10F15"/>
                </a:solidFill>
                <a:ea typeface="宋体" panose="02010600030101010101" pitchFamily="2" charset="-122"/>
              </a:rPr>
              <a:t>LOGO</a:t>
            </a:r>
            <a:endParaRPr lang="en-US" altLang="x-none" sz="2000" b="1" i="1">
              <a:solidFill>
                <a:srgbClr val="B10F15"/>
              </a:solidFill>
              <a:ea typeface="宋体" panose="02010600030101010101" pitchFamily="2" charset="-122"/>
            </a:endParaRPr>
          </a:p>
        </p:txBody>
      </p:sp>
      <p:sp>
        <p:nvSpPr>
          <p:cNvPr id="2054" name="标题 2053"/>
          <p:cNvSpPr>
            <a:spLocks noGrp="1"/>
          </p:cNvSpPr>
          <p:nvPr>
            <p:ph type="ctrTitle"/>
          </p:nvPr>
        </p:nvSpPr>
        <p:spPr>
          <a:xfrm>
            <a:off x="838200" y="2438400"/>
            <a:ext cx="6934200" cy="9429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 algn="ctr">
              <a:defRPr sz="5000" kern="1200">
                <a:solidFill>
                  <a:srgbClr val="FFFFFF"/>
                </a:solidFill>
              </a:defRPr>
            </a:lvl1pPr>
          </a:lstStyle>
          <a:p>
            <a:pPr lvl="0"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2055" name="副标题 2054"/>
          <p:cNvSpPr>
            <a:spLocks noGrp="1"/>
          </p:cNvSpPr>
          <p:nvPr>
            <p:ph type="subTitle" idx="1"/>
          </p:nvPr>
        </p:nvSpPr>
        <p:spPr>
          <a:xfrm>
            <a:off x="838200" y="2057400"/>
            <a:ext cx="5791200" cy="30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None/>
              <a:defRPr sz="2000" kern="1200">
                <a:solidFill>
                  <a:schemeClr val="bg1"/>
                </a:solidFill>
              </a:defRPr>
            </a:lvl1pPr>
            <a:lvl2pPr marL="457200" lvl="1" indent="-457200" algn="ctr">
              <a:buNone/>
              <a:defRPr sz="2000" kern="1200">
                <a:solidFill>
                  <a:schemeClr val="bg1"/>
                </a:solidFill>
              </a:defRPr>
            </a:lvl2pPr>
            <a:lvl3pPr marL="914400" lvl="2" indent="-914400" algn="ctr">
              <a:buNone/>
              <a:defRPr sz="2000" kern="1200">
                <a:solidFill>
                  <a:schemeClr val="bg1"/>
                </a:solidFill>
              </a:defRPr>
            </a:lvl3pPr>
            <a:lvl4pPr marL="1371600" lvl="3" indent="-1371600" algn="ctr">
              <a:buNone/>
              <a:defRPr sz="2000" kern="1200">
                <a:solidFill>
                  <a:schemeClr val="bg1"/>
                </a:solidFill>
              </a:defRPr>
            </a:lvl4pPr>
            <a:lvl5pPr marL="1828800" lvl="4" indent="-1828800" algn="ctr">
              <a:buNone/>
              <a:defRPr sz="2000" kern="1200">
                <a:solidFill>
                  <a:schemeClr val="bg1"/>
                </a:solidFill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2" name="日期占位符 2049"/>
          <p:cNvSpPr>
            <a:spLocks noGrp="1"/>
          </p:cNvSpPr>
          <p:nvPr>
            <p:ph type="dt" sz="half" idx="2"/>
          </p:nvPr>
        </p:nvSpPr>
        <p:spPr>
          <a:xfrm>
            <a:off x="685800" y="6400800"/>
            <a:ext cx="1981200" cy="2444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fontAlgn="base"/>
            <a:endParaRPr lang="zh-CN" altLang="en-US" sz="1200" noProof="1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2051" name="页脚占位符 2050"/>
          <p:cNvSpPr>
            <a:spLocks noGrp="1"/>
          </p:cNvSpPr>
          <p:nvPr>
            <p:ph type="ftr" sz="quarter" idx="3"/>
          </p:nvPr>
        </p:nvSpPr>
        <p:spPr>
          <a:xfrm>
            <a:off x="5291138" y="6515100"/>
            <a:ext cx="1839913" cy="2444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fontAlgn="base"/>
            <a:r>
              <a:rPr lang="en-US" altLang="x-none" i="1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www.pptcn.com</a:t>
            </a:r>
            <a:endParaRPr lang="en-US" altLang="x-none" i="1" noProof="1">
              <a:ea typeface="宋体" panose="02010600030101010101" pitchFamily="2" charset="-122"/>
            </a:endParaRPr>
          </a:p>
        </p:txBody>
      </p:sp>
      <p:sp>
        <p:nvSpPr>
          <p:cNvPr id="2052" name="灯片编号占位符 2051"/>
          <p:cNvSpPr>
            <a:spLocks noGrp="1"/>
          </p:cNvSpPr>
          <p:nvPr>
            <p:ph type="sldNum" sz="quarter" idx="4"/>
          </p:nvPr>
        </p:nvSpPr>
        <p:spPr>
          <a:xfrm>
            <a:off x="228600" y="6400800"/>
            <a:ext cx="381000" cy="2444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fontAlgn="base"/>
            <a:fld id="{9A0DB2DC-4C9A-4742-B13C-FB6460FD3503}" type="slidenum">
              <a:rPr lang="zh-CN" altLang="en-US" sz="1200" noProof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en-US" sz="1200" noProof="1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r>
              <a:rPr lang="en-US" altLang="x-none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www.pptcn.com</a:t>
            </a:r>
            <a:endParaRPr lang="en-US" altLang="x-none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r>
              <a:rPr lang="en-US" altLang="x-none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www.pptcn.com</a:t>
            </a:r>
            <a:endParaRPr lang="en-US" altLang="x-none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33400" y="1295400"/>
            <a:ext cx="4013835" cy="51054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11065" y="1295400"/>
            <a:ext cx="4013835" cy="51054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r>
              <a:rPr lang="en-US" altLang="x-none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www.pptcn.com</a:t>
            </a:r>
            <a:endParaRPr lang="en-US" altLang="x-none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r>
              <a:rPr lang="en-US" altLang="x-none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www.pptcn.com</a:t>
            </a:r>
            <a:endParaRPr lang="en-US" altLang="x-none" strike="noStrike" noProof="1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9" name="日期占位符 8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r>
              <a:rPr lang="en-US" altLang="x-none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www.pptcn.com</a:t>
            </a:r>
            <a:endParaRPr lang="en-US" altLang="x-none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脚占位符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r>
              <a:rPr lang="en-US" altLang="x-none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www.pptcn.com</a:t>
            </a:r>
            <a:endParaRPr lang="en-US" altLang="x-none" strike="noStrike" noProof="1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r>
              <a:rPr lang="en-US" altLang="x-none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www.pptcn.com</a:t>
            </a:r>
            <a:endParaRPr lang="en-US" altLang="x-none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r>
              <a:rPr lang="en-US" altLang="x-none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www.pptcn.com</a:t>
            </a:r>
            <a:endParaRPr lang="en-US" altLang="x-none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r>
              <a:rPr lang="en-US" altLang="x-none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www.pptcn.com</a:t>
            </a:r>
            <a:endParaRPr lang="en-US" altLang="x-none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77025" y="503238"/>
            <a:ext cx="2047875" cy="5897562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33400" y="503238"/>
            <a:ext cx="6024908" cy="5897562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r>
              <a:rPr lang="en-US" altLang="x-none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www.pptcn.com</a:t>
            </a:r>
            <a:endParaRPr lang="en-US" altLang="x-none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r>
              <a:rPr lang="en-US" altLang="x-none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www.pptcn.com</a:t>
            </a:r>
            <a:endParaRPr lang="en-US" altLang="x-none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dgm" preserve="1">
  <p:cSld name="标题和图示或组织结构图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SmartArt 占位符 2"/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381000" y="6505575"/>
            <a:ext cx="1905000" cy="2619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6553200" y="6553200"/>
            <a:ext cx="2133600" cy="2444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4191000" y="6505575"/>
            <a:ext cx="838200" cy="2619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zh-CN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noProof="1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image" Target="../media/image2.png" /><Relationship Id="rId15" Type="http://schemas.openxmlformats.org/officeDocument/2006/relationships/image" Target="../media/image3.png" /><Relationship Id="rId16" Type="http://schemas.openxmlformats.org/officeDocument/2006/relationships/image" Target="../media/image4.png" /><Relationship Id="rId17" Type="http://schemas.openxmlformats.org/officeDocument/2006/relationships/image" Target="file:///D:\qq&#25991;&#20214;\712321467\Image\C2C\Image2\%7b75232B38-A165-1FB7-499C-2E1C792CACB5%7d.png" TargetMode="External" /><Relationship Id="rId18" Type="http://schemas.openxmlformats.org/officeDocument/2006/relationships/image" Target="../media/image5.png" /><Relationship Id="rId19" Type="http://schemas.openxmlformats.org/officeDocument/2006/relationships/image" Target="../media/image1.jpeg" /><Relationship Id="rId2" Type="http://schemas.openxmlformats.org/officeDocument/2006/relationships/slideLayout" Target="../slideLayouts/slideLayout2.xml" /><Relationship Id="rId20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1025" descr="7_!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6343650"/>
            <a:ext cx="9144000" cy="514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矩形 1026"/>
          <p:cNvSpPr/>
          <p:nvPr/>
        </p:nvSpPr>
        <p:spPr>
          <a:xfrm>
            <a:off x="0" y="0"/>
            <a:ext cx="9144000" cy="14478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rgbClr val="FFFFFF"/>
              </a:gs>
            </a:gsLst>
            <a:lin ang="5400000" scaled="1"/>
          </a:gradFill>
          <a:ln w="9525">
            <a:noFill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028" name="文本占位符 1027"/>
          <p:cNvSpPr>
            <a:spLocks noGrp="1"/>
          </p:cNvSpPr>
          <p:nvPr>
            <p:ph type="body"/>
          </p:nvPr>
        </p:nvSpPr>
        <p:spPr>
          <a:xfrm>
            <a:off x="533400" y="1295400"/>
            <a:ext cx="8191500" cy="51054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6553200" y="6553200"/>
            <a:ext cx="2133600" cy="24447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 b="1">
                <a:ea typeface="宋体" panose="02010600030101010101" pitchFamily="2" charset="-122"/>
              </a:defRPr>
            </a:lvl1pPr>
          </a:lstStyle>
          <a:p>
            <a:pPr lvl="0" fontAlgn="base"/>
            <a:r>
              <a:rPr lang="en-US" altLang="x-none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www.pptcn.com</a:t>
            </a:r>
            <a:endParaRPr lang="en-US" altLang="x-none" strike="noStrike" noProof="1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4191000" y="6505575"/>
            <a:ext cx="838200" cy="26193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>
                <a:ea typeface="宋体" panose="02010600030101010101" pitchFamily="2" charset="-122"/>
              </a:defRPr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1031" name="标题 1030"/>
          <p:cNvSpPr>
            <a:spLocks noGrp="1"/>
          </p:cNvSpPr>
          <p:nvPr>
            <p:ph type="title" idx="5"/>
          </p:nvPr>
        </p:nvSpPr>
        <p:spPr>
          <a:xfrm>
            <a:off x="990600" y="503238"/>
            <a:ext cx="7086600" cy="48736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2" name="日期占位符 1031"/>
          <p:cNvSpPr>
            <a:spLocks noGrp="1"/>
          </p:cNvSpPr>
          <p:nvPr>
            <p:ph type="dt" sz="half" idx="2"/>
          </p:nvPr>
        </p:nvSpPr>
        <p:spPr>
          <a:xfrm>
            <a:off x="381000" y="6505575"/>
            <a:ext cx="1905000" cy="26193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>
                <a:ea typeface="宋体" panose="02010600030101010101" pitchFamily="2" charset="-122"/>
              </a:defRPr>
            </a:lvl1pPr>
          </a:lstStyle>
          <a:p>
            <a:pPr lvl="0" fontAlgn="base"/>
            <a:endParaRPr lang="zh-CN" altLang="en-US" strike="noStrike" noProof="1"/>
          </a:p>
        </p:txBody>
      </p:sp>
      <p:pic>
        <p:nvPicPr>
          <p:cNvPr id="1033" name="图片 1032" descr="01_icon_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924800" y="215900"/>
            <a:ext cx="1054100" cy="1054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4" name="图片 1033" descr="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9144000" cy="504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5" name="图片 1073743875" descr="学科网 zxxk.com"/>
          <p:cNvPicPr>
            <a:picLocks noChangeAspect="1"/>
          </p:cNvPicPr>
          <p:nvPr/>
        </p:nvPicPr>
        <p:blipFill>
          <a:blip r:embed="rId18" r:link="rId17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iming/>
  <p:txStyles>
    <p:titleStyle>
      <a:lvl1pPr marL="0" lvl="0" indent="0" algn="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v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15.png" /><Relationship Id="rId11" Type="http://schemas.openxmlformats.org/officeDocument/2006/relationships/image" Target="../media/image16.png" /><Relationship Id="rId12" Type="http://schemas.openxmlformats.org/officeDocument/2006/relationships/image" Target="../media/image17.png" /><Relationship Id="rId13" Type="http://schemas.openxmlformats.org/officeDocument/2006/relationships/image" Target="../media/image18.png" /><Relationship Id="rId14" Type="http://schemas.openxmlformats.org/officeDocument/2006/relationships/image" Target="../media/image19.png" /><Relationship Id="rId15" Type="http://schemas.openxmlformats.org/officeDocument/2006/relationships/image" Target="../media/image20.png" /><Relationship Id="rId16" Type="http://schemas.openxmlformats.org/officeDocument/2006/relationships/image" Target="../media/image21.png" /><Relationship Id="rId17" Type="http://schemas.openxmlformats.org/officeDocument/2006/relationships/image" Target="../media/image22.png" /><Relationship Id="rId18" Type="http://schemas.openxmlformats.org/officeDocument/2006/relationships/image" Target="../media/image23.png" /><Relationship Id="rId19" Type="http://schemas.openxmlformats.org/officeDocument/2006/relationships/image" Target="../media/image24.png" /><Relationship Id="rId2" Type="http://schemas.openxmlformats.org/officeDocument/2006/relationships/image" Target="../media/image7.png" /><Relationship Id="rId20" Type="http://schemas.openxmlformats.org/officeDocument/2006/relationships/image" Target="../media/image25.png" /><Relationship Id="rId21" Type="http://schemas.openxmlformats.org/officeDocument/2006/relationships/image" Target="../media/image26.png" /><Relationship Id="rId22" Type="http://schemas.openxmlformats.org/officeDocument/2006/relationships/image" Target="../media/image27.png" /><Relationship Id="rId23" Type="http://schemas.openxmlformats.org/officeDocument/2006/relationships/image" Target="../media/image28.png" /><Relationship Id="rId24" Type="http://schemas.openxmlformats.org/officeDocument/2006/relationships/image" Target="../media/image29.png" /><Relationship Id="rId25" Type="http://schemas.openxmlformats.org/officeDocument/2006/relationships/image" Target="../media/image30.png" /><Relationship Id="rId26" Type="http://schemas.openxmlformats.org/officeDocument/2006/relationships/image" Target="../media/image31.png" /><Relationship Id="rId27" Type="http://schemas.openxmlformats.org/officeDocument/2006/relationships/image" Target="../media/image32.png" /><Relationship Id="rId28" Type="http://schemas.openxmlformats.org/officeDocument/2006/relationships/image" Target="../media/image33.png" /><Relationship Id="rId29" Type="http://schemas.openxmlformats.org/officeDocument/2006/relationships/image" Target="../media/image34.png" /><Relationship Id="rId3" Type="http://schemas.openxmlformats.org/officeDocument/2006/relationships/image" Target="../media/image8.png" /><Relationship Id="rId30" Type="http://schemas.openxmlformats.org/officeDocument/2006/relationships/image" Target="../media/image35.png" /><Relationship Id="rId31" Type="http://schemas.openxmlformats.org/officeDocument/2006/relationships/image" Target="../media/image36.png" /><Relationship Id="rId32" Type="http://schemas.openxmlformats.org/officeDocument/2006/relationships/image" Target="../media/image37.png" /><Relationship Id="rId4" Type="http://schemas.openxmlformats.org/officeDocument/2006/relationships/image" Target="../media/image9.png" /><Relationship Id="rId5" Type="http://schemas.openxmlformats.org/officeDocument/2006/relationships/image" Target="../media/image10.png" /><Relationship Id="rId6" Type="http://schemas.openxmlformats.org/officeDocument/2006/relationships/image" Target="../media/image11.png" /><Relationship Id="rId7" Type="http://schemas.openxmlformats.org/officeDocument/2006/relationships/image" Target="../media/image12.png" /><Relationship Id="rId8" Type="http://schemas.openxmlformats.org/officeDocument/2006/relationships/image" Target="../media/image13.png" /><Relationship Id="rId9" Type="http://schemas.openxmlformats.org/officeDocument/2006/relationships/image" Target="../media/image14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8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NULL" TargetMode="External" /><Relationship Id="rId3" Type="http://schemas.openxmlformats.org/officeDocument/2006/relationships/image" Target="../media/image39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NULL" TargetMode="External" /><Relationship Id="rId3" Type="http://schemas.openxmlformats.org/officeDocument/2006/relationships/image" Target="../media/image39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40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slide" Target="slide17.xml" TargetMode="Interna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1.gif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42.png" /><Relationship Id="rId4" Type="http://schemas.openxmlformats.org/officeDocument/2006/relationships/image" Target="../media/image43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slide" Target="slide12.xml" TargetMode="Interna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6" name="内容占位符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marL="0" indent="0">
              <a:buNone/>
            </a:pPr>
            <a:r>
              <a:rPr lang="en-US" altLang="zh-CN" sz="9600">
                <a:latin typeface="楷体" panose="02010609060101010101" pitchFamily="1" charset="-122"/>
                <a:ea typeface="楷体" panose="02010609060101010101" pitchFamily="1" charset="-122"/>
              </a:rPr>
              <a:t>   </a:t>
            </a:r>
            <a:r>
              <a:rPr lang="zh-CN" altLang="en-US" sz="9600">
                <a:latin typeface="楷体" panose="02010609060101010101" pitchFamily="1" charset="-122"/>
                <a:ea typeface="楷体" panose="02010609060101010101" pitchFamily="1" charset="-122"/>
              </a:rPr>
              <a:t>原电池</a:t>
            </a:r>
            <a:endParaRPr lang="zh-CN" altLang="en-US" sz="9600">
              <a:latin typeface="楷体" panose="02010609060101010101" pitchFamily="1" charset="-122"/>
              <a:ea typeface="楷体" panose="02010609060101010101" pitchFamily="1" charset="-122"/>
            </a:endParaRPr>
          </a:p>
          <a:p>
            <a:pPr marL="0" indent="0">
              <a:buNone/>
            </a:pPr>
            <a:endParaRPr lang="en-US" altLang="zh-CN" sz="9600">
              <a:latin typeface="楷体" panose="02010609060101010101" pitchFamily="1" charset="-122"/>
              <a:ea typeface="楷体" panose="02010609060101010101" pitchFamily="1" charset="-122"/>
            </a:endParaRPr>
          </a:p>
        </p:txBody>
      </p:sp>
      <p:sp>
        <p:nvSpPr>
          <p:cNvPr id="6147" name="文本框 1"/>
          <p:cNvSpPr txBox="1"/>
          <p:nvPr/>
        </p:nvSpPr>
        <p:spPr>
          <a:xfrm>
            <a:off x="611505" y="476885"/>
            <a:ext cx="52641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3600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高三一轮复习</a:t>
            </a:r>
            <a:endParaRPr lang="zh-CN" altLang="en-US" sz="3600" b="1">
              <a:solidFill>
                <a:srgbClr val="FF0000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121" name="组合 14337"/>
          <p:cNvGrpSpPr/>
          <p:nvPr/>
        </p:nvGrpSpPr>
        <p:grpSpPr>
          <a:xfrm>
            <a:off x="5491163" y="4159250"/>
            <a:ext cx="3032125" cy="3028950"/>
            <a:chExt cx="1359" cy="1356"/>
          </a:xfrm>
        </p:grpSpPr>
        <p:pic>
          <p:nvPicPr>
            <p:cNvPr id="5122" name="椭圆 3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359" cy="135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23" name="Text Box 4"/>
            <p:cNvSpPr/>
            <p:nvPr/>
          </p:nvSpPr>
          <p:spPr>
            <a:xfrm>
              <a:off x="203" y="200"/>
              <a:ext cx="954" cy="95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24" name="组合 14340"/>
          <p:cNvGrpSpPr/>
          <p:nvPr/>
        </p:nvGrpSpPr>
        <p:grpSpPr>
          <a:xfrm>
            <a:off x="5394325" y="2949575"/>
            <a:ext cx="2220913" cy="2230438"/>
            <a:chExt cx="995" cy="998"/>
          </a:xfrm>
        </p:grpSpPr>
        <p:pic>
          <p:nvPicPr>
            <p:cNvPr id="5125" name="椭圆 4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995" cy="99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26" name="Text Box 7"/>
            <p:cNvSpPr/>
            <p:nvPr/>
          </p:nvSpPr>
          <p:spPr>
            <a:xfrm>
              <a:off x="148" y="148"/>
              <a:ext cx="700" cy="70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27" name="组合 14343"/>
          <p:cNvGrpSpPr/>
          <p:nvPr/>
        </p:nvGrpSpPr>
        <p:grpSpPr>
          <a:xfrm>
            <a:off x="6697663" y="2741613"/>
            <a:ext cx="2228850" cy="2232025"/>
            <a:chExt cx="999" cy="999"/>
          </a:xfrm>
        </p:grpSpPr>
        <p:pic>
          <p:nvPicPr>
            <p:cNvPr id="5128" name="椭圆 5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999" cy="99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29" name="Text Box 10"/>
            <p:cNvSpPr/>
            <p:nvPr/>
          </p:nvSpPr>
          <p:spPr>
            <a:xfrm>
              <a:off x="149" y="151"/>
              <a:ext cx="700" cy="70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30" name="组合 14346"/>
          <p:cNvGrpSpPr/>
          <p:nvPr/>
        </p:nvGrpSpPr>
        <p:grpSpPr>
          <a:xfrm>
            <a:off x="4084638" y="3756025"/>
            <a:ext cx="2227262" cy="2220913"/>
            <a:chExt cx="998" cy="994"/>
          </a:xfrm>
        </p:grpSpPr>
        <p:pic>
          <p:nvPicPr>
            <p:cNvPr id="5131" name="椭圆 6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0" y="0"/>
              <a:ext cx="998" cy="99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32" name="Text Box 13"/>
            <p:cNvSpPr/>
            <p:nvPr/>
          </p:nvSpPr>
          <p:spPr>
            <a:xfrm>
              <a:off x="150" y="147"/>
              <a:ext cx="700" cy="70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33" name="组合 14349"/>
          <p:cNvGrpSpPr/>
          <p:nvPr/>
        </p:nvGrpSpPr>
        <p:grpSpPr>
          <a:xfrm>
            <a:off x="7907338" y="3952875"/>
            <a:ext cx="1617662" cy="1630363"/>
            <a:chExt cx="725" cy="730"/>
          </a:xfrm>
        </p:grpSpPr>
        <p:pic>
          <p:nvPicPr>
            <p:cNvPr id="5134" name="椭圆 7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0" y="0"/>
              <a:ext cx="725" cy="73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35" name="Text Box 16"/>
            <p:cNvSpPr/>
            <p:nvPr/>
          </p:nvSpPr>
          <p:spPr>
            <a:xfrm>
              <a:off x="107" y="109"/>
              <a:ext cx="510" cy="51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36" name="组合 14352"/>
          <p:cNvGrpSpPr/>
          <p:nvPr/>
        </p:nvGrpSpPr>
        <p:grpSpPr>
          <a:xfrm>
            <a:off x="2884488" y="2143125"/>
            <a:ext cx="2620962" cy="2633663"/>
            <a:chExt cx="1175" cy="1179"/>
          </a:xfrm>
        </p:grpSpPr>
        <p:pic>
          <p:nvPicPr>
            <p:cNvPr id="5137" name="椭圆 8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0" y="0"/>
              <a:ext cx="1175" cy="117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38" name="Text Box 19"/>
            <p:cNvSpPr/>
            <p:nvPr/>
          </p:nvSpPr>
          <p:spPr>
            <a:xfrm>
              <a:off x="174" y="175"/>
              <a:ext cx="828" cy="82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39" name="组合 14355"/>
          <p:cNvGrpSpPr/>
          <p:nvPr/>
        </p:nvGrpSpPr>
        <p:grpSpPr>
          <a:xfrm>
            <a:off x="3186113" y="4252913"/>
            <a:ext cx="2208212" cy="1724025"/>
            <a:chExt cx="990" cy="772"/>
          </a:xfrm>
        </p:grpSpPr>
        <p:pic>
          <p:nvPicPr>
            <p:cNvPr id="5140" name="正五边形 9"/>
            <p:cNvPicPr/>
            <p:nvPr/>
          </p:nvPicPr>
          <p:blipFill>
            <a:blip r:embed="rId8"/>
            <a:stretch>
              <a:fillRect/>
            </a:stretch>
          </p:blipFill>
          <p:spPr>
            <a:xfrm>
              <a:off x="0" y="0"/>
              <a:ext cx="990" cy="77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41" name="Text Box 22"/>
            <p:cNvSpPr/>
            <p:nvPr/>
          </p:nvSpPr>
          <p:spPr>
            <a:xfrm>
              <a:off x="191" y="186"/>
              <a:ext cx="608" cy="58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42" name="组合 14358"/>
          <p:cNvGrpSpPr/>
          <p:nvPr/>
        </p:nvGrpSpPr>
        <p:grpSpPr>
          <a:xfrm>
            <a:off x="674688" y="2246313"/>
            <a:ext cx="2981325" cy="2322512"/>
            <a:chExt cx="1336" cy="1040"/>
          </a:xfrm>
        </p:grpSpPr>
        <p:pic>
          <p:nvPicPr>
            <p:cNvPr id="5143" name="正五边形 10"/>
            <p:cNvPicPr/>
            <p:nvPr/>
          </p:nvPicPr>
          <p:blipFill>
            <a:blip r:embed="rId9"/>
            <a:stretch>
              <a:fillRect/>
            </a:stretch>
          </p:blipFill>
          <p:spPr>
            <a:xfrm>
              <a:off x="0" y="0"/>
              <a:ext cx="1336" cy="104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44" name="Text Box 25"/>
            <p:cNvSpPr/>
            <p:nvPr/>
          </p:nvSpPr>
          <p:spPr>
            <a:xfrm>
              <a:off x="257" y="247"/>
              <a:ext cx="823" cy="791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45" name="组合 14361"/>
          <p:cNvGrpSpPr/>
          <p:nvPr/>
        </p:nvGrpSpPr>
        <p:grpSpPr>
          <a:xfrm>
            <a:off x="4872038" y="3352800"/>
            <a:ext cx="1439862" cy="1122363"/>
            <a:chExt cx="645" cy="503"/>
          </a:xfrm>
        </p:grpSpPr>
        <p:pic>
          <p:nvPicPr>
            <p:cNvPr id="5146" name="正五边形 11"/>
            <p:cNvPicPr/>
            <p:nvPr/>
          </p:nvPicPr>
          <p:blipFill>
            <a:blip r:embed="rId10"/>
            <a:stretch>
              <a:fillRect/>
            </a:stretch>
          </p:blipFill>
          <p:spPr>
            <a:xfrm>
              <a:off x="0" y="0"/>
              <a:ext cx="645" cy="5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47" name="Text Box 28"/>
            <p:cNvSpPr/>
            <p:nvPr/>
          </p:nvSpPr>
          <p:spPr>
            <a:xfrm>
              <a:off x="127" y="120"/>
              <a:ext cx="393" cy="37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48" name="组合 14364"/>
          <p:cNvGrpSpPr/>
          <p:nvPr/>
        </p:nvGrpSpPr>
        <p:grpSpPr>
          <a:xfrm>
            <a:off x="6278563" y="4252913"/>
            <a:ext cx="2476500" cy="1928812"/>
            <a:chExt cx="1110" cy="864"/>
          </a:xfrm>
        </p:grpSpPr>
        <p:pic>
          <p:nvPicPr>
            <p:cNvPr id="5149" name="正五边形 12"/>
            <p:cNvPicPr/>
            <p:nvPr/>
          </p:nvPicPr>
          <p:blipFill>
            <a:blip r:embed="rId11"/>
            <a:stretch>
              <a:fillRect/>
            </a:stretch>
          </p:blipFill>
          <p:spPr>
            <a:xfrm>
              <a:off x="0" y="0"/>
              <a:ext cx="1110" cy="86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50" name="Text Box 31"/>
            <p:cNvSpPr/>
            <p:nvPr/>
          </p:nvSpPr>
          <p:spPr>
            <a:xfrm>
              <a:off x="216" y="207"/>
              <a:ext cx="679" cy="65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51" name="组合 14367"/>
          <p:cNvGrpSpPr/>
          <p:nvPr/>
        </p:nvGrpSpPr>
        <p:grpSpPr>
          <a:xfrm>
            <a:off x="7186613" y="2246313"/>
            <a:ext cx="1695450" cy="1320800"/>
            <a:chExt cx="760" cy="591"/>
          </a:xfrm>
        </p:grpSpPr>
        <p:pic>
          <p:nvPicPr>
            <p:cNvPr id="5152" name="正五边形 13"/>
            <p:cNvPicPr/>
            <p:nvPr/>
          </p:nvPicPr>
          <p:blipFill>
            <a:blip r:embed="rId12"/>
            <a:stretch>
              <a:fillRect/>
            </a:stretch>
          </p:blipFill>
          <p:spPr>
            <a:xfrm>
              <a:off x="0" y="0"/>
              <a:ext cx="760" cy="59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53" name="Text Box 34"/>
            <p:cNvSpPr/>
            <p:nvPr/>
          </p:nvSpPr>
          <p:spPr>
            <a:xfrm>
              <a:off x="147" y="141"/>
              <a:ext cx="465" cy="44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54" name="组合 14370"/>
          <p:cNvGrpSpPr/>
          <p:nvPr/>
        </p:nvGrpSpPr>
        <p:grpSpPr>
          <a:xfrm>
            <a:off x="5695950" y="2647950"/>
            <a:ext cx="2022475" cy="2024063"/>
            <a:chExt cx="906" cy="906"/>
          </a:xfrm>
        </p:grpSpPr>
        <p:pic>
          <p:nvPicPr>
            <p:cNvPr id="5155" name="菱形 14"/>
            <p:cNvPicPr/>
            <p:nvPr/>
          </p:nvPicPr>
          <p:blipFill>
            <a:blip r:embed="rId13"/>
            <a:stretch>
              <a:fillRect/>
            </a:stretch>
          </p:blipFill>
          <p:spPr>
            <a:xfrm>
              <a:off x="0" y="0"/>
              <a:ext cx="906" cy="9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56" name="Text Box 37"/>
            <p:cNvSpPr/>
            <p:nvPr/>
          </p:nvSpPr>
          <p:spPr>
            <a:xfrm>
              <a:off x="228" y="228"/>
              <a:ext cx="450" cy="45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57" name="组合 14373"/>
          <p:cNvGrpSpPr/>
          <p:nvPr/>
        </p:nvGrpSpPr>
        <p:grpSpPr>
          <a:xfrm>
            <a:off x="5095875" y="4354513"/>
            <a:ext cx="3025775" cy="3038475"/>
            <a:chExt cx="1356" cy="1360"/>
          </a:xfrm>
        </p:grpSpPr>
        <p:pic>
          <p:nvPicPr>
            <p:cNvPr id="5158" name="菱形 15"/>
            <p:cNvPicPr/>
            <p:nvPr/>
          </p:nvPicPr>
          <p:blipFill>
            <a:blip r:embed="rId14"/>
            <a:stretch>
              <a:fillRect/>
            </a:stretch>
          </p:blipFill>
          <p:spPr>
            <a:xfrm>
              <a:off x="0" y="0"/>
              <a:ext cx="1356" cy="136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59" name="Text Box 40"/>
            <p:cNvSpPr/>
            <p:nvPr/>
          </p:nvSpPr>
          <p:spPr>
            <a:xfrm>
              <a:off x="340" y="342"/>
              <a:ext cx="675" cy="67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60" name="组合 14376"/>
          <p:cNvGrpSpPr/>
          <p:nvPr/>
        </p:nvGrpSpPr>
        <p:grpSpPr>
          <a:xfrm>
            <a:off x="3287713" y="2847975"/>
            <a:ext cx="1216025" cy="1225550"/>
            <a:chExt cx="545" cy="549"/>
          </a:xfrm>
        </p:grpSpPr>
        <p:pic>
          <p:nvPicPr>
            <p:cNvPr id="5161" name="菱形 16"/>
            <p:cNvPicPr/>
            <p:nvPr/>
          </p:nvPicPr>
          <p:blipFill>
            <a:blip r:embed="rId15"/>
            <a:stretch>
              <a:fillRect/>
            </a:stretch>
          </p:blipFill>
          <p:spPr>
            <a:xfrm>
              <a:off x="0" y="0"/>
              <a:ext cx="545" cy="54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62" name="Text Box 43"/>
            <p:cNvSpPr/>
            <p:nvPr/>
          </p:nvSpPr>
          <p:spPr>
            <a:xfrm>
              <a:off x="137" y="139"/>
              <a:ext cx="270" cy="27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63" name="组合 14379"/>
          <p:cNvGrpSpPr/>
          <p:nvPr/>
        </p:nvGrpSpPr>
        <p:grpSpPr>
          <a:xfrm>
            <a:off x="5695950" y="1439863"/>
            <a:ext cx="2124075" cy="1930400"/>
            <a:chExt cx="952" cy="864"/>
          </a:xfrm>
        </p:grpSpPr>
        <p:pic>
          <p:nvPicPr>
            <p:cNvPr id="5164" name="菱形 17"/>
            <p:cNvPicPr/>
            <p:nvPr/>
          </p:nvPicPr>
          <p:blipFill>
            <a:blip r:embed="rId16"/>
            <a:stretch>
              <a:fillRect/>
            </a:stretch>
          </p:blipFill>
          <p:spPr>
            <a:xfrm>
              <a:off x="0" y="0"/>
              <a:ext cx="952" cy="86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65" name="Text Box 46"/>
            <p:cNvSpPr/>
            <p:nvPr/>
          </p:nvSpPr>
          <p:spPr>
            <a:xfrm>
              <a:off x="239" y="218"/>
              <a:ext cx="473" cy="42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66" name="组合 14382"/>
          <p:cNvGrpSpPr/>
          <p:nvPr/>
        </p:nvGrpSpPr>
        <p:grpSpPr>
          <a:xfrm>
            <a:off x="6999288" y="3052763"/>
            <a:ext cx="2227262" cy="1724025"/>
            <a:chExt cx="998" cy="772"/>
          </a:xfrm>
        </p:grpSpPr>
        <p:pic>
          <p:nvPicPr>
            <p:cNvPr id="5167" name="正五边形 22"/>
            <p:cNvPicPr/>
            <p:nvPr/>
          </p:nvPicPr>
          <p:blipFill>
            <a:blip r:embed="rId17"/>
            <a:stretch>
              <a:fillRect/>
            </a:stretch>
          </p:blipFill>
          <p:spPr>
            <a:xfrm>
              <a:off x="0" y="0"/>
              <a:ext cx="998" cy="77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68" name="Text Box 49"/>
            <p:cNvSpPr/>
            <p:nvPr/>
          </p:nvSpPr>
          <p:spPr>
            <a:xfrm>
              <a:off x="193" y="183"/>
              <a:ext cx="612" cy="58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69" name="组合 14385"/>
          <p:cNvGrpSpPr/>
          <p:nvPr/>
        </p:nvGrpSpPr>
        <p:grpSpPr>
          <a:xfrm>
            <a:off x="4787900" y="2041525"/>
            <a:ext cx="2124075" cy="2228850"/>
            <a:chExt cx="952" cy="998"/>
          </a:xfrm>
        </p:grpSpPr>
        <p:pic>
          <p:nvPicPr>
            <p:cNvPr id="5170" name="菱形 23"/>
            <p:cNvPicPr/>
            <p:nvPr/>
          </p:nvPicPr>
          <p:blipFill>
            <a:blip r:embed="rId18"/>
            <a:stretch>
              <a:fillRect/>
            </a:stretch>
          </p:blipFill>
          <p:spPr>
            <a:xfrm>
              <a:off x="0" y="0"/>
              <a:ext cx="952" cy="99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71" name="Text Box 52"/>
            <p:cNvSpPr/>
            <p:nvPr/>
          </p:nvSpPr>
          <p:spPr>
            <a:xfrm>
              <a:off x="241" y="252"/>
              <a:ext cx="473" cy="49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72" name="组合 14388"/>
          <p:cNvGrpSpPr/>
          <p:nvPr/>
        </p:nvGrpSpPr>
        <p:grpSpPr>
          <a:xfrm>
            <a:off x="1476375" y="3789363"/>
            <a:ext cx="2020888" cy="2024062"/>
            <a:chExt cx="906" cy="906"/>
          </a:xfrm>
        </p:grpSpPr>
        <p:pic>
          <p:nvPicPr>
            <p:cNvPr id="5173" name="菱形 24"/>
            <p:cNvPicPr/>
            <p:nvPr/>
          </p:nvPicPr>
          <p:blipFill>
            <a:blip r:embed="rId13"/>
            <a:stretch>
              <a:fillRect/>
            </a:stretch>
          </p:blipFill>
          <p:spPr>
            <a:xfrm>
              <a:off x="0" y="0"/>
              <a:ext cx="906" cy="9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74" name="Text Box 55"/>
            <p:cNvSpPr/>
            <p:nvPr/>
          </p:nvSpPr>
          <p:spPr>
            <a:xfrm>
              <a:off x="227" y="227"/>
              <a:ext cx="450" cy="45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75" name="组合 14391"/>
          <p:cNvGrpSpPr/>
          <p:nvPr/>
        </p:nvGrpSpPr>
        <p:grpSpPr>
          <a:xfrm>
            <a:off x="4694238" y="4862513"/>
            <a:ext cx="2217737" cy="1724025"/>
            <a:chExt cx="994" cy="772"/>
          </a:xfrm>
        </p:grpSpPr>
        <p:pic>
          <p:nvPicPr>
            <p:cNvPr id="5176" name="正五边形 25"/>
            <p:cNvPicPr/>
            <p:nvPr/>
          </p:nvPicPr>
          <p:blipFill>
            <a:blip r:embed="rId19"/>
            <a:stretch>
              <a:fillRect/>
            </a:stretch>
          </p:blipFill>
          <p:spPr>
            <a:xfrm>
              <a:off x="0" y="0"/>
              <a:ext cx="994" cy="77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77" name="Text Box 58"/>
            <p:cNvSpPr/>
            <p:nvPr/>
          </p:nvSpPr>
          <p:spPr>
            <a:xfrm>
              <a:off x="191" y="183"/>
              <a:ext cx="612" cy="58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78" name="组合 14394"/>
          <p:cNvGrpSpPr/>
          <p:nvPr/>
        </p:nvGrpSpPr>
        <p:grpSpPr>
          <a:xfrm>
            <a:off x="2379663" y="4252913"/>
            <a:ext cx="1695450" cy="1330325"/>
            <a:chExt cx="760" cy="596"/>
          </a:xfrm>
        </p:grpSpPr>
        <p:pic>
          <p:nvPicPr>
            <p:cNvPr id="5179" name="正五边形 26"/>
            <p:cNvPicPr/>
            <p:nvPr/>
          </p:nvPicPr>
          <p:blipFill>
            <a:blip r:embed="rId20"/>
            <a:stretch>
              <a:fillRect/>
            </a:stretch>
          </p:blipFill>
          <p:spPr>
            <a:xfrm>
              <a:off x="0" y="0"/>
              <a:ext cx="760" cy="59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80" name="Text Box 61"/>
            <p:cNvSpPr/>
            <p:nvPr/>
          </p:nvSpPr>
          <p:spPr>
            <a:xfrm>
              <a:off x="148" y="143"/>
              <a:ext cx="464" cy="44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81" name="组合 14397"/>
          <p:cNvGrpSpPr/>
          <p:nvPr/>
        </p:nvGrpSpPr>
        <p:grpSpPr>
          <a:xfrm>
            <a:off x="3786188" y="2143125"/>
            <a:ext cx="2827337" cy="2830513"/>
            <a:chExt cx="1267" cy="1267"/>
          </a:xfrm>
        </p:grpSpPr>
        <p:pic>
          <p:nvPicPr>
            <p:cNvPr id="5182" name="椭圆 27"/>
            <p:cNvPicPr/>
            <p:nvPr/>
          </p:nvPicPr>
          <p:blipFill>
            <a:blip r:embed="rId21"/>
            <a:stretch>
              <a:fillRect/>
            </a:stretch>
          </p:blipFill>
          <p:spPr>
            <a:xfrm>
              <a:off x="0" y="0"/>
              <a:ext cx="1267" cy="126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83" name="Text Box 64"/>
            <p:cNvSpPr/>
            <p:nvPr/>
          </p:nvSpPr>
          <p:spPr>
            <a:xfrm>
              <a:off x="189" y="189"/>
              <a:ext cx="890" cy="89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84" name="组合 14400"/>
          <p:cNvGrpSpPr/>
          <p:nvPr/>
        </p:nvGrpSpPr>
        <p:grpSpPr>
          <a:xfrm>
            <a:off x="6894513" y="4252913"/>
            <a:ext cx="3035300" cy="3036887"/>
            <a:chExt cx="1360" cy="1360"/>
          </a:xfrm>
        </p:grpSpPr>
        <p:pic>
          <p:nvPicPr>
            <p:cNvPr id="5185" name="椭圆 28"/>
            <p:cNvPicPr/>
            <p:nvPr/>
          </p:nvPicPr>
          <p:blipFill>
            <a:blip r:embed="rId22"/>
            <a:stretch>
              <a:fillRect/>
            </a:stretch>
          </p:blipFill>
          <p:spPr>
            <a:xfrm>
              <a:off x="0" y="0"/>
              <a:ext cx="1360" cy="136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86" name="Text Box 67"/>
            <p:cNvSpPr/>
            <p:nvPr/>
          </p:nvSpPr>
          <p:spPr>
            <a:xfrm>
              <a:off x="204" y="203"/>
              <a:ext cx="954" cy="95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87" name="组合 14403"/>
          <p:cNvGrpSpPr/>
          <p:nvPr/>
        </p:nvGrpSpPr>
        <p:grpSpPr>
          <a:xfrm>
            <a:off x="5799138" y="2546350"/>
            <a:ext cx="2219325" cy="2230438"/>
            <a:chExt cx="995" cy="999"/>
          </a:xfrm>
        </p:grpSpPr>
        <p:pic>
          <p:nvPicPr>
            <p:cNvPr id="5188" name="椭圆 29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995" cy="99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89" name="Text Box 70"/>
            <p:cNvSpPr/>
            <p:nvPr/>
          </p:nvSpPr>
          <p:spPr>
            <a:xfrm>
              <a:off x="147" y="149"/>
              <a:ext cx="700" cy="70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90" name="组合 14406"/>
          <p:cNvGrpSpPr/>
          <p:nvPr/>
        </p:nvGrpSpPr>
        <p:grpSpPr>
          <a:xfrm>
            <a:off x="7102475" y="2349500"/>
            <a:ext cx="2225675" cy="2219325"/>
            <a:chExt cx="998" cy="994"/>
          </a:xfrm>
        </p:grpSpPr>
        <p:pic>
          <p:nvPicPr>
            <p:cNvPr id="5191" name="椭圆 30"/>
            <p:cNvPicPr/>
            <p:nvPr/>
          </p:nvPicPr>
          <p:blipFill>
            <a:blip r:embed="rId23"/>
            <a:stretch>
              <a:fillRect/>
            </a:stretch>
          </p:blipFill>
          <p:spPr>
            <a:xfrm>
              <a:off x="0" y="0"/>
              <a:ext cx="998" cy="99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92" name="Text Box 73"/>
            <p:cNvSpPr/>
            <p:nvPr/>
          </p:nvSpPr>
          <p:spPr>
            <a:xfrm>
              <a:off x="148" y="147"/>
              <a:ext cx="700" cy="70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93" name="组合 14409"/>
          <p:cNvGrpSpPr/>
          <p:nvPr/>
        </p:nvGrpSpPr>
        <p:grpSpPr>
          <a:xfrm>
            <a:off x="4486275" y="3352800"/>
            <a:ext cx="2228850" cy="2230438"/>
            <a:chExt cx="999" cy="999"/>
          </a:xfrm>
        </p:grpSpPr>
        <p:pic>
          <p:nvPicPr>
            <p:cNvPr id="5194" name="椭圆 31"/>
            <p:cNvPicPr/>
            <p:nvPr/>
          </p:nvPicPr>
          <p:blipFill>
            <a:blip r:embed="rId24"/>
            <a:stretch>
              <a:fillRect/>
            </a:stretch>
          </p:blipFill>
          <p:spPr>
            <a:xfrm>
              <a:off x="0" y="0"/>
              <a:ext cx="999" cy="99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95" name="Text Box 76"/>
            <p:cNvSpPr/>
            <p:nvPr/>
          </p:nvSpPr>
          <p:spPr>
            <a:xfrm>
              <a:off x="150" y="148"/>
              <a:ext cx="700" cy="70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96" name="组合 14412"/>
          <p:cNvGrpSpPr/>
          <p:nvPr/>
        </p:nvGrpSpPr>
        <p:grpSpPr>
          <a:xfrm>
            <a:off x="8299450" y="3548063"/>
            <a:ext cx="1630363" cy="1631950"/>
            <a:chExt cx="730" cy="730"/>
          </a:xfrm>
        </p:grpSpPr>
        <p:pic>
          <p:nvPicPr>
            <p:cNvPr id="5197" name="椭圆 32"/>
            <p:cNvPicPr/>
            <p:nvPr/>
          </p:nvPicPr>
          <p:blipFill>
            <a:blip r:embed="rId25"/>
            <a:stretch>
              <a:fillRect/>
            </a:stretch>
          </p:blipFill>
          <p:spPr>
            <a:xfrm>
              <a:off x="0" y="0"/>
              <a:ext cx="730" cy="73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98" name="Text Box 79"/>
            <p:cNvSpPr/>
            <p:nvPr/>
          </p:nvSpPr>
          <p:spPr>
            <a:xfrm>
              <a:off x="111" y="110"/>
              <a:ext cx="510" cy="51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199" name="组合 14415"/>
          <p:cNvGrpSpPr/>
          <p:nvPr/>
        </p:nvGrpSpPr>
        <p:grpSpPr>
          <a:xfrm>
            <a:off x="3287713" y="1739900"/>
            <a:ext cx="2622550" cy="2633663"/>
            <a:chExt cx="1175" cy="1179"/>
          </a:xfrm>
        </p:grpSpPr>
        <p:pic>
          <p:nvPicPr>
            <p:cNvPr id="5200" name="椭圆 33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0" y="0"/>
              <a:ext cx="1175" cy="117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01" name="Text Box 82"/>
            <p:cNvSpPr/>
            <p:nvPr/>
          </p:nvSpPr>
          <p:spPr>
            <a:xfrm>
              <a:off x="173" y="176"/>
              <a:ext cx="828" cy="82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202" name="组合 14418"/>
          <p:cNvGrpSpPr/>
          <p:nvPr/>
        </p:nvGrpSpPr>
        <p:grpSpPr>
          <a:xfrm>
            <a:off x="3587750" y="3849688"/>
            <a:ext cx="2211388" cy="1733550"/>
            <a:chExt cx="991" cy="776"/>
          </a:xfrm>
        </p:grpSpPr>
        <p:pic>
          <p:nvPicPr>
            <p:cNvPr id="5203" name="正五边形 34"/>
            <p:cNvPicPr/>
            <p:nvPr/>
          </p:nvPicPr>
          <p:blipFill>
            <a:blip r:embed="rId26"/>
            <a:stretch>
              <a:fillRect/>
            </a:stretch>
          </p:blipFill>
          <p:spPr>
            <a:xfrm>
              <a:off x="0" y="0"/>
              <a:ext cx="991" cy="77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04" name="Text Box 85"/>
            <p:cNvSpPr/>
            <p:nvPr/>
          </p:nvSpPr>
          <p:spPr>
            <a:xfrm>
              <a:off x="191" y="186"/>
              <a:ext cx="608" cy="58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205" name="组合 14421"/>
          <p:cNvGrpSpPr/>
          <p:nvPr/>
        </p:nvGrpSpPr>
        <p:grpSpPr>
          <a:xfrm>
            <a:off x="1076325" y="1841500"/>
            <a:ext cx="2981325" cy="2335213"/>
            <a:chExt cx="1336" cy="1045"/>
          </a:xfrm>
        </p:grpSpPr>
        <p:pic>
          <p:nvPicPr>
            <p:cNvPr id="5206" name="正五边形 35"/>
            <p:cNvPicPr/>
            <p:nvPr/>
          </p:nvPicPr>
          <p:blipFill>
            <a:blip r:embed="rId27"/>
            <a:stretch>
              <a:fillRect/>
            </a:stretch>
          </p:blipFill>
          <p:spPr>
            <a:xfrm>
              <a:off x="0" y="0"/>
              <a:ext cx="1336" cy="104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07" name="Text Box 88"/>
            <p:cNvSpPr/>
            <p:nvPr/>
          </p:nvSpPr>
          <p:spPr>
            <a:xfrm>
              <a:off x="257" y="248"/>
              <a:ext cx="823" cy="791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208" name="组合 14424"/>
          <p:cNvGrpSpPr/>
          <p:nvPr/>
        </p:nvGrpSpPr>
        <p:grpSpPr>
          <a:xfrm>
            <a:off x="5276850" y="2949575"/>
            <a:ext cx="1438275" cy="1123950"/>
            <a:chExt cx="645" cy="503"/>
          </a:xfrm>
        </p:grpSpPr>
        <p:pic>
          <p:nvPicPr>
            <p:cNvPr id="5209" name="正五边形 36"/>
            <p:cNvPicPr/>
            <p:nvPr/>
          </p:nvPicPr>
          <p:blipFill>
            <a:blip r:embed="rId10"/>
            <a:stretch>
              <a:fillRect/>
            </a:stretch>
          </p:blipFill>
          <p:spPr>
            <a:xfrm>
              <a:off x="0" y="0"/>
              <a:ext cx="645" cy="5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10" name="Text Box 91"/>
            <p:cNvSpPr/>
            <p:nvPr/>
          </p:nvSpPr>
          <p:spPr>
            <a:xfrm>
              <a:off x="126" y="120"/>
              <a:ext cx="393" cy="37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211" name="组合 14427"/>
          <p:cNvGrpSpPr/>
          <p:nvPr/>
        </p:nvGrpSpPr>
        <p:grpSpPr>
          <a:xfrm>
            <a:off x="6680200" y="3849688"/>
            <a:ext cx="2476500" cy="1930400"/>
            <a:chExt cx="1110" cy="864"/>
          </a:xfrm>
        </p:grpSpPr>
        <p:pic>
          <p:nvPicPr>
            <p:cNvPr id="5212" name="正五边形 37"/>
            <p:cNvPicPr/>
            <p:nvPr/>
          </p:nvPicPr>
          <p:blipFill>
            <a:blip r:embed="rId11"/>
            <a:stretch>
              <a:fillRect/>
            </a:stretch>
          </p:blipFill>
          <p:spPr>
            <a:xfrm>
              <a:off x="0" y="0"/>
              <a:ext cx="1110" cy="86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13" name="Text Box 94"/>
            <p:cNvSpPr/>
            <p:nvPr/>
          </p:nvSpPr>
          <p:spPr>
            <a:xfrm>
              <a:off x="216" y="207"/>
              <a:ext cx="679" cy="65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214" name="组合 14430"/>
          <p:cNvGrpSpPr/>
          <p:nvPr/>
        </p:nvGrpSpPr>
        <p:grpSpPr>
          <a:xfrm>
            <a:off x="7589838" y="1841500"/>
            <a:ext cx="1697037" cy="1322388"/>
            <a:chExt cx="760" cy="592"/>
          </a:xfrm>
        </p:grpSpPr>
        <p:pic>
          <p:nvPicPr>
            <p:cNvPr id="5215" name="正五边形 38"/>
            <p:cNvPicPr/>
            <p:nvPr/>
          </p:nvPicPr>
          <p:blipFill>
            <a:blip r:embed="rId12"/>
            <a:stretch>
              <a:fillRect/>
            </a:stretch>
          </p:blipFill>
          <p:spPr>
            <a:xfrm>
              <a:off x="0" y="0"/>
              <a:ext cx="760" cy="59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16" name="Text Box 97"/>
            <p:cNvSpPr/>
            <p:nvPr/>
          </p:nvSpPr>
          <p:spPr>
            <a:xfrm>
              <a:off x="146" y="142"/>
              <a:ext cx="465" cy="44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217" name="组合 14433"/>
          <p:cNvGrpSpPr/>
          <p:nvPr/>
        </p:nvGrpSpPr>
        <p:grpSpPr>
          <a:xfrm>
            <a:off x="6097588" y="2246313"/>
            <a:ext cx="2024062" cy="2024062"/>
            <a:chExt cx="907" cy="906"/>
          </a:xfrm>
        </p:grpSpPr>
        <p:pic>
          <p:nvPicPr>
            <p:cNvPr id="5218" name="菱形 39"/>
            <p:cNvPicPr/>
            <p:nvPr/>
          </p:nvPicPr>
          <p:blipFill>
            <a:blip r:embed="rId13"/>
            <a:stretch>
              <a:fillRect/>
            </a:stretch>
          </p:blipFill>
          <p:spPr>
            <a:xfrm>
              <a:off x="0" y="0"/>
              <a:ext cx="907" cy="9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19" name="Text Box 100"/>
            <p:cNvSpPr/>
            <p:nvPr/>
          </p:nvSpPr>
          <p:spPr>
            <a:xfrm>
              <a:off x="228" y="228"/>
              <a:ext cx="450" cy="45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220" name="组合 14436"/>
          <p:cNvGrpSpPr/>
          <p:nvPr/>
        </p:nvGrpSpPr>
        <p:grpSpPr>
          <a:xfrm>
            <a:off x="3348038" y="4076700"/>
            <a:ext cx="3033712" cy="3028950"/>
            <a:chExt cx="1359" cy="1356"/>
          </a:xfrm>
        </p:grpSpPr>
        <p:pic>
          <p:nvPicPr>
            <p:cNvPr id="5221" name="菱形 40"/>
            <p:cNvPicPr/>
            <p:nvPr/>
          </p:nvPicPr>
          <p:blipFill>
            <a:blip r:embed="rId28"/>
            <a:stretch>
              <a:fillRect/>
            </a:stretch>
          </p:blipFill>
          <p:spPr>
            <a:xfrm>
              <a:off x="0" y="0"/>
              <a:ext cx="1359" cy="135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22" name="Text Box 103"/>
            <p:cNvSpPr/>
            <p:nvPr/>
          </p:nvSpPr>
          <p:spPr>
            <a:xfrm>
              <a:off x="343" y="341"/>
              <a:ext cx="675" cy="67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223" name="组合 14439"/>
          <p:cNvGrpSpPr/>
          <p:nvPr/>
        </p:nvGrpSpPr>
        <p:grpSpPr>
          <a:xfrm>
            <a:off x="3681413" y="2443163"/>
            <a:ext cx="1227137" cy="1225550"/>
            <a:chExt cx="550" cy="549"/>
          </a:xfrm>
        </p:grpSpPr>
        <p:pic>
          <p:nvPicPr>
            <p:cNvPr id="5224" name="菱形 41"/>
            <p:cNvPicPr/>
            <p:nvPr/>
          </p:nvPicPr>
          <p:blipFill>
            <a:blip r:embed="rId29"/>
            <a:stretch>
              <a:fillRect/>
            </a:stretch>
          </p:blipFill>
          <p:spPr>
            <a:xfrm>
              <a:off x="0" y="0"/>
              <a:ext cx="550" cy="54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25" name="Text Box 106"/>
            <p:cNvSpPr/>
            <p:nvPr/>
          </p:nvSpPr>
          <p:spPr>
            <a:xfrm>
              <a:off x="141" y="140"/>
              <a:ext cx="270" cy="27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226" name="组合 14442"/>
          <p:cNvGrpSpPr/>
          <p:nvPr/>
        </p:nvGrpSpPr>
        <p:grpSpPr>
          <a:xfrm>
            <a:off x="6097588" y="1035050"/>
            <a:ext cx="2127250" cy="1930400"/>
            <a:chExt cx="953" cy="864"/>
          </a:xfrm>
        </p:grpSpPr>
        <p:pic>
          <p:nvPicPr>
            <p:cNvPr id="5227" name="菱形 42"/>
            <p:cNvPicPr/>
            <p:nvPr/>
          </p:nvPicPr>
          <p:blipFill>
            <a:blip r:embed="rId16"/>
            <a:stretch>
              <a:fillRect/>
            </a:stretch>
          </p:blipFill>
          <p:spPr>
            <a:xfrm>
              <a:off x="0" y="0"/>
              <a:ext cx="953" cy="86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28" name="Text Box 109"/>
            <p:cNvSpPr/>
            <p:nvPr/>
          </p:nvSpPr>
          <p:spPr>
            <a:xfrm>
              <a:off x="239" y="219"/>
              <a:ext cx="473" cy="42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229" name="组合 14445"/>
          <p:cNvGrpSpPr/>
          <p:nvPr/>
        </p:nvGrpSpPr>
        <p:grpSpPr>
          <a:xfrm>
            <a:off x="7400925" y="2647950"/>
            <a:ext cx="2227263" cy="1725613"/>
            <a:chExt cx="998" cy="772"/>
          </a:xfrm>
        </p:grpSpPr>
        <p:pic>
          <p:nvPicPr>
            <p:cNvPr id="5230" name="正五边形 43"/>
            <p:cNvPicPr/>
            <p:nvPr/>
          </p:nvPicPr>
          <p:blipFill>
            <a:blip r:embed="rId17"/>
            <a:stretch>
              <a:fillRect/>
            </a:stretch>
          </p:blipFill>
          <p:spPr>
            <a:xfrm>
              <a:off x="0" y="0"/>
              <a:ext cx="998" cy="77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31" name="Text Box 112"/>
            <p:cNvSpPr/>
            <p:nvPr/>
          </p:nvSpPr>
          <p:spPr>
            <a:xfrm>
              <a:off x="193" y="184"/>
              <a:ext cx="612" cy="58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232" name="组合 14448"/>
          <p:cNvGrpSpPr/>
          <p:nvPr/>
        </p:nvGrpSpPr>
        <p:grpSpPr>
          <a:xfrm>
            <a:off x="5189538" y="1646238"/>
            <a:ext cx="2127250" cy="2222500"/>
            <a:chExt cx="953" cy="995"/>
          </a:xfrm>
        </p:grpSpPr>
        <p:pic>
          <p:nvPicPr>
            <p:cNvPr id="5233" name="菱形 44"/>
            <p:cNvPicPr/>
            <p:nvPr/>
          </p:nvPicPr>
          <p:blipFill>
            <a:blip r:embed="rId30"/>
            <a:stretch>
              <a:fillRect/>
            </a:stretch>
          </p:blipFill>
          <p:spPr>
            <a:xfrm>
              <a:off x="0" y="0"/>
              <a:ext cx="953" cy="99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34" name="Text Box 115"/>
            <p:cNvSpPr/>
            <p:nvPr/>
          </p:nvSpPr>
          <p:spPr>
            <a:xfrm>
              <a:off x="241" y="249"/>
              <a:ext cx="473" cy="49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235" name="组合 14451"/>
          <p:cNvGrpSpPr/>
          <p:nvPr/>
        </p:nvGrpSpPr>
        <p:grpSpPr>
          <a:xfrm>
            <a:off x="1873250" y="3352800"/>
            <a:ext cx="2030413" cy="2022475"/>
            <a:chExt cx="910" cy="906"/>
          </a:xfrm>
        </p:grpSpPr>
        <p:pic>
          <p:nvPicPr>
            <p:cNvPr id="5236" name="菱形 45"/>
            <p:cNvPicPr/>
            <p:nvPr/>
          </p:nvPicPr>
          <p:blipFill>
            <a:blip r:embed="rId31"/>
            <a:stretch>
              <a:fillRect/>
            </a:stretch>
          </p:blipFill>
          <p:spPr>
            <a:xfrm>
              <a:off x="0" y="0"/>
              <a:ext cx="910" cy="9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37" name="Text Box 118"/>
            <p:cNvSpPr/>
            <p:nvPr/>
          </p:nvSpPr>
          <p:spPr>
            <a:xfrm>
              <a:off x="231" y="228"/>
              <a:ext cx="450" cy="45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238" name="组合 14454"/>
          <p:cNvGrpSpPr/>
          <p:nvPr/>
        </p:nvGrpSpPr>
        <p:grpSpPr>
          <a:xfrm>
            <a:off x="2339975" y="4868863"/>
            <a:ext cx="2227263" cy="1724025"/>
            <a:chExt cx="998" cy="772"/>
          </a:xfrm>
        </p:grpSpPr>
        <p:pic>
          <p:nvPicPr>
            <p:cNvPr id="5239" name="正五边形 46"/>
            <p:cNvPicPr/>
            <p:nvPr/>
          </p:nvPicPr>
          <p:blipFill>
            <a:blip r:embed="rId32"/>
            <a:stretch>
              <a:fillRect/>
            </a:stretch>
          </p:blipFill>
          <p:spPr>
            <a:xfrm>
              <a:off x="0" y="0"/>
              <a:ext cx="998" cy="77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40" name="Text Box 121"/>
            <p:cNvSpPr/>
            <p:nvPr/>
          </p:nvSpPr>
          <p:spPr>
            <a:xfrm>
              <a:off x="193" y="183"/>
              <a:ext cx="612" cy="58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241" name="组合 14457"/>
          <p:cNvGrpSpPr/>
          <p:nvPr/>
        </p:nvGrpSpPr>
        <p:grpSpPr>
          <a:xfrm>
            <a:off x="2781300" y="3849688"/>
            <a:ext cx="1698625" cy="1330325"/>
            <a:chExt cx="761" cy="595"/>
          </a:xfrm>
        </p:grpSpPr>
        <p:pic>
          <p:nvPicPr>
            <p:cNvPr id="5242" name="正五边形 47"/>
            <p:cNvPicPr/>
            <p:nvPr/>
          </p:nvPicPr>
          <p:blipFill>
            <a:blip r:embed="rId20"/>
            <a:stretch>
              <a:fillRect/>
            </a:stretch>
          </p:blipFill>
          <p:spPr>
            <a:xfrm>
              <a:off x="0" y="0"/>
              <a:ext cx="761" cy="59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43" name="Text Box 124"/>
            <p:cNvSpPr/>
            <p:nvPr/>
          </p:nvSpPr>
          <p:spPr>
            <a:xfrm>
              <a:off x="148" y="143"/>
              <a:ext cx="464" cy="44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grpSp>
        <p:nvGrpSpPr>
          <p:cNvPr id="5244" name="组合 14460"/>
          <p:cNvGrpSpPr/>
          <p:nvPr/>
        </p:nvGrpSpPr>
        <p:grpSpPr>
          <a:xfrm>
            <a:off x="4187825" y="1739900"/>
            <a:ext cx="2827338" cy="2828925"/>
            <a:chExt cx="1267" cy="1267"/>
          </a:xfrm>
        </p:grpSpPr>
        <p:pic>
          <p:nvPicPr>
            <p:cNvPr id="5245" name="椭圆 48"/>
            <p:cNvPicPr/>
            <p:nvPr/>
          </p:nvPicPr>
          <p:blipFill>
            <a:blip r:embed="rId21"/>
            <a:stretch>
              <a:fillRect/>
            </a:stretch>
          </p:blipFill>
          <p:spPr>
            <a:xfrm>
              <a:off x="0" y="0"/>
              <a:ext cx="1267" cy="126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46" name="Text Box 127"/>
            <p:cNvSpPr/>
            <p:nvPr/>
          </p:nvSpPr>
          <p:spPr>
            <a:xfrm>
              <a:off x="189" y="190"/>
              <a:ext cx="890" cy="89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28569" tIns="64283" rIns="128569" bIns="64283" anchor="ctr"/>
            <a:lstStyle/>
            <a:p>
              <a:pPr lvl="0" indent="0"/>
              <a:endParaRPr lang="zh-CN" altLang="en-US" sz="2500">
                <a:solidFill>
                  <a:srgbClr val="FFFFFF"/>
                </a:solidFill>
                <a:latin typeface="Calibri" panose="020f0502020204030204" pitchFamily="2" charset="0"/>
                <a:ea typeface="Arial" panose="020b0604020202020204" pitchFamily="34" charset="0"/>
                <a:sym typeface="Calibri" panose="020f0502020204030204" pitchFamily="2" charset="0"/>
              </a:endParaRPr>
            </a:p>
          </p:txBody>
        </p:sp>
      </p:grpSp>
      <p:sp>
        <p:nvSpPr>
          <p:cNvPr id="5247" name="Text Box 2"/>
          <p:cNvSpPr txBox="1"/>
          <p:nvPr/>
        </p:nvSpPr>
        <p:spPr>
          <a:xfrm>
            <a:off x="323850" y="1412875"/>
            <a:ext cx="8347075" cy="1311275"/>
          </a:xfrm>
          <a:prstGeom prst="rect">
            <a:avLst/>
          </a:prstGeom>
          <a:solidFill>
            <a:srgbClr val="FFFFFF">
              <a:alpha val="34000"/>
            </a:srgbClr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8000" b="1">
                <a:latin typeface="华文行楷" panose="02010800040101010101" pitchFamily="2" charset="-122"/>
                <a:ea typeface="楷体" panose="02010609060101010101" pitchFamily="1" charset="-122"/>
              </a:rPr>
              <a:t>生活因化学而美好</a:t>
            </a:r>
            <a:endParaRPr lang="zh-CN" altLang="en-US" sz="8000" b="1">
              <a:latin typeface="华文行楷" panose="02010800040101010101" pitchFamily="2" charset="-122"/>
              <a:ea typeface="楷体" panose="02010609060101010101" pitchFamily="1" charset="-122"/>
            </a:endParaRPr>
          </a:p>
        </p:txBody>
      </p:sp>
    </p:spTree>
  </p:cSld>
  <p:clrMapOvr>
    <a:masterClrMapping/>
  </p:clrMapOvr>
  <p:transition advTm="8000"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内容占位符 2"/>
          <p:cNvPicPr>
            <a:picLocks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12065" y="566420"/>
            <a:ext cx="9256395" cy="614108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-12065" y="-134620"/>
            <a:ext cx="9256395" cy="701040"/>
          </a:xfrm>
          <a:prstGeom prst="rect">
            <a:avLst/>
          </a:prstGeom>
          <a:solidFill>
            <a:srgbClr val="003366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楷体" panose="02010609060101010101" pitchFamily="1" charset="-122"/>
                <a:ea typeface="楷体" panose="02010609060101010101" pitchFamily="1" charset="-122"/>
              </a:rPr>
              <a:t>电池的心情</a:t>
            </a:r>
            <a:endParaRPr lang="zh-CN" altLang="en-US" sz="40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楷体" panose="02010609060101010101" pitchFamily="1" charset="-122"/>
              <a:ea typeface="楷体" panose="02010609060101010101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3" name="标题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l"/>
            <a:r>
              <a:rPr lang="zh-CN" altLang="en-US" b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请分析每个选项的考点了什么？</a:t>
            </a:r>
            <a:endParaRPr lang="zh-CN" altLang="en-US" b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194" name="页脚占位符 3"/>
          <p:cNvSpPr>
            <a:spLocks noGrp="1"/>
          </p:cNvSpPr>
          <p:nvPr>
            <p:ph type="ftr" sz="quarter" idx="10"/>
          </p:nvPr>
        </p:nvSpPr>
        <p:spPr/>
        <p:txBody>
          <a:bodyPr anchor="t"/>
          <a:lstStyle/>
          <a:p>
            <a:pPr indent="0"/>
            <a:r>
              <a:rPr lang="en-US" altLang="x-none">
                <a:ea typeface="宋体" panose="02010600030101010101" pitchFamily="2" charset="-122"/>
              </a:rPr>
              <a:t>www.pptcn.com</a:t>
            </a:r>
            <a:endParaRPr lang="en-US" altLang="x-none">
              <a:ea typeface="宋体" panose="02010600030101010101" pitchFamily="2" charset="-122"/>
            </a:endParaRPr>
          </a:p>
        </p:txBody>
      </p:sp>
      <p:sp>
        <p:nvSpPr>
          <p:cNvPr id="8195" name="文本框 99"/>
          <p:cNvSpPr txBox="1"/>
          <p:nvPr/>
        </p:nvSpPr>
        <p:spPr>
          <a:xfrm>
            <a:off x="361950" y="990600"/>
            <a:ext cx="834390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ct val="150000"/>
              </a:lnSpc>
            </a:pP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【真题在线】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   (</a:t>
            </a:r>
            <a:r>
              <a:rPr lang="zh-CN" altLang="en-US" sz="20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高考真题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)Mg-AgCl</a:t>
            </a: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电池是一种以海水为电解质溶液的水激活电池。下列叙述错误的是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(    )</a:t>
            </a:r>
            <a:endParaRPr lang="en-US" altLang="zh-CN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 A.</a:t>
            </a: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负极反应式为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:Mg–2e</a:t>
            </a:r>
            <a:r>
              <a:rPr lang="en-US" altLang="zh-CN" b="1" baseline="30000">
                <a:latin typeface="宋体" panose="02010600030101010101" pitchFamily="2" charset="-122"/>
                <a:ea typeface="宋体" panose="02010600030101010101" pitchFamily="2" charset="-122"/>
              </a:rPr>
              <a:t>– 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== Mg</a:t>
            </a:r>
            <a:r>
              <a:rPr lang="en-US" altLang="zh-CN" b="1" baseline="30000">
                <a:latin typeface="宋体" panose="02010600030101010101" pitchFamily="2" charset="-122"/>
                <a:ea typeface="宋体" panose="02010600030101010101" pitchFamily="2" charset="-122"/>
              </a:rPr>
              <a:t>2+  </a:t>
            </a:r>
            <a:r>
              <a:rPr lang="zh-CN" altLang="en-US" b="1" u="sng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         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 B.</a:t>
            </a: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正极反应式为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Ag</a:t>
            </a:r>
            <a:r>
              <a:rPr lang="en-US" altLang="zh-CN" b="1" baseline="30000"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r>
              <a:rPr lang="en-US" altLang="zh-CN" b="1" baseline="-2500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- e</a:t>
            </a:r>
            <a:r>
              <a:rPr lang="en-US" altLang="zh-CN" b="1" baseline="30000">
                <a:latin typeface="宋体" panose="02010600030101010101" pitchFamily="2" charset="-122"/>
                <a:ea typeface="宋体" panose="02010600030101010101" pitchFamily="2" charset="-122"/>
              </a:rPr>
              <a:t>– 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== Ag    </a:t>
            </a:r>
            <a:endParaRPr lang="en-US" altLang="zh-CN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 C.</a:t>
            </a: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电池放电时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Cl</a:t>
            </a:r>
            <a:r>
              <a:rPr lang="en-US" altLang="zh-CN" b="1" baseline="30000">
                <a:latin typeface="宋体" panose="02010600030101010101" pitchFamily="2" charset="-122"/>
                <a:ea typeface="宋体" panose="02010600030101010101" pitchFamily="2" charset="-122"/>
              </a:rPr>
              <a:t>–</a:t>
            </a: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由正极向负极迁移</a:t>
            </a:r>
            <a:r>
              <a:rPr lang="zh-CN" altLang="en-US" b="1" u="sng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 D.</a:t>
            </a: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负极会发生副反应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Mg+2H</a:t>
            </a:r>
            <a:r>
              <a:rPr lang="en-US" altLang="zh-CN" sz="2000" b="1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O == Mg(OH)</a:t>
            </a:r>
            <a:r>
              <a:rPr lang="en-US" altLang="zh-CN" sz="2000" b="1" baseline="-25000">
                <a:latin typeface="宋体" panose="02010600030101010101" pitchFamily="2" charset="-122"/>
                <a:ea typeface="宋体" panose="02010600030101010101" pitchFamily="2" charset="-122"/>
              </a:rPr>
              <a:t>2 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+ H</a:t>
            </a:r>
            <a:r>
              <a:rPr lang="en-US" altLang="zh-CN" sz="2000" b="1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↑</a:t>
            </a:r>
            <a:endParaRPr lang="en-US" altLang="zh-CN" sz="20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5725795" y="2799715"/>
            <a:ext cx="5080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indent="0" algn="l"/>
            <a:r>
              <a:rPr lang="en-US" altLang="zh-CN" b="1">
                <a:solidFill>
                  <a:srgbClr val="0000FF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b="1">
                <a:solidFill>
                  <a:srgbClr val="0000FF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（电极反应式）</a:t>
            </a:r>
            <a:endParaRPr lang="zh-CN" altLang="en-US" b="1">
              <a:solidFill>
                <a:srgbClr val="0000FF"/>
              </a:solidFill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915025" y="3365500"/>
            <a:ext cx="5080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indent="0" algn="l"/>
            <a:r>
              <a:rPr lang="zh-CN" altLang="en-US" b="1">
                <a:solidFill>
                  <a:srgbClr val="0000FF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（电极反应式）</a:t>
            </a:r>
            <a:endParaRPr lang="zh-CN" altLang="en-US" b="1">
              <a:solidFill>
                <a:srgbClr val="0000FF"/>
              </a:solidFill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167120" y="3894455"/>
            <a:ext cx="5080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indent="0" algn="l"/>
            <a:r>
              <a:rPr lang="zh-CN" altLang="en-US" b="1">
                <a:solidFill>
                  <a:srgbClr val="0000FF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（离子移动）</a:t>
            </a:r>
            <a:endParaRPr lang="zh-CN" altLang="en-US" b="1">
              <a:solidFill>
                <a:srgbClr val="0000FF"/>
              </a:solidFill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337935" y="4449445"/>
            <a:ext cx="5080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indent="0" algn="l"/>
            <a:r>
              <a:rPr lang="zh-CN" altLang="en-US" b="1">
                <a:solidFill>
                  <a:srgbClr val="0000FF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（电解质溶液）</a:t>
            </a:r>
            <a:endParaRPr lang="zh-CN" altLang="en-US" b="1">
              <a:solidFill>
                <a:srgbClr val="0000FF"/>
              </a:solidFill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3" grpId="0"/>
      <p:bldP spid="4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>
            <p:ph idx="1"/>
          </p:nvPr>
        </p:nvPicPr>
        <p:blipFill>
          <a:blip r:embed="rId3" r:link="rId2"/>
          <a:stretch>
            <a:fillRect/>
          </a:stretch>
        </p:blipFill>
        <p:spPr>
          <a:xfrm>
            <a:off x="4244340" y="2159635"/>
            <a:ext cx="4092575" cy="29546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8" name="文本框 6"/>
          <p:cNvSpPr txBox="1"/>
          <p:nvPr/>
        </p:nvSpPr>
        <p:spPr>
          <a:xfrm>
            <a:off x="380683" y="1279525"/>
            <a:ext cx="6902450" cy="3749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1.构成条件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 （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）原电池的构成需要哪些条件？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）电极名称叫什么？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  如何定义的？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19" name="标题 1"/>
          <p:cNvSpPr>
            <a:spLocks noGrp="1"/>
          </p:cNvSpPr>
          <p:nvPr>
            <p:ph type="title"/>
          </p:nvPr>
        </p:nvSpPr>
        <p:spPr>
          <a:xfrm>
            <a:off x="452438" y="619760"/>
            <a:ext cx="7086600" cy="487363"/>
          </a:xfrm>
        </p:spPr>
        <p:txBody>
          <a:bodyPr anchor="ctr"/>
          <a:lstStyle/>
          <a:p>
            <a:pPr algn="l"/>
            <a:r>
              <a:rPr lang="zh-CN" altLang="en-US" b="0">
                <a:latin typeface="黑体" panose="02010609060101010101" pitchFamily="2" charset="-122"/>
                <a:ea typeface="黑体" panose="02010609060101010101" pitchFamily="2" charset="-122"/>
              </a:rPr>
              <a:t>一、原电池的构成条件和工作原理</a:t>
            </a:r>
            <a:endParaRPr lang="zh-CN" altLang="en-US" b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28688" y="2165350"/>
            <a:ext cx="5080000" cy="19075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ts val="3575"/>
              </a:lnSpc>
            </a:pP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Wingdings" panose="05000000000000000000" charset="0"/>
              </a:rPr>
              <a:t>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能够自发的的氧化还原反应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  <a:p>
            <a:pPr lvl="0" indent="0">
              <a:lnSpc>
                <a:spcPts val="3575"/>
              </a:lnSpc>
            </a:pPr>
            <a:r>
              <a:rPr lang="en-US" altLang="zh-CN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Wingdings" panose="05000000000000000000" charset="0"/>
              </a:rPr>
              <a:t>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两个电极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  <a:p>
            <a:pPr lvl="0" indent="0">
              <a:lnSpc>
                <a:spcPts val="3575"/>
              </a:lnSpc>
            </a:pPr>
            <a:r>
              <a:rPr lang="en-US" altLang="zh-CN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Wingdings" panose="05000000000000000000" charset="0"/>
              </a:rPr>
              <a:t>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电极插入电解质溶液中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  <a:p>
            <a:pPr lvl="0" indent="0">
              <a:lnSpc>
                <a:spcPts val="3575"/>
              </a:lnSpc>
            </a:pPr>
            <a:r>
              <a:rPr lang="en-US" altLang="zh-CN" sz="2000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④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整个装置构成闭合回路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99198" y="4947285"/>
            <a:ext cx="5080000" cy="9994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ts val="3575"/>
              </a:lnSpc>
            </a:pP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正极：电子流入的一极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  <a:p>
            <a:pPr lvl="0" indent="0">
              <a:lnSpc>
                <a:spcPts val="3575"/>
              </a:lnSpc>
            </a:pP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负极：电子流出的一极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内容占位符 6"/>
          <p:cNvPicPr>
            <a:picLocks noChangeAspect="1"/>
          </p:cNvPicPr>
          <p:nvPr>
            <p:ph idx="1"/>
          </p:nvPr>
        </p:nvPicPr>
        <p:blipFill>
          <a:blip r:embed="rId3" r:link="rId2"/>
          <a:stretch>
            <a:fillRect/>
          </a:stretch>
        </p:blipFill>
        <p:spPr>
          <a:xfrm>
            <a:off x="4618990" y="1971040"/>
            <a:ext cx="4321810" cy="3105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标题 1"/>
          <p:cNvSpPr>
            <a:spLocks noGrp="1"/>
          </p:cNvSpPr>
          <p:nvPr>
            <p:ph type="title"/>
          </p:nvPr>
        </p:nvSpPr>
        <p:spPr>
          <a:xfrm>
            <a:off x="315913" y="544513"/>
            <a:ext cx="7086600" cy="487362"/>
          </a:xfrm>
        </p:spPr>
        <p:txBody>
          <a:bodyPr anchor="ctr"/>
          <a:lstStyle/>
          <a:p>
            <a:pPr algn="l"/>
            <a:r>
              <a:rPr lang="zh-CN" altLang="en-US" b="0">
                <a:latin typeface="黑体" panose="02010609060101010101" pitchFamily="2" charset="-122"/>
                <a:ea typeface="黑体" panose="02010609060101010101" pitchFamily="2" charset="-122"/>
              </a:rPr>
              <a:t>一、原电池的构成条件和工作原理</a:t>
            </a:r>
            <a:endParaRPr lang="zh-CN" altLang="en-US" b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43" name="文本框 1"/>
          <p:cNvSpPr txBox="1"/>
          <p:nvPr/>
        </p:nvSpPr>
        <p:spPr>
          <a:xfrm>
            <a:off x="189230" y="1289685"/>
            <a:ext cx="6451600" cy="44805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（1）</a:t>
            </a:r>
            <a:r>
              <a:rPr b="1">
                <a:solidFill>
                  <a:srgbClr val="000000"/>
                </a:solidFill>
              </a:rPr>
              <a:t>请指明正负极和电极反应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zh-CN" altLang="en-US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endParaRPr lang="zh-CN" altLang="en-US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r>
              <a:rPr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</a:t>
            </a:r>
            <a:r>
              <a:rPr 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</a:t>
            </a:r>
            <a:r>
              <a:rPr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请说出外电路中电子和电流</a:t>
            </a:r>
            <a:endParaRPr lang="zh-CN" altLang="en-US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的方向。</a:t>
            </a:r>
            <a:endParaRPr lang="zh-CN" altLang="en-US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endParaRPr lang="zh-CN" altLang="en-US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r>
              <a:rPr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</a:t>
            </a:r>
            <a:r>
              <a:rPr 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3</a:t>
            </a:r>
            <a:r>
              <a:rPr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请说出盐桥中</a:t>
            </a:r>
            <a:r>
              <a:rPr lang="en-US" altLang="zh-CN" b="1">
                <a:solidFill>
                  <a:srgbClr val="000000"/>
                </a:solidFill>
                <a:uFillTx/>
                <a:latin typeface="Times New Roman" panose="02020603050405020304" pitchFamily="2" charset="0"/>
                <a:ea typeface="宋体" panose="02010600030101010101" pitchFamily="2" charset="-122"/>
              </a:rPr>
              <a:t>K</a:t>
            </a:r>
            <a:r>
              <a:rPr lang="en-US" altLang="zh-CN" b="1" baseline="30000">
                <a:solidFill>
                  <a:srgbClr val="000000"/>
                </a:solidFill>
                <a:uFillTx/>
                <a:latin typeface="Times New Roman" panose="02020603050405020304" pitchFamily="2" charset="0"/>
                <a:ea typeface="宋体" panose="02010600030101010101" pitchFamily="2" charset="-122"/>
              </a:rPr>
              <a:t>+ </a:t>
            </a:r>
            <a:r>
              <a:rPr lang="zh-CN" altLang="en-US" b="1">
                <a:solidFill>
                  <a:srgbClr val="000000"/>
                </a:solidFill>
                <a:uFillTx/>
                <a:latin typeface="Times New Roman" panose="02020603050405020304" pitchFamily="2" charset="0"/>
                <a:ea typeface="宋体" panose="02010600030101010101" pitchFamily="2" charset="-122"/>
              </a:rPr>
              <a:t>、</a:t>
            </a:r>
            <a:r>
              <a:rPr lang="en-US" altLang="zh-CN" b="1">
                <a:solidFill>
                  <a:srgbClr val="000000"/>
                </a:solidFill>
                <a:uFillTx/>
                <a:latin typeface="Times New Roman" panose="02020603050405020304" pitchFamily="2" charset="0"/>
                <a:ea typeface="宋体" panose="02010600030101010101" pitchFamily="2" charset="-122"/>
              </a:rPr>
              <a:t>Cl</a:t>
            </a:r>
            <a:r>
              <a:rPr lang="en-US" altLang="zh-CN" b="1" baseline="30000">
                <a:solidFill>
                  <a:srgbClr val="000000"/>
                </a:solidFill>
                <a:uFillTx/>
                <a:latin typeface="Times New Roman" panose="02020603050405020304" pitchFamily="2" charset="0"/>
                <a:ea typeface="宋体" panose="02010600030101010101" pitchFamily="2" charset="-122"/>
              </a:rPr>
              <a:t>- 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</a:t>
            </a:r>
            <a:endParaRPr lang="zh-CN" altLang="en-US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移动方向，并分析理由。</a:t>
            </a:r>
            <a:endParaRPr lang="zh-CN" altLang="en-US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endParaRPr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lvl="0" indent="0"/>
            <a:r>
              <a:rPr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</a:t>
            </a:r>
            <a:r>
              <a:rPr 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4</a:t>
            </a:r>
            <a:r>
              <a:rPr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请说出盐桥的作用。</a:t>
            </a:r>
            <a:endParaRPr lang="zh-CN" altLang="en-US" sz="2000" b="1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6103" y="5600700"/>
            <a:ext cx="5080000" cy="5454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ts val="3575"/>
              </a:lnSpc>
            </a:pP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 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Wingdings" panose="05000000000000000000" charset="0"/>
              </a:rPr>
              <a:t>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形成闭合回路   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Wingdings" panose="05000000000000000000" charset="0"/>
              </a:rPr>
              <a:t>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平衡电荷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66103" y="4602480"/>
            <a:ext cx="5080000" cy="5454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ts val="3575"/>
              </a:lnSpc>
            </a:pP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  K</a:t>
            </a:r>
            <a:r>
              <a:rPr lang="zh-CN" altLang="en-US" b="1" baseline="30000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+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→正极   Cl</a:t>
            </a:r>
            <a:r>
              <a:rPr lang="zh-CN" altLang="en-US" b="1" baseline="30000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-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 →负极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80745" y="2971800"/>
            <a:ext cx="5553075" cy="9994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3575"/>
              </a:lnSpc>
            </a:pP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电子：负极→正极  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  <a:p>
            <a:pPr lvl="0" indent="0">
              <a:lnSpc>
                <a:spcPts val="3575"/>
              </a:lnSpc>
            </a:pP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电流：正极→负极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80745" y="1543685"/>
            <a:ext cx="5929630" cy="9994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3575"/>
              </a:lnSpc>
            </a:pP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负极：</a:t>
            </a:r>
            <a:r>
              <a:rPr lang="zh-CN" altLang="en-US" b="1">
                <a:solidFill>
                  <a:srgbClr val="0000FF"/>
                </a:solidFill>
                <a:uFillTx/>
                <a:latin typeface="Times New Roman" panose="02020603050405020304" pitchFamily="2" charset="0"/>
                <a:ea typeface="楷体" panose="02010609060101010101" pitchFamily="1" charset="-122"/>
              </a:rPr>
              <a:t>Zn-2e</a:t>
            </a:r>
            <a:r>
              <a:rPr lang="zh-CN" altLang="en-US" b="1" baseline="30000">
                <a:solidFill>
                  <a:srgbClr val="0000FF"/>
                </a:solidFill>
                <a:uFillTx/>
                <a:latin typeface="Times New Roman" panose="02020603050405020304" pitchFamily="2" charset="0"/>
                <a:ea typeface="楷体" panose="02010609060101010101" pitchFamily="1" charset="-122"/>
              </a:rPr>
              <a:t>- </a:t>
            </a:r>
            <a:r>
              <a:rPr lang="zh-CN" altLang="en-US" b="1">
                <a:solidFill>
                  <a:srgbClr val="0000FF"/>
                </a:solidFill>
                <a:uFillTx/>
                <a:latin typeface="Times New Roman" panose="02020603050405020304" pitchFamily="2" charset="0"/>
                <a:ea typeface="楷体" panose="02010609060101010101" pitchFamily="1" charset="-122"/>
              </a:rPr>
              <a:t>=Zn</a:t>
            </a:r>
            <a:r>
              <a:rPr lang="zh-CN" altLang="en-US" b="1" baseline="30000">
                <a:solidFill>
                  <a:srgbClr val="0000FF"/>
                </a:solidFill>
                <a:uFillTx/>
                <a:latin typeface="Times New Roman" panose="02020603050405020304" pitchFamily="2" charset="0"/>
                <a:ea typeface="楷体" panose="02010609060101010101" pitchFamily="1" charset="-122"/>
              </a:rPr>
              <a:t>2+     </a:t>
            </a:r>
            <a:endParaRPr lang="zh-CN" altLang="en-US" b="1" baseline="30000">
              <a:solidFill>
                <a:srgbClr val="0000FF"/>
              </a:solidFill>
              <a:uFillTx/>
              <a:latin typeface="Times New Roman" panose="02020603050405020304" pitchFamily="2" charset="0"/>
              <a:ea typeface="楷体" panose="02010609060101010101" pitchFamily="1" charset="-122"/>
            </a:endParaRPr>
          </a:p>
          <a:p>
            <a:pPr lvl="0" indent="0">
              <a:lnSpc>
                <a:spcPts val="3575"/>
              </a:lnSpc>
            </a:pP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正极：</a:t>
            </a:r>
            <a:r>
              <a:rPr lang="zh-CN" altLang="en-US" b="1">
                <a:solidFill>
                  <a:srgbClr val="0000FF"/>
                </a:solidFill>
                <a:uFillTx/>
                <a:latin typeface="Times New Roman" panose="02020603050405020304" pitchFamily="2" charset="0"/>
                <a:ea typeface="楷体" panose="02010609060101010101" pitchFamily="1" charset="-122"/>
                <a:cs typeface="+mn-ea"/>
              </a:rPr>
              <a:t>Cu</a:t>
            </a:r>
            <a:r>
              <a:rPr lang="zh-CN" altLang="en-US" b="1" baseline="30000">
                <a:solidFill>
                  <a:srgbClr val="0000FF"/>
                </a:solidFill>
                <a:uFillTx/>
                <a:latin typeface="Times New Roman" panose="02020603050405020304" pitchFamily="2" charset="0"/>
                <a:ea typeface="楷体" panose="02010609060101010101" pitchFamily="1" charset="-122"/>
                <a:cs typeface="+mn-ea"/>
              </a:rPr>
              <a:t>2+</a:t>
            </a:r>
            <a:r>
              <a:rPr lang="zh-CN" altLang="en-US" b="1">
                <a:solidFill>
                  <a:srgbClr val="0000FF"/>
                </a:solidFill>
                <a:uFillTx/>
                <a:latin typeface="Times New Roman" panose="02020603050405020304" pitchFamily="2" charset="0"/>
                <a:ea typeface="楷体" panose="02010609060101010101" pitchFamily="1" charset="-122"/>
                <a:cs typeface="+mn-ea"/>
              </a:rPr>
              <a:t>+2e</a:t>
            </a:r>
            <a:r>
              <a:rPr lang="zh-CN" altLang="en-US" b="1" baseline="30000">
                <a:solidFill>
                  <a:srgbClr val="0000FF"/>
                </a:solidFill>
                <a:uFillTx/>
                <a:latin typeface="Times New Roman" panose="02020603050405020304" pitchFamily="2" charset="0"/>
                <a:ea typeface="楷体" panose="02010609060101010101" pitchFamily="1" charset="-122"/>
                <a:cs typeface="+mn-ea"/>
              </a:rPr>
              <a:t> -</a:t>
            </a:r>
            <a:r>
              <a:rPr lang="zh-CN" altLang="en-US" b="1">
                <a:solidFill>
                  <a:srgbClr val="0000FF"/>
                </a:solidFill>
                <a:uFillTx/>
                <a:latin typeface="Times New Roman" panose="02020603050405020304" pitchFamily="2" charset="0"/>
                <a:ea typeface="楷体" panose="02010609060101010101" pitchFamily="1" charset="-122"/>
                <a:cs typeface="+mn-ea"/>
              </a:rPr>
              <a:t> =Cu</a:t>
            </a:r>
            <a:endParaRPr lang="zh-CN" altLang="en-US" b="1">
              <a:solidFill>
                <a:srgbClr val="0000FF"/>
              </a:solidFill>
              <a:uFillTx/>
              <a:latin typeface="Times New Roman" panose="02020603050405020304" pitchFamily="2" charset="0"/>
              <a:ea typeface="楷体" panose="02010609060101010101" pitchFamily="1" charset="-122"/>
              <a:cs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5287963" y="3100388"/>
            <a:ext cx="2089150" cy="2430463"/>
          </a:xfrm>
          <a:prstGeom prst="rect">
            <a:avLst/>
          </a:prstGeom>
          <a:solidFill>
            <a:srgbClr val="89EE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grpSp>
        <p:nvGrpSpPr>
          <p:cNvPr id="83" name="组合 82"/>
          <p:cNvGrpSpPr/>
          <p:nvPr/>
        </p:nvGrpSpPr>
        <p:grpSpPr>
          <a:xfrm>
            <a:off x="4699000" y="565150"/>
            <a:ext cx="857250" cy="542925"/>
            <a:chOff x="7400" y="891"/>
            <a:chExt cx="1351" cy="853"/>
          </a:xfrm>
        </p:grpSpPr>
        <p:grpSp>
          <p:nvGrpSpPr>
            <p:cNvPr id="81" name="组合 80"/>
            <p:cNvGrpSpPr/>
            <p:nvPr/>
          </p:nvGrpSpPr>
          <p:grpSpPr>
            <a:xfrm>
              <a:off x="8045" y="891"/>
              <a:ext cx="706" cy="469"/>
              <a:chOff x="8081" y="663"/>
              <a:chExt cx="706" cy="469"/>
            </a:xfrm>
            <a:solidFill>
              <a:srgbClr val="FF0000"/>
            </a:solidFill>
          </p:grpSpPr>
          <p:sp>
            <p:nvSpPr>
              <p:cNvPr id="79" name="直接连接符 78"/>
              <p:cNvSpPr/>
              <p:nvPr/>
            </p:nvSpPr>
            <p:spPr>
              <a:xfrm flipV="1">
                <a:off x="8081" y="663"/>
                <a:ext cx="707" cy="427"/>
              </a:xfrm>
              <a:prstGeom prst="lin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3">
                <a:schemeClr val="accent4"/>
              </a:lnRef>
              <a:fillRef idx="0">
                <a:schemeClr val="accent4"/>
              </a:fillRef>
              <a:effectRef idx="2">
                <a:schemeClr val="accent4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80" name="流程图: 联系 79"/>
              <p:cNvSpPr/>
              <p:nvPr/>
            </p:nvSpPr>
            <p:spPr>
              <a:xfrm>
                <a:off x="8081" y="978"/>
                <a:ext cx="120" cy="154"/>
              </a:xfrm>
              <a:prstGeom prst="flowChartConnector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endParaRPr lang="zh-CN" altLang="en-US" strike="noStrike" noProof="1"/>
              </a:p>
            </p:txBody>
          </p:sp>
        </p:grpSp>
        <p:cxnSp>
          <p:nvCxnSpPr>
            <p:cNvPr id="82" name="直接连接符 81"/>
            <p:cNvCxnSpPr/>
            <p:nvPr/>
          </p:nvCxnSpPr>
          <p:spPr>
            <a:xfrm flipV="1">
              <a:off x="7400" y="1318"/>
              <a:ext cx="707" cy="427"/>
            </a:xfrm>
            <a:prstGeom prst="lin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11269" name="组合 8"/>
          <p:cNvGrpSpPr/>
          <p:nvPr/>
        </p:nvGrpSpPr>
        <p:grpSpPr>
          <a:xfrm>
            <a:off x="1498600" y="2457450"/>
            <a:ext cx="2209800" cy="3054350"/>
            <a:chOff x="926" y="2315"/>
            <a:chExt cx="3086" cy="4446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961" y="2315"/>
              <a:ext cx="2" cy="4446"/>
            </a:xfrm>
            <a:prstGeom prst="line">
              <a:avLst/>
            </a:prstGeom>
            <a:ln w="381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H="1">
              <a:off x="3988" y="2315"/>
              <a:ext cx="25" cy="4446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926" y="6761"/>
              <a:ext cx="3062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966" y="3194"/>
              <a:ext cx="3047" cy="28"/>
            </a:xfrm>
            <a:prstGeom prst="line">
              <a:avLst/>
            </a:prstGeom>
            <a:ln>
              <a:prstDash val="dash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1274" name="组合 16"/>
          <p:cNvGrpSpPr/>
          <p:nvPr/>
        </p:nvGrpSpPr>
        <p:grpSpPr>
          <a:xfrm>
            <a:off x="5213350" y="2476500"/>
            <a:ext cx="2209800" cy="3054350"/>
            <a:chOff x="926" y="2315"/>
            <a:chExt cx="3086" cy="4446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961" y="2315"/>
              <a:ext cx="2" cy="4446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H="1">
              <a:off x="3988" y="2315"/>
              <a:ext cx="25" cy="4446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926" y="6761"/>
              <a:ext cx="306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966" y="3194"/>
              <a:ext cx="3047" cy="28"/>
            </a:xfrm>
            <a:prstGeom prst="line">
              <a:avLst/>
            </a:prstGeom>
            <a:ln w="28575">
              <a:prstDash val="dash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4" name="组合 23"/>
          <p:cNvGrpSpPr/>
          <p:nvPr/>
        </p:nvGrpSpPr>
        <p:grpSpPr>
          <a:xfrm>
            <a:off x="2970530" y="1725930"/>
            <a:ext cx="3053080" cy="2192655"/>
            <a:chOff x="4631" y="2690"/>
            <a:chExt cx="4808" cy="3453"/>
          </a:xfrm>
          <a:solidFill>
            <a:schemeClr val="bg1">
              <a:lumMod val="75000"/>
            </a:schemeClr>
          </a:solidFill>
        </p:grpSpPr>
        <p:sp>
          <p:nvSpPr>
            <p:cNvPr id="16" name="矩形 15"/>
            <p:cNvSpPr/>
            <p:nvPr/>
          </p:nvSpPr>
          <p:spPr>
            <a:xfrm>
              <a:off x="4631" y="2690"/>
              <a:ext cx="4807" cy="843"/>
            </a:xfrm>
            <a:prstGeom prst="rect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2" name="矩形 21"/>
            <p:cNvSpPr/>
            <p:nvPr/>
          </p:nvSpPr>
          <p:spPr>
            <a:xfrm rot="5400000">
              <a:off x="7351" y="4055"/>
              <a:ext cx="3321" cy="855"/>
            </a:xfrm>
            <a:prstGeom prst="rect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23" name="矩形 22"/>
            <p:cNvSpPr/>
            <p:nvPr/>
          </p:nvSpPr>
          <p:spPr>
            <a:xfrm rot="5400000">
              <a:off x="3391" y="4062"/>
              <a:ext cx="3321" cy="840"/>
            </a:xfrm>
            <a:prstGeom prst="rect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  <p:grpSp>
        <p:nvGrpSpPr>
          <p:cNvPr id="11280" name="组合 36"/>
          <p:cNvGrpSpPr/>
          <p:nvPr/>
        </p:nvGrpSpPr>
        <p:grpSpPr>
          <a:xfrm>
            <a:off x="1979613" y="620713"/>
            <a:ext cx="5024437" cy="3886200"/>
            <a:chOff x="3117" y="979"/>
            <a:chExt cx="7914" cy="6120"/>
          </a:xfrm>
        </p:grpSpPr>
        <p:grpSp>
          <p:nvGrpSpPr>
            <p:cNvPr id="11281" name="组合 31"/>
            <p:cNvGrpSpPr/>
            <p:nvPr/>
          </p:nvGrpSpPr>
          <p:grpSpPr>
            <a:xfrm>
              <a:off x="3117" y="1319"/>
              <a:ext cx="7914" cy="5780"/>
              <a:chOff x="3117" y="1319"/>
              <a:chExt cx="7914" cy="5780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3117" y="2821"/>
                <a:ext cx="907" cy="4278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190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t">
                  <a:lnSpc>
                    <a:spcPct val="110000"/>
                  </a:lnSpc>
                </a:pPr>
                <a:r>
                  <a:rPr lang="en-US" altLang="zh-CN" b="1" strike="noStrike" noProof="1">
                    <a:solidFill>
                      <a:schemeClr val="accent3"/>
                    </a:solidFill>
                    <a:uFillTx/>
                    <a:latin typeface="宋体" panose="02010600030101010101" pitchFamily="2" charset="-122"/>
                    <a:ea typeface="宋体" panose="02010600030101010101" pitchFamily="2" charset="-122"/>
                  </a:rPr>
                  <a:t>Zn</a:t>
                </a:r>
                <a:endParaRPr lang="en-US" altLang="zh-CN" b="1" strike="noStrike" noProof="1">
                  <a:solidFill>
                    <a:schemeClr val="accent3"/>
                  </a:solidFill>
                  <a:uFillTx/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10124" y="2821"/>
                <a:ext cx="907" cy="4278"/>
              </a:xfrm>
              <a:prstGeom prst="rect">
                <a:avLst/>
              </a:prstGeom>
              <a:solidFill>
                <a:srgbClr val="FF6600"/>
              </a:solidFill>
              <a:ln w="190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r>
                  <a:rPr lang="en-US" altLang="zh-CN" b="1" strike="noStrike" noProof="1">
                    <a:solidFill>
                      <a:schemeClr val="accent3"/>
                    </a:solidFill>
                    <a:uFillTx/>
                    <a:latin typeface="宋体" panose="02010600030101010101" pitchFamily="2" charset="-122"/>
                    <a:ea typeface="宋体" panose="02010600030101010101" pitchFamily="2" charset="-122"/>
                  </a:rPr>
                  <a:t>Cu</a:t>
                </a:r>
                <a:endParaRPr lang="en-US" altLang="zh-CN" b="1" strike="noStrike" noProof="1">
                  <a:solidFill>
                    <a:schemeClr val="accent3"/>
                  </a:solidFill>
                  <a:uFillTx/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cxnSp>
            <p:nvCxnSpPr>
              <p:cNvPr id="28" name="直接连接符 27"/>
              <p:cNvCxnSpPr>
                <a:stCxn id="25" idx="0"/>
              </p:cNvCxnSpPr>
              <p:nvPr/>
            </p:nvCxnSpPr>
            <p:spPr>
              <a:xfrm flipV="1">
                <a:off x="3571" y="1319"/>
                <a:ext cx="1" cy="1502"/>
              </a:xfrm>
              <a:prstGeom prst="line">
                <a:avLst/>
              </a:prstGeom>
              <a:ln w="19050"/>
            </p:spPr>
            <p:style>
              <a:lnRef idx="3">
                <a:schemeClr val="accent4"/>
              </a:lnRef>
              <a:fillRef idx="0">
                <a:schemeClr val="accent4"/>
              </a:fillRef>
              <a:effectRef idx="2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>
                <a:stCxn id="25" idx="0"/>
              </p:cNvCxnSpPr>
              <p:nvPr/>
            </p:nvCxnSpPr>
            <p:spPr>
              <a:xfrm flipV="1">
                <a:off x="10577" y="1319"/>
                <a:ext cx="1" cy="1502"/>
              </a:xfrm>
              <a:prstGeom prst="line">
                <a:avLst/>
              </a:prstGeom>
              <a:ln w="28575"/>
            </p:spPr>
            <p:style>
              <a:lnRef idx="3">
                <a:schemeClr val="accent4"/>
              </a:lnRef>
              <a:fillRef idx="0">
                <a:schemeClr val="accent4"/>
              </a:fillRef>
              <a:effectRef idx="2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31" name="直接连接符 30"/>
              <p:cNvCxnSpPr>
                <a:stCxn id="25" idx="0"/>
              </p:cNvCxnSpPr>
              <p:nvPr/>
            </p:nvCxnSpPr>
            <p:spPr>
              <a:xfrm flipV="1">
                <a:off x="3571" y="1319"/>
                <a:ext cx="4536" cy="2"/>
              </a:xfrm>
              <a:prstGeom prst="line">
                <a:avLst/>
              </a:prstGeom>
              <a:ln w="19050"/>
            </p:spPr>
            <p:style>
              <a:lnRef idx="3">
                <a:schemeClr val="accent4"/>
              </a:lnRef>
              <a:fillRef idx="0">
                <a:schemeClr val="accent4"/>
              </a:fillRef>
              <a:effectRef idx="2">
                <a:schemeClr val="accent4"/>
              </a:effectRef>
              <a:fontRef idx="minor">
                <a:schemeClr val="tx1"/>
              </a:fontRef>
            </p:style>
          </p:cxnSp>
        </p:grpSp>
        <p:grpSp>
          <p:nvGrpSpPr>
            <p:cNvPr id="11287" name="组合 35"/>
            <p:cNvGrpSpPr/>
            <p:nvPr/>
          </p:nvGrpSpPr>
          <p:grpSpPr>
            <a:xfrm>
              <a:off x="6777" y="979"/>
              <a:ext cx="618" cy="680"/>
              <a:chOff x="6777" y="979"/>
              <a:chExt cx="618" cy="680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6777" y="979"/>
                <a:ext cx="619" cy="681"/>
              </a:xfrm>
              <a:prstGeom prst="ellips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fontAlgn="base"/>
                <a:endParaRPr lang="zh-CN" altLang="en-US" strike="noStrike" noProof="1"/>
              </a:p>
            </p:txBody>
          </p:sp>
          <p:cxnSp>
            <p:nvCxnSpPr>
              <p:cNvPr id="34" name="直接连接符 33"/>
              <p:cNvCxnSpPr>
                <a:stCxn id="33" idx="1"/>
                <a:endCxn id="33" idx="5"/>
              </p:cNvCxnSpPr>
              <p:nvPr/>
            </p:nvCxnSpPr>
            <p:spPr>
              <a:xfrm>
                <a:off x="6868" y="1079"/>
                <a:ext cx="437" cy="481"/>
              </a:xfrm>
              <a:prstGeom prst="line">
                <a:avLst/>
              </a:prstGeom>
              <a:ln w="1905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>
                <a:stCxn id="33" idx="1"/>
                <a:endCxn id="33" idx="5"/>
              </p:cNvCxnSpPr>
              <p:nvPr/>
            </p:nvCxnSpPr>
            <p:spPr>
              <a:xfrm flipV="1">
                <a:off x="6860" y="1091"/>
                <a:ext cx="454" cy="454"/>
              </a:xfrm>
              <a:prstGeom prst="line">
                <a:avLst/>
              </a:prstGeom>
              <a:ln w="1905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41" name="云形 40"/>
          <p:cNvSpPr/>
          <p:nvPr/>
        </p:nvSpPr>
        <p:spPr>
          <a:xfrm>
            <a:off x="2555875" y="3917950"/>
            <a:ext cx="503238" cy="873125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42" name="矩形 41"/>
          <p:cNvSpPr/>
          <p:nvPr/>
        </p:nvSpPr>
        <p:spPr>
          <a:xfrm>
            <a:off x="1635125" y="5016500"/>
            <a:ext cx="1265238" cy="431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altLang="zh-CN" sz="2000" b="1" strike="noStrike" noProof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Zn</a:t>
            </a:r>
            <a:r>
              <a:rPr lang="en-US" altLang="zh-CN" sz="2000" b="1" strike="noStrike" baseline="30000" noProof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2+ </a:t>
            </a:r>
            <a:r>
              <a:rPr lang="en-US" altLang="zh-CN" sz="2000" b="1" strike="noStrike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SO</a:t>
            </a:r>
            <a:r>
              <a:rPr lang="en-US" altLang="zh-CN" sz="2000" b="1" strike="noStrike" baseline="-2500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4</a:t>
            </a:r>
            <a:r>
              <a:rPr lang="en-US" altLang="zh-CN" sz="2000" b="1" strike="noStrike" baseline="30000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2-</a:t>
            </a:r>
            <a:endParaRPr lang="en-US" altLang="zh-CN" sz="2000" b="1" strike="noStrike" baseline="30000" noProof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8" name="云形 47"/>
          <p:cNvSpPr/>
          <p:nvPr/>
        </p:nvSpPr>
        <p:spPr>
          <a:xfrm>
            <a:off x="6429375" y="3781425"/>
            <a:ext cx="460375" cy="725488"/>
          </a:xfrm>
          <a:prstGeom prst="cloud">
            <a:avLst/>
          </a:prstGeom>
          <a:solidFill>
            <a:srgbClr val="FF66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grpSp>
        <p:nvGrpSpPr>
          <p:cNvPr id="62" name="组合 61"/>
          <p:cNvGrpSpPr/>
          <p:nvPr/>
        </p:nvGrpSpPr>
        <p:grpSpPr>
          <a:xfrm>
            <a:off x="2160588" y="3503613"/>
            <a:ext cx="215900" cy="215900"/>
            <a:chOff x="1429" y="3021"/>
            <a:chExt cx="340" cy="340"/>
          </a:xfrm>
        </p:grpSpPr>
        <p:sp>
          <p:nvSpPr>
            <p:cNvPr id="63" name="椭圆 62"/>
            <p:cNvSpPr/>
            <p:nvPr/>
          </p:nvSpPr>
          <p:spPr>
            <a:xfrm>
              <a:off x="1429" y="3021"/>
              <a:ext cx="341" cy="3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64" name="直接连接符 63"/>
            <p:cNvCxnSpPr>
              <a:stCxn id="33" idx="1"/>
              <a:endCxn id="33" idx="5"/>
            </p:cNvCxnSpPr>
            <p:nvPr/>
          </p:nvCxnSpPr>
          <p:spPr>
            <a:xfrm>
              <a:off x="1429" y="3191"/>
              <a:ext cx="34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组合 64"/>
          <p:cNvGrpSpPr/>
          <p:nvPr/>
        </p:nvGrpSpPr>
        <p:grpSpPr>
          <a:xfrm>
            <a:off x="2124075" y="4176713"/>
            <a:ext cx="215900" cy="215900"/>
            <a:chOff x="1429" y="3021"/>
            <a:chExt cx="340" cy="340"/>
          </a:xfrm>
        </p:grpSpPr>
        <p:sp>
          <p:nvSpPr>
            <p:cNvPr id="66" name="椭圆 65"/>
            <p:cNvSpPr/>
            <p:nvPr/>
          </p:nvSpPr>
          <p:spPr>
            <a:xfrm>
              <a:off x="1429" y="3021"/>
              <a:ext cx="341" cy="3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67" name="直接连接符 66"/>
            <p:cNvCxnSpPr>
              <a:stCxn id="33" idx="1"/>
              <a:endCxn id="33" idx="5"/>
            </p:cNvCxnSpPr>
            <p:nvPr/>
          </p:nvCxnSpPr>
          <p:spPr>
            <a:xfrm>
              <a:off x="1429" y="3191"/>
              <a:ext cx="34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文本框 68"/>
          <p:cNvSpPr txBox="1"/>
          <p:nvPr/>
        </p:nvSpPr>
        <p:spPr>
          <a:xfrm>
            <a:off x="3028950" y="3286125"/>
            <a:ext cx="646113" cy="3651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1800" b="1">
                <a:latin typeface="宋体" panose="02010600030101010101" pitchFamily="2" charset="-122"/>
                <a:ea typeface="宋体" panose="02010600030101010101" pitchFamily="2" charset="-122"/>
              </a:rPr>
              <a:t>Cl</a:t>
            </a:r>
            <a:r>
              <a:rPr lang="en-US" altLang="zh-CN" sz="1800" b="1" baseline="30000"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endParaRPr lang="en-US" altLang="zh-CN" sz="1800" b="1" baseline="300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3063875" y="2092325"/>
            <a:ext cx="646113" cy="3651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1800" b="1">
                <a:latin typeface="宋体" panose="02010600030101010101" pitchFamily="2" charset="-122"/>
                <a:ea typeface="宋体" panose="02010600030101010101" pitchFamily="2" charset="-122"/>
              </a:rPr>
              <a:t>Cl</a:t>
            </a:r>
            <a:r>
              <a:rPr lang="en-US" altLang="zh-CN" sz="1800" b="1" baseline="30000"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endParaRPr lang="en-US" altLang="zh-CN" sz="1800" b="1" baseline="300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302" name="文本框 73"/>
          <p:cNvSpPr txBox="1"/>
          <p:nvPr/>
        </p:nvSpPr>
        <p:spPr>
          <a:xfrm>
            <a:off x="4567238" y="1843088"/>
            <a:ext cx="646112" cy="3667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1800" b="1">
                <a:latin typeface="宋体" panose="02010600030101010101" pitchFamily="2" charset="-122"/>
                <a:ea typeface="宋体" panose="02010600030101010101" pitchFamily="2" charset="-122"/>
              </a:rPr>
              <a:t>Cl</a:t>
            </a:r>
            <a:r>
              <a:rPr lang="en-US" altLang="zh-CN" sz="1800" b="1" baseline="30000"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endParaRPr lang="en-US" altLang="zh-CN" sz="1800" b="1" baseline="300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5626100" y="2092325"/>
            <a:ext cx="644525" cy="3651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1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K</a:t>
            </a:r>
            <a:r>
              <a:rPr lang="en-US" altLang="zh-CN" sz="1800" b="1" baseline="300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endParaRPr lang="en-US" altLang="zh-CN" sz="1800" b="1" baseline="3000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304" name="文本框 75"/>
          <p:cNvSpPr txBox="1"/>
          <p:nvPr/>
        </p:nvSpPr>
        <p:spPr>
          <a:xfrm>
            <a:off x="3921125" y="1843088"/>
            <a:ext cx="646113" cy="3667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1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K</a:t>
            </a:r>
            <a:r>
              <a:rPr lang="en-US" altLang="zh-CN" sz="1800" b="1" baseline="300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endParaRPr lang="en-US" altLang="zh-CN" sz="1800" b="1" baseline="3000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5557838" y="3246438"/>
            <a:ext cx="646112" cy="3651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1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K</a:t>
            </a:r>
            <a:r>
              <a:rPr lang="en-US" altLang="zh-CN" sz="1800" b="1" baseline="300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endParaRPr lang="en-US" altLang="zh-CN" sz="1800" b="1" baseline="3000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78" name="直接连接符 77"/>
          <p:cNvCxnSpPr>
            <a:stCxn id="33" idx="1"/>
            <a:endCxn id="33" idx="5"/>
          </p:cNvCxnSpPr>
          <p:nvPr/>
        </p:nvCxnSpPr>
        <p:spPr>
          <a:xfrm>
            <a:off x="5580063" y="836613"/>
            <a:ext cx="1169988" cy="1588"/>
          </a:xfrm>
          <a:prstGeom prst="line">
            <a:avLst/>
          </a:prstGeom>
          <a:ln w="28575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84" name="文本框 83"/>
          <p:cNvSpPr txBox="1"/>
          <p:nvPr/>
        </p:nvSpPr>
        <p:spPr>
          <a:xfrm>
            <a:off x="2244725" y="3917950"/>
            <a:ext cx="600075" cy="3667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1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Zn</a:t>
            </a:r>
            <a:r>
              <a:rPr lang="en-US" altLang="zh-CN" sz="1800" b="1" baseline="300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2+</a:t>
            </a:r>
            <a:endParaRPr lang="en-US" altLang="zh-CN" sz="1800" b="1" baseline="3000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5" name="流程图: 汇总连接 84"/>
          <p:cNvSpPr/>
          <p:nvPr/>
        </p:nvSpPr>
        <p:spPr>
          <a:xfrm>
            <a:off x="4284663" y="609600"/>
            <a:ext cx="431800" cy="454025"/>
          </a:xfrm>
          <a:prstGeom prst="flowChartSummingJunction">
            <a:avLst/>
          </a:prstGeom>
          <a:solidFill>
            <a:srgbClr val="FFCC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86" name="文本框 85"/>
          <p:cNvSpPr txBox="1"/>
          <p:nvPr/>
        </p:nvSpPr>
        <p:spPr>
          <a:xfrm>
            <a:off x="6032500" y="5083175"/>
            <a:ext cx="600075" cy="3651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1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Cu</a:t>
            </a:r>
            <a:r>
              <a:rPr lang="en-US" altLang="zh-CN" sz="1800" b="1" baseline="300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2+</a:t>
            </a:r>
            <a:endParaRPr lang="en-US" altLang="zh-CN" sz="1800" b="1" baseline="3000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3445510" y="5661660"/>
            <a:ext cx="1918335" cy="726440"/>
            <a:chOff x="5426" y="8916"/>
            <a:chExt cx="3021" cy="1144"/>
          </a:xfrm>
          <a:solidFill>
            <a:schemeClr val="bg1">
              <a:lumMod val="85000"/>
            </a:schemeClr>
          </a:solidFill>
        </p:grpSpPr>
        <p:sp>
          <p:nvSpPr>
            <p:cNvPr id="87" name="圆角矩形 86"/>
            <p:cNvSpPr/>
            <p:nvPr/>
          </p:nvSpPr>
          <p:spPr>
            <a:xfrm>
              <a:off x="5715" y="9266"/>
              <a:ext cx="2494" cy="79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zh-CN" altLang="en-US" b="1" strike="noStrike" noProof="1">
                  <a:solidFill>
                    <a:srgbClr val="C00000"/>
                  </a:solidFill>
                  <a:latin typeface="楷体" panose="02010609060101010101" pitchFamily="1" charset="-122"/>
                  <a:ea typeface="楷体" panose="02010609060101010101" pitchFamily="1" charset="-122"/>
                </a:rPr>
                <a:t>电中性哟</a:t>
              </a:r>
              <a:endParaRPr lang="zh-CN" altLang="en-US" b="1" strike="noStrike" noProof="1">
                <a:solidFill>
                  <a:srgbClr val="C00000"/>
                </a:solidFill>
                <a:latin typeface="楷体" panose="02010609060101010101" pitchFamily="1" charset="-122"/>
                <a:ea typeface="楷体" panose="02010609060101010101" pitchFamily="1" charset="-122"/>
              </a:endParaRPr>
            </a:p>
          </p:txBody>
        </p:sp>
        <p:sp>
          <p:nvSpPr>
            <p:cNvPr id="88" name="直接箭头连接符 87"/>
            <p:cNvSpPr/>
            <p:nvPr/>
          </p:nvSpPr>
          <p:spPr>
            <a:xfrm flipH="1" flipV="1">
              <a:off x="5426" y="8916"/>
              <a:ext cx="289" cy="350"/>
            </a:xfrm>
            <a:prstGeom prst="straightConnector1">
              <a:avLst/>
            </a:prstGeom>
            <a:grpFill/>
            <a:ln>
              <a:tailEnd type="arrow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  <p:sp>
          <p:nvSpPr>
            <p:cNvPr id="90" name="直接箭头连接符 89"/>
            <p:cNvSpPr/>
            <p:nvPr/>
          </p:nvSpPr>
          <p:spPr>
            <a:xfrm flipV="1">
              <a:off x="8165" y="8916"/>
              <a:ext cx="283" cy="393"/>
            </a:xfrm>
            <a:prstGeom prst="straightConnector1">
              <a:avLst/>
            </a:prstGeom>
            <a:grpFill/>
            <a:ln>
              <a:tailEnd type="arrow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</p:grpSp>
      <p:sp>
        <p:nvSpPr>
          <p:cNvPr id="11311" name="文本框 7"/>
          <p:cNvSpPr txBox="1"/>
          <p:nvPr/>
        </p:nvSpPr>
        <p:spPr>
          <a:xfrm>
            <a:off x="6632575" y="5051425"/>
            <a:ext cx="930275" cy="3968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sz="2000" b="1" baseline="-2500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 sz="2000" b="1" baseline="30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sz="2000" b="1" baseline="3000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endParaRPr lang="zh-CN" altLang="en-US" sz="200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699385" y="190500"/>
            <a:ext cx="3027680" cy="518160"/>
          </a:xfrm>
          <a:prstGeom prst="rect">
            <a:avLst/>
          </a:prstGeom>
          <a:noFill/>
        </p:spPr>
        <p:txBody>
          <a:bodyPr vert="horz" wrap="none" rtlCol="0" anchor="t">
            <a:spAutoFit/>
          </a:bodyPr>
          <a:lstStyle/>
          <a:p>
            <a:pPr algn="ctr"/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原电池的工作原理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39375 0.063056" pathEditMode="relative" ptsTypes="">
                                      <p:cBhvr>
                                        <p:cTn id="12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07153 0 L -0.014375 0 L -0.021597 0 L -0.028819 -0.001574" pathEditMode="relative" ptsTypes="">
                                      <p:cBhvr>
                                        <p:cTn id="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00963 L -0.003611 -0.019259 L -0.004861 -0.028796 L -0.004861 -0.038426 L -0.004861 -0.048056 L -0.006042 -0.057593 L -0.006042 -0.067222 L -0.007222 -0.076852 L -0.008403 -0.086481 L -0.008403 -0.096019 L -0.007222 -0.107222 L -0.004861 -0.118426 L -0.002431 -0.128056 L -0.00125 -0.139259 L 0 -0.148796 L 0 -0.158426 L 0 -0.16963 L 0 -0.179259 L 0 -0.188796 L 0 -0.198426 L 0 -0.208056 L -0.00125 -0.217593 L -0.00125 -0.227222 L 0 -0.238426 L 0 -0.248056 L 0.002361 -0.257593 L 0.002361 -0.267222 L 0.001181 -0.276852 L 0 -0.286481 L -0.00125 -0.296019 L -0.00125 -0.305648 L -0.002431 -0.315278 L -0.002431 -0.324815 L -0.002431 -0.334444 L -0.002431 -0.344074 L -0.00125 -0.353611 L 0 -0.363241 L 0.001181 -0.37287 L 0.001181 -0.382407 L 0.008403 -0.384074 L 0.015556 -0.384074 L 0.022778 -0.387222 L 0.03 -0.387222 L 0.038403 -0.388796 L 0.045556 -0.388796 L 0.052778 -0.388796 L 0.06 -0.388796 L 0.067153 -0.387222 L 0.074375 -0.385648 L 0.081597 -0.384074 L 0.08875 -0.384074 L 0.095972 -0.384074 L 0.103194 -0.380833 L 0.110347 -0.380833 L 0.117569 -0.380833 L 0.124792 -0.380833 L 0.131944 -0.380833 L 0.139167 -0.380833 L 0.146389 -0.380833 L 0.153542 -0.382407 L 0.160764 -0.382407 L 0.167986 -0.384074 L 0.175139 -0.385648 L 0.182361 -0.387222 L 0.189583 -0.387222 L 0.196806 -0.387222 L 0.203958 -0.387222 L 0.211181 -0.387222 L 0.218403 -0.387222 L 0.225556 -0.385648 L 0.232778 -0.385648 L 0.24 -0.384074 L 0.247153 -0.384074 L 0.254375 -0.384074 L 0.261597 -0.384074 L 0.26875 -0.384074 L 0.275972 -0.384074 L 0.283194 -0.384074 L 0.290347 -0.385648 L 0.297569 -0.385648 L 0.304792 -0.385648 L 0.311944 -0.385648 L 0.319167 -0.385648 L 0.326389 -0.385648 L 0.333542 -0.385648 L 0.340764 -0.385648 L 0.347986 -0.385648 L 0.355139 -0.385648 L 0.362361 -0.385648 L 0.369583 -0.385648 L 0.376806 -0.385648 L 0.383958 -0.385648 L 0.391181 -0.385648 L 0.398403 -0.385648 L 0.405556 -0.385648 L 0.412778 -0.385648 L 0.42 -0.385648 L 0.427153 -0.385648 L 0.434375 -0.385648 L 0.441597 -0.385648 L 0.44875 -0.385648 L 0.455972 -0.385648 L 0.463194 -0.385648 L 0.470347 -0.385648 L 0.477569 -0.385648 L 0.484792 -0.384074 L 0.488403 -0.374444 L 0.489583 -0.364815 L 0.489583 -0.355278 L 0.489583 -0.344074 L 0.489583 -0.334444 L 0.491944 -0.324815 L 0.494375 -0.313611 L 0.495556 -0.304074 L 0.495556 -0.294444 L 0.493194 -0.284815 L 0.493194 -0.275278 L 0.491944 -0.265648 L 0.491944 -0.256019 L 0.491944 -0.246481 L 0.491944 -0.236852 L 0.491944 -0.227222 L 0.491944 -0.217593 L 0.491944 -0.208056 L 0.491944 -0.198426 L 0.491944 -0.188796 L 0.491944 -0.179259 L 0.491944 -0.16963 L 0.491944 -0.16 L 0.493194 -0.150463 L 0.493194 -0.140833 L 0.493194 -0.131204 L 0.493194 -0.121667 L 0.494375 -0.112037 L 0.495556 -0.102407 L 0.495556 -0.09287 L 0.495556 -0.083241 L 0.495556 -0.073611 L 0.495556 -0.064074 L 0.495556 -0.054444 L 0.495556 -0.044815 L 0.494375 -0.035278 L 0.493194 -0.025648 L 0.490764 -0.016019 L 0.489583 -0.006481 L 0.488403 0.003148 L 0.485972 0.012778 L 0.484792 0.022407 L 0.482361 0.031944 L 0.482361 0.041574 L 0.48 0.051204 L 0.477569 0.060741 L 0.473958 0.07037 L 0.472778 0.08 L 0.467986 0.089537 L 0.460764 0.094352 L 0.453542 0.097593 L 0.446389 0.105556" pathEditMode="relative" ptsTypes="">
                                      <p:cBhvr>
                                        <p:cTn id="2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03981 L 0 -0.013518 L -0.003611 -0.023148 L -0.004792 -0.032777 L -0.005972 -0.042407 L -0.007153 -0.051944 L -0.007153 -0.061574 L -0.007153 -0.071203 L -0.007153 -0.08074 L -0.007153 -0.09037 L -0.005972 -0.1 L -0.003611 -0.109537 L -0.002361 -0.119166 L -0.001181 -0.128796 L -0.001181 -0.138333 L -0.001181 -0.147962 L -0.001181 -0.157592 L -0.001181 -0.167129 L -0.001181 -0.176759 L 0 -0.186388 L 0.00125 -0.195925 L 0.00125 -0.205555 L 0.00125 -0.215185 L 0.00125 -0.224722 L 0.00125 -0.234351 L 0.00125 -0.243981 L 0.00125 -0.253518 L 0.00125 -0.264722 L 0.00125 -0.274351 L 0.00125 -0.283981 L 0.00125 -0.293518 L 0.00125 -0.303148 L 0.00125 -0.312777 L 0.00125 -0.322407 L 0.00125 -0.331945 L 0.00125 -0.341574 L 0.00125 -0.351203 L 0.00125 -0.36074 L 0.00125 -0.37037 L 0.002431 -0.38 L 0.003611 -0.389537 L 0.004792 -0.399166 L 0.006042 -0.408796 L 0.006042 -0.418333 L 0.006042 -0.427963 L 0.006042 -0.437593 L 0.006042 -0.447129 L 0.006042 -0.456759 L 0.004792 -0.466388 L 0.004792 -0.475925 L 0.004792 -0.485555 L 0.004792 -0.495185 L 0.012014 -0.503148 L 0.019236 -0.504723 L 0.026389 -0.504723 L 0.034792 -0.501574 L 0.042014 -0.498334 L 0.049236 -0.495185 L 0.056389 -0.495185 L 0.063611 -0.495185 L 0.070833 -0.495185 L 0.078056 -0.496759 L 0.085208 -0.496759 L 0.093611 -0.498334 L 0.100833 -0.498334 L 0.108056 -0.498334 L 0.115208 -0.5 L 0.122431 -0.5 L 0.129653 -0.5 L 0.136806 -0.501574 L 0.144028 -0.501574 L 0.15125 -0.501574 L 0.158403 -0.501574 L 0.165625 -0.501574 L 0.174028 -0.501574 L 0.18125 -0.5 L 0.188403 -0.498334 L 0.195625 -0.498334 L 0.202847 -0.498334 L 0.21 -0.498334 L 0.217222 -0.498334 L 0.224444 -0.498334 L 0.231597 -0.498334 L 0.238819 -0.498334 L 0.246042 -0.498334 L 0.253194 -0.498334 L 0.260417 -0.498334 L 0.267639 -0.496759 L 0.274792 -0.495185 L 0.282014 -0.495185 L 0.289236 -0.495185 L 0.296389 -0.495185 L 0.303611 -0.495185 L 0.310833 -0.495185 L 0.318056 -0.495185 L 0.325208 -0.495185 L 0.332431 -0.495185 L 0.340833 -0.495185 L 0.348056 -0.495185 L 0.355208 -0.495185 L 0.362431 -0.495185 L 0.369653 -0.493518 L 0.376806 -0.493518 L 0.384028 -0.493518 L 0.39125 -0.493518 L 0.398403 -0.493518 L 0.405625 -0.493518 L 0.412847 -0.493518 L 0.42 -0.493518 L 0.427222 -0.493518 L 0.434444 -0.493518 L 0.442847 -0.491944 L 0.45 -0.49037 L 0.457222 -0.488796 L 0.464444 -0.488796 L 0.471597 -0.488796 L 0.48 -0.485555 L 0.488403 -0.483981 L 0.494444 -0.474351 L 0.496806 -0.464723 L 0.496806 -0.455186 L 0.498056 -0.445556 L 0.498056 -0.435925 L 0.499236 -0.426388 L 0.500417 -0.416759 L 0.500417 -0.407129 L 0.500417 -0.397593 L 0.500417 -0.387963 L 0.500417 -0.378333 L 0.500417 -0.368796 L 0.499236 -0.359166 L 0.499236 -0.349537 L 0.498056 -0.34 L 0.498056 -0.330371 L 0.498056 -0.32074 L 0.495625 -0.311203 L 0.495625 -0.301574 L 0.494444 -0.291945 L 0.487222 -0.285555 L 0.487222 -0.275925 L 0.486042 -0.266388 L 0.486042 -0.256759 L 0.486042 -0.247129 L 0.487222 -0.237592 L 0.488403 -0.227962 L 0.492014 -0.218333 L 0.494444 -0.208796 L 0.496806 -0.199166 L 0.498056 -0.189537 L 0.500417 -0.180001 L 0.500417 -0.17037 L 0.501597 -0.16074 L 0.501597 -0.151203 L 0.501597 -0.141574 L 0.501597 -0.131944 L 0.501597 -0.122407 L 0.499236 -0.112777 L 0.499236 -0.103148 L 0.496806 -0.093518 L 0.494444 -0.083981 L 0.492014 -0.074351 L 0.489653 -0.063148 L 0.487222 -0.053518 L 0.48125 -0.043981 L 0.474028 -0.034351 L 0.468056 -0.024722 L 0.463194 -0.015185" pathEditMode="relative" rAng="0" ptsTypes="">
                                      <p:cBhvr>
                                        <p:cTn id="26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-2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6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00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2E-05 L 0.001181 -0.011506 L 0.001181 -0.023136 L 0.003611 -0.036665 L 0.004792 -0.048295 L 0.005972 -0.059812 L 0.008403 -0.073343 L 0.012014 -0.084971 L 0.015556 -0.096601 L 0.016806 -0.108119 L 0.019167 -0.119748 L 0.019167 -0.131377" pathEditMode="relative" rAng="0" ptsTypes="">
                                      <p:cBhvr>
                                        <p:cTn id="35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" presetClass="exit" presetSubtype="0" fill="hold" grpId="3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1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502"/>
                            </p:stCondLst>
                            <p:childTnLst>
                              <p:par>
                                <p:cTn id="4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3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504"/>
                            </p:stCondLst>
                            <p:childTnLst>
                              <p:par>
                                <p:cTn id="49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E-05 9E-06 L -0.0042 9E-06 L -0.008342 0.000442 L -0.012444 0.000901 L -0.016586 0.001768" pathEditMode="relative" rAng="0" ptsTypes="">
                                      <p:cBhvr>
                                        <p:cTn id="5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122 -0.001075 L -0.000338 0.010935 L 0.004032 0.021151 L 0.006959 0.033919 L 0.009476 0.044893 L 0.011968 0.055761 L 0.012629 0.067489 L 0.011434 0.079975 L 0.010108 0.092401 L 0.008804 0.104931 L 0.005757 0.118171 L 0.006285 0.12984 L 0.00509 0.142327 L -0.001887 0.157171" pathEditMode="relative" rAng="-1137573888" ptsTypes="">
                                      <p:cBhvr>
                                        <p:cTn id="5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06 2.2E-05 L -5E-06 0.009673 L -0.00244 0.019233 L -0.003621 0.028883 L -0.006057 0.038535 L -0.006057 0.048093 L -0.006057 0.059323 L -0.006057 0.068973 L -0.004873 0.080202 L -0.004873 0.089855 L -0.004873 0.099413 L -0.004873 0.109064 L -0.004873 0.118715 L -0.004873 0.131522 L -0.007238 0.141173 L -0.007238 0.150731 L -0.009673 0.160384 L -0.009673 0.170035 L -0.009673 0.179594 L -0.009673 0.189244 L -0.009673 0.198897 L -0.010855 0.208455 L -0.013289 0.218106 L -0.018088 0.227757 L -0.025252 0.230913 L -0.032486 0.234161 L -0.040901 0.237315 L -0.048135 0.238987 L -0.055298 0.242141 L -0.062533 0.246968 L -0.069765 0.251793 L -0.075747 0.261445 L -0.080546 0.271003 L -0.081798 0.280654 L -0.08298 0.290306 L -0.084163 0.299864 L -0.086596 0.309516 L -0.090144 0.319167 L -0.090144 0.328726" pathEditMode="relative" rAng="0" ptsTypes="">
                                      <p:cBhvr>
                                        <p:cTn id="57" dur="20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00963 L -0.003611 0.019167 L -0.004792 0.028796 L -0.006042 0.038426 L -0.006042 0.047963 L -0.004792 0.057593 L -0.002431 0.068796 L 0 0.08 L 0.002361 0.08963 L 0.004792 0.099167 L 0.010764 0.108796 L 0.016806 0.118426 L 0.023958 0.126389 L 0.031181 0.134444 L 0.039583 0.142407 L 0.046806 0.145648 L 0.053958 0.152037 L 0.061181 0.155185 L 0.068403 0.16 L 0.076806 0.161574 L 0.083958 0.166389 L 0.091181 0.16963 L 0.099583 0.172778 L 0.107986 0.176019 L 0.115208 0.180833 L 0.122361 0.185648 L 0.130764 0.19037 L 0.137986 0.2 L 0.139167 0.20963" pathEditMode="relative" ptsTypes="">
                                      <p:cBhvr>
                                        <p:cTn id="61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3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234 3.9E-05 L 0.00146 0.011522 L 0.002686 0.024618 L 0.005211 0.03781 L 0.006436 0.049294 L 0.007663 0.060776 L 0.010186 0.070551 L 0.011413 0.082035 L 0.011413 0.091905 L 0.012711 0.105001 L 0.012711 0.114872 L 0.013937 0.126355 L 0.015163 0.13613 L 0.015163 0.147613 L 0.013937 0.157483 L 0.011413 0.167353 L 0.010186 0.177128 L 0.006436 0.186998 L 0.003984 0.196868 L 0.00146 0.206643 L 0.000234 0.216513 L -0.002291 0.226383 L -0.003517 0.236253 L -0.004743 0.246028 L -0.006041 0.255898 L -0.006041 0.265768 L -0.006041 0.275543 L -0.004743 0.285413 L -0.002291 0.295283 L -0.001065 0.305058 L 0.002686 0.314928 L 0.006436 0.324798 L 0.010186 0.334573 L 0.015163 0.346057 L 0.022664 0.352604 L 0.028866 0.362474 L 0.036368 0.372345 L 0.043869 0.38212 L 0.050071 0.391989 L 0.057572 0.400246 L 0.062548 0.410021 L 0.063775 0.419891 L 0.065 0.429761" pathEditMode="relative" rAng="0" ptsTypes="">
                                      <p:cBhvr>
                                        <p:cTn id="6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84" grpId="0"/>
      <p:bldP spid="84" grpId="1"/>
      <p:bldP spid="85" grpId="5"/>
      <p:bldP spid="85" grpId="6"/>
      <p:bldP spid="86" grpId="1"/>
      <p:bldP spid="86" grpId="3"/>
      <p:bldP spid="48" grpId="0"/>
      <p:bldP spid="48" grpId="1"/>
      <p:bldP spid="69" grpId="0"/>
      <p:bldP spid="77" grpId="0"/>
      <p:bldP spid="75" grpId="0"/>
      <p:bldP spid="4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3" name="标题 12289"/>
          <p:cNvSpPr>
            <a:spLocks noGrp="1"/>
          </p:cNvSpPr>
          <p:nvPr>
            <p:ph type="title"/>
          </p:nvPr>
        </p:nvSpPr>
        <p:spPr>
          <a:xfrm>
            <a:off x="302895" y="229235"/>
            <a:ext cx="7086600" cy="487363"/>
          </a:xfrm>
        </p:spPr>
        <p:txBody>
          <a:bodyPr anchor="ctr"/>
          <a:lstStyle/>
          <a:p>
            <a:pPr algn="l"/>
            <a:r>
              <a:rPr lang="zh-CN" altLang="en-US" sz="2800" b="0">
                <a:latin typeface="黑体" panose="02010609060101010101" pitchFamily="2" charset="-122"/>
                <a:ea typeface="黑体" panose="02010609060101010101" pitchFamily="2" charset="-122"/>
              </a:rPr>
              <a:t>【基础检测】</a:t>
            </a:r>
            <a:endParaRPr lang="zh-CN" altLang="en-US" sz="2800" b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314" name="矩形 12290"/>
          <p:cNvSpPr>
            <a:spLocks noGrp="1"/>
          </p:cNvSpPr>
          <p:nvPr/>
        </p:nvSpPr>
        <p:spPr>
          <a:xfrm>
            <a:off x="1601788" y="1674813"/>
            <a:ext cx="6172200" cy="528637"/>
          </a:xfrm>
          <a:prstGeom prst="rect">
            <a:avLst/>
          </a:prstGeom>
          <a:noFill/>
          <a:ln w="9525">
            <a:noFill/>
          </a:ln>
        </p:spPr>
        <p:txBody>
          <a:bodyPr wrap="square" anchor="ctr"/>
          <a:lstStyle/>
          <a:p>
            <a:pPr lvl="0" indent="0">
              <a:buClr>
                <a:srgbClr val="000000"/>
              </a:buClr>
            </a:pPr>
            <a:endParaRPr lang="zh-CN" altLang="en-US" sz="2100" b="1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5" name="文本框 12291"/>
          <p:cNvSpPr txBox="1"/>
          <p:nvPr/>
        </p:nvSpPr>
        <p:spPr>
          <a:xfrm>
            <a:off x="404495" y="768350"/>
            <a:ext cx="7900670" cy="48463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342900" lvl="0" indent="-342900"/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例1. 金属锂燃料电池是一种新型电池，</a:t>
            </a:r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其工作示意图如下</a:t>
            </a:r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。</a:t>
            </a:r>
            <a:endParaRPr lang="zh-CN" altLang="en-US" b="1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/>
            <a:endParaRPr lang="zh-CN" altLang="en-US" b="1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/>
            <a:endParaRPr lang="zh-CN" altLang="en-US" b="1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/>
            <a:endParaRPr lang="zh-CN" altLang="en-US" b="1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/>
            <a:endParaRPr lang="zh-CN" altLang="en-US" b="1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/>
            <a:endParaRPr lang="zh-CN" altLang="en-US" b="1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/>
            <a:endParaRPr lang="zh-CN" altLang="en-US" b="1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/>
            <a:endParaRPr lang="zh-CN" altLang="en-US" b="1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/>
            <a:endParaRPr lang="zh-CN" altLang="en-US" b="1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/>
            <a:endParaRPr lang="zh-CN" altLang="en-US" b="1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/>
            <a:endParaRPr lang="zh-CN" altLang="en-US" b="1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/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请思考：可以从题目中哪些信息判断正负极？</a:t>
            </a:r>
            <a:endParaRPr lang="zh-CN" altLang="en-US" b="1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marL="342900" lvl="0" indent="-342900"/>
            <a:endParaRPr lang="zh-CN" altLang="en-US" b="1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2296" name="文本框 12295"/>
          <p:cNvSpPr txBox="1"/>
          <p:nvPr/>
        </p:nvSpPr>
        <p:spPr>
          <a:xfrm>
            <a:off x="1821815" y="5184140"/>
            <a:ext cx="5329238" cy="11887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2400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cs typeface="+mn-ea"/>
                <a:sym typeface="Wingdings" panose="05000000000000000000" charset="0"/>
              </a:rPr>
              <a:t> </a:t>
            </a:r>
            <a:r>
              <a:rPr lang="zh-CN" altLang="en-US" sz="2400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cs typeface="+mn-ea"/>
              </a:rPr>
              <a:t>电极锂是活泼金属，可作负极 </a:t>
            </a:r>
            <a:endParaRPr lang="zh-CN" altLang="en-US" sz="2400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  <a:cs typeface="+mn-ea"/>
            </a:endParaRPr>
          </a:p>
          <a:p>
            <a:pPr lvl="0" indent="0"/>
            <a:r>
              <a:rPr lang="zh-CN" altLang="en-US" sz="2000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cs typeface="+mn-ea"/>
              </a:rPr>
              <a:t>②</a:t>
            </a:r>
            <a:r>
              <a:rPr lang="zh-CN" altLang="en-US" sz="2000" b="1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cs typeface="+mn-ea"/>
              </a:rPr>
              <a:t>  Li</a:t>
            </a:r>
            <a:r>
              <a:rPr lang="zh-CN" altLang="en-US" sz="2000" b="1" baseline="30000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cs typeface="+mn-ea"/>
              </a:rPr>
              <a:t>+</a:t>
            </a:r>
            <a:r>
              <a:rPr lang="zh-CN" altLang="en-US" sz="2400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cs typeface="+mn-ea"/>
              </a:rPr>
              <a:t>应移向正极</a:t>
            </a:r>
            <a:endParaRPr lang="zh-CN" altLang="en-US" sz="2400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  <a:cs typeface="+mn-ea"/>
            </a:endParaRPr>
          </a:p>
          <a:p>
            <a:pPr lvl="0" indent="0"/>
            <a:r>
              <a:rPr lang="zh-CN" altLang="en-US" sz="2400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cs typeface="+mn-ea"/>
                <a:sym typeface="Wingdings" panose="05000000000000000000" charset="0"/>
              </a:rPr>
              <a:t> 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cs typeface="+mn-ea"/>
              </a:rPr>
              <a:t>O</a:t>
            </a:r>
            <a:r>
              <a:rPr lang="en-US" altLang="zh-CN" sz="2400" b="1" baseline="-25000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cs typeface="+mn-ea"/>
              </a:rPr>
              <a:t>2</a:t>
            </a:r>
            <a:r>
              <a:rPr lang="zh-CN" altLang="en-US" sz="2400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cs typeface="+mn-ea"/>
              </a:rPr>
              <a:t>通入易得到电子，作正极</a:t>
            </a:r>
            <a:endParaRPr lang="zh-CN" altLang="en-US" sz="2400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  <a:cs typeface="+mn-ea"/>
            </a:endParaRPr>
          </a:p>
        </p:txBody>
      </p:sp>
      <p:pic>
        <p:nvPicPr>
          <p:cNvPr id="2" name="图片 1" descr="QQ图片2016112701000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5120" y="1153160"/>
            <a:ext cx="5650865" cy="352298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7" name="标题 1"/>
          <p:cNvSpPr>
            <a:spLocks noGrp="1"/>
          </p:cNvSpPr>
          <p:nvPr>
            <p:ph type="title"/>
          </p:nvPr>
        </p:nvSpPr>
        <p:spPr>
          <a:xfrm>
            <a:off x="127000" y="439103"/>
            <a:ext cx="7086600" cy="487362"/>
          </a:xfrm>
        </p:spPr>
        <p:txBody>
          <a:bodyPr anchor="ctr"/>
          <a:lstStyle/>
          <a:p>
            <a:pPr algn="l"/>
            <a:r>
              <a:rPr lang="zh-CN" altLang="en-US" sz="28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二、电极反应式的书写</a:t>
            </a:r>
            <a:endParaRPr lang="zh-CN" altLang="en-US" sz="28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338" name="文本框 99"/>
          <p:cNvSpPr txBox="1"/>
          <p:nvPr/>
        </p:nvSpPr>
        <p:spPr>
          <a:xfrm>
            <a:off x="485775" y="1069975"/>
            <a:ext cx="8083550" cy="35998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  <a:latin typeface="+mj-lt"/>
                <a:ea typeface="黑体" panose="02010609060101010101" pitchFamily="2" charset="-122"/>
              </a:rPr>
              <a:t>         </a:t>
            </a:r>
            <a:r>
              <a:rPr lang="zh-CN" altLang="en-US">
                <a:solidFill>
                  <a:srgbClr val="000000"/>
                </a:solidFill>
                <a:latin typeface="+mj-lt"/>
                <a:ea typeface="黑体" panose="02010609060101010101" pitchFamily="2" charset="-122"/>
              </a:rPr>
              <a:t>例</a:t>
            </a:r>
            <a:r>
              <a:rPr lang="en-US" altLang="zh-CN">
                <a:solidFill>
                  <a:srgbClr val="000000"/>
                </a:solidFill>
                <a:latin typeface="+mj-lt"/>
                <a:ea typeface="黑体" panose="02010609060101010101" pitchFamily="2" charset="-122"/>
              </a:rPr>
              <a:t>1.</a:t>
            </a:r>
            <a:r>
              <a:rPr lang="zh-CN" altLang="en-US">
                <a:solidFill>
                  <a:srgbClr val="000000"/>
                </a:solidFill>
                <a:latin typeface="+mj-lt"/>
                <a:ea typeface="黑体" panose="02010609060101010101" pitchFamily="2" charset="-122"/>
              </a:rPr>
              <a:t>（</a:t>
            </a:r>
            <a:r>
              <a:rPr lang="zh-CN" altLang="en-US" sz="2000">
                <a:solidFill>
                  <a:srgbClr val="0000FF"/>
                </a:solidFill>
                <a:latin typeface="+mj-lt"/>
                <a:ea typeface="黑体" panose="02010609060101010101" pitchFamily="2" charset="-122"/>
              </a:rPr>
              <a:t>高考真题</a:t>
            </a:r>
            <a:r>
              <a:rPr lang="zh-CN" altLang="en-US">
                <a:solidFill>
                  <a:srgbClr val="000000"/>
                </a:solidFill>
                <a:latin typeface="+mj-lt"/>
                <a:ea typeface="黑体" panose="02010609060101010101" pitchFamily="2" charset="-122"/>
              </a:rPr>
              <a:t>）</a:t>
            </a:r>
            <a:r>
              <a:rPr lang="en-US" altLang="zh-CN">
                <a:solidFill>
                  <a:srgbClr val="000000"/>
                </a:solidFill>
                <a:latin typeface="+mj-lt"/>
                <a:ea typeface="黑体" panose="02010609060101010101" pitchFamily="2" charset="-122"/>
              </a:rPr>
              <a:t>--</a:t>
            </a:r>
            <a:r>
              <a:rPr lang="en-US" altLang="zh-CN">
                <a:solidFill>
                  <a:srgbClr val="0000FF"/>
                </a:solidFill>
                <a:latin typeface="+mj-lt"/>
                <a:ea typeface="黑体" panose="02010609060101010101" pitchFamily="2" charset="-122"/>
              </a:rPr>
              <a:t>-“</a:t>
            </a:r>
            <a:r>
              <a:rPr lang="zh-CN" altLang="en-US">
                <a:solidFill>
                  <a:srgbClr val="0000FF"/>
                </a:solidFill>
                <a:latin typeface="+mj-lt"/>
                <a:ea typeface="黑体" panose="02010609060101010101" pitchFamily="2" charset="-122"/>
              </a:rPr>
              <a:t>无总反应</a:t>
            </a:r>
            <a:r>
              <a:rPr lang="en-US" altLang="zh-CN">
                <a:solidFill>
                  <a:srgbClr val="0000FF"/>
                </a:solidFill>
                <a:latin typeface="+mj-lt"/>
                <a:ea typeface="黑体" panose="02010609060101010101" pitchFamily="2" charset="-122"/>
              </a:rPr>
              <a:t>”</a:t>
            </a:r>
            <a:endParaRPr lang="en-US" altLang="zh-CN">
              <a:solidFill>
                <a:srgbClr val="0000FF"/>
              </a:solidFill>
              <a:latin typeface="+mj-lt"/>
              <a:ea typeface="黑体" panose="0201060906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>
                <a:solidFill>
                  <a:srgbClr val="000000"/>
                </a:solidFill>
                <a:latin typeface="+mj-lt"/>
                <a:ea typeface="黑体" panose="02010609060101010101" pitchFamily="2" charset="-122"/>
              </a:rPr>
              <a:t> 酸性锌锰干电池是一种一次电池，外壳为金属锌，中间是碳棒，其周围是有碳粉，二氧化锰，氯化锌和氯化铵等组成的填充物，该电池在放电过程产生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MnOOH</a:t>
            </a:r>
            <a:r>
              <a:rPr lang="zh-CN" altLang="en-US">
                <a:solidFill>
                  <a:srgbClr val="000000"/>
                </a:solidFill>
                <a:latin typeface="+mj-lt"/>
                <a:ea typeface="黑体" panose="02010609060101010101" pitchFamily="2" charset="-122"/>
              </a:rPr>
              <a:t>，回收处理该废电池可以得到多种化工原料</a:t>
            </a:r>
            <a:r>
              <a:rPr lang="en-US" altLang="zh-CN">
                <a:solidFill>
                  <a:srgbClr val="000000"/>
                </a:solidFill>
                <a:latin typeface="+mj-lt"/>
                <a:ea typeface="黑体" panose="02010609060101010101" pitchFamily="2" charset="-122"/>
              </a:rPr>
              <a:t>.</a:t>
            </a:r>
            <a:endParaRPr lang="zh-CN" altLang="en-US">
              <a:solidFill>
                <a:srgbClr val="000000"/>
              </a:solidFill>
              <a:latin typeface="+mj-lt"/>
              <a:ea typeface="黑体" panose="02010609060101010101" pitchFamily="2" charset="-122"/>
            </a:endParaRPr>
          </a:p>
          <a:p>
            <a:pPr lvl="0" indent="0">
              <a:lnSpc>
                <a:spcPct val="200000"/>
              </a:lnSpc>
            </a:pPr>
            <a:r>
              <a:rPr lang="zh-CN" altLang="en-US">
                <a:solidFill>
                  <a:srgbClr val="000000"/>
                </a:solidFill>
                <a:latin typeface="+mj-lt"/>
                <a:ea typeface="黑体" panose="02010609060101010101" pitchFamily="2" charset="-122"/>
              </a:rPr>
              <a:t>⑴正极反应式：</a:t>
            </a:r>
            <a:r>
              <a:rPr lang="zh-CN" altLang="en-US" u="sng">
                <a:solidFill>
                  <a:srgbClr val="000000"/>
                </a:solidFill>
                <a:latin typeface="+mj-lt"/>
                <a:ea typeface="黑体" panose="02010609060101010101" pitchFamily="2" charset="-122"/>
              </a:rPr>
              <a:t>                                                                </a:t>
            </a:r>
            <a:r>
              <a:rPr lang="zh-CN" altLang="en-US">
                <a:solidFill>
                  <a:srgbClr val="000000"/>
                </a:solidFill>
                <a:latin typeface="+mj-lt"/>
                <a:ea typeface="黑体" panose="02010609060101010101" pitchFamily="2" charset="-122"/>
              </a:rPr>
              <a:t>。</a:t>
            </a:r>
            <a:endParaRPr lang="zh-CN" altLang="en-US">
              <a:solidFill>
                <a:srgbClr val="000000"/>
              </a:solidFill>
              <a:latin typeface="+mj-lt"/>
              <a:ea typeface="黑体" panose="02010609060101010101" pitchFamily="2" charset="-122"/>
            </a:endParaRPr>
          </a:p>
        </p:txBody>
      </p:sp>
      <p:sp>
        <p:nvSpPr>
          <p:cNvPr id="6" name="单圆角矩形 5"/>
          <p:cNvSpPr/>
          <p:nvPr/>
        </p:nvSpPr>
        <p:spPr>
          <a:xfrm>
            <a:off x="6622415" y="1768475"/>
            <a:ext cx="603885" cy="503555"/>
          </a:xfrm>
          <a:prstGeom prst="round1Rect">
            <a:avLst/>
          </a:prstGeom>
          <a:noFill/>
          <a:ln w="38100">
            <a:solidFill>
              <a:srgbClr val="00206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单圆角矩形 6"/>
          <p:cNvSpPr/>
          <p:nvPr/>
        </p:nvSpPr>
        <p:spPr>
          <a:xfrm>
            <a:off x="5380355" y="2840990"/>
            <a:ext cx="1210945" cy="417195"/>
          </a:xfrm>
          <a:prstGeom prst="round1Rect">
            <a:avLst/>
          </a:prstGeom>
          <a:noFill/>
          <a:ln w="38100">
            <a:solidFill>
              <a:srgbClr val="00206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单圆角矩形 8"/>
          <p:cNvSpPr/>
          <p:nvPr/>
        </p:nvSpPr>
        <p:spPr>
          <a:xfrm>
            <a:off x="3845560" y="2272030"/>
            <a:ext cx="1453515" cy="467360"/>
          </a:xfrm>
          <a:prstGeom prst="round1Rect">
            <a:avLst/>
          </a:prstGeom>
          <a:noFill/>
          <a:ln w="38100">
            <a:solidFill>
              <a:srgbClr val="00206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485765" y="945515"/>
            <a:ext cx="952500" cy="8229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+4</a:t>
            </a:r>
            <a:endParaRPr lang="en-US" altLang="zh-CN">
              <a:solidFill>
                <a:srgbClr val="FF0000"/>
              </a:solidFill>
            </a:endParaRPr>
          </a:p>
          <a:p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</a:rPr>
              <a:t>MnO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pitchFamily="2" charset="0"/>
              </a:rPr>
              <a:t>2</a:t>
            </a:r>
            <a:endParaRPr lang="en-US" altLang="zh-CN" baseline="-2500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287010" y="2491740"/>
            <a:ext cx="823595" cy="45720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+3</a:t>
            </a:r>
            <a:endParaRPr lang="en-US" altLang="zh-CN" baseline="-25000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3" name="单圆角矩形 12"/>
          <p:cNvSpPr/>
          <p:nvPr/>
        </p:nvSpPr>
        <p:spPr>
          <a:xfrm>
            <a:off x="688975" y="1768475"/>
            <a:ext cx="603885" cy="503555"/>
          </a:xfrm>
          <a:prstGeom prst="round1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2816225" y="3928110"/>
            <a:ext cx="560514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</a:rPr>
              <a:t>MnO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pitchFamily="2" charset="0"/>
              </a:rPr>
              <a:t>2 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</a:rPr>
              <a:t>＋ e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2" charset="0"/>
              </a:rPr>
              <a:t>- 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</a:rPr>
              <a:t>＋ H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2" charset="0"/>
              </a:rPr>
              <a:t>＋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</a:rPr>
              <a:t>＝MnOOH</a:t>
            </a:r>
            <a:endParaRPr lang="en-US" altLang="zh-CN">
              <a:solidFill>
                <a:srgbClr val="0000FF"/>
              </a:solidFill>
              <a:latin typeface="Times New Roman" panose="02020603050405020304" pitchFamily="2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077595" y="4872990"/>
            <a:ext cx="6016625" cy="15544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indent="0" algn="l"/>
            <a:r>
              <a:rPr lang="zh-CN" altLang="en-US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电极反应式的书写</a:t>
            </a:r>
            <a:endParaRPr lang="zh-CN" altLang="en-US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pPr lvl="0" indent="0" algn="l"/>
            <a:endParaRPr lang="zh-CN" altLang="en-US" b="1">
              <a:solidFill>
                <a:srgbClr val="00000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lvl="0" indent="0" algn="l"/>
            <a:r>
              <a:rPr lang="zh-CN" altLang="en-US" b="1">
                <a:solidFill>
                  <a:srgbClr val="00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两步骤：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lvl="0" indent="0" algn="l"/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       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22855" y="5401945"/>
            <a:ext cx="3057525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indent="0" algn="l"/>
            <a:r>
              <a:rPr lang="en-US" altLang="zh-CN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Wingdings" panose="05000000000000000000" charset="0"/>
              </a:rPr>
              <a:t>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标价态 →定正负；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451100" y="5846445"/>
            <a:ext cx="5658485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indent="0" algn="l"/>
            <a:r>
              <a:rPr lang="en-US" altLang="zh-CN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Wingdings" panose="05000000000000000000" charset="0"/>
              </a:rPr>
              <a:t>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看环境→配守恒（电子、电荷、原子）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7" grpId="0"/>
      <p:bldP spid="10" grpId="0"/>
      <p:bldP spid="12" grpId="0"/>
      <p:bldP spid="13" grpId="0"/>
      <p:bldP spid="14" grpId="0"/>
      <p:bldP spid="16" grpId="0"/>
      <p:bldP spid="2" grpId="0"/>
      <p:bldP spid="3" grpId="0"/>
      <p:bldP spid="143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1" name="文本框 103"/>
          <p:cNvSpPr txBox="1"/>
          <p:nvPr/>
        </p:nvSpPr>
        <p:spPr>
          <a:xfrm>
            <a:off x="772795" y="1468438"/>
            <a:ext cx="8112125" cy="8229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b="1">
                <a:solidFill>
                  <a:srgbClr val="000000"/>
                </a:solidFill>
                <a:latin typeface="+mn-ea"/>
                <a:ea typeface="+mn-ea"/>
              </a:rPr>
              <a:t>书写电极反应式应注意什么？</a:t>
            </a:r>
            <a:endParaRPr lang="zh-CN" altLang="en-US" b="1">
              <a:solidFill>
                <a:srgbClr val="000000"/>
              </a:solidFill>
              <a:latin typeface="+mn-ea"/>
              <a:ea typeface="+mn-ea"/>
            </a:endParaRPr>
          </a:p>
          <a:p>
            <a:pPr lvl="0" indent="0"/>
            <a:endParaRPr lang="zh-CN" altLang="en-US" b="1">
              <a:solidFill>
                <a:srgbClr val="000000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</p:txBody>
      </p:sp>
      <p:sp>
        <p:nvSpPr>
          <p:cNvPr id="14337" name="标题 1"/>
          <p:cNvSpPr>
            <a:spLocks noGrp="1"/>
          </p:cNvSpPr>
          <p:nvPr>
            <p:ph type="title"/>
          </p:nvPr>
        </p:nvSpPr>
        <p:spPr>
          <a:xfrm>
            <a:off x="127000" y="439103"/>
            <a:ext cx="7086600" cy="487362"/>
          </a:xfrm>
        </p:spPr>
        <p:txBody>
          <a:bodyPr anchor="ctr"/>
          <a:lstStyle/>
          <a:p>
            <a:pPr algn="l"/>
            <a:r>
              <a:rPr lang="zh-CN" altLang="en-US" sz="28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二、电极反应式的书写</a:t>
            </a:r>
            <a:endParaRPr lang="zh-CN" altLang="en-US" sz="28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82015" y="2291715"/>
            <a:ext cx="5494020" cy="22860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indent="0">
              <a:lnSpc>
                <a:spcPct val="150000"/>
              </a:lnSpc>
            </a:pPr>
            <a:r>
              <a:rPr lang="zh-CN" altLang="en-US" b="1">
                <a:solidFill>
                  <a:srgbClr val="00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两注意：</a:t>
            </a:r>
            <a:r>
              <a:rPr lang="en-US" altLang="zh-CN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Wingdings" panose="05000000000000000000" charset="0"/>
              </a:rPr>
              <a:t>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用离子方程式书写；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lvl="0" indent="0">
              <a:lnSpc>
                <a:spcPct val="150000"/>
              </a:lnSpc>
            </a:pPr>
            <a:r>
              <a:rPr lang="en-US" altLang="zh-CN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Wingdings" panose="05000000000000000000" charset="0"/>
              </a:rPr>
              <a:t>        </a:t>
            </a:r>
            <a:r>
              <a:rPr lang="en-US" altLang="zh-CN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 </a:t>
            </a:r>
            <a:r>
              <a:rPr lang="zh-CN" altLang="en-US" b="1">
                <a:solidFill>
                  <a:srgbClr val="0000FF"/>
                </a:solidFill>
                <a:uFill>
                  <a:solidFill>
                    <a:srgbClr val="FF0000"/>
                  </a:solidFill>
                </a:u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高度重视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电解质。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          在酸溶液中不能补</a:t>
            </a:r>
            <a:r>
              <a:rPr lang="en-US" altLang="zh-CN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“</a:t>
            </a:r>
            <a:r>
              <a:rPr lang="en-US" altLang="zh-CN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OH</a:t>
            </a:r>
            <a:r>
              <a:rPr lang="en-US" altLang="zh-CN" b="1" baseline="3000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-</a:t>
            </a:r>
            <a:r>
              <a:rPr lang="en-US" altLang="zh-CN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”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，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          在碱溶液中不能补</a:t>
            </a:r>
            <a:r>
              <a:rPr lang="en-US" altLang="zh-CN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“</a:t>
            </a:r>
            <a:r>
              <a:rPr lang="en-US" altLang="zh-CN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H</a:t>
            </a:r>
            <a:r>
              <a:rPr lang="en-US" altLang="zh-CN" b="1" baseline="3000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+</a:t>
            </a:r>
            <a:r>
              <a:rPr lang="en-US" altLang="zh-CN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”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。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5" name="文本框 99"/>
          <p:cNvSpPr txBox="1"/>
          <p:nvPr/>
        </p:nvSpPr>
        <p:spPr>
          <a:xfrm>
            <a:off x="738505" y="1746885"/>
            <a:ext cx="7032625" cy="22072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3300"/>
              </a:lnSpc>
            </a:pP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[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练习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1]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2021 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海南模拟卷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 </a:t>
            </a:r>
            <a:endParaRPr lang="zh-CN" altLang="en-US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>
              <a:lnSpc>
                <a:spcPts val="3300"/>
              </a:lnSpc>
            </a:pP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某电池以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K</a:t>
            </a:r>
            <a:r>
              <a:rPr lang="en-US" altLang="zh-CN" b="1" baseline="-2500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2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FeO</a:t>
            </a:r>
            <a:r>
              <a:rPr lang="en-US" altLang="zh-CN" b="1" baseline="-2500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4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Zn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为电极材料，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KOH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溶液为电解溶质溶液。</a:t>
            </a:r>
            <a:endParaRPr lang="zh-CN" altLang="en-US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>
              <a:lnSpc>
                <a:spcPts val="3300"/>
              </a:lnSpc>
            </a:pPr>
            <a:endParaRPr lang="zh-CN" altLang="en-US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>
              <a:lnSpc>
                <a:spcPts val="3300"/>
              </a:lnSpc>
            </a:pP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写出负极反应式：</a:t>
            </a:r>
            <a:r>
              <a:rPr lang="zh-CN" altLang="en-US" b="1" u="sng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      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337" name="标题 1"/>
          <p:cNvSpPr>
            <a:spLocks noGrp="1"/>
          </p:cNvSpPr>
          <p:nvPr>
            <p:ph type="title"/>
          </p:nvPr>
        </p:nvSpPr>
        <p:spPr>
          <a:xfrm>
            <a:off x="127000" y="610553"/>
            <a:ext cx="7086600" cy="487362"/>
          </a:xfrm>
        </p:spPr>
        <p:txBody>
          <a:bodyPr anchor="ctr"/>
          <a:lstStyle/>
          <a:p>
            <a:pPr algn="l"/>
            <a:r>
              <a:rPr lang="zh-CN" altLang="en-US" sz="2800" b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二、电极反应式的书写</a:t>
            </a:r>
            <a:endParaRPr lang="zh-CN" altLang="en-US" sz="2800" b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3533140" y="3332480"/>
            <a:ext cx="5080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indent="0" algn="l"/>
            <a:r>
              <a:rPr lang="en-US" altLang="zh-CN" b="1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Zn+2OH</a:t>
            </a:r>
            <a:r>
              <a:rPr lang="en-US" altLang="zh-CN" b="1" u="none" baseline="30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–  </a:t>
            </a:r>
            <a:r>
              <a:rPr lang="en-US" altLang="zh-CN" b="1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- 2e</a:t>
            </a:r>
            <a:r>
              <a:rPr lang="en-US" altLang="zh-CN" b="1" u="none" baseline="30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– </a:t>
            </a:r>
            <a:r>
              <a:rPr lang="en-US" altLang="zh-CN" b="1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== Zn(OH)</a:t>
            </a:r>
            <a:r>
              <a:rPr lang="en-US" altLang="zh-CN" b="1" u="none" baseline="-25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endParaRPr lang="zh-CN" altLang="en-US" b="1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09" name="文本框 103"/>
          <p:cNvSpPr txBox="1"/>
          <p:nvPr/>
        </p:nvSpPr>
        <p:spPr>
          <a:xfrm>
            <a:off x="190500" y="4232275"/>
            <a:ext cx="8773160" cy="518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2800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Wingdings" panose="05000000000000000000" charset="0"/>
              </a:rPr>
              <a:t>技巧一：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较</a:t>
            </a:r>
            <a:r>
              <a:rPr lang="zh-CN" altLang="en-US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难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电极反应式 </a:t>
            </a:r>
            <a:r>
              <a:rPr lang="en-US" altLang="zh-CN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= </a:t>
            </a:r>
            <a:r>
              <a:rPr lang="zh-CN" altLang="en-US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总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离子方程式</a:t>
            </a:r>
            <a:r>
              <a:rPr lang="en-US" altLang="zh-CN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-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较</a:t>
            </a:r>
            <a:r>
              <a:rPr lang="zh-CN" altLang="en-US" b="1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易电极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反应式</a:t>
            </a:r>
            <a:endParaRPr lang="zh-CN" altLang="en-US" b="1">
              <a:latin typeface="楷体" panose="02010609060101010101" pitchFamily="1" charset="-122"/>
              <a:ea typeface="楷体" panose="02010609060101010101" pitchFamily="1" charset="-122"/>
            </a:endParaRPr>
          </a:p>
        </p:txBody>
      </p:sp>
      <p:sp>
        <p:nvSpPr>
          <p:cNvPr id="17410" name="文本框 99"/>
          <p:cNvSpPr txBox="1"/>
          <p:nvPr/>
        </p:nvSpPr>
        <p:spPr>
          <a:xfrm>
            <a:off x="228600" y="1089343"/>
            <a:ext cx="8191500" cy="24479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3675"/>
              </a:lnSpc>
            </a:pP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0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0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2019 </a:t>
            </a:r>
            <a:r>
              <a:rPr lang="zh-CN" altLang="en-US" sz="20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天津卷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改编</a:t>
            </a:r>
            <a:r>
              <a:rPr lang="zh-CN" altLang="en-US" sz="20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en-US" altLang="zh-CN">
                <a:solidFill>
                  <a:srgbClr val="000000"/>
                </a:solidFill>
                <a:latin typeface="+mj-lt"/>
                <a:ea typeface="黑体" panose="02010609060101010101" pitchFamily="2" charset="-122"/>
                <a:sym typeface="+mn-ea"/>
              </a:rPr>
              <a:t>--</a:t>
            </a:r>
            <a:r>
              <a:rPr lang="en-US" altLang="zh-CN">
                <a:solidFill>
                  <a:srgbClr val="0000FF"/>
                </a:solidFill>
                <a:latin typeface="+mj-lt"/>
                <a:ea typeface="黑体" panose="02010609060101010101" pitchFamily="2" charset="-122"/>
                <a:sym typeface="+mn-ea"/>
              </a:rPr>
              <a:t>-“</a:t>
            </a:r>
            <a:r>
              <a:rPr lang="zh-CN" altLang="en-US">
                <a:solidFill>
                  <a:srgbClr val="0000FF"/>
                </a:solidFill>
                <a:latin typeface="+mj-lt"/>
                <a:ea typeface="黑体" panose="02010609060101010101" pitchFamily="2" charset="-122"/>
                <a:sym typeface="+mn-ea"/>
              </a:rPr>
              <a:t>易得（或已知）总反应</a:t>
            </a:r>
            <a:r>
              <a:rPr lang="en-US" altLang="zh-CN">
                <a:solidFill>
                  <a:srgbClr val="0000FF"/>
                </a:solidFill>
                <a:latin typeface="+mj-lt"/>
                <a:ea typeface="黑体" panose="02010609060101010101" pitchFamily="2" charset="-122"/>
                <a:sym typeface="+mn-ea"/>
              </a:rPr>
              <a:t>”</a:t>
            </a:r>
            <a:endParaRPr lang="zh-CN" altLang="en-US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>
              <a:lnSpc>
                <a:spcPts val="3675"/>
              </a:lnSpc>
            </a:pP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一种新型燃料电池具有高发电效率而倍受重视。现有用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KOH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溶液为电解溶质溶液的燃料电池，一极通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CH</a:t>
            </a:r>
            <a:r>
              <a:rPr lang="en-US" altLang="zh-CN" b="1" baseline="-2500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4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气体，另一极通空气。</a:t>
            </a:r>
            <a:endParaRPr lang="zh-CN" altLang="en-US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>
              <a:lnSpc>
                <a:spcPts val="3675"/>
              </a:lnSpc>
            </a:pP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写出负极反应式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________________________</a:t>
            </a:r>
            <a:r>
              <a:rPr lang="zh-CN" altLang="en-US" b="1" u="sng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337" name="标题 1"/>
          <p:cNvSpPr>
            <a:spLocks noGrp="1"/>
          </p:cNvSpPr>
          <p:nvPr>
            <p:ph type="title"/>
          </p:nvPr>
        </p:nvSpPr>
        <p:spPr>
          <a:xfrm>
            <a:off x="127000" y="439103"/>
            <a:ext cx="7086600" cy="487362"/>
          </a:xfrm>
        </p:spPr>
        <p:txBody>
          <a:bodyPr anchor="ctr"/>
          <a:lstStyle/>
          <a:p>
            <a:pPr algn="l"/>
            <a:r>
              <a:rPr lang="zh-CN" altLang="en-US" sz="2800" b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二、电极反应式的书写</a:t>
            </a:r>
            <a:endParaRPr lang="zh-CN" altLang="en-US" sz="2800" b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5895" y="5445760"/>
            <a:ext cx="6306185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indent="0" algn="l"/>
            <a:r>
              <a:rPr lang="zh-CN" altLang="en-US" sz="2800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Wingdings" panose="05000000000000000000" charset="0"/>
              </a:rPr>
              <a:t>技巧二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Wingdings" panose="05000000000000000000" charset="0"/>
              </a:rPr>
              <a:t>：</a:t>
            </a:r>
            <a:r>
              <a:rPr lang="zh-CN" altLang="en-US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楷体" panose="02010609060101010101" pitchFamily="1" charset="-122"/>
                <a:ea typeface="楷体" panose="02010609060101010101" pitchFamily="1" charset="-122"/>
                <a:sym typeface="+mn-ea"/>
                <a:hlinkClick r:id="rId2" action="ppaction://hlinksldjump"/>
              </a:rPr>
              <a:t>燃料电池</a:t>
            </a:r>
            <a:r>
              <a:rPr lang="en-US" altLang="zh-CN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楷体" panose="02010609060101010101" pitchFamily="1" charset="-122"/>
                <a:ea typeface="楷体" panose="02010609060101010101" pitchFamily="1" charset="-122"/>
                <a:sym typeface="+mn-ea"/>
                <a:hlinkClick r:id="rId2" action="ppaction://hlinksldjump"/>
              </a:rPr>
              <a:t>“0</a:t>
            </a:r>
            <a:r>
              <a:rPr lang="zh-CN" altLang="en-US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楷体" panose="02010609060101010101" pitchFamily="1" charset="-122"/>
                <a:ea typeface="楷体" panose="02010609060101010101" pitchFamily="1" charset="-122"/>
                <a:sym typeface="+mn-ea"/>
                <a:hlinkClick r:id="rId2" action="ppaction://hlinksldjump"/>
              </a:rPr>
              <a:t>价法</a:t>
            </a:r>
            <a:r>
              <a:rPr lang="en-US" altLang="zh-CN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楷体" panose="02010609060101010101" pitchFamily="1" charset="-122"/>
                <a:ea typeface="楷体" panose="02010609060101010101" pitchFamily="1" charset="-122"/>
                <a:sym typeface="+mn-ea"/>
                <a:hlinkClick r:id="rId2" action="ppaction://hlinksldjump"/>
              </a:rPr>
              <a:t>”</a:t>
            </a:r>
            <a:r>
              <a:rPr lang="zh-CN" altLang="en-US" b="1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分析</a:t>
            </a:r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转移电子数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6" name="文本框 103"/>
          <p:cNvSpPr txBox="1"/>
          <p:nvPr/>
        </p:nvSpPr>
        <p:spPr>
          <a:xfrm>
            <a:off x="584518" y="3658235"/>
            <a:ext cx="7694612" cy="457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b="1">
                <a:solidFill>
                  <a:schemeClr val="tx1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总离子方程式：</a:t>
            </a:r>
            <a:r>
              <a:rPr b="1" u="sng">
                <a:solidFill>
                  <a:schemeClr val="tx1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                             </a:t>
            </a:r>
            <a:r>
              <a:rPr lang="zh-CN" altLang="en-US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  <a:r>
              <a:rPr b="1" u="sng">
                <a:latin typeface="楷体" panose="02010609060101010101" pitchFamily="1" charset="-122"/>
                <a:ea typeface="楷体" panose="02010609060101010101" pitchFamily="1" charset="-122"/>
              </a:rPr>
              <a:t>                     </a:t>
            </a:r>
            <a:endParaRPr b="1" u="sng">
              <a:latin typeface="楷体" panose="02010609060101010101" pitchFamily="1" charset="-122"/>
              <a:ea typeface="楷体" panose="02010609060101010101" pitchFamily="1" charset="-122"/>
            </a:endParaRPr>
          </a:p>
        </p:txBody>
      </p:sp>
      <p:sp>
        <p:nvSpPr>
          <p:cNvPr id="7" name="文本框 103"/>
          <p:cNvSpPr txBox="1"/>
          <p:nvPr/>
        </p:nvSpPr>
        <p:spPr>
          <a:xfrm>
            <a:off x="893128" y="4740275"/>
            <a:ext cx="7694612" cy="457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b="1">
                <a:solidFill>
                  <a:srgbClr val="00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正极反应式</a:t>
            </a:r>
            <a:r>
              <a:rPr b="1">
                <a:latin typeface="楷体" panose="02010609060101010101" pitchFamily="1" charset="-122"/>
                <a:ea typeface="楷体" panose="02010609060101010101" pitchFamily="1" charset="-122"/>
              </a:rPr>
              <a:t>：</a:t>
            </a:r>
            <a:r>
              <a:rPr b="1" u="sng">
                <a:latin typeface="楷体" panose="02010609060101010101" pitchFamily="1" charset="-122"/>
                <a:ea typeface="楷体" panose="02010609060101010101" pitchFamily="1" charset="-122"/>
              </a:rPr>
              <a:t>                               </a:t>
            </a:r>
            <a:r>
              <a:rPr lang="zh-CN" altLang="en-US" b="1">
                <a:solidFill>
                  <a:srgbClr val="00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。</a:t>
            </a:r>
            <a:r>
              <a:rPr b="1" u="sng">
                <a:latin typeface="楷体" panose="02010609060101010101" pitchFamily="1" charset="-122"/>
                <a:ea typeface="楷体" panose="02010609060101010101" pitchFamily="1" charset="-122"/>
              </a:rPr>
              <a:t>                     </a:t>
            </a:r>
            <a:endParaRPr b="1" u="sng">
              <a:latin typeface="楷体" panose="02010609060101010101" pitchFamily="1" charset="-122"/>
              <a:ea typeface="楷体" panose="02010609060101010101" pitchFamily="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770505" y="2969895"/>
            <a:ext cx="5080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indent="0" algn="l"/>
            <a:r>
              <a:rPr lang="en-US" altLang="zh-CN" b="0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CH</a:t>
            </a:r>
            <a:r>
              <a:rPr lang="en-US" altLang="zh-CN" b="0" u="none" baseline="-25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4  </a:t>
            </a:r>
            <a:r>
              <a:rPr lang="en-US" altLang="zh-CN" b="0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- 8e</a:t>
            </a:r>
            <a:r>
              <a:rPr lang="en-US" altLang="zh-CN" b="0" u="none" baseline="30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–</a:t>
            </a:r>
            <a:r>
              <a:rPr lang="en-US" altLang="zh-CN" b="0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+10OH</a:t>
            </a:r>
            <a:r>
              <a:rPr lang="en-US" altLang="zh-CN" b="0" u="none" baseline="30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–  </a:t>
            </a:r>
            <a:r>
              <a:rPr lang="en-US" altLang="zh-CN" b="0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== CO</a:t>
            </a:r>
            <a:r>
              <a:rPr lang="en-US" altLang="zh-CN" b="0" u="none" baseline="-25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en-US" altLang="zh-CN" b="0" u="none" baseline="30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b="0" u="none" baseline="30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－</a:t>
            </a:r>
            <a:r>
              <a:rPr lang="en-US" altLang="zh-CN" b="0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+7H</a:t>
            </a:r>
            <a:r>
              <a:rPr lang="en-US" altLang="zh-CN" b="0" u="none" baseline="-25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en-US" altLang="zh-CN" b="0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O</a:t>
            </a:r>
            <a:endParaRPr lang="zh-CN" altLang="en-US">
              <a:latin typeface="Times New Roman" panose="02020603050405020304" pitchFamily="2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707005" y="3564255"/>
            <a:ext cx="5080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indent="0" algn="l"/>
            <a:r>
              <a:rPr lang="en-US" altLang="zh-CN" b="0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CH</a:t>
            </a:r>
            <a:r>
              <a:rPr lang="en-US" altLang="zh-CN" b="0" u="none" baseline="-25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4  </a:t>
            </a:r>
            <a:r>
              <a:rPr lang="en-US" altLang="zh-CN" b="0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+ 2O</a:t>
            </a:r>
            <a:r>
              <a:rPr lang="en-US" altLang="zh-CN" b="0" u="none" baseline="-25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2 </a:t>
            </a:r>
            <a:r>
              <a:rPr lang="en-US" altLang="zh-CN" b="0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+ 2OH</a:t>
            </a:r>
            <a:r>
              <a:rPr lang="en-US" altLang="zh-CN" b="1" u="none" baseline="30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–  </a:t>
            </a:r>
            <a:r>
              <a:rPr lang="en-US" altLang="zh-CN" b="0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== CO</a:t>
            </a:r>
            <a:r>
              <a:rPr lang="en-US" altLang="zh-CN" b="0" u="none" baseline="-25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en-US" altLang="zh-CN" b="0" u="none" baseline="30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b="0" u="none" baseline="30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－</a:t>
            </a:r>
            <a:r>
              <a:rPr lang="en-US" altLang="zh-CN" b="0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+3H</a:t>
            </a:r>
            <a:r>
              <a:rPr lang="en-US" altLang="zh-CN" b="0" u="none" baseline="-25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en-US" altLang="zh-CN" b="0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O</a:t>
            </a:r>
            <a:endParaRPr lang="zh-CN" altLang="en-US">
              <a:latin typeface="Times New Roman" panose="02020603050405020304" pitchFamily="2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435985" y="4623435"/>
            <a:ext cx="5080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266700" indent="-266700" algn="l"/>
            <a:r>
              <a:rPr lang="en-US" altLang="zh-CN" b="0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O</a:t>
            </a:r>
            <a:r>
              <a:rPr lang="en-US" altLang="zh-CN" b="0" u="none" baseline="-25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en-US" altLang="zh-CN" b="0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+ 2H</a:t>
            </a:r>
            <a:r>
              <a:rPr lang="en-US" altLang="zh-CN" b="0" u="none" baseline="-25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2 </a:t>
            </a:r>
            <a:r>
              <a:rPr lang="en-US" altLang="zh-CN" b="0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O + 4e</a:t>
            </a:r>
            <a:r>
              <a:rPr lang="zh-CN" altLang="en-US" b="0" u="none" baseline="30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－ </a:t>
            </a:r>
            <a:r>
              <a:rPr lang="en-US" altLang="zh-CN" b="0" u="none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=   4OH</a:t>
            </a:r>
            <a:r>
              <a:rPr lang="zh-CN" altLang="en-US" b="0" u="none" baseline="30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宋体" panose="02010600030101010101" pitchFamily="2" charset="-122"/>
              </a:rPr>
              <a:t>－</a:t>
            </a:r>
            <a:endParaRPr lang="zh-CN" altLang="en-US" b="0" u="none" baseline="30000">
              <a:solidFill>
                <a:srgbClr val="0000FF"/>
              </a:solidFill>
              <a:latin typeface="Times New Roman" panose="02020603050405020304" pitchFamily="2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" name="下弧形箭头 11">
            <a:hlinkClick r:id="rId2" action="ppaction://hlinksldjump"/>
          </p:cNvPr>
          <p:cNvSpPr/>
          <p:nvPr/>
        </p:nvSpPr>
        <p:spPr>
          <a:xfrm>
            <a:off x="7432040" y="5676900"/>
            <a:ext cx="988060" cy="625475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单圆角矩形 12"/>
          <p:cNvSpPr/>
          <p:nvPr/>
        </p:nvSpPr>
        <p:spPr>
          <a:xfrm>
            <a:off x="190500" y="2050415"/>
            <a:ext cx="881380" cy="503555"/>
          </a:xfrm>
          <a:prstGeom prst="round1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  <p:bldP spid="6" grpId="0"/>
      <p:bldP spid="9" grpId="0"/>
      <p:bldP spid="10" grpId="0"/>
      <p:bldP spid="8" grpId="0"/>
      <p:bldP spid="2" grpId="0"/>
      <p:bldP spid="12" grpId="0"/>
      <p:bldP spid="13" grpId="0"/>
      <p:bldP spid="7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25383" name="文本框 825382"/>
          <p:cNvSpPr txBox="1"/>
          <p:nvPr/>
        </p:nvSpPr>
        <p:spPr>
          <a:xfrm>
            <a:off x="2191226" y="3508058"/>
            <a:ext cx="5474335" cy="5486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algn="ctr">
              <a:lnSpc>
                <a:spcPct val="125000"/>
              </a:lnSpc>
              <a:spcBef>
                <a:spcPct val="50000"/>
              </a:spcBef>
            </a:pP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_GB2312" pitchFamily="1" charset="-122"/>
              </a:rPr>
              <a:t>CH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pitchFamily="2" charset="0"/>
                <a:ea typeface="楷体_GB2312" pitchFamily="1" charset="-122"/>
              </a:rPr>
              <a:t>3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_GB2312" pitchFamily="1" charset="-122"/>
              </a:rPr>
              <a:t>OCH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pitchFamily="2" charset="0"/>
                <a:ea typeface="楷体_GB2312" pitchFamily="1" charset="-122"/>
              </a:rPr>
              <a:t>3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_GB2312" pitchFamily="1" charset="-122"/>
              </a:rPr>
              <a:t>−12e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2" charset="0"/>
                <a:ea typeface="楷体_GB2312" pitchFamily="1" charset="-122"/>
              </a:rPr>
              <a:t>−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_GB2312" pitchFamily="1" charset="-122"/>
              </a:rPr>
              <a:t> +3H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pitchFamily="2" charset="0"/>
                <a:ea typeface="楷体_GB2312" pitchFamily="1" charset="-122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_GB2312" pitchFamily="1" charset="-122"/>
              </a:rPr>
              <a:t>O  ==  2CO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pitchFamily="2" charset="0"/>
                <a:ea typeface="楷体_GB2312" pitchFamily="1" charset="-122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_GB2312" pitchFamily="1" charset="-122"/>
              </a:rPr>
              <a:t> +12H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2" charset="0"/>
                <a:ea typeface="楷体_GB2312" pitchFamily="1" charset="-122"/>
              </a:rPr>
              <a:t>+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2" charset="0"/>
                <a:ea typeface="楷体_GB2312" pitchFamily="1" charset="-122"/>
              </a:rPr>
              <a:t>  </a:t>
            </a:r>
            <a:endParaRPr lang="en-US" altLang="zh-CN" b="1" baseline="30000">
              <a:solidFill>
                <a:srgbClr val="FF0000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pic>
        <p:nvPicPr>
          <p:cNvPr id="825385" name="图片 825384" descr="42530868980987774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322623">
            <a:off x="334963" y="5373688"/>
            <a:ext cx="1357312" cy="1447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文本框 1"/>
          <p:cNvSpPr txBox="1"/>
          <p:nvPr/>
        </p:nvSpPr>
        <p:spPr>
          <a:xfrm>
            <a:off x="344805" y="1427480"/>
            <a:ext cx="8093710" cy="32499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3675"/>
              </a:lnSpc>
            </a:pP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[</a:t>
            </a: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练习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2]</a:t>
            </a:r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0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2020·</a:t>
            </a:r>
            <a:r>
              <a:rPr lang="zh-CN" altLang="en-US" sz="20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陕西改编</a:t>
            </a:r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0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b="1">
                <a:ea typeface="宋体" panose="02010600030101010101" pitchFamily="2" charset="-122"/>
              </a:rPr>
              <a:t>        二甲醚（</a:t>
            </a:r>
            <a:r>
              <a:rPr lang="en-US" altLang="zh-CN" b="1">
                <a:latin typeface="Times New Roman" panose="02020603050405020304" pitchFamily="2" charset="0"/>
                <a:ea typeface="宋体" panose="02010600030101010101" pitchFamily="2" charset="-122"/>
              </a:rPr>
              <a:t>CH</a:t>
            </a:r>
            <a:r>
              <a:rPr lang="en-US" altLang="zh-CN" b="1" baseline="-25000">
                <a:latin typeface="Times New Roman" panose="02020603050405020304" pitchFamily="2" charset="0"/>
                <a:ea typeface="宋体" panose="02010600030101010101" pitchFamily="2" charset="-122"/>
              </a:rPr>
              <a:t>3</a:t>
            </a:r>
            <a:r>
              <a:rPr lang="en-US" altLang="zh-CN" b="1">
                <a:latin typeface="Times New Roman" panose="02020603050405020304" pitchFamily="2" charset="0"/>
                <a:ea typeface="宋体" panose="02010600030101010101" pitchFamily="2" charset="-122"/>
              </a:rPr>
              <a:t>OCH</a:t>
            </a:r>
            <a:r>
              <a:rPr lang="en-US" altLang="zh-CN" b="1" baseline="-25000">
                <a:latin typeface="Times New Roman" panose="02020603050405020304" pitchFamily="2" charset="0"/>
                <a:ea typeface="宋体" panose="02010600030101010101" pitchFamily="2" charset="-122"/>
              </a:rPr>
              <a:t>3</a:t>
            </a:r>
            <a:r>
              <a:rPr lang="zh-CN" altLang="en-US" b="1">
                <a:ea typeface="宋体" panose="02010600030101010101" pitchFamily="2" charset="-122"/>
              </a:rPr>
              <a:t>）是无色气体，可作为一种新能源。二甲醚直接燃料电池具有启动快、效率高等优点，其能量密度高于甲醇直接燃料电池，若电解质为酸性。该电池的负极反应式</a:t>
            </a:r>
            <a:r>
              <a:rPr lang="en-US" altLang="zh-CN" b="1">
                <a:solidFill>
                  <a:schemeClr val="tx1"/>
                </a:solidFill>
                <a:ea typeface="宋体" panose="02010600030101010101" pitchFamily="2" charset="-122"/>
              </a:rPr>
              <a:t>: 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_________________________________</a:t>
            </a:r>
            <a:r>
              <a:rPr lang="zh-CN" altLang="en-US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。</a:t>
            </a:r>
            <a:r>
              <a:rPr lang="en-US" altLang="zh-CN" b="1">
                <a:solidFill>
                  <a:schemeClr val="tx1"/>
                </a:solidFill>
                <a:ea typeface="宋体" panose="02010600030101010101" pitchFamily="2" charset="-122"/>
              </a:rPr>
              <a:t> </a:t>
            </a:r>
            <a:r>
              <a:rPr lang="en-US" altLang="zh-CN">
                <a:solidFill>
                  <a:schemeClr val="tx1"/>
                </a:solidFill>
                <a:ea typeface="宋体" panose="02010600030101010101" pitchFamily="2" charset="-122"/>
              </a:rPr>
              <a:t>                    </a:t>
            </a:r>
            <a:endParaRPr lang="en-US" altLang="zh-CN">
              <a:ea typeface="宋体" panose="02010600030101010101" pitchFamily="2" charset="-122"/>
            </a:endParaRPr>
          </a:p>
          <a:p>
            <a:pPr lvl="0" indent="0">
              <a:lnSpc>
                <a:spcPts val="3675"/>
              </a:lnSpc>
            </a:pPr>
            <a:r>
              <a:rPr lang="en-US" altLang="zh-CN">
                <a:ea typeface="宋体" panose="02010600030101010101" pitchFamily="2" charset="-122"/>
              </a:rPr>
              <a:t> </a:t>
            </a:r>
            <a:r>
              <a:rPr lang="zh-CN" altLang="en-US">
                <a:ea typeface="宋体" panose="02010600030101010101" pitchFamily="2" charset="-122"/>
              </a:rPr>
              <a:t>                  </a:t>
            </a:r>
            <a:endParaRPr lang="zh-CN" altLang="en-US">
              <a:ea typeface="Arial" panose="020b0604020202020204" pitchFamily="34" charset="0"/>
            </a:endParaRPr>
          </a:p>
        </p:txBody>
      </p:sp>
      <p:sp>
        <p:nvSpPr>
          <p:cNvPr id="13" name="单圆角矩形 12"/>
          <p:cNvSpPr/>
          <p:nvPr/>
        </p:nvSpPr>
        <p:spPr>
          <a:xfrm>
            <a:off x="5815330" y="3076575"/>
            <a:ext cx="714375" cy="503555"/>
          </a:xfrm>
          <a:prstGeom prst="round1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4337" name="标题 1"/>
          <p:cNvSpPr>
            <a:spLocks noGrp="1"/>
          </p:cNvSpPr>
          <p:nvPr/>
        </p:nvSpPr>
        <p:spPr>
          <a:xfrm>
            <a:off x="270510" y="654368"/>
            <a:ext cx="7086600" cy="48736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3200" b="1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8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二、电极反应式的书写</a:t>
            </a:r>
            <a:endParaRPr lang="zh-CN" altLang="en-US" sz="28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5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5383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7" name="文本框 101"/>
          <p:cNvSpPr txBox="1"/>
          <p:nvPr/>
        </p:nvSpPr>
        <p:spPr>
          <a:xfrm>
            <a:off x="781050" y="787400"/>
            <a:ext cx="741489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</a:rPr>
              <a:t>1.</a:t>
            </a:r>
            <a:r>
              <a:rPr lang="en-US" altLang="zh-CN" b="1">
                <a:solidFill>
                  <a:srgbClr val="0000FF"/>
                </a:solidFill>
                <a:ea typeface="宋体" panose="02010600030101010101" pitchFamily="2" charset="-122"/>
              </a:rPr>
              <a:t>(</a:t>
            </a:r>
            <a:r>
              <a:rPr lang="zh-CN" altLang="en-US" b="1">
                <a:solidFill>
                  <a:srgbClr val="0000FF"/>
                </a:solidFill>
                <a:ea typeface="宋体" panose="02010600030101010101" pitchFamily="2" charset="-122"/>
              </a:rPr>
              <a:t>高考真题</a:t>
            </a:r>
            <a:r>
              <a:rPr lang="en-US" altLang="zh-CN" b="1">
                <a:solidFill>
                  <a:srgbClr val="0000FF"/>
                </a:solidFill>
                <a:ea typeface="宋体" panose="02010600030101010101" pitchFamily="2" charset="-122"/>
              </a:rPr>
              <a:t>)</a:t>
            </a:r>
            <a:r>
              <a:rPr lang="zh-CN" altLang="en-US" b="1">
                <a:solidFill>
                  <a:srgbClr val="000000"/>
                </a:solidFill>
                <a:ea typeface="宋体" panose="02010600030101010101" pitchFamily="2" charset="-122"/>
              </a:rPr>
              <a:t>微生物电池是指在微生物的作用下将化学能转化为电能的装置，其工作原理如图所示。下列有关微生物电池的说法不正确的是（       ）</a:t>
            </a:r>
            <a:endParaRPr lang="zh-CN" altLang="en-US" b="1">
              <a:ea typeface="宋体" panose="02010600030101010101" pitchFamily="2" charset="-122"/>
            </a:endParaRPr>
          </a:p>
        </p:txBody>
      </p:sp>
      <p:sp>
        <p:nvSpPr>
          <p:cNvPr id="19459" name="文本框 4"/>
          <p:cNvSpPr txBox="1"/>
          <p:nvPr/>
        </p:nvSpPr>
        <p:spPr>
          <a:xfrm>
            <a:off x="780733" y="4244023"/>
            <a:ext cx="50800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该电池能够在高温下工作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460" name="文本框 5"/>
          <p:cNvSpPr txBox="1"/>
          <p:nvPr/>
        </p:nvSpPr>
        <p:spPr>
          <a:xfrm>
            <a:off x="741998" y="4701223"/>
            <a:ext cx="7559675" cy="4572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电池的负极反应为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:C</a:t>
            </a:r>
            <a:r>
              <a:rPr lang="en-US" altLang="zh-CN" b="1" baseline="-25000"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b="1" baseline="-25000">
                <a:latin typeface="宋体" panose="02010600030101010101" pitchFamily="2" charset="-122"/>
                <a:ea typeface="宋体" panose="02010600030101010101" pitchFamily="2" charset="-122"/>
              </a:rPr>
              <a:t>12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lang="en-US" altLang="zh-CN" b="1" baseline="-25000"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+6H</a:t>
            </a:r>
            <a:r>
              <a:rPr lang="en-US" altLang="zh-CN" b="1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O-24e</a:t>
            </a:r>
            <a:r>
              <a:rPr lang="en-US" altLang="zh-CN" b="1" baseline="30000">
                <a:latin typeface="宋体" panose="02010600030101010101" pitchFamily="2" charset="-122"/>
                <a:ea typeface="宋体" panose="02010600030101010101" pitchFamily="2" charset="-122"/>
              </a:rPr>
              <a:t>- 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==6CO</a:t>
            </a:r>
            <a:r>
              <a:rPr lang="en-US" altLang="zh-CN" b="1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↑+24H</a:t>
            </a:r>
            <a:r>
              <a:rPr lang="en-US" altLang="zh-CN" b="1" baseline="30000"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461" name="文本框 7"/>
          <p:cNvSpPr txBox="1"/>
          <p:nvPr/>
        </p:nvSpPr>
        <p:spPr>
          <a:xfrm>
            <a:off x="741998" y="5158423"/>
            <a:ext cx="5997575" cy="10058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．质子通过交换膜从负极区移向正极区</a:t>
            </a:r>
            <a:endParaRPr lang="zh-CN" altLang="en-US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．电池总反应为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en-US" altLang="zh-CN" b="1" baseline="-25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b="1" baseline="-25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12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lang="en-US" altLang="zh-CN" b="1" baseline="-25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+6O</a:t>
            </a:r>
            <a:r>
              <a:rPr lang="en-US" altLang="zh-CN" b="1" baseline="-25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=6CO</a:t>
            </a:r>
            <a:r>
              <a:rPr lang="en-US" altLang="zh-CN" b="1" baseline="-25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+6H</a:t>
            </a:r>
            <a:r>
              <a:rPr lang="en-US" altLang="zh-CN" b="1" baseline="-25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" name="图片 1" descr="QQ图片201611270109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7845" y="2045335"/>
            <a:ext cx="4229735" cy="226758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791835" y="1344295"/>
            <a:ext cx="1479550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>
                <a:solidFill>
                  <a:srgbClr val="FF0000"/>
                </a:solidFill>
              </a:rPr>
              <a:t>A      </a:t>
            </a:r>
            <a:endParaRPr lang="en-US" altLang="zh-CN" sz="400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76275" y="286385"/>
            <a:ext cx="2327910" cy="518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indent="0"/>
            <a:r>
              <a:rPr lang="zh-CN" altLang="en-US" sz="28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三</a:t>
            </a:r>
            <a:r>
              <a:rPr lang="en-US" altLang="zh-CN" sz="28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.</a:t>
            </a:r>
            <a:r>
              <a:rPr lang="zh-CN" altLang="en-US" sz="28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综合演练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9462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112500" y="10985500"/>
            <a:ext cx="3302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5" name="内容占位符 2"/>
          <p:cNvSpPr>
            <a:spLocks noGrp="1"/>
          </p:cNvSpPr>
          <p:nvPr>
            <p:ph idx="1"/>
          </p:nvPr>
        </p:nvSpPr>
        <p:spPr>
          <a:xfrm>
            <a:off x="691515" y="1185863"/>
            <a:ext cx="8191500" cy="5105400"/>
          </a:xfrm>
        </p:spPr>
        <p:txBody>
          <a:bodyPr anchor="t"/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2.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(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高考真题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)  </a:t>
            </a: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Mg–AgCl电池是一种以海水为电解质</a:t>
            </a:r>
            <a:endParaRPr lang="zh-CN" altLang="en-US" sz="2400" b="1"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溶液的水激活电池。下列叙述错误的是（          ）</a:t>
            </a:r>
            <a:endParaRPr lang="zh-CN" altLang="en-US" sz="2400" b="1"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A.负极反应式为</a:t>
            </a:r>
            <a:r>
              <a:rPr lang="en-US" altLang="zh-CN" sz="2400" b="1">
                <a:latin typeface="Times New Roman" panose="02020603050405020304" pitchFamily="2" charset="0"/>
                <a:ea typeface="宋体" panose="02010600030101010101" pitchFamily="2" charset="-122"/>
              </a:rPr>
              <a:t>:</a:t>
            </a: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Mg–2e</a:t>
            </a:r>
            <a:r>
              <a:rPr lang="zh-CN" altLang="en-US" sz="2400" b="1" baseline="30000">
                <a:latin typeface="Times New Roman" panose="02020603050405020304" pitchFamily="2" charset="0"/>
                <a:ea typeface="宋体" panose="02010600030101010101" pitchFamily="2" charset="-122"/>
              </a:rPr>
              <a:t>–  </a:t>
            </a: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=</a:t>
            </a:r>
            <a:r>
              <a:rPr lang="en-US" altLang="zh-CN" sz="2400" b="1">
                <a:latin typeface="Times New Roman" panose="02020603050405020304" pitchFamily="2" charset="0"/>
                <a:ea typeface="宋体" panose="02010600030101010101" pitchFamily="2" charset="-122"/>
              </a:rPr>
              <a:t>= </a:t>
            </a: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Mg</a:t>
            </a:r>
            <a:r>
              <a:rPr lang="zh-CN" altLang="en-US" sz="2400" b="1" baseline="30000">
                <a:latin typeface="Times New Roman" panose="02020603050405020304" pitchFamily="2" charset="0"/>
                <a:ea typeface="宋体" panose="02010600030101010101" pitchFamily="2" charset="-122"/>
              </a:rPr>
              <a:t>2+</a:t>
            </a: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              </a:t>
            </a:r>
            <a:endParaRPr lang="zh-CN" altLang="en-US" sz="2400" b="1"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B.正极反应式为</a:t>
            </a:r>
            <a:r>
              <a:rPr lang="en-US" altLang="zh-CN" sz="2400" b="1">
                <a:latin typeface="Times New Roman" panose="02020603050405020304" pitchFamily="2" charset="0"/>
                <a:ea typeface="宋体" panose="02010600030101010101" pitchFamily="2" charset="-122"/>
              </a:rPr>
              <a:t>:</a:t>
            </a: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Ag</a:t>
            </a:r>
            <a:r>
              <a:rPr lang="zh-CN" altLang="en-US" sz="2400" b="1" baseline="30000">
                <a:latin typeface="Times New Roman" panose="02020603050405020304" pitchFamily="2" charset="0"/>
                <a:ea typeface="宋体" panose="02010600030101010101" pitchFamily="2" charset="-122"/>
              </a:rPr>
              <a:t>+ </a:t>
            </a: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+ e</a:t>
            </a:r>
            <a:r>
              <a:rPr lang="zh-CN" altLang="en-US" sz="2400" b="1" baseline="30000">
                <a:latin typeface="Times New Roman" panose="02020603050405020304" pitchFamily="2" charset="0"/>
                <a:ea typeface="宋体" panose="02010600030101010101" pitchFamily="2" charset="-122"/>
              </a:rPr>
              <a:t>–  </a:t>
            </a: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=</a:t>
            </a:r>
            <a:r>
              <a:rPr lang="en-US" altLang="zh-CN" sz="2400" b="1">
                <a:latin typeface="Times New Roman" panose="02020603050405020304" pitchFamily="2" charset="0"/>
                <a:ea typeface="宋体" panose="02010600030101010101" pitchFamily="2" charset="-122"/>
              </a:rPr>
              <a:t>= </a:t>
            </a: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Ag    </a:t>
            </a:r>
            <a:endParaRPr lang="zh-CN" altLang="en-US" sz="2400" b="1"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C.电池放电时Cl</a:t>
            </a:r>
            <a:r>
              <a:rPr lang="zh-CN" altLang="en-US" sz="2400" b="1" baseline="30000">
                <a:latin typeface="Times New Roman" panose="02020603050405020304" pitchFamily="2" charset="0"/>
                <a:ea typeface="宋体" panose="02010600030101010101" pitchFamily="2" charset="-122"/>
              </a:rPr>
              <a:t>–</a:t>
            </a: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由正极向负极迁移     </a:t>
            </a:r>
            <a:endParaRPr lang="zh-CN" altLang="en-US" sz="2400" b="1"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D.负极会发生副反应Mg+2H</a:t>
            </a:r>
            <a:r>
              <a:rPr lang="zh-CN" altLang="en-US" sz="2400" b="1" baseline="-25000">
                <a:latin typeface="Times New Roman" panose="02020603050405020304" pitchFamily="2" charset="0"/>
                <a:ea typeface="宋体" panose="02010600030101010101" pitchFamily="2" charset="-122"/>
              </a:rPr>
              <a:t>2</a:t>
            </a: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O =</a:t>
            </a:r>
            <a:r>
              <a:rPr lang="en-US" altLang="zh-CN" sz="2400" b="1">
                <a:latin typeface="Times New Roman" panose="02020603050405020304" pitchFamily="2" charset="0"/>
                <a:ea typeface="宋体" panose="02010600030101010101" pitchFamily="2" charset="-122"/>
              </a:rPr>
              <a:t>= </a:t>
            </a: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Mg(OH)</a:t>
            </a:r>
            <a:r>
              <a:rPr lang="zh-CN" altLang="en-US" sz="2400" b="1" baseline="-25000">
                <a:latin typeface="Times New Roman" panose="02020603050405020304" pitchFamily="2" charset="0"/>
                <a:ea typeface="宋体" panose="02010600030101010101" pitchFamily="2" charset="-122"/>
              </a:rPr>
              <a:t>2</a:t>
            </a: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+H</a:t>
            </a:r>
            <a:r>
              <a:rPr lang="zh-CN" altLang="en-US" sz="2400" b="1" baseline="-25000">
                <a:latin typeface="Times New Roman" panose="02020603050405020304" pitchFamily="2" charset="0"/>
                <a:ea typeface="宋体" panose="02010600030101010101" pitchFamily="2" charset="-122"/>
              </a:rPr>
              <a:t>2</a:t>
            </a:r>
            <a:r>
              <a:rPr lang="zh-CN" altLang="en-US" sz="2400" b="1">
                <a:latin typeface="Times New Roman" panose="02020603050405020304" pitchFamily="2" charset="0"/>
                <a:ea typeface="宋体" panose="02010600030101010101" pitchFamily="2" charset="-122"/>
              </a:rPr>
              <a:t>↑</a:t>
            </a:r>
            <a:endParaRPr lang="zh-CN" altLang="en-US" sz="2400" b="1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1506" name="页脚占位符 3"/>
          <p:cNvSpPr>
            <a:spLocks noGrp="1"/>
          </p:cNvSpPr>
          <p:nvPr>
            <p:ph type="ftr" sz="quarter" idx="10"/>
          </p:nvPr>
        </p:nvSpPr>
        <p:spPr/>
        <p:txBody>
          <a:bodyPr anchor="t"/>
          <a:lstStyle/>
          <a:p>
            <a:pPr indent="0"/>
            <a:r>
              <a:rPr lang="en-US" altLang="x-none">
                <a:ea typeface="宋体" panose="02010600030101010101" pitchFamily="2" charset="-122"/>
              </a:rPr>
              <a:t>www.pptcn.com</a:t>
            </a:r>
            <a:endParaRPr lang="en-US" altLang="x-none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48030" y="501650"/>
            <a:ext cx="2327910" cy="518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indent="0"/>
            <a:r>
              <a:rPr lang="zh-CN" altLang="en-US" sz="28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三</a:t>
            </a:r>
            <a:r>
              <a:rPr lang="en-US" altLang="zh-CN" sz="28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.</a:t>
            </a:r>
            <a:r>
              <a:rPr lang="zh-CN" altLang="en-US" sz="28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综合演练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440170" y="1765935"/>
            <a:ext cx="79819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>
                <a:solidFill>
                  <a:srgbClr val="FF0000"/>
                </a:solidFill>
              </a:rPr>
              <a:t>B</a:t>
            </a:r>
            <a:endParaRPr lang="en-US" altLang="zh-CN" sz="40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29" name="标题 1"/>
          <p:cNvSpPr>
            <a:spLocks noGrp="1"/>
          </p:cNvSpPr>
          <p:nvPr>
            <p:ph type="title"/>
          </p:nvPr>
        </p:nvSpPr>
        <p:spPr>
          <a:xfrm>
            <a:off x="1283335" y="1481455"/>
            <a:ext cx="4243705" cy="830580"/>
          </a:xfrm>
          <a:solidFill>
            <a:schemeClr val="bg1"/>
          </a:solidFill>
        </p:spPr>
        <p:txBody>
          <a:bodyPr anchor="ctr"/>
          <a:lstStyle/>
          <a:p>
            <a:pPr algn="l"/>
            <a:r>
              <a:rPr lang="zh-CN" altLang="en-US" b="0">
                <a:latin typeface="黑体" panose="02010609060101010101" pitchFamily="2" charset="-122"/>
                <a:ea typeface="黑体" panose="02010609060101010101" pitchFamily="2" charset="-122"/>
              </a:rPr>
              <a:t>总结：</a:t>
            </a:r>
            <a:endParaRPr lang="zh-CN" altLang="en-US" sz="2400" b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63295" y="3032125"/>
            <a:ext cx="6581775" cy="1920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                 </a:t>
            </a:r>
            <a:r>
              <a:rPr lang="zh-CN" altLang="en-US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构成和原理</a:t>
            </a:r>
            <a:endParaRPr lang="zh-CN" altLang="en-US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  <a:p>
            <a:r>
              <a:rPr lang="zh-CN" altLang="en-US">
                <a:solidFill>
                  <a:srgbClr val="0000FF"/>
                </a:solidFill>
              </a:rPr>
              <a:t>原电池</a:t>
            </a:r>
            <a:r>
              <a:rPr lang="zh-CN" altLang="en-US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        </a:t>
            </a:r>
            <a:endParaRPr lang="zh-CN" altLang="en-US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  <a:p>
            <a:r>
              <a:rPr lang="zh-CN" altLang="en-US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          </a:t>
            </a:r>
            <a:endParaRPr lang="zh-CN" altLang="en-US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  <a:p>
            <a:r>
              <a:rPr lang="zh-CN" altLang="en-US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         </a:t>
            </a:r>
            <a:r>
              <a:rPr lang="en-US" altLang="zh-CN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cs typeface="+mn-ea"/>
                <a:sym typeface="+mn-ea"/>
              </a:rPr>
              <a:t>电极反应式的书写  </a:t>
            </a:r>
            <a:endParaRPr lang="zh-CN" altLang="en-US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  <a:cs typeface="+mn-ea"/>
              <a:sym typeface="+mn-ea"/>
            </a:endParaRPr>
          </a:p>
          <a:p>
            <a:r>
              <a:rPr lang="zh-CN" altLang="en-US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cs typeface="+mn-ea"/>
                <a:sym typeface="+mn-ea"/>
              </a:rPr>
              <a:t>                           </a:t>
            </a:r>
            <a:endParaRPr lang="zh-CN" altLang="en-US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  <a:cs typeface="+mn-ea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368425" y="2924810"/>
            <a:ext cx="1065530" cy="15544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96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｛</a:t>
            </a:r>
            <a:endParaRPr lang="zh-CN" altLang="en-US" sz="960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002530" y="4113530"/>
            <a:ext cx="154305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>
                <a:solidFill>
                  <a:schemeClr val="tx1"/>
                </a:solidFill>
                <a:latin typeface="楷体" panose="02010609060101010101" pitchFamily="1" charset="-122"/>
                <a:ea typeface="楷体" panose="02010609060101010101" pitchFamily="1" charset="-122"/>
                <a:cs typeface="+mn-ea"/>
              </a:rPr>
              <a:t>两注意</a:t>
            </a:r>
            <a:endParaRPr lang="zh-CN" altLang="en-US" sz="2400">
              <a:solidFill>
                <a:schemeClr val="tx1"/>
              </a:solidFill>
              <a:latin typeface="楷体" panose="02010609060101010101" pitchFamily="1" charset="-122"/>
              <a:ea typeface="楷体" panose="02010609060101010101" pitchFamily="1" charset="-122"/>
              <a:cs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930775" y="3699510"/>
            <a:ext cx="154305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>
                <a:solidFill>
                  <a:schemeClr val="tx1"/>
                </a:solidFill>
                <a:latin typeface="楷体" panose="02010609060101010101" pitchFamily="1" charset="-122"/>
                <a:ea typeface="楷体" panose="02010609060101010101" pitchFamily="1" charset="-122"/>
                <a:cs typeface="+mn-ea"/>
              </a:rPr>
              <a:t>两步骤</a:t>
            </a:r>
            <a:endParaRPr lang="zh-CN" altLang="en-US" sz="2400">
              <a:solidFill>
                <a:schemeClr val="tx1"/>
              </a:solidFill>
              <a:latin typeface="楷体" panose="02010609060101010101" pitchFamily="1" charset="-122"/>
              <a:ea typeface="楷体" panose="02010609060101010101" pitchFamily="1" charset="-122"/>
              <a:cs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986655" y="4570730"/>
            <a:ext cx="154305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>
                <a:solidFill>
                  <a:schemeClr val="tx1"/>
                </a:solidFill>
                <a:latin typeface="楷体" panose="02010609060101010101" pitchFamily="1" charset="-122"/>
                <a:ea typeface="楷体" panose="02010609060101010101" pitchFamily="1" charset="-122"/>
                <a:cs typeface="+mn-ea"/>
              </a:rPr>
              <a:t>两技巧</a:t>
            </a:r>
            <a:endParaRPr lang="zh-CN" altLang="en-US" sz="2400">
              <a:solidFill>
                <a:schemeClr val="tx1"/>
              </a:solidFill>
              <a:latin typeface="楷体" panose="02010609060101010101" pitchFamily="1" charset="-122"/>
              <a:ea typeface="楷体" panose="02010609060101010101" pitchFamily="1" charset="-122"/>
              <a:cs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201160" y="3625850"/>
            <a:ext cx="1000760" cy="14325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88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｛</a:t>
            </a:r>
            <a:endParaRPr lang="zh-CN" altLang="en-US" sz="880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411855" y="2549525"/>
            <a:ext cx="1092200" cy="14325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88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｛</a:t>
            </a:r>
            <a:endParaRPr lang="zh-CN" altLang="en-US" sz="880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504055" y="3272155"/>
            <a:ext cx="140208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003366"/>
                </a:solidFill>
              </a14:hiddenFill>
            </a:ext>
          </a:extLst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>
                <a:solidFill>
                  <a:schemeClr val="tx1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移动方向</a:t>
            </a:r>
            <a:endParaRPr lang="zh-CN" alt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tx1"/>
              </a:solidFill>
              <a:effectLst/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594860" y="2574925"/>
            <a:ext cx="140208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003366"/>
                </a:solidFill>
              </a14:hiddenFill>
            </a:ext>
          </a:extLst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>
                <a:solidFill>
                  <a:schemeClr val="tx1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电极判断</a:t>
            </a:r>
            <a:endParaRPr lang="zh-CN" alt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tx1"/>
              </a:solidFill>
              <a:effectLst/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2" grpId="0"/>
      <p:bldP spid="6" grpId="0"/>
      <p:bldP spid="5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470025" y="4639945"/>
            <a:ext cx="5864860" cy="11887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indent="0"/>
            <a:endParaRPr lang="zh-CN" altLang="en-US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  <a:p>
            <a:pPr lvl="0" indent="0"/>
            <a:r>
              <a:rPr lang="en-US" altLang="zh-CN">
                <a:solidFill>
                  <a:schemeClr val="tx1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C</a:t>
            </a:r>
            <a:r>
              <a:rPr lang="en-US" altLang="zh-CN" baseline="-25000">
                <a:solidFill>
                  <a:schemeClr val="tx1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x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H</a:t>
            </a:r>
            <a:r>
              <a:rPr lang="en-US" altLang="zh-CN" baseline="-25000">
                <a:solidFill>
                  <a:schemeClr val="tx1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y</a:t>
            </a:r>
            <a:r>
              <a:rPr lang="zh-CN" altLang="en-US">
                <a:solidFill>
                  <a:schemeClr val="tx1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：</a:t>
            </a:r>
            <a:r>
              <a:rPr lang="zh-CN" altLang="en-US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    </a:t>
            </a:r>
            <a:endParaRPr lang="zh-CN" altLang="en-US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  <a:p>
            <a:pPr lvl="0" indent="0"/>
            <a:r>
              <a:rPr lang="en-US" altLang="zh-CN">
                <a:solidFill>
                  <a:schemeClr val="tx1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CxH</a:t>
            </a:r>
            <a:r>
              <a:rPr lang="en-US" altLang="zh-CN" baseline="-25000">
                <a:solidFill>
                  <a:schemeClr val="tx1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y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.zH</a:t>
            </a:r>
            <a:r>
              <a:rPr lang="en-US" altLang="zh-CN" baseline="-25000">
                <a:solidFill>
                  <a:schemeClr val="tx1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2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O</a:t>
            </a:r>
            <a:r>
              <a:rPr lang="zh-CN" altLang="en-US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：</a:t>
            </a:r>
            <a:endParaRPr lang="en-US" altLang="zh-CN" baseline="30000">
              <a:solidFill>
                <a:srgbClr val="FF0000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5955" y="689610"/>
            <a:ext cx="7155180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800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Wingdings" panose="05000000000000000000" charset="0"/>
              </a:rPr>
              <a:t>技巧二：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  <a:hlinkClick r:id="rId2" action="ppaction://hlinksldjump"/>
              </a:rPr>
              <a:t>燃料电池</a:t>
            </a:r>
            <a:r>
              <a:rPr lang="en-US" altLang="zh-CN" sz="2800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  <a:hlinkClick r:id="rId2" action="ppaction://hlinksldjump"/>
              </a:rPr>
              <a:t>“0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  <a:hlinkClick r:id="rId2" action="ppaction://hlinksldjump"/>
              </a:rPr>
              <a:t>价法</a:t>
            </a:r>
            <a:r>
              <a:rPr lang="en-US" altLang="zh-CN" sz="2800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  <a:hlinkClick r:id="rId2" action="ppaction://hlinksldjump"/>
              </a:rPr>
              <a:t>”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分析转移电子数</a:t>
            </a:r>
            <a:endParaRPr lang="zh-CN" altLang="en-US" sz="2800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36675" y="1612900"/>
            <a:ext cx="150622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CH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4</a:t>
            </a:r>
            <a:r>
              <a:rPr lang="zh-CN" altLang="en-US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：</a:t>
            </a:r>
            <a:endParaRPr lang="zh-CN" altLang="en-US">
              <a:solidFill>
                <a:srgbClr val="000000"/>
              </a:solidFill>
              <a:latin typeface="Times New Roman" panose="02020603050405020304" pitchFamily="2" charset="0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138680" y="1612900"/>
            <a:ext cx="1195705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失去</a:t>
            </a:r>
            <a:r>
              <a:rPr lang="en-US" altLang="zh-CN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8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e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- </a:t>
            </a:r>
            <a:endParaRPr lang="en-US" altLang="zh-CN" baseline="30000">
              <a:solidFill>
                <a:srgbClr val="0000FF"/>
              </a:solidFill>
              <a:latin typeface="Times New Roman" panose="02020603050405020304" pitchFamily="2" charset="0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729990" y="1612900"/>
            <a:ext cx="150622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     C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3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H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8</a:t>
            </a:r>
            <a:r>
              <a:rPr lang="zh-CN" altLang="en-US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：</a:t>
            </a:r>
            <a:endParaRPr lang="zh-CN" altLang="en-US">
              <a:solidFill>
                <a:srgbClr val="000000"/>
              </a:solidFill>
              <a:latin typeface="Times New Roman" panose="02020603050405020304" pitchFamily="2" charset="0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358390" y="2430780"/>
            <a:ext cx="1829435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(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CH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.H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O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)</a:t>
            </a:r>
            <a:r>
              <a:rPr lang="zh-CN" altLang="en-US">
                <a:solidFill>
                  <a:srgbClr val="00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：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147185" y="2410460"/>
            <a:ext cx="1195705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失去</a:t>
            </a:r>
            <a:r>
              <a:rPr lang="en-US" altLang="zh-CN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6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e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-</a:t>
            </a:r>
            <a:r>
              <a:rPr lang="en-US" altLang="zh-CN" baseline="30000">
                <a:solidFill>
                  <a:srgbClr val="FF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 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147185" y="4064635"/>
            <a:ext cx="1348105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失去</a:t>
            </a:r>
            <a:r>
              <a:rPr lang="en-US" altLang="zh-CN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12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e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- </a:t>
            </a:r>
            <a:endParaRPr lang="en-US" altLang="zh-CN" baseline="30000">
              <a:solidFill>
                <a:srgbClr val="0000FF"/>
              </a:solidFill>
              <a:latin typeface="Times New Roman" panose="02020603050405020304" pitchFamily="2" charset="0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830445" y="1612900"/>
            <a:ext cx="1348105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失去</a:t>
            </a:r>
            <a:r>
              <a:rPr lang="en-US" altLang="zh-CN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20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e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- </a:t>
            </a:r>
            <a:endParaRPr lang="en-US" altLang="zh-CN" baseline="30000">
              <a:solidFill>
                <a:srgbClr val="0000FF"/>
              </a:solidFill>
              <a:latin typeface="Times New Roman" panose="02020603050405020304" pitchFamily="2" charset="0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208780" y="1305560"/>
            <a:ext cx="85598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003366"/>
                </a:solidFill>
              </a:rPr>
              <a:t>0  0</a:t>
            </a:r>
            <a:endParaRPr lang="en-US" altLang="zh-CN">
              <a:solidFill>
                <a:srgbClr val="003366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513965" y="2070100"/>
            <a:ext cx="85598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003366"/>
                </a:solidFill>
              </a:rPr>
              <a:t>0  0</a:t>
            </a:r>
            <a:endParaRPr lang="en-US" altLang="zh-CN">
              <a:solidFill>
                <a:srgbClr val="003366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377315" y="1344295"/>
            <a:ext cx="85598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003366"/>
                </a:solidFill>
              </a:rPr>
              <a:t>0 0</a:t>
            </a:r>
            <a:endParaRPr lang="en-US" altLang="zh-CN">
              <a:solidFill>
                <a:srgbClr val="003366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326515" y="2410460"/>
            <a:ext cx="925830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CH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4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O</a:t>
            </a:r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1474470" y="4073525"/>
            <a:ext cx="1245235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C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2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H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5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OH</a:t>
            </a:r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2557145" y="4064635"/>
            <a:ext cx="1928495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(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C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H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4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.H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O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)</a:t>
            </a:r>
            <a:r>
              <a:rPr lang="zh-CN" altLang="en-US">
                <a:solidFill>
                  <a:srgbClr val="00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：</a:t>
            </a:r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176270" y="4998720"/>
            <a:ext cx="2073910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indent="0"/>
            <a:r>
              <a:rPr lang="zh-CN" altLang="en-US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失去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(4x+y)e</a:t>
            </a:r>
            <a:r>
              <a:rPr lang="en-US" altLang="zh-CN" baseline="30000">
                <a:solidFill>
                  <a:srgbClr val="FF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-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 </a:t>
            </a:r>
            <a:r>
              <a:rPr lang="en-US" altLang="zh-CN" baseline="30000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  </a:t>
            </a:r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3178810" y="5364480"/>
            <a:ext cx="1925320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indent="0"/>
            <a:r>
              <a:rPr lang="zh-CN" altLang="en-US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失去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(4x+y)e</a:t>
            </a:r>
            <a:r>
              <a:rPr lang="en-US" altLang="zh-CN" baseline="30000">
                <a:solidFill>
                  <a:srgbClr val="FF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-</a:t>
            </a:r>
            <a:r>
              <a:rPr lang="en-US" altLang="zh-CN" baseline="30000">
                <a:solidFill>
                  <a:srgbClr val="FF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 </a:t>
            </a:r>
            <a:endParaRPr lang="zh-CN" altLang="en-US"/>
          </a:p>
        </p:txBody>
      </p:sp>
      <p:sp>
        <p:nvSpPr>
          <p:cNvPr id="2" name="右弧形箭头 1">
            <a:hlinkClick r:id="rId2" action="ppaction://hlinksldjump"/>
          </p:cNvPr>
          <p:cNvSpPr/>
          <p:nvPr/>
        </p:nvSpPr>
        <p:spPr>
          <a:xfrm>
            <a:off x="6826250" y="5353685"/>
            <a:ext cx="1395730" cy="94361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40740" y="2968625"/>
            <a:ext cx="1101090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b="1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Wingdings" panose="05000000000000000000" charset="0"/>
              </a:rPr>
              <a:t>练习：</a:t>
            </a:r>
            <a:endParaRPr lang="zh-CN" altLang="en-US" b="1">
              <a:solidFill>
                <a:srgbClr val="0000FF"/>
              </a:solidFill>
              <a:latin typeface="楷体" panose="02010609060101010101" pitchFamily="1" charset="-122"/>
              <a:ea typeface="楷体" panose="02010609060101010101" pitchFamily="1" charset="-122"/>
              <a:sym typeface="Wingdings" panose="05000000000000000000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678940" y="3246755"/>
            <a:ext cx="116332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C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2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H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6</a:t>
            </a:r>
            <a:r>
              <a:rPr lang="zh-CN" altLang="en-US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：</a:t>
            </a:r>
            <a:endParaRPr lang="zh-CN" altLang="en-US">
              <a:solidFill>
                <a:srgbClr val="000000"/>
              </a:solidFill>
              <a:latin typeface="Times New Roman" panose="02020603050405020304" pitchFamily="2" charset="0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557270" y="3246755"/>
            <a:ext cx="1348105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失去</a:t>
            </a:r>
            <a:r>
              <a:rPr lang="en-US" altLang="zh-CN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14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e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- </a:t>
            </a:r>
            <a:endParaRPr lang="en-US" altLang="zh-CN" baseline="30000">
              <a:solidFill>
                <a:srgbClr val="0000FF"/>
              </a:solidFill>
              <a:latin typeface="Times New Roman" panose="02020603050405020304" pitchFamily="2" charset="0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590675" y="3660775"/>
            <a:ext cx="116332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C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4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H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10</a:t>
            </a:r>
            <a:r>
              <a:rPr lang="zh-CN" altLang="en-US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：</a:t>
            </a:r>
            <a:endParaRPr lang="zh-CN" altLang="en-US">
              <a:solidFill>
                <a:srgbClr val="000000"/>
              </a:solidFill>
              <a:latin typeface="Times New Roman" panose="02020603050405020304" pitchFamily="2" charset="0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601085" y="3703955"/>
            <a:ext cx="1348105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失去</a:t>
            </a:r>
            <a:r>
              <a:rPr lang="en-US" altLang="zh-CN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26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e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- </a:t>
            </a:r>
            <a:endParaRPr lang="en-US" altLang="zh-CN" baseline="30000">
              <a:solidFill>
                <a:srgbClr val="0000FF"/>
              </a:solidFill>
              <a:latin typeface="Times New Roman" panose="02020603050405020304" pitchFamily="2" charset="0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386205" y="4487545"/>
            <a:ext cx="1223010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C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6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H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12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O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6</a:t>
            </a:r>
            <a:endParaRPr lang="en-US" altLang="zh-CN" baseline="-25000">
              <a:solidFill>
                <a:srgbClr val="000000"/>
              </a:solidFill>
              <a:latin typeface="Times New Roman" panose="02020603050405020304" pitchFamily="2" charset="0"/>
              <a:ea typeface="楷体" panose="02010609060101010101" pitchFamily="1" charset="-122"/>
              <a:sym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468880" y="4478655"/>
            <a:ext cx="1761490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(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C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6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.6H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O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)</a:t>
            </a:r>
            <a:r>
              <a:rPr lang="zh-CN" altLang="en-US">
                <a:solidFill>
                  <a:srgbClr val="000000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：</a:t>
            </a:r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4058920" y="4478655"/>
            <a:ext cx="1348105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失去</a:t>
            </a:r>
            <a:r>
              <a:rPr lang="en-US" altLang="zh-CN">
                <a:solidFill>
                  <a:srgbClr val="0000FF"/>
                </a:solidFill>
                <a:latin typeface="楷体" panose="02010609060101010101" pitchFamily="1" charset="-122"/>
                <a:ea typeface="楷体" panose="02010609060101010101" pitchFamily="1" charset="-122"/>
                <a:sym typeface="+mn-ea"/>
              </a:rPr>
              <a:t>24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e</a:t>
            </a:r>
            <a:r>
              <a:rPr lang="en-US" altLang="zh-CN" baseline="30000">
                <a:solidFill>
                  <a:srgbClr val="0000FF"/>
                </a:solidFill>
                <a:latin typeface="Times New Roman" panose="02020603050405020304" pitchFamily="2" charset="0"/>
                <a:ea typeface="楷体" panose="02010609060101010101" pitchFamily="1" charset="-122"/>
                <a:sym typeface="+mn-ea"/>
              </a:rPr>
              <a:t>- </a:t>
            </a:r>
            <a:endParaRPr lang="en-US" altLang="zh-CN" baseline="30000">
              <a:solidFill>
                <a:srgbClr val="0000FF"/>
              </a:solidFill>
              <a:latin typeface="Times New Roman" panose="02020603050405020304" pitchFamily="2" charset="0"/>
              <a:ea typeface="楷体" panose="02010609060101010101" pitchFamily="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0" grpId="0"/>
      <p:bldP spid="26" grpId="0"/>
      <p:bldP spid="19" grpId="0"/>
      <p:bldP spid="28" grpId="0"/>
      <p:bldP spid="4" grpId="0"/>
      <p:bldP spid="25" grpId="0"/>
      <p:bldP spid="27" grpId="0"/>
      <p:bldP spid="12" grpId="0"/>
      <p:bldP spid="30" grpId="0"/>
      <p:bldP spid="23" grpId="0"/>
      <p:bldP spid="24" grpId="0"/>
      <p:bldP spid="21" grpId="0"/>
      <p:bldP spid="29" grpId="0"/>
      <p:bldP spid="17" grpId="0"/>
      <p:bldP spid="7" grpId="0"/>
      <p:bldP spid="15" grpId="0"/>
      <p:bldP spid="13" grpId="0"/>
      <p:bldP spid="10" grpId="0"/>
      <p:bldP spid="16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3" name="矩形 29697"/>
          <p:cNvSpPr/>
          <p:nvPr/>
        </p:nvSpPr>
        <p:spPr>
          <a:xfrm>
            <a:off x="2124075" y="2387600"/>
            <a:ext cx="5472113" cy="118586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6000" b="1">
                <a:ln w="28575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3366"/>
                </a:solidFill>
                <a:latin typeface="楷体" panose="02010609060101010101" pitchFamily="1" charset="-122"/>
                <a:ea typeface="楷体" panose="02010609060101010101" pitchFamily="1" charset="-122"/>
              </a:rPr>
              <a:t>谢谢大家！</a:t>
            </a:r>
            <a:endParaRPr lang="zh-CN" altLang="en-US" sz="6000" b="1">
              <a:ln w="2857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3366"/>
              </a:solidFill>
              <a:latin typeface="楷体" panose="02010609060101010101" pitchFamily="1" charset="-122"/>
              <a:ea typeface="楷体" panose="02010609060101010101" pitchFamily="1" charset="-122"/>
            </a:endParaRP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夕阳风光[红]_2">
  <a:themeElements>
    <a:clrScheme name="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CB999A"/>
      </a:accent1>
      <a:accent2>
        <a:srgbClr val="4FB0E1"/>
      </a:accent2>
      <a:accent3>
        <a:srgbClr val="FFFFFF"/>
      </a:accent3>
      <a:accent4>
        <a:srgbClr val="000000"/>
      </a:accent4>
      <a:accent5>
        <a:srgbClr val="E1CACA"/>
      </a:accent5>
      <a:accent6>
        <a:srgbClr val="469DCA"/>
      </a:accent6>
      <a:hlink>
        <a:srgbClr val="1A72D2"/>
      </a:hlink>
      <a:folHlink>
        <a:srgbClr val="AAC856"/>
      </a:folHlink>
    </a:clrScheme>
    <a:fontScheme name="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solidFill>
          <a:srgbClr val="003366"/>
        </a:solidFill>
      </a:spPr>
      <a:bodyPr wrap="square" rtlCol="0">
        <a:spAutoFit/>
      </a:bodyPr>
      <a:lstStyle>
        <a:defPPr algn="ctr">
          <a:defRPr lang="zh-CN" altLang="en-US" sz="4400" b="1">
            <a:ln w="22225">
              <a:solidFill>
                <a:schemeClr val="accent2"/>
              </a:solidFill>
              <a:prstDash val="solid"/>
            </a:ln>
            <a:solidFill>
              <a:schemeClr val="accent2">
                <a:lumMod val="40000"/>
                <a:lumOff val="60000"/>
              </a:schemeClr>
            </a:solidFill>
            <a:effectLst/>
            <a:latin typeface="楷体" panose="02010609060101010101" pitchFamily="1" charset="-122"/>
            <a:ea typeface="楷体" panose="02010609060101010101" pitchFamily="1" charset="-122"/>
          </a:defRPr>
        </a:defPPr>
      </a:lstStyle>
    </a:txDef>
  </a:objectDefaults>
  <a:extraClrSchemeLst>
    <a:extraClrScheme>
      <a:clrScheme name="">
        <a:dk1>
          <a:srgbClr val="000000"/>
        </a:dk1>
        <a:lt1>
          <a:srgbClr val="FFFFFF"/>
        </a:lt1>
        <a:dk2>
          <a:srgbClr val="220D8D"/>
        </a:dk2>
        <a:lt2>
          <a:srgbClr val="C0C0C0"/>
        </a:lt2>
        <a:accent1>
          <a:srgbClr val="E18744"/>
        </a:accent1>
        <a:accent2>
          <a:srgbClr val="4FB0E1"/>
        </a:accent2>
        <a:accent3>
          <a:srgbClr val="FFFFFF"/>
        </a:accent3>
        <a:accent4>
          <a:srgbClr val="000000"/>
        </a:accent4>
        <a:accent5>
          <a:srgbClr val="EDC3B0"/>
        </a:accent5>
        <a:accent6>
          <a:srgbClr val="469DCA"/>
        </a:accent6>
        <a:hlink>
          <a:srgbClr val="1A72D2"/>
        </a:hlink>
        <a:folHlink>
          <a:srgbClr val="AAC85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CB999A"/>
        </a:accent1>
        <a:accent2>
          <a:srgbClr val="4FB0E1"/>
        </a:accent2>
        <a:accent3>
          <a:srgbClr val="FFFFFF"/>
        </a:accent3>
        <a:accent4>
          <a:srgbClr val="000000"/>
        </a:accent4>
        <a:accent5>
          <a:srgbClr val="E1CACA"/>
        </a:accent5>
        <a:accent6>
          <a:srgbClr val="469DCA"/>
        </a:accent6>
        <a:hlink>
          <a:srgbClr val="1A72D2"/>
        </a:hlink>
        <a:folHlink>
          <a:srgbClr val="AAC85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865DE3"/>
        </a:accent1>
        <a:accent2>
          <a:srgbClr val="4FB0E1"/>
        </a:accent2>
        <a:accent3>
          <a:srgbClr val="FFFFFF"/>
        </a:accent3>
        <a:accent4>
          <a:srgbClr val="000000"/>
        </a:accent4>
        <a:accent5>
          <a:srgbClr val="C3B6EE"/>
        </a:accent5>
        <a:accent6>
          <a:srgbClr val="469DCA"/>
        </a:accent6>
        <a:hlink>
          <a:srgbClr val="1A72D2"/>
        </a:hlink>
        <a:folHlink>
          <a:srgbClr val="AAC85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160</Paragraphs>
  <Slides>18</Slides>
  <Notes>4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baseType="lpstr" size="29">
      <vt:lpstr>Arial</vt:lpstr>
      <vt:lpstr>宋体</vt:lpstr>
      <vt:lpstr>Wingdings</vt:lpstr>
      <vt:lpstr>Calibri Light</vt:lpstr>
      <vt:lpstr>Calibri</vt:lpstr>
      <vt:lpstr>楷体</vt:lpstr>
      <vt:lpstr>华文行楷</vt:lpstr>
      <vt:lpstr>黑体</vt:lpstr>
      <vt:lpstr>Times New Roman</vt:lpstr>
      <vt:lpstr>楷体_GB2312</vt:lpstr>
      <vt:lpstr>夕阳风光[红]_2</vt:lpstr>
      <vt:lpstr>PowerPoint Presentation</vt:lpstr>
      <vt:lpstr>PowerPoint Presentation</vt:lpstr>
      <vt:lpstr>PowerPoint Presentation</vt:lpstr>
      <vt:lpstr>请分析每个选项的考点了什么？</vt:lpstr>
      <vt:lpstr>一、原电池的构成条件和工作原理</vt:lpstr>
      <vt:lpstr>一、原电池的构成条件和工作原理</vt:lpstr>
      <vt:lpstr>PowerPoint Presentation</vt:lpstr>
      <vt:lpstr>【基础检测】</vt:lpstr>
      <vt:lpstr>二、电极反应式的书写</vt:lpstr>
      <vt:lpstr>二、电极反应式的书写</vt:lpstr>
      <vt:lpstr>二、电极反应式的书写</vt:lpstr>
      <vt:lpstr>二、电极反应式的书写</vt:lpstr>
      <vt:lpstr>PowerPoint Presentation</vt:lpstr>
      <vt:lpstr>PowerPoint Presentation</vt:lpstr>
      <vt:lpstr>PowerPoint Presentation</vt:lpstr>
      <vt:lpstr>总结：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2022-04-29T21:17:06.497</cp:lastPrinted>
  <dcterms:created xsi:type="dcterms:W3CDTF">2022-04-29T21:17:06Z</dcterms:created>
  <dcterms:modified xsi:type="dcterms:W3CDTF">2022-04-29T13:17:06Z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