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EADAF86-7581-B4B4-F863-5FC05970B6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29F5C4E-6A3E-7994-02C0-C99101B354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BBF7A1C-8918-279B-6347-0560DAB38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79F8-8C1D-4F61-9D3C-3D7500D02F85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57121CF-6EA7-6D5F-98FC-9586BBCB8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9F0AA7F-ECFC-26A3-1EF1-1253E1CE2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85BA-CD90-4EA7-A1EC-832C09050D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466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267A8E-5CB2-D5D3-EDD8-DECBF16EF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6863601-5A2A-3D74-1F54-C22D063C22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61CA933-1E2C-ABD3-539A-227451669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79F8-8C1D-4F61-9D3C-3D7500D02F85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00CF7B8-D039-E7BE-3863-B23CE5679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920EED4-0CEE-8038-25AB-7B3204979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85BA-CD90-4EA7-A1EC-832C09050D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4818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56CF46-BDF8-37E7-C125-A6A1D0E71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2D76459-1F39-D366-1473-72CD97B631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49D74AC-5AAF-2EFA-CA7F-94744DB64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79F8-8C1D-4F61-9D3C-3D7500D02F85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4F0E3A9-7FB3-DE19-F694-3F7F00845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D332495-677C-E798-01AD-6D6C043C5B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85BA-CD90-4EA7-A1EC-832C09050D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5656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E2AB569-6B14-C657-4BC0-D17152AE2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4418F42-DDD6-205D-09BC-AF54B9496B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6C35A8D-72F5-4B93-09B7-281A5D3C2A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CAA4E77-5F53-5882-D0CD-166364A87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79F8-8C1D-4F61-9D3C-3D7500D02F85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CB11FFE-285A-0A16-0792-7ACA6A911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9CB4E70-7967-6F59-189B-6896EF832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85BA-CD90-4EA7-A1EC-832C09050D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855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2C1B5C7-31C6-4FDD-2AAA-D4AD2C5F7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5D2EA09-AB5B-0C5F-CA79-7296DE95E6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474CA69-135D-E794-1E28-E8E307AD4E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B4100A81-7702-D009-46EF-94353249E1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C2953D57-0808-7385-5733-C2885B884A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FAFE278-60F1-DF5F-F080-05DAE2D73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79F8-8C1D-4F61-9D3C-3D7500D02F85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7DB8530-8868-8ED9-372E-FBC52129B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882A7075-5FB7-215C-4353-092C7103D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85BA-CD90-4EA7-A1EC-832C09050D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949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B7C230-FC9E-D162-2DFB-ADAEEAB4C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B1F1695-F644-A643-14DB-3FF2642E0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79F8-8C1D-4F61-9D3C-3D7500D02F85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CFF8B1C-6721-50C7-0009-D2CC0F931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FA8B83C-F556-896B-D479-3FCC69811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85BA-CD90-4EA7-A1EC-832C09050D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875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E43EAC8-EDC0-1498-E5FE-2AA44EE1C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79F8-8C1D-4F61-9D3C-3D7500D02F85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F28FFC3-B6EB-206B-6F4D-08E4E6525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F34FA00-E9F0-1C16-36FE-1594F3845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85BA-CD90-4EA7-A1EC-832C09050D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7728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701C881-FE24-7C94-FEB0-5D4C8B9583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D8363F5-E879-CAC3-DA26-CE82F837A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F2AC974-5058-FC61-2168-6BBB3A1175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F7D0BF7-43E9-1B0C-CCA3-EFC2FA5A9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79F8-8C1D-4F61-9D3C-3D7500D02F85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7F896F6-562D-6ABB-4953-831903DA9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507363C-E3EF-F02A-1E62-707F0F815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85BA-CD90-4EA7-A1EC-832C09050D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806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9A590B4-6473-6ECA-A166-DD337637E8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5E70264-EB76-9759-9994-1FFE7D0B27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C3452A8-1E34-421B-8B88-D417FE5974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3763B94-A2C3-FA2F-7CFD-B97714A11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79F8-8C1D-4F61-9D3C-3D7500D02F85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2BFB200-748A-8F2E-6BAA-FC6715EBA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9485423-6DF4-7BDF-A79C-FED51DAED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85BA-CD90-4EA7-A1EC-832C09050D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808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78EA0E-0267-3060-F714-C0451F912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BEA4323-F65E-475A-FA0C-852BBDF8F8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4AE987A-DE57-24B3-4E98-BEC0118A2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79F8-8C1D-4F61-9D3C-3D7500D02F85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D9B6A44-1A2E-1F74-9E7E-2EA1432D0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3D77AC2-29E9-547F-690D-8599631C2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85BA-CD90-4EA7-A1EC-832C09050D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948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C6EEE795-01C8-14AD-7240-745C7450FA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BB39ECB-C13A-55E1-27AA-4B4DC4ADD9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9085278-F4A5-F6A9-58FC-F18EADC44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C79F8-8C1D-4F61-9D3C-3D7500D02F85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0207CF6-C7ED-36E6-A478-5214739EC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BC0B69B-17A1-F306-D1E5-7D1C4DA14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A85BA-CD90-4EA7-A1EC-832C09050D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6985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CBABF629-F7C5-A1BB-C6C5-4EAA9451A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50DF033-37E3-B6FB-0F17-0889D77321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EA155EB-FD32-AB39-72AE-38EA640133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C79F8-8C1D-4F61-9D3C-3D7500D02F85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7B28F00-9037-52CE-5495-6ED162313F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62937B6-0A3F-576C-8D42-068539F394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DA85BA-CD90-4EA7-A1EC-832C09050D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98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69193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	A strong earthquake of magnitude 6.5 shook southeastern Taiwan on Saturday but there were no immediate reports of damage and no power outages.</a:t>
            </a:r>
          </a:p>
          <a:p>
            <a:r>
              <a:rPr lang="en-US" altLang="zh-CN" sz="3200" b="1" dirty="0"/>
              <a:t>	The quake had ___1___ depth of 7.3 km (4.5 miles) with its </a:t>
            </a:r>
            <a:r>
              <a:rPr lang="en-US" altLang="zh-CN" sz="3200" b="1" dirty="0" err="1"/>
              <a:t>epicentre</a:t>
            </a:r>
            <a:r>
              <a:rPr lang="en-US" altLang="zh-CN" sz="3200" b="1" dirty="0"/>
              <a:t> in Taitung county, a sparsely populated part of the island, the Taiwan weather bureau said.</a:t>
            </a:r>
          </a:p>
          <a:p>
            <a:r>
              <a:rPr lang="en-US" altLang="zh-CN" sz="3200" b="1" dirty="0"/>
              <a:t>	Taitung county commissioner April Yao wrote on her Facebook page the quake was "___2___      (extreme) strong", while the official Central News Agency showed a picture of bottles       ___3___     had been shaken off their shelves in a Taitung shop.</a:t>
            </a:r>
            <a:endParaRPr lang="zh-CN" altLang="en-US" sz="3200" b="1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4533901" y="1672560"/>
            <a:ext cx="66674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a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7308732-9721-458C-851D-762E02D24DA6}"/>
              </a:ext>
            </a:extLst>
          </p:cNvPr>
          <p:cNvSpPr txBox="1"/>
          <p:nvPr/>
        </p:nvSpPr>
        <p:spPr>
          <a:xfrm>
            <a:off x="1628776" y="4539110"/>
            <a:ext cx="30479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t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hat/which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0BDEEC4-65EA-E9EB-88D1-62D47EE0C992}"/>
              </a:ext>
            </a:extLst>
          </p:cNvPr>
          <p:cNvSpPr txBox="1"/>
          <p:nvPr/>
        </p:nvSpPr>
        <p:spPr>
          <a:xfrm>
            <a:off x="5962650" y="3590925"/>
            <a:ext cx="24193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extremely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11207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50143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	Taiwan's fire department said not any reports of damage        ___4___                (receive) yet.</a:t>
            </a:r>
          </a:p>
          <a:p>
            <a:r>
              <a:rPr lang="en-US" altLang="zh-CN" sz="3200" b="1" dirty="0"/>
              <a:t>	State-run utility </a:t>
            </a:r>
            <a:r>
              <a:rPr lang="en-US" altLang="zh-CN" sz="3200" b="1" dirty="0" err="1"/>
              <a:t>Taipower</a:t>
            </a:r>
            <a:r>
              <a:rPr lang="en-US" altLang="zh-CN" sz="3200" b="1" dirty="0"/>
              <a:t> said there was no ___5___ (interrupt) to electricity supply on Taiwan's east coast.</a:t>
            </a:r>
          </a:p>
          <a:p>
            <a:r>
              <a:rPr lang="en-US" altLang="zh-CN" sz="3200" b="1" dirty="0"/>
              <a:t>	The quake could be felt across Taiwan, the weather bureau said.    ___6___   (building) shook briefly in the capital Taipei.</a:t>
            </a:r>
            <a:endParaRPr lang="zh-CN" altLang="en-US" sz="3200" b="1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9296402" y="1086177"/>
            <a:ext cx="28955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interruption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0BDEEC4-65EA-E9EB-88D1-62D47EE0C992}"/>
              </a:ext>
            </a:extLst>
          </p:cNvPr>
          <p:cNvSpPr txBox="1"/>
          <p:nvPr/>
        </p:nvSpPr>
        <p:spPr>
          <a:xfrm>
            <a:off x="1819275" y="617636"/>
            <a:ext cx="42767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had been received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7895B79-ADFA-FA06-BF49-01B883926657}"/>
              </a:ext>
            </a:extLst>
          </p:cNvPr>
          <p:cNvSpPr txBox="1"/>
          <p:nvPr/>
        </p:nvSpPr>
        <p:spPr>
          <a:xfrm>
            <a:off x="2536032" y="2585233"/>
            <a:ext cx="23002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Buildings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6355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09550" y="382012"/>
            <a:ext cx="1163955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	The science parks in the  ___7___    (south) cities of Tainan and Kaohsiung, home to major semiconductor factories, said there was also no impact ___8___ operations.</a:t>
            </a:r>
          </a:p>
          <a:p>
            <a:r>
              <a:rPr lang="en-US" altLang="zh-CN" sz="3200" b="1" dirty="0"/>
              <a:t>	Taiwan ___9___(lie) near the junction of two tectonic plates(</a:t>
            </a:r>
            <a:r>
              <a:rPr lang="zh-CN" altLang="en-US" sz="3200" b="1" dirty="0"/>
              <a:t>构造板块</a:t>
            </a:r>
            <a:r>
              <a:rPr lang="en-US" altLang="zh-CN" sz="3200" b="1" dirty="0"/>
              <a:t>) and is prone(</a:t>
            </a:r>
            <a:r>
              <a:rPr lang="zh-CN" altLang="en-US" sz="3200" b="1" dirty="0"/>
              <a:t>易遭</a:t>
            </a:r>
            <a:r>
              <a:rPr lang="en-US" altLang="zh-CN" sz="3200" b="1" dirty="0"/>
              <a:t>) to earthquakes.</a:t>
            </a:r>
          </a:p>
          <a:p>
            <a:r>
              <a:rPr lang="en-US" altLang="zh-CN" sz="3200" b="1" dirty="0"/>
              <a:t>	With more than 100 people ___10___ (kill) in a quake in southern Taiwan in 2016, a 7.3 magnitude quake killed more than 2,000 people in 1999.</a:t>
            </a:r>
            <a:endParaRPr lang="zh-CN" altLang="en-US" sz="32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FFE00EE-8A9F-C2BE-7DCF-B139CC835F7E}"/>
              </a:ext>
            </a:extLst>
          </p:cNvPr>
          <p:cNvSpPr txBox="1"/>
          <p:nvPr/>
        </p:nvSpPr>
        <p:spPr>
          <a:xfrm>
            <a:off x="6424612" y="2725161"/>
            <a:ext cx="15525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killed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2647950" y="1751617"/>
            <a:ext cx="2324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lies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7308732-9721-458C-851D-762E02D24DA6}"/>
              </a:ext>
            </a:extLst>
          </p:cNvPr>
          <p:cNvSpPr txBox="1"/>
          <p:nvPr/>
        </p:nvSpPr>
        <p:spPr>
          <a:xfrm>
            <a:off x="5153023" y="1392004"/>
            <a:ext cx="20478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on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9029A62-70FA-8B20-A711-6D2A36BD6CFF}"/>
              </a:ext>
            </a:extLst>
          </p:cNvPr>
          <p:cNvSpPr txBox="1"/>
          <p:nvPr/>
        </p:nvSpPr>
        <p:spPr>
          <a:xfrm>
            <a:off x="5562599" y="351383"/>
            <a:ext cx="2324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southern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2392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284</Words>
  <Application>Microsoft Office PowerPoint</Application>
  <PresentationFormat>宽屏</PresentationFormat>
  <Paragraphs>19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7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2</cp:revision>
  <dcterms:created xsi:type="dcterms:W3CDTF">2023-01-05T08:18:40Z</dcterms:created>
  <dcterms:modified xsi:type="dcterms:W3CDTF">2023-01-05T08:19:15Z</dcterms:modified>
</cp:coreProperties>
</file>