
<file path=[Content_Types].xml><?xml version="1.0" encoding="utf-8"?>
<Types xmlns="http://schemas.openxmlformats.org/package/2006/content-types">
  <Default Extension="vml" ContentType="application/vnd.openxmlformats-officedocument.vmlDrawing"/>
  <Default Extension="bin" ContentType="application/vnd.openxmlformats-officedocument.oleObject"/>
  <Default Extension="jpeg" ContentType="image/jpeg"/>
  <Default Extension="tiff" ContentType="image/tiff"/>
  <Default Extension="emf" ContentType="image/x-em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handoutMasterIdLst>
    <p:handoutMasterId r:id="rId31"/>
  </p:handoutMasterIdLst>
  <p:sldIdLst>
    <p:sldId id="256" r:id="rId3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</p:sldIdLst>
  <p:sldSz cx="9144000" cy="6858000" type="screen4x3"/>
  <p:notesSz cx="6858000" cy="9144000"/>
  <p:custDataLst>
    <p:tags r:id="rId35"/>
  </p:custData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 varScale="1">
        <p:scale>
          <a:sx n="106" d="100"/>
          <a:sy n="106" d="100"/>
        </p:scale>
        <p:origin x="-1062" y="-84"/>
      </p:cViewPr>
      <p:guideLst>
        <p:guide orient="horz" pos="2050"/>
        <p:guide pos="275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5" cy="72005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5" Type="http://schemas.openxmlformats.org/officeDocument/2006/relationships/tags" Target="tags/tag28.xml"/><Relationship Id="rId34" Type="http://schemas.openxmlformats.org/officeDocument/2006/relationships/tableStyles" Target="tableStyles.xml"/><Relationship Id="rId33" Type="http://schemas.openxmlformats.org/officeDocument/2006/relationships/viewProps" Target="viewProps.xml"/><Relationship Id="rId32" Type="http://schemas.openxmlformats.org/officeDocument/2006/relationships/presProps" Target="presProps.xml"/><Relationship Id="rId31" Type="http://schemas.openxmlformats.org/officeDocument/2006/relationships/handoutMaster" Target="handoutMasters/handoutMaster1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4.emf"/><Relationship Id="rId1" Type="http://schemas.openxmlformats.org/officeDocument/2006/relationships/image" Target="../media/image3.emf"/></Relationships>
</file>

<file path=ppt/drawings/_rels/vmlDrawing2.vml.rels><?xml version="1.0" encoding="UTF-8" standalone="yes"?>
<Relationships xmlns="http://schemas.openxmlformats.org/package/2006/relationships"><Relationship Id="rId5" Type="http://schemas.openxmlformats.org/officeDocument/2006/relationships/image" Target="../media/image12.emf"/><Relationship Id="rId4" Type="http://schemas.openxmlformats.org/officeDocument/2006/relationships/image" Target="../media/image11.emf"/><Relationship Id="rId3" Type="http://schemas.openxmlformats.org/officeDocument/2006/relationships/image" Target="../media/image10.emf"/><Relationship Id="rId2" Type="http://schemas.openxmlformats.org/officeDocument/2006/relationships/image" Target="../media/image9.emf"/><Relationship Id="rId1" Type="http://schemas.openxmlformats.org/officeDocument/2006/relationships/image" Target="../media/image8.emf"/></Relationships>
</file>

<file path=ppt/drawings/_rels/vmlDrawing3.vml.rels><?xml version="1.0" encoding="UTF-8" standalone="yes"?>
<Relationships xmlns="http://schemas.openxmlformats.org/package/2006/relationships"><Relationship Id="rId5" Type="http://schemas.openxmlformats.org/officeDocument/2006/relationships/image" Target="../media/image17.emf"/><Relationship Id="rId4" Type="http://schemas.openxmlformats.org/officeDocument/2006/relationships/image" Target="../media/image16.emf"/><Relationship Id="rId3" Type="http://schemas.openxmlformats.org/officeDocument/2006/relationships/image" Target="../media/image15.emf"/><Relationship Id="rId2" Type="http://schemas.openxmlformats.org/officeDocument/2006/relationships/image" Target="../media/image14.emf"/><Relationship Id="rId1" Type="http://schemas.openxmlformats.org/officeDocument/2006/relationships/image" Target="../media/image13.emf"/></Relationships>
</file>

<file path=ppt/drawings/_rels/vmlDrawing4.vml.rels><?xml version="1.0" encoding="UTF-8" standalone="yes"?>
<Relationships xmlns="http://schemas.openxmlformats.org/package/2006/relationships"><Relationship Id="rId6" Type="http://schemas.openxmlformats.org/officeDocument/2006/relationships/image" Target="../media/image25.emf"/><Relationship Id="rId5" Type="http://schemas.openxmlformats.org/officeDocument/2006/relationships/image" Target="../media/image24.emf"/><Relationship Id="rId4" Type="http://schemas.openxmlformats.org/officeDocument/2006/relationships/image" Target="../media/image23.emf"/><Relationship Id="rId3" Type="http://schemas.openxmlformats.org/officeDocument/2006/relationships/image" Target="../media/image22.emf"/><Relationship Id="rId2" Type="http://schemas.openxmlformats.org/officeDocument/2006/relationships/image" Target="../media/image20.emf"/><Relationship Id="rId1" Type="http://schemas.openxmlformats.org/officeDocument/2006/relationships/image" Target="../media/image19.emf"/></Relationships>
</file>

<file path=ppt/drawings/_rels/vmlDrawing5.vml.rels><?xml version="1.0" encoding="UTF-8" standalone="yes"?>
<Relationships xmlns="http://schemas.openxmlformats.org/package/2006/relationships"><Relationship Id="rId9" Type="http://schemas.openxmlformats.org/officeDocument/2006/relationships/image" Target="../media/image34.emf"/><Relationship Id="rId8" Type="http://schemas.openxmlformats.org/officeDocument/2006/relationships/image" Target="../media/image33.emf"/><Relationship Id="rId7" Type="http://schemas.openxmlformats.org/officeDocument/2006/relationships/image" Target="../media/image32.emf"/><Relationship Id="rId6" Type="http://schemas.openxmlformats.org/officeDocument/2006/relationships/image" Target="../media/image31.emf"/><Relationship Id="rId5" Type="http://schemas.openxmlformats.org/officeDocument/2006/relationships/image" Target="../media/image30.emf"/><Relationship Id="rId4" Type="http://schemas.openxmlformats.org/officeDocument/2006/relationships/image" Target="../media/image29.emf"/><Relationship Id="rId3" Type="http://schemas.openxmlformats.org/officeDocument/2006/relationships/image" Target="../media/image28.emf"/><Relationship Id="rId2" Type="http://schemas.openxmlformats.org/officeDocument/2006/relationships/image" Target="../media/image27.emf"/><Relationship Id="rId1" Type="http://schemas.openxmlformats.org/officeDocument/2006/relationships/image" Target="../media/image26.emf"/></Relationships>
</file>

<file path=ppt/drawings/_rels/vmlDrawing6.vml.rels><?xml version="1.0" encoding="UTF-8" standalone="yes"?>
<Relationships xmlns="http://schemas.openxmlformats.org/package/2006/relationships"><Relationship Id="rId8" Type="http://schemas.openxmlformats.org/officeDocument/2006/relationships/image" Target="../media/image42.emf"/><Relationship Id="rId7" Type="http://schemas.openxmlformats.org/officeDocument/2006/relationships/image" Target="../media/image41.emf"/><Relationship Id="rId6" Type="http://schemas.openxmlformats.org/officeDocument/2006/relationships/image" Target="../media/image40.emf"/><Relationship Id="rId5" Type="http://schemas.openxmlformats.org/officeDocument/2006/relationships/image" Target="../media/image39.emf"/><Relationship Id="rId4" Type="http://schemas.openxmlformats.org/officeDocument/2006/relationships/image" Target="../media/image38.emf"/><Relationship Id="rId3" Type="http://schemas.openxmlformats.org/officeDocument/2006/relationships/image" Target="../media/image37.emf"/><Relationship Id="rId2" Type="http://schemas.openxmlformats.org/officeDocument/2006/relationships/image" Target="../media/image36.emf"/><Relationship Id="rId1" Type="http://schemas.openxmlformats.org/officeDocument/2006/relationships/image" Target="../media/image35.e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44.emf"/><Relationship Id="rId1" Type="http://schemas.openxmlformats.org/officeDocument/2006/relationships/image" Target="../media/image43.e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49.emf"/><Relationship Id="rId2" Type="http://schemas.openxmlformats.org/officeDocument/2006/relationships/image" Target="../media/image47.emf"/><Relationship Id="rId1" Type="http://schemas.openxmlformats.org/officeDocument/2006/relationships/image" Target="../media/image46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50.e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52.emf"/><Relationship Id="rId1" Type="http://schemas.openxmlformats.org/officeDocument/2006/relationships/image" Target="../media/image51.emf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55.emf"/><Relationship Id="rId1" Type="http://schemas.openxmlformats.org/officeDocument/2006/relationships/image" Target="../media/image54.emf"/></Relationships>
</file>

<file path=ppt/drawings/_rels/vmlDrawing12.vml.rels><?xml version="1.0" encoding="UTF-8" standalone="yes"?>
<Relationships xmlns="http://schemas.openxmlformats.org/package/2006/relationships"><Relationship Id="rId2" Type="http://schemas.openxmlformats.org/officeDocument/2006/relationships/image" Target="../media/image55.emf"/><Relationship Id="rId1" Type="http://schemas.openxmlformats.org/officeDocument/2006/relationships/image" Target="../media/image57.emf"/></Relationships>
</file>

<file path=ppt/drawings/_rels/vmlDrawing13.vml.rels><?xml version="1.0" encoding="UTF-8" standalone="yes"?>
<Relationships xmlns="http://schemas.openxmlformats.org/package/2006/relationships"><Relationship Id="rId2" Type="http://schemas.openxmlformats.org/officeDocument/2006/relationships/image" Target="../media/image60.emf"/><Relationship Id="rId1" Type="http://schemas.openxmlformats.org/officeDocument/2006/relationships/image" Target="../media/image59.emf"/></Relationships>
</file>

<file path=ppt/drawings/_rels/vmlDrawing14.vml.rels><?xml version="1.0" encoding="UTF-8" standalone="yes"?>
<Relationships xmlns="http://schemas.openxmlformats.org/package/2006/relationships"><Relationship Id="rId4" Type="http://schemas.openxmlformats.org/officeDocument/2006/relationships/image" Target="../media/image68.emf"/><Relationship Id="rId3" Type="http://schemas.openxmlformats.org/officeDocument/2006/relationships/image" Target="../media/image67.emf"/><Relationship Id="rId2" Type="http://schemas.openxmlformats.org/officeDocument/2006/relationships/image" Target="../media/image64.emf"/><Relationship Id="rId1" Type="http://schemas.openxmlformats.org/officeDocument/2006/relationships/image" Target="../media/image63.emf"/></Relationships>
</file>

<file path=ppt/drawings/_rels/vmlDrawing15.vml.rels><?xml version="1.0" encoding="UTF-8" standalone="yes"?>
<Relationships xmlns="http://schemas.openxmlformats.org/package/2006/relationships"><Relationship Id="rId7" Type="http://schemas.openxmlformats.org/officeDocument/2006/relationships/image" Target="../media/image75.emf"/><Relationship Id="rId6" Type="http://schemas.openxmlformats.org/officeDocument/2006/relationships/image" Target="../media/image74.emf"/><Relationship Id="rId5" Type="http://schemas.openxmlformats.org/officeDocument/2006/relationships/image" Target="../media/image73.emf"/><Relationship Id="rId4" Type="http://schemas.openxmlformats.org/officeDocument/2006/relationships/image" Target="../media/image72.emf"/><Relationship Id="rId3" Type="http://schemas.openxmlformats.org/officeDocument/2006/relationships/image" Target="../media/image71.emf"/><Relationship Id="rId2" Type="http://schemas.openxmlformats.org/officeDocument/2006/relationships/image" Target="../media/image70.emf"/><Relationship Id="rId1" Type="http://schemas.openxmlformats.org/officeDocument/2006/relationships/image" Target="../media/image69.emf"/></Relationships>
</file>

<file path=ppt/drawings/_rels/vmlDrawing16.vml.rels><?xml version="1.0" encoding="UTF-8" standalone="yes"?>
<Relationships xmlns="http://schemas.openxmlformats.org/package/2006/relationships"><Relationship Id="rId3" Type="http://schemas.openxmlformats.org/officeDocument/2006/relationships/image" Target="../media/image80.emf"/><Relationship Id="rId2" Type="http://schemas.openxmlformats.org/officeDocument/2006/relationships/image" Target="../media/image77.emf"/><Relationship Id="rId1" Type="http://schemas.openxmlformats.org/officeDocument/2006/relationships/image" Target="../media/image76.emf"/></Relationships>
</file>

<file path=ppt/drawings/_rels/vmlDrawing17.vml.rels><?xml version="1.0" encoding="UTF-8" standalone="yes"?>
<Relationships xmlns="http://schemas.openxmlformats.org/package/2006/relationships"><Relationship Id="rId3" Type="http://schemas.openxmlformats.org/officeDocument/2006/relationships/image" Target="../media/image83.emf"/><Relationship Id="rId2" Type="http://schemas.openxmlformats.org/officeDocument/2006/relationships/image" Target="../media/image82.emf"/><Relationship Id="rId1" Type="http://schemas.openxmlformats.org/officeDocument/2006/relationships/image" Target="../media/image81.emf"/></Relationships>
</file>

<file path=ppt/drawings/_rels/vmlDrawing18.vml.rels><?xml version="1.0" encoding="UTF-8" standalone="yes"?>
<Relationships xmlns="http://schemas.openxmlformats.org/package/2006/relationships"><Relationship Id="rId2" Type="http://schemas.openxmlformats.org/officeDocument/2006/relationships/image" Target="../media/image86.emf"/><Relationship Id="rId1" Type="http://schemas.openxmlformats.org/officeDocument/2006/relationships/image" Target="../media/image85.emf"/></Relationships>
</file>

<file path=ppt/drawings/_rels/vmlDrawing19.vml.rels><?xml version="1.0" encoding="UTF-8" standalone="yes"?>
<Relationships xmlns="http://schemas.openxmlformats.org/package/2006/relationships"><Relationship Id="rId2" Type="http://schemas.openxmlformats.org/officeDocument/2006/relationships/image" Target="../media/image89.emf"/><Relationship Id="rId1" Type="http://schemas.openxmlformats.org/officeDocument/2006/relationships/image" Target="../media/image88.emf"/></Relationships>
</file>

<file path=ppt/drawings/_rels/vmlDrawing20.vml.rels><?xml version="1.0" encoding="UTF-8" standalone="yes"?>
<Relationships xmlns="http://schemas.openxmlformats.org/package/2006/relationships"><Relationship Id="rId2" Type="http://schemas.openxmlformats.org/officeDocument/2006/relationships/image" Target="../media/image92.emf"/><Relationship Id="rId1" Type="http://schemas.openxmlformats.org/officeDocument/2006/relationships/image" Target="../media/image91.emf"/></Relationships>
</file>

<file path=ppt/drawings/_rels/vmlDrawing21.vml.rels><?xml version="1.0" encoding="UTF-8" standalone="yes"?>
<Relationships xmlns="http://schemas.openxmlformats.org/package/2006/relationships"><Relationship Id="rId4" Type="http://schemas.openxmlformats.org/officeDocument/2006/relationships/image" Target="../media/image98.emf"/><Relationship Id="rId3" Type="http://schemas.openxmlformats.org/officeDocument/2006/relationships/image" Target="../media/image97.emf"/><Relationship Id="rId2" Type="http://schemas.openxmlformats.org/officeDocument/2006/relationships/image" Target="../media/image95.emf"/><Relationship Id="rId1" Type="http://schemas.openxmlformats.org/officeDocument/2006/relationships/image" Target="../media/image94.emf"/></Relationships>
</file>

<file path=ppt/drawings/_rels/vmlDrawing2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emf"/><Relationship Id="rId1" Type="http://schemas.openxmlformats.org/officeDocument/2006/relationships/image" Target="../media/image100.emf"/></Relationships>
</file>

<file path=ppt/drawings/_rels/vmlDrawing2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emf"/><Relationship Id="rId1" Type="http://schemas.openxmlformats.org/officeDocument/2006/relationships/image" Target="../media/image103.emf"/></Relationships>
</file>

<file path=ppt/drawings/_rels/vmlDrawing24.vml.rels><?xml version="1.0" encoding="UTF-8" standalone="yes"?>
<Relationships xmlns="http://schemas.openxmlformats.org/package/2006/relationships"><Relationship Id="rId5" Type="http://schemas.openxmlformats.org/officeDocument/2006/relationships/image" Target="../media/image110.emf"/><Relationship Id="rId4" Type="http://schemas.openxmlformats.org/officeDocument/2006/relationships/image" Target="../media/image109.emf"/><Relationship Id="rId3" Type="http://schemas.openxmlformats.org/officeDocument/2006/relationships/image" Target="../media/image108.emf"/><Relationship Id="rId2" Type="http://schemas.openxmlformats.org/officeDocument/2006/relationships/image" Target="../media/image107.emf"/><Relationship Id="rId1" Type="http://schemas.openxmlformats.org/officeDocument/2006/relationships/image" Target="../media/image106.emf"/></Relationships>
</file>

<file path=ppt/drawings/_rels/vmlDrawing2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emf"/><Relationship Id="rId1" Type="http://schemas.openxmlformats.org/officeDocument/2006/relationships/image" Target="../media/image111.emf"/></Relationships>
</file>

<file path=ppt/drawings/_rels/vmlDrawing26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emf"/><Relationship Id="rId1" Type="http://schemas.openxmlformats.org/officeDocument/2006/relationships/image" Target="../media/image114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noProof="1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noProof="1" smtClean="0">
                <a:latin typeface="Calibri" panose="020F0502020204030204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F9B84EA-7D68-4D60-9CB1-D50884785D1C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noProof="1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z="1200" strike="noStrike" noProof="1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defRPr sz="1200" noProof="1"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defRPr sz="1200" noProof="1" smtClean="0"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F7A570C-5952-48B9-8630-0C3BE5E60F8F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3796" name="幻灯片图像占位符 3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0245" name="备注占位符 4"/>
          <p:cNvSpPr>
            <a:spLocks noGrp="1" noChangeArrowheads="1"/>
          </p:cNvSpPr>
          <p:nvPr>
            <p:ph type="body" sz="quarter" idx="4294967295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914400" marR="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371600" marR="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0" marR="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defRPr sz="1200" noProof="1"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z="1200" strike="noStrike" noProof="1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5094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850946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  <p:sp>
        <p:nvSpPr>
          <p:cNvPr id="850947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5299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852994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  <p:sp>
        <p:nvSpPr>
          <p:cNvPr id="852995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5504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855042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  <p:sp>
        <p:nvSpPr>
          <p:cNvPr id="855043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5708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857090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  <p:sp>
        <p:nvSpPr>
          <p:cNvPr id="857091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5913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859138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  <p:sp>
        <p:nvSpPr>
          <p:cNvPr id="859139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6118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861186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  <p:sp>
        <p:nvSpPr>
          <p:cNvPr id="861187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6323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863234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  <p:sp>
        <p:nvSpPr>
          <p:cNvPr id="863235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6528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865282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  <p:sp>
        <p:nvSpPr>
          <p:cNvPr id="865283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6732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867330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  <p:sp>
        <p:nvSpPr>
          <p:cNvPr id="867331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6937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869378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  <p:sp>
        <p:nvSpPr>
          <p:cNvPr id="869379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7142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871426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  <p:sp>
        <p:nvSpPr>
          <p:cNvPr id="871427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7347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873474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  <p:sp>
        <p:nvSpPr>
          <p:cNvPr id="873475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7552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875522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  <p:sp>
        <p:nvSpPr>
          <p:cNvPr id="875523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7756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877570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  <p:sp>
        <p:nvSpPr>
          <p:cNvPr id="877571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7961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879618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  <p:sp>
        <p:nvSpPr>
          <p:cNvPr id="879619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8166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881666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  <p:sp>
        <p:nvSpPr>
          <p:cNvPr id="881667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8371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883714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  <p:sp>
        <p:nvSpPr>
          <p:cNvPr id="883715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8576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885762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  <p:sp>
        <p:nvSpPr>
          <p:cNvPr id="885763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8780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887810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  <p:sp>
        <p:nvSpPr>
          <p:cNvPr id="887811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8985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889858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  <p:sp>
        <p:nvSpPr>
          <p:cNvPr id="889859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9190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891906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  <p:sp>
        <p:nvSpPr>
          <p:cNvPr id="891907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9395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893954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  <p:sp>
        <p:nvSpPr>
          <p:cNvPr id="893955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9600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896002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  <p:sp>
        <p:nvSpPr>
          <p:cNvPr id="896003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9804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898050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  <p:sp>
        <p:nvSpPr>
          <p:cNvPr id="898051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0009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900098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  <p:sp>
        <p:nvSpPr>
          <p:cNvPr id="900099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0214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902146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  <p:sp>
        <p:nvSpPr>
          <p:cNvPr id="902147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0419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904194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  <p:sp>
        <p:nvSpPr>
          <p:cNvPr id="904195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CE2A5A8-D297-4948-BA1A-B8B1D1B3B239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CE2A5A8-D297-4948-BA1A-B8B1D1B3B239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CE2A5A8-D297-4948-BA1A-B8B1D1B3B239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CE2A5A8-D297-4948-BA1A-B8B1D1B3B239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CE2A5A8-D297-4948-BA1A-B8B1D1B3B239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CE2A5A8-D297-4948-BA1A-B8B1D1B3B239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CE2A5A8-D297-4948-BA1A-B8B1D1B3B239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CE2A5A8-D297-4948-BA1A-B8B1D1B3B239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CE2A5A8-D297-4948-BA1A-B8B1D1B3B239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CE2A5A8-D297-4948-BA1A-B8B1D1B3B239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CE2A5A8-D297-4948-BA1A-B8B1D1B3B239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9218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9219" name="文本占位符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285750"/>
            <a:r>
              <a:rPr lang="zh-CN" altLang="en-US" dirty="0"/>
              <a:t>第二级</a:t>
            </a:r>
            <a:endParaRPr lang="zh-CN" altLang="en-US" dirty="0"/>
          </a:p>
          <a:p>
            <a:pPr lvl="2" indent="-228600"/>
            <a:r>
              <a:rPr lang="zh-CN" altLang="en-US" dirty="0"/>
              <a:t>第三级</a:t>
            </a:r>
            <a:endParaRPr lang="zh-CN" altLang="en-US" dirty="0"/>
          </a:p>
          <a:p>
            <a:pPr lvl="3" indent="-228600"/>
            <a:r>
              <a:rPr lang="zh-CN" altLang="en-US" dirty="0"/>
              <a:t>第四级</a:t>
            </a:r>
            <a:endParaRPr lang="zh-CN" altLang="en-US" dirty="0"/>
          </a:p>
          <a:p>
            <a:pPr lvl="4" indent="-22860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defRPr sz="1200" noProof="1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CE2A5A8-D297-4948-BA1A-B8B1D1B3B239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defRPr sz="1200" noProof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Calibri" panose="020F050202020403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1.xml"/><Relationship Id="rId8" Type="http://schemas.openxmlformats.org/officeDocument/2006/relationships/slideLayout" Target="../slideLayouts/slideLayout1.xml"/><Relationship Id="rId7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slide" Target="slide1.xml"/><Relationship Id="rId4" Type="http://schemas.openxmlformats.org/officeDocument/2006/relationships/image" Target="../media/image1.jpeg"/><Relationship Id="rId3" Type="http://schemas.openxmlformats.org/officeDocument/2006/relationships/image" Target="../media/image3.tiff"/><Relationship Id="rId2" Type="http://schemas.openxmlformats.org/officeDocument/2006/relationships/image" Target="../media/image2.tiff"/><Relationship Id="rId1" Type="http://schemas.openxmlformats.org/officeDocument/2006/relationships/image" Target="../media/image1.tiff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image" Target="../media/image6.png"/><Relationship Id="rId8" Type="http://schemas.openxmlformats.org/officeDocument/2006/relationships/image" Target="../media/image5.png"/><Relationship Id="rId7" Type="http://schemas.openxmlformats.org/officeDocument/2006/relationships/image" Target="../media/image4.emf"/><Relationship Id="rId6" Type="http://schemas.openxmlformats.org/officeDocument/2006/relationships/oleObject" Target="../embeddings/oleObject2.bin"/><Relationship Id="rId5" Type="http://schemas.openxmlformats.org/officeDocument/2006/relationships/slide" Target="slide1.xml"/><Relationship Id="rId4" Type="http://schemas.openxmlformats.org/officeDocument/2006/relationships/image" Target="../media/image3.tiff"/><Relationship Id="rId3" Type="http://schemas.openxmlformats.org/officeDocument/2006/relationships/image" Target="../media/image2.tiff"/><Relationship Id="rId2" Type="http://schemas.openxmlformats.org/officeDocument/2006/relationships/image" Target="../media/image3.emf"/><Relationship Id="rId15" Type="http://schemas.openxmlformats.org/officeDocument/2006/relationships/notesSlide" Target="../notesSlides/notesSlide2.xml"/><Relationship Id="rId14" Type="http://schemas.openxmlformats.org/officeDocument/2006/relationships/vmlDrawing" Target="../drawings/vmlDrawing1.vml"/><Relationship Id="rId13" Type="http://schemas.openxmlformats.org/officeDocument/2006/relationships/slideLayout" Target="../slideLayouts/slideLayout1.xml"/><Relationship Id="rId12" Type="http://schemas.openxmlformats.org/officeDocument/2006/relationships/tags" Target="../tags/tag2.xml"/><Relationship Id="rId11" Type="http://schemas.openxmlformats.org/officeDocument/2006/relationships/image" Target="../media/image7.emf"/><Relationship Id="rId10" Type="http://schemas.openxmlformats.org/officeDocument/2006/relationships/oleObject" Target="../embeddings/oleObject3.bin"/><Relationship Id="rId1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image" Target="../media/image10.emf"/><Relationship Id="rId8" Type="http://schemas.openxmlformats.org/officeDocument/2006/relationships/oleObject" Target="../embeddings/oleObject6.bin"/><Relationship Id="rId7" Type="http://schemas.openxmlformats.org/officeDocument/2006/relationships/image" Target="../media/image9.emf"/><Relationship Id="rId6" Type="http://schemas.openxmlformats.org/officeDocument/2006/relationships/oleObject" Target="../embeddings/oleObject5.bin"/><Relationship Id="rId5" Type="http://schemas.openxmlformats.org/officeDocument/2006/relationships/slide" Target="slide1.xml"/><Relationship Id="rId4" Type="http://schemas.openxmlformats.org/officeDocument/2006/relationships/image" Target="../media/image3.tiff"/><Relationship Id="rId3" Type="http://schemas.openxmlformats.org/officeDocument/2006/relationships/image" Target="../media/image2.tiff"/><Relationship Id="rId2" Type="http://schemas.openxmlformats.org/officeDocument/2006/relationships/image" Target="../media/image8.emf"/><Relationship Id="rId17" Type="http://schemas.openxmlformats.org/officeDocument/2006/relationships/notesSlide" Target="../notesSlides/notesSlide3.xml"/><Relationship Id="rId16" Type="http://schemas.openxmlformats.org/officeDocument/2006/relationships/vmlDrawing" Target="../drawings/vmlDrawing2.vml"/><Relationship Id="rId15" Type="http://schemas.openxmlformats.org/officeDocument/2006/relationships/slideLayout" Target="../slideLayouts/slideLayout1.xml"/><Relationship Id="rId14" Type="http://schemas.openxmlformats.org/officeDocument/2006/relationships/tags" Target="../tags/tag3.xml"/><Relationship Id="rId13" Type="http://schemas.openxmlformats.org/officeDocument/2006/relationships/image" Target="../media/image12.emf"/><Relationship Id="rId12" Type="http://schemas.openxmlformats.org/officeDocument/2006/relationships/oleObject" Target="../embeddings/oleObject8.bin"/><Relationship Id="rId11" Type="http://schemas.openxmlformats.org/officeDocument/2006/relationships/image" Target="../media/image11.emf"/><Relationship Id="rId10" Type="http://schemas.openxmlformats.org/officeDocument/2006/relationships/oleObject" Target="../embeddings/oleObject7.bin"/><Relationship Id="rId1" Type="http://schemas.openxmlformats.org/officeDocument/2006/relationships/oleObject" Target="../embeddings/oleObject4.bin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image" Target="../media/image15.emf"/><Relationship Id="rId8" Type="http://schemas.openxmlformats.org/officeDocument/2006/relationships/oleObject" Target="../embeddings/oleObject11.bin"/><Relationship Id="rId7" Type="http://schemas.openxmlformats.org/officeDocument/2006/relationships/image" Target="../media/image14.emf"/><Relationship Id="rId6" Type="http://schemas.openxmlformats.org/officeDocument/2006/relationships/oleObject" Target="../embeddings/oleObject10.bin"/><Relationship Id="rId5" Type="http://schemas.openxmlformats.org/officeDocument/2006/relationships/slide" Target="slide1.xml"/><Relationship Id="rId4" Type="http://schemas.openxmlformats.org/officeDocument/2006/relationships/image" Target="../media/image3.tiff"/><Relationship Id="rId3" Type="http://schemas.openxmlformats.org/officeDocument/2006/relationships/image" Target="../media/image2.tiff"/><Relationship Id="rId2" Type="http://schemas.openxmlformats.org/officeDocument/2006/relationships/image" Target="../media/image13.emf"/><Relationship Id="rId18" Type="http://schemas.openxmlformats.org/officeDocument/2006/relationships/notesSlide" Target="../notesSlides/notesSlide4.xml"/><Relationship Id="rId17" Type="http://schemas.openxmlformats.org/officeDocument/2006/relationships/vmlDrawing" Target="../drawings/vmlDrawing3.vml"/><Relationship Id="rId16" Type="http://schemas.openxmlformats.org/officeDocument/2006/relationships/slideLayout" Target="../slideLayouts/slideLayout1.xml"/><Relationship Id="rId15" Type="http://schemas.openxmlformats.org/officeDocument/2006/relationships/tags" Target="../tags/tag4.xml"/><Relationship Id="rId14" Type="http://schemas.openxmlformats.org/officeDocument/2006/relationships/image" Target="../media/image18.png"/><Relationship Id="rId13" Type="http://schemas.openxmlformats.org/officeDocument/2006/relationships/image" Target="../media/image17.emf"/><Relationship Id="rId12" Type="http://schemas.openxmlformats.org/officeDocument/2006/relationships/oleObject" Target="../embeddings/oleObject13.bin"/><Relationship Id="rId11" Type="http://schemas.openxmlformats.org/officeDocument/2006/relationships/image" Target="../media/image16.emf"/><Relationship Id="rId10" Type="http://schemas.openxmlformats.org/officeDocument/2006/relationships/oleObject" Target="../embeddings/oleObject12.bin"/><Relationship Id="rId1" Type="http://schemas.openxmlformats.org/officeDocument/2006/relationships/oleObject" Target="../embeddings/oleObject9.bin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16.bin"/><Relationship Id="rId8" Type="http://schemas.openxmlformats.org/officeDocument/2006/relationships/image" Target="../media/image21.png"/><Relationship Id="rId7" Type="http://schemas.openxmlformats.org/officeDocument/2006/relationships/image" Target="../media/image20.emf"/><Relationship Id="rId6" Type="http://schemas.openxmlformats.org/officeDocument/2006/relationships/oleObject" Target="../embeddings/oleObject15.bin"/><Relationship Id="rId5" Type="http://schemas.openxmlformats.org/officeDocument/2006/relationships/slide" Target="slide1.xml"/><Relationship Id="rId4" Type="http://schemas.openxmlformats.org/officeDocument/2006/relationships/image" Target="../media/image3.tiff"/><Relationship Id="rId3" Type="http://schemas.openxmlformats.org/officeDocument/2006/relationships/image" Target="../media/image2.tiff"/><Relationship Id="rId20" Type="http://schemas.openxmlformats.org/officeDocument/2006/relationships/notesSlide" Target="../notesSlides/notesSlide5.xml"/><Relationship Id="rId2" Type="http://schemas.openxmlformats.org/officeDocument/2006/relationships/image" Target="../media/image19.emf"/><Relationship Id="rId19" Type="http://schemas.openxmlformats.org/officeDocument/2006/relationships/vmlDrawing" Target="../drawings/vmlDrawing4.vml"/><Relationship Id="rId18" Type="http://schemas.openxmlformats.org/officeDocument/2006/relationships/slideLayout" Target="../slideLayouts/slideLayout1.xml"/><Relationship Id="rId17" Type="http://schemas.openxmlformats.org/officeDocument/2006/relationships/tags" Target="../tags/tag5.xml"/><Relationship Id="rId16" Type="http://schemas.openxmlformats.org/officeDocument/2006/relationships/image" Target="../media/image25.emf"/><Relationship Id="rId15" Type="http://schemas.openxmlformats.org/officeDocument/2006/relationships/oleObject" Target="../embeddings/oleObject19.bin"/><Relationship Id="rId14" Type="http://schemas.openxmlformats.org/officeDocument/2006/relationships/image" Target="../media/image24.emf"/><Relationship Id="rId13" Type="http://schemas.openxmlformats.org/officeDocument/2006/relationships/oleObject" Target="../embeddings/oleObject18.bin"/><Relationship Id="rId12" Type="http://schemas.openxmlformats.org/officeDocument/2006/relationships/image" Target="../media/image23.emf"/><Relationship Id="rId11" Type="http://schemas.openxmlformats.org/officeDocument/2006/relationships/oleObject" Target="../embeddings/oleObject17.bin"/><Relationship Id="rId10" Type="http://schemas.openxmlformats.org/officeDocument/2006/relationships/image" Target="../media/image22.emf"/><Relationship Id="rId1" Type="http://schemas.openxmlformats.org/officeDocument/2006/relationships/oleObject" Target="../embeddings/oleObject14.bin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image" Target="../media/image28.emf"/><Relationship Id="rId8" Type="http://schemas.openxmlformats.org/officeDocument/2006/relationships/oleObject" Target="../embeddings/oleObject22.bin"/><Relationship Id="rId7" Type="http://schemas.openxmlformats.org/officeDocument/2006/relationships/image" Target="../media/image27.emf"/><Relationship Id="rId6" Type="http://schemas.openxmlformats.org/officeDocument/2006/relationships/oleObject" Target="../embeddings/oleObject21.bin"/><Relationship Id="rId5" Type="http://schemas.openxmlformats.org/officeDocument/2006/relationships/slide" Target="slide1.xml"/><Relationship Id="rId4" Type="http://schemas.openxmlformats.org/officeDocument/2006/relationships/image" Target="../media/image3.tiff"/><Relationship Id="rId3" Type="http://schemas.openxmlformats.org/officeDocument/2006/relationships/image" Target="../media/image2.tiff"/><Relationship Id="rId25" Type="http://schemas.openxmlformats.org/officeDocument/2006/relationships/notesSlide" Target="../notesSlides/notesSlide6.xml"/><Relationship Id="rId24" Type="http://schemas.openxmlformats.org/officeDocument/2006/relationships/vmlDrawing" Target="../drawings/vmlDrawing5.vml"/><Relationship Id="rId23" Type="http://schemas.openxmlformats.org/officeDocument/2006/relationships/slideLayout" Target="../slideLayouts/slideLayout1.xml"/><Relationship Id="rId22" Type="http://schemas.openxmlformats.org/officeDocument/2006/relationships/tags" Target="../tags/tag6.xml"/><Relationship Id="rId21" Type="http://schemas.openxmlformats.org/officeDocument/2006/relationships/image" Target="../media/image34.emf"/><Relationship Id="rId20" Type="http://schemas.openxmlformats.org/officeDocument/2006/relationships/oleObject" Target="../embeddings/oleObject28.bin"/><Relationship Id="rId2" Type="http://schemas.openxmlformats.org/officeDocument/2006/relationships/image" Target="../media/image26.emf"/><Relationship Id="rId19" Type="http://schemas.openxmlformats.org/officeDocument/2006/relationships/image" Target="../media/image33.emf"/><Relationship Id="rId18" Type="http://schemas.openxmlformats.org/officeDocument/2006/relationships/oleObject" Target="../embeddings/oleObject27.bin"/><Relationship Id="rId17" Type="http://schemas.openxmlformats.org/officeDocument/2006/relationships/image" Target="../media/image32.emf"/><Relationship Id="rId16" Type="http://schemas.openxmlformats.org/officeDocument/2006/relationships/oleObject" Target="../embeddings/oleObject26.bin"/><Relationship Id="rId15" Type="http://schemas.openxmlformats.org/officeDocument/2006/relationships/image" Target="../media/image31.emf"/><Relationship Id="rId14" Type="http://schemas.openxmlformats.org/officeDocument/2006/relationships/oleObject" Target="../embeddings/oleObject25.bin"/><Relationship Id="rId13" Type="http://schemas.openxmlformats.org/officeDocument/2006/relationships/image" Target="../media/image30.emf"/><Relationship Id="rId12" Type="http://schemas.openxmlformats.org/officeDocument/2006/relationships/oleObject" Target="../embeddings/oleObject24.bin"/><Relationship Id="rId11" Type="http://schemas.openxmlformats.org/officeDocument/2006/relationships/image" Target="../media/image29.emf"/><Relationship Id="rId10" Type="http://schemas.openxmlformats.org/officeDocument/2006/relationships/oleObject" Target="../embeddings/oleObject23.bin"/><Relationship Id="rId1" Type="http://schemas.openxmlformats.org/officeDocument/2006/relationships/oleObject" Target="../embeddings/oleObject20.bin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image" Target="../media/image37.emf"/><Relationship Id="rId8" Type="http://schemas.openxmlformats.org/officeDocument/2006/relationships/oleObject" Target="../embeddings/oleObject31.bin"/><Relationship Id="rId7" Type="http://schemas.openxmlformats.org/officeDocument/2006/relationships/image" Target="../media/image36.emf"/><Relationship Id="rId6" Type="http://schemas.openxmlformats.org/officeDocument/2006/relationships/oleObject" Target="../embeddings/oleObject30.bin"/><Relationship Id="rId5" Type="http://schemas.openxmlformats.org/officeDocument/2006/relationships/slide" Target="slide1.xml"/><Relationship Id="rId4" Type="http://schemas.openxmlformats.org/officeDocument/2006/relationships/image" Target="../media/image3.tiff"/><Relationship Id="rId3" Type="http://schemas.openxmlformats.org/officeDocument/2006/relationships/image" Target="../media/image2.tiff"/><Relationship Id="rId23" Type="http://schemas.openxmlformats.org/officeDocument/2006/relationships/notesSlide" Target="../notesSlides/notesSlide7.xml"/><Relationship Id="rId22" Type="http://schemas.openxmlformats.org/officeDocument/2006/relationships/vmlDrawing" Target="../drawings/vmlDrawing6.vml"/><Relationship Id="rId21" Type="http://schemas.openxmlformats.org/officeDocument/2006/relationships/slideLayout" Target="../slideLayouts/slideLayout1.xml"/><Relationship Id="rId20" Type="http://schemas.openxmlformats.org/officeDocument/2006/relationships/tags" Target="../tags/tag7.xml"/><Relationship Id="rId2" Type="http://schemas.openxmlformats.org/officeDocument/2006/relationships/image" Target="../media/image35.emf"/><Relationship Id="rId19" Type="http://schemas.openxmlformats.org/officeDocument/2006/relationships/image" Target="../media/image42.emf"/><Relationship Id="rId18" Type="http://schemas.openxmlformats.org/officeDocument/2006/relationships/oleObject" Target="../embeddings/oleObject36.bin"/><Relationship Id="rId17" Type="http://schemas.openxmlformats.org/officeDocument/2006/relationships/image" Target="../media/image41.emf"/><Relationship Id="rId16" Type="http://schemas.openxmlformats.org/officeDocument/2006/relationships/oleObject" Target="../embeddings/oleObject35.bin"/><Relationship Id="rId15" Type="http://schemas.openxmlformats.org/officeDocument/2006/relationships/image" Target="../media/image40.emf"/><Relationship Id="rId14" Type="http://schemas.openxmlformats.org/officeDocument/2006/relationships/oleObject" Target="../embeddings/oleObject34.bin"/><Relationship Id="rId13" Type="http://schemas.openxmlformats.org/officeDocument/2006/relationships/image" Target="../media/image39.emf"/><Relationship Id="rId12" Type="http://schemas.openxmlformats.org/officeDocument/2006/relationships/oleObject" Target="../embeddings/oleObject33.bin"/><Relationship Id="rId11" Type="http://schemas.openxmlformats.org/officeDocument/2006/relationships/image" Target="../media/image38.emf"/><Relationship Id="rId10" Type="http://schemas.openxmlformats.org/officeDocument/2006/relationships/oleObject" Target="../embeddings/oleObject32.bin"/><Relationship Id="rId1" Type="http://schemas.openxmlformats.org/officeDocument/2006/relationships/oleObject" Target="../embeddings/oleObject29.bin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tags" Target="../tags/tag8.xml"/><Relationship Id="rId8" Type="http://schemas.openxmlformats.org/officeDocument/2006/relationships/image" Target="../media/image45.png"/><Relationship Id="rId7" Type="http://schemas.openxmlformats.org/officeDocument/2006/relationships/image" Target="../media/image44.emf"/><Relationship Id="rId6" Type="http://schemas.openxmlformats.org/officeDocument/2006/relationships/oleObject" Target="../embeddings/oleObject38.bin"/><Relationship Id="rId5" Type="http://schemas.openxmlformats.org/officeDocument/2006/relationships/slide" Target="slide1.xml"/><Relationship Id="rId4" Type="http://schemas.openxmlformats.org/officeDocument/2006/relationships/image" Target="../media/image3.tiff"/><Relationship Id="rId3" Type="http://schemas.openxmlformats.org/officeDocument/2006/relationships/image" Target="../media/image2.tiff"/><Relationship Id="rId2" Type="http://schemas.openxmlformats.org/officeDocument/2006/relationships/image" Target="../media/image43.emf"/><Relationship Id="rId12" Type="http://schemas.openxmlformats.org/officeDocument/2006/relationships/notesSlide" Target="../notesSlides/notesSlide8.xml"/><Relationship Id="rId11" Type="http://schemas.openxmlformats.org/officeDocument/2006/relationships/vmlDrawing" Target="../drawings/vmlDrawing7.vml"/><Relationship Id="rId10" Type="http://schemas.openxmlformats.org/officeDocument/2006/relationships/slideLayout" Target="../slideLayouts/slideLayout1.xml"/><Relationship Id="rId1" Type="http://schemas.openxmlformats.org/officeDocument/2006/relationships/oleObject" Target="../embeddings/oleObject37.bin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41.bin"/><Relationship Id="rId8" Type="http://schemas.openxmlformats.org/officeDocument/2006/relationships/image" Target="../media/image48.png"/><Relationship Id="rId7" Type="http://schemas.openxmlformats.org/officeDocument/2006/relationships/image" Target="../media/image47.emf"/><Relationship Id="rId6" Type="http://schemas.openxmlformats.org/officeDocument/2006/relationships/oleObject" Target="../embeddings/oleObject40.bin"/><Relationship Id="rId5" Type="http://schemas.openxmlformats.org/officeDocument/2006/relationships/slide" Target="slide1.xml"/><Relationship Id="rId4" Type="http://schemas.openxmlformats.org/officeDocument/2006/relationships/image" Target="../media/image3.tiff"/><Relationship Id="rId3" Type="http://schemas.openxmlformats.org/officeDocument/2006/relationships/image" Target="../media/image2.tiff"/><Relationship Id="rId2" Type="http://schemas.openxmlformats.org/officeDocument/2006/relationships/image" Target="../media/image46.emf"/><Relationship Id="rId14" Type="http://schemas.openxmlformats.org/officeDocument/2006/relationships/notesSlide" Target="../notesSlides/notesSlide9.xml"/><Relationship Id="rId13" Type="http://schemas.openxmlformats.org/officeDocument/2006/relationships/vmlDrawing" Target="../drawings/vmlDrawing8.vml"/><Relationship Id="rId12" Type="http://schemas.openxmlformats.org/officeDocument/2006/relationships/slideLayout" Target="../slideLayouts/slideLayout1.xml"/><Relationship Id="rId11" Type="http://schemas.openxmlformats.org/officeDocument/2006/relationships/tags" Target="../tags/tag9.xml"/><Relationship Id="rId10" Type="http://schemas.openxmlformats.org/officeDocument/2006/relationships/image" Target="../media/image49.emf"/><Relationship Id="rId1" Type="http://schemas.openxmlformats.org/officeDocument/2006/relationships/oleObject" Target="../embeddings/oleObject39.bin"/></Relationships>
</file>

<file path=ppt/slides/_rels/slide10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10.xml"/><Relationship Id="rId8" Type="http://schemas.openxmlformats.org/officeDocument/2006/relationships/vmlDrawing" Target="../drawings/vmlDrawing9.vml"/><Relationship Id="rId7" Type="http://schemas.openxmlformats.org/officeDocument/2006/relationships/slideLayout" Target="../slideLayouts/slideLayout1.xml"/><Relationship Id="rId6" Type="http://schemas.openxmlformats.org/officeDocument/2006/relationships/tags" Target="../tags/tag10.xml"/><Relationship Id="rId5" Type="http://schemas.openxmlformats.org/officeDocument/2006/relationships/slide" Target="slide1.xml"/><Relationship Id="rId4" Type="http://schemas.openxmlformats.org/officeDocument/2006/relationships/image" Target="../media/image3.tiff"/><Relationship Id="rId3" Type="http://schemas.openxmlformats.org/officeDocument/2006/relationships/image" Target="../media/image2.tiff"/><Relationship Id="rId2" Type="http://schemas.openxmlformats.org/officeDocument/2006/relationships/image" Target="../media/image50.emf"/><Relationship Id="rId1" Type="http://schemas.openxmlformats.org/officeDocument/2006/relationships/oleObject" Target="../embeddings/oleObject42.bin"/></Relationships>
</file>

<file path=ppt/slides/_rels/slide11.xml.rels><?xml version="1.0" encoding="UTF-8" standalone="yes"?>
<Relationships xmlns="http://schemas.openxmlformats.org/package/2006/relationships"><Relationship Id="rId9" Type="http://schemas.openxmlformats.org/officeDocument/2006/relationships/tags" Target="../tags/tag11.xml"/><Relationship Id="rId8" Type="http://schemas.openxmlformats.org/officeDocument/2006/relationships/image" Target="../media/image53.png"/><Relationship Id="rId7" Type="http://schemas.openxmlformats.org/officeDocument/2006/relationships/image" Target="../media/image52.emf"/><Relationship Id="rId6" Type="http://schemas.openxmlformats.org/officeDocument/2006/relationships/oleObject" Target="../embeddings/oleObject44.bin"/><Relationship Id="rId5" Type="http://schemas.openxmlformats.org/officeDocument/2006/relationships/slide" Target="slide1.xml"/><Relationship Id="rId4" Type="http://schemas.openxmlformats.org/officeDocument/2006/relationships/image" Target="../media/image3.tiff"/><Relationship Id="rId3" Type="http://schemas.openxmlformats.org/officeDocument/2006/relationships/image" Target="../media/image2.tiff"/><Relationship Id="rId2" Type="http://schemas.openxmlformats.org/officeDocument/2006/relationships/image" Target="../media/image51.emf"/><Relationship Id="rId12" Type="http://schemas.openxmlformats.org/officeDocument/2006/relationships/notesSlide" Target="../notesSlides/notesSlide11.xml"/><Relationship Id="rId11" Type="http://schemas.openxmlformats.org/officeDocument/2006/relationships/vmlDrawing" Target="../drawings/vmlDrawing10.vml"/><Relationship Id="rId10" Type="http://schemas.openxmlformats.org/officeDocument/2006/relationships/slideLayout" Target="../slideLayouts/slideLayout1.xml"/><Relationship Id="rId1" Type="http://schemas.openxmlformats.org/officeDocument/2006/relationships/oleObject" Target="../embeddings/oleObject43.bin"/></Relationships>
</file>

<file path=ppt/slides/_rels/slide12.xml.rels><?xml version="1.0" encoding="UTF-8" standalone="yes"?>
<Relationships xmlns="http://schemas.openxmlformats.org/package/2006/relationships"><Relationship Id="rId9" Type="http://schemas.openxmlformats.org/officeDocument/2006/relationships/tags" Target="../tags/tag12.xml"/><Relationship Id="rId8" Type="http://schemas.openxmlformats.org/officeDocument/2006/relationships/image" Target="../media/image56.png"/><Relationship Id="rId7" Type="http://schemas.openxmlformats.org/officeDocument/2006/relationships/image" Target="../media/image55.emf"/><Relationship Id="rId6" Type="http://schemas.openxmlformats.org/officeDocument/2006/relationships/oleObject" Target="../embeddings/oleObject46.bin"/><Relationship Id="rId5" Type="http://schemas.openxmlformats.org/officeDocument/2006/relationships/slide" Target="slide1.xml"/><Relationship Id="rId4" Type="http://schemas.openxmlformats.org/officeDocument/2006/relationships/image" Target="../media/image3.tiff"/><Relationship Id="rId3" Type="http://schemas.openxmlformats.org/officeDocument/2006/relationships/image" Target="../media/image2.tiff"/><Relationship Id="rId2" Type="http://schemas.openxmlformats.org/officeDocument/2006/relationships/image" Target="../media/image54.emf"/><Relationship Id="rId12" Type="http://schemas.openxmlformats.org/officeDocument/2006/relationships/notesSlide" Target="../notesSlides/notesSlide12.xml"/><Relationship Id="rId11" Type="http://schemas.openxmlformats.org/officeDocument/2006/relationships/vmlDrawing" Target="../drawings/vmlDrawing11.vml"/><Relationship Id="rId10" Type="http://schemas.openxmlformats.org/officeDocument/2006/relationships/slideLayout" Target="../slideLayouts/slideLayout1.xml"/><Relationship Id="rId1" Type="http://schemas.openxmlformats.org/officeDocument/2006/relationships/oleObject" Target="../embeddings/oleObject45.bin"/></Relationships>
</file>

<file path=ppt/slides/_rels/slide13.xml.rels><?xml version="1.0" encoding="UTF-8" standalone="yes"?>
<Relationships xmlns="http://schemas.openxmlformats.org/package/2006/relationships"><Relationship Id="rId9" Type="http://schemas.openxmlformats.org/officeDocument/2006/relationships/tags" Target="../tags/tag13.xml"/><Relationship Id="rId8" Type="http://schemas.openxmlformats.org/officeDocument/2006/relationships/image" Target="../media/image58.png"/><Relationship Id="rId7" Type="http://schemas.openxmlformats.org/officeDocument/2006/relationships/image" Target="../media/image55.emf"/><Relationship Id="rId6" Type="http://schemas.openxmlformats.org/officeDocument/2006/relationships/oleObject" Target="../embeddings/oleObject48.bin"/><Relationship Id="rId5" Type="http://schemas.openxmlformats.org/officeDocument/2006/relationships/slide" Target="slide1.xml"/><Relationship Id="rId4" Type="http://schemas.openxmlformats.org/officeDocument/2006/relationships/image" Target="../media/image3.tiff"/><Relationship Id="rId3" Type="http://schemas.openxmlformats.org/officeDocument/2006/relationships/image" Target="../media/image2.tiff"/><Relationship Id="rId2" Type="http://schemas.openxmlformats.org/officeDocument/2006/relationships/image" Target="../media/image57.emf"/><Relationship Id="rId12" Type="http://schemas.openxmlformats.org/officeDocument/2006/relationships/notesSlide" Target="../notesSlides/notesSlide13.xml"/><Relationship Id="rId11" Type="http://schemas.openxmlformats.org/officeDocument/2006/relationships/vmlDrawing" Target="../drawings/vmlDrawing12.vml"/><Relationship Id="rId10" Type="http://schemas.openxmlformats.org/officeDocument/2006/relationships/slideLayout" Target="../slideLayouts/slideLayout1.xml"/><Relationship Id="rId1" Type="http://schemas.openxmlformats.org/officeDocument/2006/relationships/oleObject" Target="../embeddings/oleObject47.bin"/></Relationships>
</file>

<file path=ppt/slides/_rels/slide14.xml.rels><?xml version="1.0" encoding="UTF-8" standalone="yes"?>
<Relationships xmlns="http://schemas.openxmlformats.org/package/2006/relationships"><Relationship Id="rId9" Type="http://schemas.openxmlformats.org/officeDocument/2006/relationships/image" Target="../media/image62.png"/><Relationship Id="rId8" Type="http://schemas.openxmlformats.org/officeDocument/2006/relationships/image" Target="../media/image61.png"/><Relationship Id="rId7" Type="http://schemas.openxmlformats.org/officeDocument/2006/relationships/image" Target="../media/image60.emf"/><Relationship Id="rId6" Type="http://schemas.openxmlformats.org/officeDocument/2006/relationships/oleObject" Target="../embeddings/oleObject50.bin"/><Relationship Id="rId5" Type="http://schemas.openxmlformats.org/officeDocument/2006/relationships/slide" Target="slide1.xml"/><Relationship Id="rId4" Type="http://schemas.openxmlformats.org/officeDocument/2006/relationships/image" Target="../media/image3.tiff"/><Relationship Id="rId3" Type="http://schemas.openxmlformats.org/officeDocument/2006/relationships/image" Target="../media/image2.tiff"/><Relationship Id="rId2" Type="http://schemas.openxmlformats.org/officeDocument/2006/relationships/image" Target="../media/image59.emf"/><Relationship Id="rId13" Type="http://schemas.openxmlformats.org/officeDocument/2006/relationships/notesSlide" Target="../notesSlides/notesSlide14.xml"/><Relationship Id="rId12" Type="http://schemas.openxmlformats.org/officeDocument/2006/relationships/vmlDrawing" Target="../drawings/vmlDrawing13.vml"/><Relationship Id="rId11" Type="http://schemas.openxmlformats.org/officeDocument/2006/relationships/slideLayout" Target="../slideLayouts/slideLayout1.xml"/><Relationship Id="rId10" Type="http://schemas.openxmlformats.org/officeDocument/2006/relationships/tags" Target="../tags/tag14.xml"/><Relationship Id="rId1" Type="http://schemas.openxmlformats.org/officeDocument/2006/relationships/oleObject" Target="../embeddings/oleObject49.bin"/></Relationships>
</file>

<file path=ppt/slides/_rels/slide15.xml.rels><?xml version="1.0" encoding="UTF-8" standalone="yes"?>
<Relationships xmlns="http://schemas.openxmlformats.org/package/2006/relationships"><Relationship Id="rId9" Type="http://schemas.openxmlformats.org/officeDocument/2006/relationships/image" Target="../media/image66.png"/><Relationship Id="rId8" Type="http://schemas.openxmlformats.org/officeDocument/2006/relationships/image" Target="../media/image65.png"/><Relationship Id="rId7" Type="http://schemas.openxmlformats.org/officeDocument/2006/relationships/image" Target="../media/image64.emf"/><Relationship Id="rId6" Type="http://schemas.openxmlformats.org/officeDocument/2006/relationships/oleObject" Target="../embeddings/oleObject52.bin"/><Relationship Id="rId5" Type="http://schemas.openxmlformats.org/officeDocument/2006/relationships/slide" Target="slide1.xml"/><Relationship Id="rId4" Type="http://schemas.openxmlformats.org/officeDocument/2006/relationships/image" Target="../media/image3.tiff"/><Relationship Id="rId3" Type="http://schemas.openxmlformats.org/officeDocument/2006/relationships/image" Target="../media/image2.tiff"/><Relationship Id="rId2" Type="http://schemas.openxmlformats.org/officeDocument/2006/relationships/image" Target="../media/image63.emf"/><Relationship Id="rId17" Type="http://schemas.openxmlformats.org/officeDocument/2006/relationships/notesSlide" Target="../notesSlides/notesSlide15.xml"/><Relationship Id="rId16" Type="http://schemas.openxmlformats.org/officeDocument/2006/relationships/vmlDrawing" Target="../drawings/vmlDrawing14.vml"/><Relationship Id="rId15" Type="http://schemas.openxmlformats.org/officeDocument/2006/relationships/slideLayout" Target="../slideLayouts/slideLayout1.xml"/><Relationship Id="rId14" Type="http://schemas.openxmlformats.org/officeDocument/2006/relationships/tags" Target="../tags/tag15.xml"/><Relationship Id="rId13" Type="http://schemas.openxmlformats.org/officeDocument/2006/relationships/image" Target="../media/image68.emf"/><Relationship Id="rId12" Type="http://schemas.openxmlformats.org/officeDocument/2006/relationships/oleObject" Target="../embeddings/oleObject54.bin"/><Relationship Id="rId11" Type="http://schemas.openxmlformats.org/officeDocument/2006/relationships/image" Target="../media/image67.emf"/><Relationship Id="rId10" Type="http://schemas.openxmlformats.org/officeDocument/2006/relationships/oleObject" Target="../embeddings/oleObject53.bin"/><Relationship Id="rId1" Type="http://schemas.openxmlformats.org/officeDocument/2006/relationships/oleObject" Target="../embeddings/oleObject51.bin"/></Relationships>
</file>

<file path=ppt/slides/_rels/slide16.xml.rels><?xml version="1.0" encoding="UTF-8" standalone="yes"?>
<Relationships xmlns="http://schemas.openxmlformats.org/package/2006/relationships"><Relationship Id="rId9" Type="http://schemas.openxmlformats.org/officeDocument/2006/relationships/image" Target="../media/image71.emf"/><Relationship Id="rId8" Type="http://schemas.openxmlformats.org/officeDocument/2006/relationships/oleObject" Target="../embeddings/oleObject57.bin"/><Relationship Id="rId7" Type="http://schemas.openxmlformats.org/officeDocument/2006/relationships/image" Target="../media/image70.emf"/><Relationship Id="rId6" Type="http://schemas.openxmlformats.org/officeDocument/2006/relationships/oleObject" Target="../embeddings/oleObject56.bin"/><Relationship Id="rId5" Type="http://schemas.openxmlformats.org/officeDocument/2006/relationships/slide" Target="slide1.xml"/><Relationship Id="rId4" Type="http://schemas.openxmlformats.org/officeDocument/2006/relationships/image" Target="../media/image3.tiff"/><Relationship Id="rId3" Type="http://schemas.openxmlformats.org/officeDocument/2006/relationships/image" Target="../media/image2.tiff"/><Relationship Id="rId21" Type="http://schemas.openxmlformats.org/officeDocument/2006/relationships/notesSlide" Target="../notesSlides/notesSlide16.xml"/><Relationship Id="rId20" Type="http://schemas.openxmlformats.org/officeDocument/2006/relationships/vmlDrawing" Target="../drawings/vmlDrawing15.vml"/><Relationship Id="rId2" Type="http://schemas.openxmlformats.org/officeDocument/2006/relationships/image" Target="../media/image69.emf"/><Relationship Id="rId19" Type="http://schemas.openxmlformats.org/officeDocument/2006/relationships/slideLayout" Target="../slideLayouts/slideLayout1.xml"/><Relationship Id="rId18" Type="http://schemas.openxmlformats.org/officeDocument/2006/relationships/tags" Target="../tags/tag16.xml"/><Relationship Id="rId17" Type="http://schemas.openxmlformats.org/officeDocument/2006/relationships/image" Target="../media/image75.emf"/><Relationship Id="rId16" Type="http://schemas.openxmlformats.org/officeDocument/2006/relationships/oleObject" Target="../embeddings/oleObject61.bin"/><Relationship Id="rId15" Type="http://schemas.openxmlformats.org/officeDocument/2006/relationships/image" Target="../media/image74.emf"/><Relationship Id="rId14" Type="http://schemas.openxmlformats.org/officeDocument/2006/relationships/oleObject" Target="../embeddings/oleObject60.bin"/><Relationship Id="rId13" Type="http://schemas.openxmlformats.org/officeDocument/2006/relationships/image" Target="../media/image73.emf"/><Relationship Id="rId12" Type="http://schemas.openxmlformats.org/officeDocument/2006/relationships/oleObject" Target="../embeddings/oleObject59.bin"/><Relationship Id="rId11" Type="http://schemas.openxmlformats.org/officeDocument/2006/relationships/image" Target="../media/image72.emf"/><Relationship Id="rId10" Type="http://schemas.openxmlformats.org/officeDocument/2006/relationships/oleObject" Target="../embeddings/oleObject58.bin"/><Relationship Id="rId1" Type="http://schemas.openxmlformats.org/officeDocument/2006/relationships/oleObject" Target="../embeddings/oleObject55.bin"/></Relationships>
</file>

<file path=ppt/slides/_rels/slide17.xml.rels><?xml version="1.0" encoding="UTF-8" standalone="yes"?>
<Relationships xmlns="http://schemas.openxmlformats.org/package/2006/relationships"><Relationship Id="rId9" Type="http://schemas.openxmlformats.org/officeDocument/2006/relationships/image" Target="../media/image79.png"/><Relationship Id="rId8" Type="http://schemas.openxmlformats.org/officeDocument/2006/relationships/image" Target="../media/image78.png"/><Relationship Id="rId7" Type="http://schemas.openxmlformats.org/officeDocument/2006/relationships/image" Target="../media/image77.emf"/><Relationship Id="rId6" Type="http://schemas.openxmlformats.org/officeDocument/2006/relationships/oleObject" Target="../embeddings/oleObject63.bin"/><Relationship Id="rId5" Type="http://schemas.openxmlformats.org/officeDocument/2006/relationships/slide" Target="slide1.xml"/><Relationship Id="rId4" Type="http://schemas.openxmlformats.org/officeDocument/2006/relationships/image" Target="../media/image3.tiff"/><Relationship Id="rId3" Type="http://schemas.openxmlformats.org/officeDocument/2006/relationships/image" Target="../media/image2.tiff"/><Relationship Id="rId2" Type="http://schemas.openxmlformats.org/officeDocument/2006/relationships/image" Target="../media/image76.emf"/><Relationship Id="rId15" Type="http://schemas.openxmlformats.org/officeDocument/2006/relationships/notesSlide" Target="../notesSlides/notesSlide17.xml"/><Relationship Id="rId14" Type="http://schemas.openxmlformats.org/officeDocument/2006/relationships/vmlDrawing" Target="../drawings/vmlDrawing16.vml"/><Relationship Id="rId13" Type="http://schemas.openxmlformats.org/officeDocument/2006/relationships/slideLayout" Target="../slideLayouts/slideLayout1.xml"/><Relationship Id="rId12" Type="http://schemas.openxmlformats.org/officeDocument/2006/relationships/tags" Target="../tags/tag17.xml"/><Relationship Id="rId11" Type="http://schemas.openxmlformats.org/officeDocument/2006/relationships/image" Target="../media/image80.emf"/><Relationship Id="rId10" Type="http://schemas.openxmlformats.org/officeDocument/2006/relationships/oleObject" Target="../embeddings/oleObject64.bin"/><Relationship Id="rId1" Type="http://schemas.openxmlformats.org/officeDocument/2006/relationships/oleObject" Target="../embeddings/oleObject62.bin"/></Relationships>
</file>

<file path=ppt/slides/_rels/slide18.xml.rels><?xml version="1.0" encoding="UTF-8" standalone="yes"?>
<Relationships xmlns="http://schemas.openxmlformats.org/package/2006/relationships"><Relationship Id="rId9" Type="http://schemas.openxmlformats.org/officeDocument/2006/relationships/image" Target="../media/image83.emf"/><Relationship Id="rId8" Type="http://schemas.openxmlformats.org/officeDocument/2006/relationships/oleObject" Target="../embeddings/oleObject67.bin"/><Relationship Id="rId7" Type="http://schemas.openxmlformats.org/officeDocument/2006/relationships/image" Target="../media/image82.emf"/><Relationship Id="rId6" Type="http://schemas.openxmlformats.org/officeDocument/2006/relationships/oleObject" Target="../embeddings/oleObject66.bin"/><Relationship Id="rId5" Type="http://schemas.openxmlformats.org/officeDocument/2006/relationships/slide" Target="slide1.xml"/><Relationship Id="rId4" Type="http://schemas.openxmlformats.org/officeDocument/2006/relationships/image" Target="../media/image3.tiff"/><Relationship Id="rId3" Type="http://schemas.openxmlformats.org/officeDocument/2006/relationships/image" Target="../media/image2.tiff"/><Relationship Id="rId2" Type="http://schemas.openxmlformats.org/officeDocument/2006/relationships/image" Target="../media/image81.emf"/><Relationship Id="rId14" Type="http://schemas.openxmlformats.org/officeDocument/2006/relationships/notesSlide" Target="../notesSlides/notesSlide18.xml"/><Relationship Id="rId13" Type="http://schemas.openxmlformats.org/officeDocument/2006/relationships/vmlDrawing" Target="../drawings/vmlDrawing17.vml"/><Relationship Id="rId12" Type="http://schemas.openxmlformats.org/officeDocument/2006/relationships/slideLayout" Target="../slideLayouts/slideLayout1.xml"/><Relationship Id="rId11" Type="http://schemas.openxmlformats.org/officeDocument/2006/relationships/tags" Target="../tags/tag18.xml"/><Relationship Id="rId10" Type="http://schemas.openxmlformats.org/officeDocument/2006/relationships/image" Target="../media/image84.png"/><Relationship Id="rId1" Type="http://schemas.openxmlformats.org/officeDocument/2006/relationships/oleObject" Target="../embeddings/oleObject65.bin"/></Relationships>
</file>

<file path=ppt/slides/_rels/slide19.xml.rels><?xml version="1.0" encoding="UTF-8" standalone="yes"?>
<Relationships xmlns="http://schemas.openxmlformats.org/package/2006/relationships"><Relationship Id="rId9" Type="http://schemas.openxmlformats.org/officeDocument/2006/relationships/tags" Target="../tags/tag19.xml"/><Relationship Id="rId8" Type="http://schemas.openxmlformats.org/officeDocument/2006/relationships/image" Target="../media/image87.png"/><Relationship Id="rId7" Type="http://schemas.openxmlformats.org/officeDocument/2006/relationships/image" Target="../media/image86.emf"/><Relationship Id="rId6" Type="http://schemas.openxmlformats.org/officeDocument/2006/relationships/oleObject" Target="../embeddings/oleObject69.bin"/><Relationship Id="rId5" Type="http://schemas.openxmlformats.org/officeDocument/2006/relationships/slide" Target="slide1.xml"/><Relationship Id="rId4" Type="http://schemas.openxmlformats.org/officeDocument/2006/relationships/image" Target="../media/image3.tiff"/><Relationship Id="rId3" Type="http://schemas.openxmlformats.org/officeDocument/2006/relationships/image" Target="../media/image2.tiff"/><Relationship Id="rId2" Type="http://schemas.openxmlformats.org/officeDocument/2006/relationships/image" Target="../media/image85.emf"/><Relationship Id="rId12" Type="http://schemas.openxmlformats.org/officeDocument/2006/relationships/notesSlide" Target="../notesSlides/notesSlide19.xml"/><Relationship Id="rId11" Type="http://schemas.openxmlformats.org/officeDocument/2006/relationships/vmlDrawing" Target="../drawings/vmlDrawing18.vml"/><Relationship Id="rId10" Type="http://schemas.openxmlformats.org/officeDocument/2006/relationships/slideLayout" Target="../slideLayouts/slideLayout1.xml"/><Relationship Id="rId1" Type="http://schemas.openxmlformats.org/officeDocument/2006/relationships/oleObject" Target="../embeddings/oleObject68.bin"/></Relationships>
</file>

<file path=ppt/slides/_rels/slide20.xml.rels><?xml version="1.0" encoding="UTF-8" standalone="yes"?>
<Relationships xmlns="http://schemas.openxmlformats.org/package/2006/relationships"><Relationship Id="rId9" Type="http://schemas.openxmlformats.org/officeDocument/2006/relationships/tags" Target="../tags/tag20.xml"/><Relationship Id="rId8" Type="http://schemas.openxmlformats.org/officeDocument/2006/relationships/image" Target="../media/image90.png"/><Relationship Id="rId7" Type="http://schemas.openxmlformats.org/officeDocument/2006/relationships/image" Target="../media/image89.emf"/><Relationship Id="rId6" Type="http://schemas.openxmlformats.org/officeDocument/2006/relationships/oleObject" Target="../embeddings/oleObject71.bin"/><Relationship Id="rId5" Type="http://schemas.openxmlformats.org/officeDocument/2006/relationships/slide" Target="slide1.xml"/><Relationship Id="rId4" Type="http://schemas.openxmlformats.org/officeDocument/2006/relationships/image" Target="../media/image3.tiff"/><Relationship Id="rId3" Type="http://schemas.openxmlformats.org/officeDocument/2006/relationships/image" Target="../media/image2.tiff"/><Relationship Id="rId2" Type="http://schemas.openxmlformats.org/officeDocument/2006/relationships/image" Target="../media/image88.emf"/><Relationship Id="rId12" Type="http://schemas.openxmlformats.org/officeDocument/2006/relationships/notesSlide" Target="../notesSlides/notesSlide20.xml"/><Relationship Id="rId11" Type="http://schemas.openxmlformats.org/officeDocument/2006/relationships/vmlDrawing" Target="../drawings/vmlDrawing19.vml"/><Relationship Id="rId10" Type="http://schemas.openxmlformats.org/officeDocument/2006/relationships/slideLayout" Target="../slideLayouts/slideLayout1.xml"/><Relationship Id="rId1" Type="http://schemas.openxmlformats.org/officeDocument/2006/relationships/oleObject" Target="../embeddings/oleObject70.bin"/></Relationships>
</file>

<file path=ppt/slides/_rels/slide21.xml.rels><?xml version="1.0" encoding="UTF-8" standalone="yes"?>
<Relationships xmlns="http://schemas.openxmlformats.org/package/2006/relationships"><Relationship Id="rId9" Type="http://schemas.openxmlformats.org/officeDocument/2006/relationships/tags" Target="../tags/tag21.xml"/><Relationship Id="rId8" Type="http://schemas.openxmlformats.org/officeDocument/2006/relationships/image" Target="../media/image93.png"/><Relationship Id="rId7" Type="http://schemas.openxmlformats.org/officeDocument/2006/relationships/image" Target="../media/image92.emf"/><Relationship Id="rId6" Type="http://schemas.openxmlformats.org/officeDocument/2006/relationships/oleObject" Target="../embeddings/oleObject73.bin"/><Relationship Id="rId5" Type="http://schemas.openxmlformats.org/officeDocument/2006/relationships/slide" Target="slide1.xml"/><Relationship Id="rId4" Type="http://schemas.openxmlformats.org/officeDocument/2006/relationships/image" Target="../media/image3.tiff"/><Relationship Id="rId3" Type="http://schemas.openxmlformats.org/officeDocument/2006/relationships/image" Target="../media/image2.tiff"/><Relationship Id="rId2" Type="http://schemas.openxmlformats.org/officeDocument/2006/relationships/image" Target="../media/image91.emf"/><Relationship Id="rId12" Type="http://schemas.openxmlformats.org/officeDocument/2006/relationships/notesSlide" Target="../notesSlides/notesSlide21.xml"/><Relationship Id="rId11" Type="http://schemas.openxmlformats.org/officeDocument/2006/relationships/vmlDrawing" Target="../drawings/vmlDrawing20.vml"/><Relationship Id="rId10" Type="http://schemas.openxmlformats.org/officeDocument/2006/relationships/slideLayout" Target="../slideLayouts/slideLayout1.xml"/><Relationship Id="rId1" Type="http://schemas.openxmlformats.org/officeDocument/2006/relationships/oleObject" Target="../embeddings/oleObject72.bin"/></Relationships>
</file>

<file path=ppt/slides/_rels/slide22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76.bin"/><Relationship Id="rId8" Type="http://schemas.openxmlformats.org/officeDocument/2006/relationships/image" Target="../media/image96.png"/><Relationship Id="rId7" Type="http://schemas.openxmlformats.org/officeDocument/2006/relationships/image" Target="../media/image95.emf"/><Relationship Id="rId6" Type="http://schemas.openxmlformats.org/officeDocument/2006/relationships/oleObject" Target="../embeddings/oleObject75.bin"/><Relationship Id="rId5" Type="http://schemas.openxmlformats.org/officeDocument/2006/relationships/slide" Target="slide1.xml"/><Relationship Id="rId4" Type="http://schemas.openxmlformats.org/officeDocument/2006/relationships/image" Target="../media/image3.tiff"/><Relationship Id="rId3" Type="http://schemas.openxmlformats.org/officeDocument/2006/relationships/image" Target="../media/image2.tiff"/><Relationship Id="rId2" Type="http://schemas.openxmlformats.org/officeDocument/2006/relationships/image" Target="../media/image94.emf"/><Relationship Id="rId17" Type="http://schemas.openxmlformats.org/officeDocument/2006/relationships/notesSlide" Target="../notesSlides/notesSlide22.xml"/><Relationship Id="rId16" Type="http://schemas.openxmlformats.org/officeDocument/2006/relationships/vmlDrawing" Target="../drawings/vmlDrawing21.vml"/><Relationship Id="rId15" Type="http://schemas.openxmlformats.org/officeDocument/2006/relationships/slideLayout" Target="../slideLayouts/slideLayout1.xml"/><Relationship Id="rId14" Type="http://schemas.openxmlformats.org/officeDocument/2006/relationships/tags" Target="../tags/tag22.xml"/><Relationship Id="rId13" Type="http://schemas.openxmlformats.org/officeDocument/2006/relationships/image" Target="../media/image99.png"/><Relationship Id="rId12" Type="http://schemas.openxmlformats.org/officeDocument/2006/relationships/image" Target="../media/image98.emf"/><Relationship Id="rId11" Type="http://schemas.openxmlformats.org/officeDocument/2006/relationships/oleObject" Target="../embeddings/oleObject77.bin"/><Relationship Id="rId10" Type="http://schemas.openxmlformats.org/officeDocument/2006/relationships/image" Target="../media/image97.emf"/><Relationship Id="rId1" Type="http://schemas.openxmlformats.org/officeDocument/2006/relationships/oleObject" Target="../embeddings/oleObject74.bin"/></Relationships>
</file>

<file path=ppt/slides/_rels/slide23.xml.rels><?xml version="1.0" encoding="UTF-8" standalone="yes"?>
<Relationships xmlns="http://schemas.openxmlformats.org/package/2006/relationships"><Relationship Id="rId9" Type="http://schemas.openxmlformats.org/officeDocument/2006/relationships/tags" Target="../tags/tag23.xml"/><Relationship Id="rId8" Type="http://schemas.openxmlformats.org/officeDocument/2006/relationships/image" Target="../media/image102.png"/><Relationship Id="rId7" Type="http://schemas.openxmlformats.org/officeDocument/2006/relationships/image" Target="../media/image101.emf"/><Relationship Id="rId6" Type="http://schemas.openxmlformats.org/officeDocument/2006/relationships/oleObject" Target="../embeddings/oleObject79.bin"/><Relationship Id="rId5" Type="http://schemas.openxmlformats.org/officeDocument/2006/relationships/slide" Target="slide1.xml"/><Relationship Id="rId4" Type="http://schemas.openxmlformats.org/officeDocument/2006/relationships/image" Target="../media/image3.tiff"/><Relationship Id="rId3" Type="http://schemas.openxmlformats.org/officeDocument/2006/relationships/image" Target="../media/image2.tiff"/><Relationship Id="rId2" Type="http://schemas.openxmlformats.org/officeDocument/2006/relationships/image" Target="../media/image100.emf"/><Relationship Id="rId12" Type="http://schemas.openxmlformats.org/officeDocument/2006/relationships/notesSlide" Target="../notesSlides/notesSlide23.xml"/><Relationship Id="rId11" Type="http://schemas.openxmlformats.org/officeDocument/2006/relationships/vmlDrawing" Target="../drawings/vmlDrawing22.vml"/><Relationship Id="rId10" Type="http://schemas.openxmlformats.org/officeDocument/2006/relationships/slideLayout" Target="../slideLayouts/slideLayout1.xml"/><Relationship Id="rId1" Type="http://schemas.openxmlformats.org/officeDocument/2006/relationships/oleObject" Target="../embeddings/oleObject78.bin"/></Relationships>
</file>

<file path=ppt/slides/_rels/slide24.xml.rels><?xml version="1.0" encoding="UTF-8" standalone="yes"?>
<Relationships xmlns="http://schemas.openxmlformats.org/package/2006/relationships"><Relationship Id="rId9" Type="http://schemas.openxmlformats.org/officeDocument/2006/relationships/tags" Target="../tags/tag24.xml"/><Relationship Id="rId8" Type="http://schemas.openxmlformats.org/officeDocument/2006/relationships/image" Target="../media/image105.png"/><Relationship Id="rId7" Type="http://schemas.openxmlformats.org/officeDocument/2006/relationships/image" Target="../media/image104.emf"/><Relationship Id="rId6" Type="http://schemas.openxmlformats.org/officeDocument/2006/relationships/oleObject" Target="../embeddings/oleObject81.bin"/><Relationship Id="rId5" Type="http://schemas.openxmlformats.org/officeDocument/2006/relationships/slide" Target="slide1.xml"/><Relationship Id="rId4" Type="http://schemas.openxmlformats.org/officeDocument/2006/relationships/image" Target="../media/image3.tiff"/><Relationship Id="rId3" Type="http://schemas.openxmlformats.org/officeDocument/2006/relationships/image" Target="../media/image2.tiff"/><Relationship Id="rId2" Type="http://schemas.openxmlformats.org/officeDocument/2006/relationships/image" Target="../media/image103.emf"/><Relationship Id="rId12" Type="http://schemas.openxmlformats.org/officeDocument/2006/relationships/notesSlide" Target="../notesSlides/notesSlide24.xml"/><Relationship Id="rId11" Type="http://schemas.openxmlformats.org/officeDocument/2006/relationships/vmlDrawing" Target="../drawings/vmlDrawing23.vml"/><Relationship Id="rId10" Type="http://schemas.openxmlformats.org/officeDocument/2006/relationships/slideLayout" Target="../slideLayouts/slideLayout1.xml"/><Relationship Id="rId1" Type="http://schemas.openxmlformats.org/officeDocument/2006/relationships/oleObject" Target="../embeddings/oleObject80.bin"/></Relationships>
</file>

<file path=ppt/slides/_rels/slide25.xml.rels><?xml version="1.0" encoding="UTF-8" standalone="yes"?>
<Relationships xmlns="http://schemas.openxmlformats.org/package/2006/relationships"><Relationship Id="rId9" Type="http://schemas.openxmlformats.org/officeDocument/2006/relationships/image" Target="../media/image108.emf"/><Relationship Id="rId8" Type="http://schemas.openxmlformats.org/officeDocument/2006/relationships/oleObject" Target="../embeddings/oleObject84.bin"/><Relationship Id="rId7" Type="http://schemas.openxmlformats.org/officeDocument/2006/relationships/image" Target="../media/image107.emf"/><Relationship Id="rId6" Type="http://schemas.openxmlformats.org/officeDocument/2006/relationships/oleObject" Target="../embeddings/oleObject83.bin"/><Relationship Id="rId5" Type="http://schemas.openxmlformats.org/officeDocument/2006/relationships/slide" Target="slide1.xml"/><Relationship Id="rId4" Type="http://schemas.openxmlformats.org/officeDocument/2006/relationships/image" Target="../media/image3.tiff"/><Relationship Id="rId3" Type="http://schemas.openxmlformats.org/officeDocument/2006/relationships/image" Target="../media/image2.tiff"/><Relationship Id="rId2" Type="http://schemas.openxmlformats.org/officeDocument/2006/relationships/image" Target="../media/image106.emf"/><Relationship Id="rId17" Type="http://schemas.openxmlformats.org/officeDocument/2006/relationships/notesSlide" Target="../notesSlides/notesSlide25.xml"/><Relationship Id="rId16" Type="http://schemas.openxmlformats.org/officeDocument/2006/relationships/vmlDrawing" Target="../drawings/vmlDrawing24.vml"/><Relationship Id="rId15" Type="http://schemas.openxmlformats.org/officeDocument/2006/relationships/slideLayout" Target="../slideLayouts/slideLayout1.xml"/><Relationship Id="rId14" Type="http://schemas.openxmlformats.org/officeDocument/2006/relationships/tags" Target="../tags/tag25.xml"/><Relationship Id="rId13" Type="http://schemas.openxmlformats.org/officeDocument/2006/relationships/image" Target="../media/image110.emf"/><Relationship Id="rId12" Type="http://schemas.openxmlformats.org/officeDocument/2006/relationships/oleObject" Target="../embeddings/oleObject86.bin"/><Relationship Id="rId11" Type="http://schemas.openxmlformats.org/officeDocument/2006/relationships/image" Target="../media/image109.emf"/><Relationship Id="rId10" Type="http://schemas.openxmlformats.org/officeDocument/2006/relationships/oleObject" Target="../embeddings/oleObject85.bin"/><Relationship Id="rId1" Type="http://schemas.openxmlformats.org/officeDocument/2006/relationships/oleObject" Target="../embeddings/oleObject82.bin"/></Relationships>
</file>

<file path=ppt/slides/_rels/slide26.xml.rels><?xml version="1.0" encoding="UTF-8" standalone="yes"?>
<Relationships xmlns="http://schemas.openxmlformats.org/package/2006/relationships"><Relationship Id="rId9" Type="http://schemas.openxmlformats.org/officeDocument/2006/relationships/tags" Target="../tags/tag26.xml"/><Relationship Id="rId8" Type="http://schemas.openxmlformats.org/officeDocument/2006/relationships/image" Target="../media/image113.png"/><Relationship Id="rId7" Type="http://schemas.openxmlformats.org/officeDocument/2006/relationships/image" Target="../media/image112.emf"/><Relationship Id="rId6" Type="http://schemas.openxmlformats.org/officeDocument/2006/relationships/oleObject" Target="../embeddings/oleObject88.bin"/><Relationship Id="rId5" Type="http://schemas.openxmlformats.org/officeDocument/2006/relationships/slide" Target="slide1.xml"/><Relationship Id="rId4" Type="http://schemas.openxmlformats.org/officeDocument/2006/relationships/image" Target="../media/image3.tiff"/><Relationship Id="rId3" Type="http://schemas.openxmlformats.org/officeDocument/2006/relationships/image" Target="../media/image2.tiff"/><Relationship Id="rId2" Type="http://schemas.openxmlformats.org/officeDocument/2006/relationships/image" Target="../media/image111.emf"/><Relationship Id="rId12" Type="http://schemas.openxmlformats.org/officeDocument/2006/relationships/notesSlide" Target="../notesSlides/notesSlide26.xml"/><Relationship Id="rId11" Type="http://schemas.openxmlformats.org/officeDocument/2006/relationships/vmlDrawing" Target="../drawings/vmlDrawing25.vml"/><Relationship Id="rId10" Type="http://schemas.openxmlformats.org/officeDocument/2006/relationships/slideLayout" Target="../slideLayouts/slideLayout1.xml"/><Relationship Id="rId1" Type="http://schemas.openxmlformats.org/officeDocument/2006/relationships/oleObject" Target="../embeddings/oleObject87.bin"/></Relationships>
</file>

<file path=ppt/slides/_rels/slide27.xml.rels><?xml version="1.0" encoding="UTF-8" standalone="yes"?>
<Relationships xmlns="http://schemas.openxmlformats.org/package/2006/relationships"><Relationship Id="rId9" Type="http://schemas.openxmlformats.org/officeDocument/2006/relationships/tags" Target="../tags/tag27.xml"/><Relationship Id="rId8" Type="http://schemas.openxmlformats.org/officeDocument/2006/relationships/image" Target="../media/image116.png"/><Relationship Id="rId7" Type="http://schemas.openxmlformats.org/officeDocument/2006/relationships/image" Target="../media/image115.emf"/><Relationship Id="rId6" Type="http://schemas.openxmlformats.org/officeDocument/2006/relationships/oleObject" Target="../embeddings/oleObject90.bin"/><Relationship Id="rId5" Type="http://schemas.openxmlformats.org/officeDocument/2006/relationships/slide" Target="slide1.xml"/><Relationship Id="rId4" Type="http://schemas.openxmlformats.org/officeDocument/2006/relationships/image" Target="../media/image3.tiff"/><Relationship Id="rId3" Type="http://schemas.openxmlformats.org/officeDocument/2006/relationships/image" Target="../media/image2.tiff"/><Relationship Id="rId2" Type="http://schemas.openxmlformats.org/officeDocument/2006/relationships/image" Target="../media/image114.emf"/><Relationship Id="rId12" Type="http://schemas.openxmlformats.org/officeDocument/2006/relationships/notesSlide" Target="../notesSlides/notesSlide27.xml"/><Relationship Id="rId11" Type="http://schemas.openxmlformats.org/officeDocument/2006/relationships/vmlDrawing" Target="../drawings/vmlDrawing26.vml"/><Relationship Id="rId10" Type="http://schemas.openxmlformats.org/officeDocument/2006/relationships/slideLayout" Target="../slideLayouts/slideLayout1.xml"/><Relationship Id="rId1" Type="http://schemas.openxmlformats.org/officeDocument/2006/relationships/oleObject" Target="../embeddings/oleObject89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849921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849922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849923" name="图片 3" descr="图片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151063" y="806450"/>
            <a:ext cx="4810125" cy="6461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49924" name="图片 2" descr="图片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49925" name="TextBox 39"/>
          <p:cNvSpPr txBox="1"/>
          <p:nvPr/>
        </p:nvSpPr>
        <p:spPr>
          <a:xfrm>
            <a:off x="44450" y="87313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第十章  功和机械能</a:t>
            </a:r>
            <a:endParaRPr lang="zh-CN" altLang="en-US" dirty="0">
              <a:latin typeface="汉仪太极体简" panose="02010604000101010101" pitchFamily="2" charset="-122"/>
              <a:ea typeface="汉仪太极体简" panose="02010604000101010101" pitchFamily="2" charset="-122"/>
            </a:endParaRPr>
          </a:p>
        </p:txBody>
      </p:sp>
      <p:sp>
        <p:nvSpPr>
          <p:cNvPr id="849926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sp>
        <p:nvSpPr>
          <p:cNvPr id="849927" name="TextBox 9"/>
          <p:cNvSpPr txBox="1"/>
          <p:nvPr/>
        </p:nvSpPr>
        <p:spPr>
          <a:xfrm>
            <a:off x="2913063" y="806450"/>
            <a:ext cx="6919912" cy="646113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eaLnBrk="0" hangingPunct="0"/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第十章  功和机械能 </a:t>
            </a:r>
            <a:endParaRPr lang="en-US" altLang="zh-CN" sz="36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849928" name="图片 5" descr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49929" name="考纲要求.jpg" descr="id:2147506133;FounderCES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313" y="1454150"/>
            <a:ext cx="2886075" cy="7302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" name="矩形 11"/>
          <p:cNvSpPr/>
          <p:nvPr/>
        </p:nvSpPr>
        <p:spPr>
          <a:xfrm>
            <a:off x="7624731" y="6357958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5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849931" name="图片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27375" y="1924050"/>
            <a:ext cx="4324350" cy="4876800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7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851969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851970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851971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71450" y="1666875"/>
          <a:ext cx="8801100" cy="476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14" name="" r:id="rId1" imgW="8410575" imgH="4762500" progId="Word.Document.12">
                  <p:embed/>
                </p:oleObj>
              </mc:Choice>
              <mc:Fallback>
                <p:oleObj name="" r:id="rId1" imgW="8410575" imgH="4762500" progId="Word.Document.12">
                  <p:embed/>
                  <p:pic>
                    <p:nvPicPr>
                      <p:cNvPr id="0" name="图片 4413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71450" y="1666875"/>
                        <a:ext cx="8801100" cy="47625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51972" name="图片 2" descr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51973" name="TextBox 39"/>
          <p:cNvSpPr txBox="1"/>
          <p:nvPr/>
        </p:nvSpPr>
        <p:spPr>
          <a:xfrm>
            <a:off x="6350" y="87313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第十章  功和机械能</a:t>
            </a:r>
            <a:endParaRPr lang="en-US" altLang="zh-CN" dirty="0">
              <a:latin typeface="汉仪太极体简" panose="02010604000101010101" pitchFamily="2" charset="-122"/>
              <a:ea typeface="汉仪太极体简" panose="02010604000101010101" pitchFamily="2" charset="-122"/>
            </a:endParaRPr>
          </a:p>
        </p:txBody>
      </p:sp>
      <p:sp>
        <p:nvSpPr>
          <p:cNvPr id="851974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851975" name="图片 5" descr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5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2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6423025" y="1666875"/>
          <a:ext cx="5276850" cy="423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15" name="" r:id="rId6" imgW="5276850" imgH="409575" progId="Word.Document.8">
                  <p:embed/>
                </p:oleObj>
              </mc:Choice>
              <mc:Fallback>
                <p:oleObj name="" r:id="rId6" imgW="5276850" imgH="409575" progId="Word.Document.8">
                  <p:embed/>
                  <p:pic>
                    <p:nvPicPr>
                      <p:cNvPr id="0" name="图片 4414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6423025" y="1666875"/>
                        <a:ext cx="5276850" cy="423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51978" name="图片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65150" y="2593975"/>
            <a:ext cx="8051800" cy="21780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51979" name="图片 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36613" y="1000125"/>
            <a:ext cx="2600325" cy="66675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5" name="对象 4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2684463" y="5295900"/>
          <a:ext cx="5276850" cy="423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17" name="" r:id="rId10" imgW="5276850" imgH="409575" progId="Word.Document.8">
                  <p:embed/>
                </p:oleObj>
              </mc:Choice>
              <mc:Fallback>
                <p:oleObj name="" r:id="rId10" imgW="5276850" imgH="409575" progId="Word.Document.8">
                  <p:embed/>
                  <p:pic>
                    <p:nvPicPr>
                      <p:cNvPr id="0" name="图片 4416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2684463" y="5295900"/>
                        <a:ext cx="5276850" cy="423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854017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854018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854019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71450" y="1776413"/>
          <a:ext cx="8801100" cy="3971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16" name="" r:id="rId1" imgW="8410575" imgH="3971925" progId="Word.Document.12">
                  <p:embed/>
                </p:oleObj>
              </mc:Choice>
              <mc:Fallback>
                <p:oleObj name="" r:id="rId1" imgW="8410575" imgH="3971925" progId="Word.Document.12">
                  <p:embed/>
                  <p:pic>
                    <p:nvPicPr>
                      <p:cNvPr id="0" name="图片 441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71450" y="1776413"/>
                        <a:ext cx="8801100" cy="3971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54020" name="图片 2" descr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54021" name="TextBox 39"/>
          <p:cNvSpPr txBox="1"/>
          <p:nvPr/>
        </p:nvSpPr>
        <p:spPr>
          <a:xfrm>
            <a:off x="6350" y="87313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第十章  功和机械能</a:t>
            </a:r>
            <a:endParaRPr lang="en-US" altLang="zh-CN" dirty="0">
              <a:latin typeface="汉仪太极体简" panose="02010604000101010101" pitchFamily="2" charset="-122"/>
              <a:ea typeface="汉仪太极体简" panose="02010604000101010101" pitchFamily="2" charset="-122"/>
            </a:endParaRPr>
          </a:p>
        </p:txBody>
      </p:sp>
      <p:sp>
        <p:nvSpPr>
          <p:cNvPr id="854022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854023" name="图片 5" descr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5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2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303338" y="2500313"/>
          <a:ext cx="5276850" cy="423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18" name="" r:id="rId6" imgW="5276850" imgH="409575" progId="Word.Document.8">
                  <p:embed/>
                </p:oleObj>
              </mc:Choice>
              <mc:Fallback>
                <p:oleObj name="" r:id="rId6" imgW="5276850" imgH="409575" progId="Word.Document.8">
                  <p:embed/>
                  <p:pic>
                    <p:nvPicPr>
                      <p:cNvPr id="0" name="图片 4417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303338" y="2500313"/>
                        <a:ext cx="5276850" cy="42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2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5646738" y="2552700"/>
          <a:ext cx="5276850" cy="423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19" name="" r:id="rId8" imgW="5276850" imgH="409575" progId="Word.Document.8">
                  <p:embed/>
                </p:oleObj>
              </mc:Choice>
              <mc:Fallback>
                <p:oleObj name="" r:id="rId8" imgW="5276850" imgH="409575" progId="Word.Document.8">
                  <p:embed/>
                  <p:pic>
                    <p:nvPicPr>
                      <p:cNvPr id="0" name="图片 4418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5646738" y="2552700"/>
                        <a:ext cx="5276850" cy="423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对象 4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920750" y="2922588"/>
          <a:ext cx="5276850" cy="423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21" name="" r:id="rId10" imgW="5276850" imgH="409575" progId="Word.Document.8">
                  <p:embed/>
                </p:oleObj>
              </mc:Choice>
              <mc:Fallback>
                <p:oleObj name="" r:id="rId10" imgW="5276850" imgH="409575" progId="Word.Document.8">
                  <p:embed/>
                  <p:pic>
                    <p:nvPicPr>
                      <p:cNvPr id="0" name="图片 4420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920750" y="2922588"/>
                        <a:ext cx="5276850" cy="42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对象 6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5165725" y="3351213"/>
          <a:ext cx="5276850" cy="423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22" name="" r:id="rId12" imgW="5276850" imgH="409575" progId="Word.Document.8">
                  <p:embed/>
                </p:oleObj>
              </mc:Choice>
              <mc:Fallback>
                <p:oleObj name="" r:id="rId12" imgW="5276850" imgH="409575" progId="Word.Document.8">
                  <p:embed/>
                  <p:pic>
                    <p:nvPicPr>
                      <p:cNvPr id="0" name="图片 4421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5165725" y="3351213"/>
                        <a:ext cx="5276850" cy="42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4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856065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856066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856067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71450" y="769938"/>
          <a:ext cx="8801100" cy="5553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20" name="" r:id="rId1" imgW="8410575" imgH="5553075" progId="Word.Document.12">
                  <p:embed/>
                </p:oleObj>
              </mc:Choice>
              <mc:Fallback>
                <p:oleObj name="" r:id="rId1" imgW="8410575" imgH="5553075" progId="Word.Document.12">
                  <p:embed/>
                  <p:pic>
                    <p:nvPicPr>
                      <p:cNvPr id="0" name="图片 4419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71450" y="769938"/>
                        <a:ext cx="8801100" cy="55530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56068" name="图片 2" descr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56069" name="TextBox 39"/>
          <p:cNvSpPr txBox="1"/>
          <p:nvPr/>
        </p:nvSpPr>
        <p:spPr>
          <a:xfrm>
            <a:off x="6350" y="87313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第十章  功和机械能</a:t>
            </a:r>
            <a:endParaRPr lang="en-US" altLang="zh-CN" dirty="0">
              <a:latin typeface="汉仪太极体简" panose="02010604000101010101" pitchFamily="2" charset="-122"/>
              <a:ea typeface="汉仪太极体简" panose="02010604000101010101" pitchFamily="2" charset="-122"/>
            </a:endParaRPr>
          </a:p>
        </p:txBody>
      </p:sp>
      <p:sp>
        <p:nvSpPr>
          <p:cNvPr id="856070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856071" name="图片 5" descr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5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2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4700588" y="1160463"/>
          <a:ext cx="5276850" cy="423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23" name="" r:id="rId6" imgW="5276850" imgH="409575" progId="Word.Document.8">
                  <p:embed/>
                </p:oleObj>
              </mc:Choice>
              <mc:Fallback>
                <p:oleObj name="" r:id="rId6" imgW="5276850" imgH="409575" progId="Word.Document.8">
                  <p:embed/>
                  <p:pic>
                    <p:nvPicPr>
                      <p:cNvPr id="0" name="图片 4422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700588" y="1160463"/>
                        <a:ext cx="5276850" cy="42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2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7358063" y="1139825"/>
          <a:ext cx="5276850" cy="423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24" name="" r:id="rId8" imgW="5276850" imgH="409575" progId="Word.Document.8">
                  <p:embed/>
                </p:oleObj>
              </mc:Choice>
              <mc:Fallback>
                <p:oleObj name="" r:id="rId8" imgW="5276850" imgH="409575" progId="Word.Document.8">
                  <p:embed/>
                  <p:pic>
                    <p:nvPicPr>
                      <p:cNvPr id="0" name="图片 4423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7358063" y="1139825"/>
                        <a:ext cx="5276850" cy="423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对象 4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3286125" y="1511300"/>
          <a:ext cx="5276850" cy="423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26" name="" r:id="rId10" imgW="5276850" imgH="409575" progId="Word.Document.8">
                  <p:embed/>
                </p:oleObj>
              </mc:Choice>
              <mc:Fallback>
                <p:oleObj name="" r:id="rId10" imgW="5276850" imgH="409575" progId="Word.Document.8">
                  <p:embed/>
                  <p:pic>
                    <p:nvPicPr>
                      <p:cNvPr id="0" name="图片 4425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3286125" y="1511300"/>
                        <a:ext cx="5276850" cy="423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对象 6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3021013" y="5138738"/>
          <a:ext cx="5276850" cy="6302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27" name="" r:id="rId12" imgW="5276850" imgH="609600" progId="Word.Document.8">
                  <p:embed/>
                </p:oleObj>
              </mc:Choice>
              <mc:Fallback>
                <p:oleObj name="" r:id="rId12" imgW="5276850" imgH="609600" progId="Word.Document.8">
                  <p:embed/>
                  <p:pic>
                    <p:nvPicPr>
                      <p:cNvPr id="0" name="图片 4426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3021013" y="5138738"/>
                        <a:ext cx="5276850" cy="6302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56077" name="图片 8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069975" y="2054225"/>
            <a:ext cx="7418388" cy="2112963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15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858113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858114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858115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71450" y="1981200"/>
          <a:ext cx="8801100" cy="4133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25" name="" r:id="rId1" imgW="8410575" imgH="4133850" progId="Word.Document.12">
                  <p:embed/>
                </p:oleObj>
              </mc:Choice>
              <mc:Fallback>
                <p:oleObj name="" r:id="rId1" imgW="8410575" imgH="4133850" progId="Word.Document.12">
                  <p:embed/>
                  <p:pic>
                    <p:nvPicPr>
                      <p:cNvPr id="0" name="图片 442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71450" y="1981200"/>
                        <a:ext cx="8801100" cy="41338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58116" name="图片 2" descr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58117" name="TextBox 39"/>
          <p:cNvSpPr txBox="1"/>
          <p:nvPr/>
        </p:nvSpPr>
        <p:spPr>
          <a:xfrm>
            <a:off x="6350" y="87313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第十章  功和机械能</a:t>
            </a:r>
            <a:endParaRPr lang="en-US" altLang="zh-CN" dirty="0">
              <a:latin typeface="汉仪太极体简" panose="02010604000101010101" pitchFamily="2" charset="-122"/>
              <a:ea typeface="汉仪太极体简" panose="02010604000101010101" pitchFamily="2" charset="-122"/>
            </a:endParaRPr>
          </a:p>
        </p:txBody>
      </p:sp>
      <p:sp>
        <p:nvSpPr>
          <p:cNvPr id="858118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858119" name="图片 5" descr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5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2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5514975" y="2919413"/>
          <a:ext cx="5276850" cy="423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28" name="" r:id="rId6" imgW="5276850" imgH="409575" progId="Word.Document.8">
                  <p:embed/>
                </p:oleObj>
              </mc:Choice>
              <mc:Fallback>
                <p:oleObj name="" r:id="rId6" imgW="5276850" imgH="409575" progId="Word.Document.8">
                  <p:embed/>
                  <p:pic>
                    <p:nvPicPr>
                      <p:cNvPr id="0" name="图片 4427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514975" y="2919413"/>
                        <a:ext cx="5276850" cy="42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58122" name="图片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06438" y="1338263"/>
            <a:ext cx="2662237" cy="827087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4" name="对象 3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2566988" y="4017963"/>
          <a:ext cx="5276850" cy="6302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30" name="" r:id="rId9" imgW="5276850" imgH="609600" progId="Word.Document.8">
                  <p:embed/>
                </p:oleObj>
              </mc:Choice>
              <mc:Fallback>
                <p:oleObj name="" r:id="rId9" imgW="5276850" imgH="609600" progId="Word.Document.8">
                  <p:embed/>
                  <p:pic>
                    <p:nvPicPr>
                      <p:cNvPr id="0" name="图片 4429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2566988" y="4017963"/>
                        <a:ext cx="5276850" cy="6302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5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3368675" y="4589463"/>
          <a:ext cx="5276850" cy="423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29" name="" r:id="rId11" imgW="5276850" imgH="409575" progId="Word.Document.8">
                  <p:embed/>
                </p:oleObj>
              </mc:Choice>
              <mc:Fallback>
                <p:oleObj name="" r:id="rId11" imgW="5276850" imgH="409575" progId="Word.Document.8">
                  <p:embed/>
                  <p:pic>
                    <p:nvPicPr>
                      <p:cNvPr id="0" name="图片 4428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3368675" y="4589463"/>
                        <a:ext cx="5276850" cy="42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对象 7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6197600" y="4557713"/>
          <a:ext cx="5276850" cy="6302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32" name="" r:id="rId13" imgW="5276850" imgH="609600" progId="Word.Document.8">
                  <p:embed/>
                </p:oleObj>
              </mc:Choice>
              <mc:Fallback>
                <p:oleObj name="" r:id="rId13" imgW="5276850" imgH="609600" progId="Word.Document.8">
                  <p:embed/>
                  <p:pic>
                    <p:nvPicPr>
                      <p:cNvPr id="0" name="图片 4431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6197600" y="4557713"/>
                        <a:ext cx="5276850" cy="6302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对象 9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920750" y="5168900"/>
          <a:ext cx="5276850" cy="630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33" name="" r:id="rId15" imgW="5276850" imgH="609600" progId="Word.Document.8">
                  <p:embed/>
                </p:oleObj>
              </mc:Choice>
              <mc:Fallback>
                <p:oleObj name="" r:id="rId15" imgW="5276850" imgH="609600" progId="Word.Document.8">
                  <p:embed/>
                  <p:pic>
                    <p:nvPicPr>
                      <p:cNvPr id="0" name="图片 4432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920750" y="5168900"/>
                        <a:ext cx="5276850" cy="6302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7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860161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860162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860163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71450" y="1187450"/>
          <a:ext cx="8801100" cy="548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31" name="" r:id="rId1" imgW="8410575" imgH="5486400" progId="Word.Document.12">
                  <p:embed/>
                </p:oleObj>
              </mc:Choice>
              <mc:Fallback>
                <p:oleObj name="" r:id="rId1" imgW="8410575" imgH="5486400" progId="Word.Document.12">
                  <p:embed/>
                  <p:pic>
                    <p:nvPicPr>
                      <p:cNvPr id="0" name="图片 4430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71450" y="1187450"/>
                        <a:ext cx="8801100" cy="54864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60164" name="图片 2" descr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60165" name="TextBox 39"/>
          <p:cNvSpPr txBox="1"/>
          <p:nvPr/>
        </p:nvSpPr>
        <p:spPr>
          <a:xfrm>
            <a:off x="6350" y="87313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第十章  功和机械能</a:t>
            </a:r>
            <a:endParaRPr lang="en-US" altLang="zh-CN" dirty="0">
              <a:latin typeface="汉仪太极体简" panose="02010604000101010101" pitchFamily="2" charset="-122"/>
              <a:ea typeface="汉仪太极体简" panose="02010604000101010101" pitchFamily="2" charset="-122"/>
            </a:endParaRPr>
          </a:p>
        </p:txBody>
      </p:sp>
      <p:sp>
        <p:nvSpPr>
          <p:cNvPr id="860166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860167" name="图片 5" descr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5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2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649413" y="2200275"/>
          <a:ext cx="5276850" cy="423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34" name="" r:id="rId6" imgW="5276850" imgH="409575" progId="Word.Document.8">
                  <p:embed/>
                </p:oleObj>
              </mc:Choice>
              <mc:Fallback>
                <p:oleObj name="" r:id="rId6" imgW="5276850" imgH="409575" progId="Word.Document.8">
                  <p:embed/>
                  <p:pic>
                    <p:nvPicPr>
                      <p:cNvPr id="0" name="图片 4433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649413" y="2200275"/>
                        <a:ext cx="5276850" cy="423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2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396875" y="2800350"/>
          <a:ext cx="5276850" cy="630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35" name="" r:id="rId8" imgW="5276850" imgH="609600" progId="Word.Document.8">
                  <p:embed/>
                </p:oleObj>
              </mc:Choice>
              <mc:Fallback>
                <p:oleObj name="" r:id="rId8" imgW="5276850" imgH="609600" progId="Word.Document.8">
                  <p:embed/>
                  <p:pic>
                    <p:nvPicPr>
                      <p:cNvPr id="0" name="图片 4434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396875" y="2800350"/>
                        <a:ext cx="5276850" cy="6302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对象 4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3673475" y="3048000"/>
          <a:ext cx="5276850" cy="836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37" name="" r:id="rId10" imgW="5276850" imgH="809625" progId="Word.Document.8">
                  <p:embed/>
                </p:oleObj>
              </mc:Choice>
              <mc:Fallback>
                <p:oleObj name="" r:id="rId10" imgW="5276850" imgH="809625" progId="Word.Document.8">
                  <p:embed/>
                  <p:pic>
                    <p:nvPicPr>
                      <p:cNvPr id="0" name="图片 4436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3673475" y="3048000"/>
                        <a:ext cx="5276850" cy="8366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对象 6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7573963" y="3409950"/>
          <a:ext cx="5276850" cy="633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38" name="" r:id="rId12" imgW="5276850" imgH="609600" progId="Word.Document.8">
                  <p:embed/>
                </p:oleObj>
              </mc:Choice>
              <mc:Fallback>
                <p:oleObj name="" r:id="rId12" imgW="5276850" imgH="609600" progId="Word.Document.8">
                  <p:embed/>
                  <p:pic>
                    <p:nvPicPr>
                      <p:cNvPr id="0" name="图片 4437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7573963" y="3409950"/>
                        <a:ext cx="5276850" cy="6334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对象 8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892175" y="3983038"/>
          <a:ext cx="5276850" cy="6302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39" name="" r:id="rId14" imgW="5276850" imgH="609600" progId="Word.Document.8">
                  <p:embed/>
                </p:oleObj>
              </mc:Choice>
              <mc:Fallback>
                <p:oleObj name="" r:id="rId14" imgW="5276850" imgH="609600" progId="Word.Document.8">
                  <p:embed/>
                  <p:pic>
                    <p:nvPicPr>
                      <p:cNvPr id="0" name="图片 4438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892175" y="3983038"/>
                        <a:ext cx="5276850" cy="6302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对象 1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2643188" y="5519738"/>
          <a:ext cx="5276850" cy="423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40" name="" r:id="rId16" imgW="5276850" imgH="409575" progId="Word.Document.8">
                  <p:embed/>
                </p:oleObj>
              </mc:Choice>
              <mc:Fallback>
                <p:oleObj name="" r:id="rId16" imgW="5276850" imgH="409575" progId="Word.Document.8">
                  <p:embed/>
                  <p:pic>
                    <p:nvPicPr>
                      <p:cNvPr id="0" name="图片 4439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2643188" y="5519738"/>
                        <a:ext cx="5276850" cy="42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对象 13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365125" y="6075363"/>
          <a:ext cx="5276850" cy="423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41" name="" r:id="rId18" imgW="5276850" imgH="409575" progId="Word.Document.8">
                  <p:embed/>
                </p:oleObj>
              </mc:Choice>
              <mc:Fallback>
                <p:oleObj name="" r:id="rId18" imgW="5276850" imgH="409575" progId="Word.Document.8">
                  <p:embed/>
                  <p:pic>
                    <p:nvPicPr>
                      <p:cNvPr id="0" name="图片 4440"/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365125" y="6075363"/>
                        <a:ext cx="5276850" cy="42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对象 15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985963" y="6091238"/>
          <a:ext cx="5276850" cy="423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42" name="" r:id="rId20" imgW="5276850" imgH="409575" progId="Word.Document.8">
                  <p:embed/>
                </p:oleObj>
              </mc:Choice>
              <mc:Fallback>
                <p:oleObj name="" r:id="rId20" imgW="5276850" imgH="409575" progId="Word.Document.8">
                  <p:embed/>
                  <p:pic>
                    <p:nvPicPr>
                      <p:cNvPr id="0" name="图片 4441"/>
                      <p:cNvPicPr/>
                      <p:nvPr/>
                    </p:nvPicPr>
                    <p:blipFill>
                      <a:blip r:embed="rId21"/>
                      <a:stretch>
                        <a:fillRect/>
                      </a:stretch>
                    </p:blipFill>
                    <p:spPr>
                      <a:xfrm>
                        <a:off x="1985963" y="6091238"/>
                        <a:ext cx="5276850" cy="42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862209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862210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862211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71450" y="1408113"/>
          <a:ext cx="8801100" cy="4562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36" name="" r:id="rId1" imgW="8410575" imgH="4562475" progId="Word.Document.12">
                  <p:embed/>
                </p:oleObj>
              </mc:Choice>
              <mc:Fallback>
                <p:oleObj name="" r:id="rId1" imgW="8410575" imgH="4562475" progId="Word.Document.12">
                  <p:embed/>
                  <p:pic>
                    <p:nvPicPr>
                      <p:cNvPr id="0" name="图片 443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71450" y="1408113"/>
                        <a:ext cx="8801100" cy="45624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62212" name="图片 2" descr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62213" name="TextBox 39"/>
          <p:cNvSpPr txBox="1"/>
          <p:nvPr/>
        </p:nvSpPr>
        <p:spPr>
          <a:xfrm>
            <a:off x="6350" y="87313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第十章  功和机械能</a:t>
            </a:r>
            <a:endParaRPr lang="en-US" altLang="zh-CN" dirty="0">
              <a:latin typeface="汉仪太极体简" panose="02010604000101010101" pitchFamily="2" charset="-122"/>
              <a:ea typeface="汉仪太极体简" panose="02010604000101010101" pitchFamily="2" charset="-122"/>
            </a:endParaRPr>
          </a:p>
        </p:txBody>
      </p:sp>
      <p:sp>
        <p:nvSpPr>
          <p:cNvPr id="862214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862215" name="图片 5" descr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5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2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2606675" y="1447800"/>
          <a:ext cx="5276850" cy="63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43" name="" r:id="rId6" imgW="5276850" imgH="609600" progId="Word.Document.8">
                  <p:embed/>
                </p:oleObj>
              </mc:Choice>
              <mc:Fallback>
                <p:oleObj name="" r:id="rId6" imgW="5276850" imgH="609600" progId="Word.Document.8">
                  <p:embed/>
                  <p:pic>
                    <p:nvPicPr>
                      <p:cNvPr id="0" name="图片 4442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2606675" y="1447800"/>
                        <a:ext cx="5276850" cy="631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2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558925" y="2062163"/>
          <a:ext cx="5276850" cy="628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44" name="" r:id="rId8" imgW="5276850" imgH="609600" progId="Word.Document.8">
                  <p:embed/>
                </p:oleObj>
              </mc:Choice>
              <mc:Fallback>
                <p:oleObj name="" r:id="rId8" imgW="5276850" imgH="609600" progId="Word.Document.8">
                  <p:embed/>
                  <p:pic>
                    <p:nvPicPr>
                      <p:cNvPr id="0" name="图片 4443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558925" y="2062163"/>
                        <a:ext cx="5276850" cy="6286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对象 4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3343275" y="2093913"/>
          <a:ext cx="5276850" cy="6302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46" name="" r:id="rId10" imgW="5276850" imgH="609600" progId="Word.Document.8">
                  <p:embed/>
                </p:oleObj>
              </mc:Choice>
              <mc:Fallback>
                <p:oleObj name="" r:id="rId10" imgW="5276850" imgH="609600" progId="Word.Document.8">
                  <p:embed/>
                  <p:pic>
                    <p:nvPicPr>
                      <p:cNvPr id="0" name="图片 4445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3343275" y="2093913"/>
                        <a:ext cx="5276850" cy="6302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对象 6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2606675" y="2690813"/>
          <a:ext cx="5276850" cy="423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47" name="" r:id="rId12" imgW="5276850" imgH="409575" progId="Word.Document.8">
                  <p:embed/>
                </p:oleObj>
              </mc:Choice>
              <mc:Fallback>
                <p:oleObj name="" r:id="rId12" imgW="5276850" imgH="409575" progId="Word.Document.8">
                  <p:embed/>
                  <p:pic>
                    <p:nvPicPr>
                      <p:cNvPr id="0" name="图片 4446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2606675" y="2690813"/>
                        <a:ext cx="5276850" cy="42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对象 8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558925" y="3257550"/>
          <a:ext cx="5276850" cy="630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48" name="" r:id="rId14" imgW="5276850" imgH="609600" progId="Word.Document.8">
                  <p:embed/>
                </p:oleObj>
              </mc:Choice>
              <mc:Fallback>
                <p:oleObj name="" r:id="rId14" imgW="5276850" imgH="609600" progId="Word.Document.8">
                  <p:embed/>
                  <p:pic>
                    <p:nvPicPr>
                      <p:cNvPr id="0" name="图片 4447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1558925" y="3257550"/>
                        <a:ext cx="5276850" cy="6302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对象 1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7072313" y="4489450"/>
          <a:ext cx="5276850" cy="630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49" name="" r:id="rId16" imgW="5276850" imgH="609600" progId="Word.Document.8">
                  <p:embed/>
                </p:oleObj>
              </mc:Choice>
              <mc:Fallback>
                <p:oleObj name="" r:id="rId16" imgW="5276850" imgH="609600" progId="Word.Document.8">
                  <p:embed/>
                  <p:pic>
                    <p:nvPicPr>
                      <p:cNvPr id="0" name="图片 4448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7072313" y="4489450"/>
                        <a:ext cx="5276850" cy="6302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对象 13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2606675" y="5022850"/>
          <a:ext cx="5276850" cy="63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50" name="" r:id="rId18" imgW="5276850" imgH="609600" progId="Word.Document.8">
                  <p:embed/>
                </p:oleObj>
              </mc:Choice>
              <mc:Fallback>
                <p:oleObj name="" r:id="rId18" imgW="5276850" imgH="609600" progId="Word.Document.8">
                  <p:embed/>
                  <p:pic>
                    <p:nvPicPr>
                      <p:cNvPr id="0" name="图片 4449"/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2606675" y="5022850"/>
                        <a:ext cx="5276850" cy="631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0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864257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864258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864259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71450" y="1982788"/>
          <a:ext cx="8801100" cy="4562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45" name="" r:id="rId1" imgW="8410575" imgH="4562475" progId="Word.Document.12">
                  <p:embed/>
                </p:oleObj>
              </mc:Choice>
              <mc:Fallback>
                <p:oleObj name="" r:id="rId1" imgW="8410575" imgH="4562475" progId="Word.Document.12">
                  <p:embed/>
                  <p:pic>
                    <p:nvPicPr>
                      <p:cNvPr id="0" name="图片 444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71450" y="1982788"/>
                        <a:ext cx="8801100" cy="45624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64260" name="图片 2" descr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64261" name="TextBox 39"/>
          <p:cNvSpPr txBox="1"/>
          <p:nvPr/>
        </p:nvSpPr>
        <p:spPr>
          <a:xfrm>
            <a:off x="6350" y="87313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第十章  功和机械能</a:t>
            </a:r>
            <a:endParaRPr lang="en-US" altLang="zh-CN" dirty="0">
              <a:latin typeface="汉仪太极体简" panose="02010604000101010101" pitchFamily="2" charset="-122"/>
              <a:ea typeface="汉仪太极体简" panose="02010604000101010101" pitchFamily="2" charset="-122"/>
            </a:endParaRPr>
          </a:p>
        </p:txBody>
      </p:sp>
      <p:sp>
        <p:nvSpPr>
          <p:cNvPr id="864262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864263" name="图片 5" descr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5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2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552450" y="4195763"/>
          <a:ext cx="5276850" cy="423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51" name="" r:id="rId6" imgW="5276850" imgH="409575" progId="Word.Document.8">
                  <p:embed/>
                </p:oleObj>
              </mc:Choice>
              <mc:Fallback>
                <p:oleObj name="" r:id="rId6" imgW="5276850" imgH="409575" progId="Word.Document.8">
                  <p:embed/>
                  <p:pic>
                    <p:nvPicPr>
                      <p:cNvPr id="0" name="图片 4450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52450" y="4195763"/>
                        <a:ext cx="5276850" cy="42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64266" name="图片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33450" y="1250950"/>
            <a:ext cx="2501900" cy="800100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9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866305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866306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866307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71450" y="1320800"/>
          <a:ext cx="8801100" cy="2390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52" name="" r:id="rId1" imgW="8410575" imgH="2390775" progId="Word.Document.12">
                  <p:embed/>
                </p:oleObj>
              </mc:Choice>
              <mc:Fallback>
                <p:oleObj name="" r:id="rId1" imgW="8410575" imgH="2390775" progId="Word.Document.12">
                  <p:embed/>
                  <p:pic>
                    <p:nvPicPr>
                      <p:cNvPr id="0" name="图片 4451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71450" y="1320800"/>
                        <a:ext cx="8801100" cy="23907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66308" name="图片 2" descr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66309" name="TextBox 39"/>
          <p:cNvSpPr txBox="1"/>
          <p:nvPr/>
        </p:nvSpPr>
        <p:spPr>
          <a:xfrm>
            <a:off x="6350" y="87313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第十章  功和机械能</a:t>
            </a:r>
            <a:endParaRPr lang="en-US" altLang="zh-CN" dirty="0">
              <a:latin typeface="汉仪太极体简" panose="02010604000101010101" pitchFamily="2" charset="-122"/>
              <a:ea typeface="汉仪太极体简" panose="02010604000101010101" pitchFamily="2" charset="-122"/>
            </a:endParaRPr>
          </a:p>
        </p:txBody>
      </p:sp>
      <p:sp>
        <p:nvSpPr>
          <p:cNvPr id="866310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866311" name="图片 5" descr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5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2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3290888" y="2444750"/>
          <a:ext cx="5276850" cy="423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53" name="" r:id="rId6" imgW="5276850" imgH="409575" progId="Word.Document.8">
                  <p:embed/>
                </p:oleObj>
              </mc:Choice>
              <mc:Fallback>
                <p:oleObj name="" r:id="rId6" imgW="5276850" imgH="409575" progId="Word.Document.8">
                  <p:embed/>
                  <p:pic>
                    <p:nvPicPr>
                      <p:cNvPr id="0" name="图片 4452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290888" y="2444750"/>
                        <a:ext cx="5276850" cy="423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66314" name="图片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262188" y="3997325"/>
            <a:ext cx="3130550" cy="2511425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4" name="对象 3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355600" y="3289300"/>
          <a:ext cx="5276850" cy="422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55" name="" r:id="rId9" imgW="5276850" imgH="409575" progId="Word.Document.8">
                  <p:embed/>
                </p:oleObj>
              </mc:Choice>
              <mc:Fallback>
                <p:oleObj name="" r:id="rId9" imgW="5276850" imgH="409575" progId="Word.Document.8">
                  <p:embed/>
                  <p:pic>
                    <p:nvPicPr>
                      <p:cNvPr id="0" name="图片 4454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355600" y="3289300"/>
                        <a:ext cx="5276850" cy="4222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868353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868354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868355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71450" y="1947863"/>
          <a:ext cx="8801100" cy="317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54" name="" r:id="rId1" imgW="8410575" imgH="3171825" progId="Word.Document.12">
                  <p:embed/>
                </p:oleObj>
              </mc:Choice>
              <mc:Fallback>
                <p:oleObj name="" r:id="rId1" imgW="8410575" imgH="3171825" progId="Word.Document.12">
                  <p:embed/>
                  <p:pic>
                    <p:nvPicPr>
                      <p:cNvPr id="0" name="图片 4453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71450" y="1947863"/>
                        <a:ext cx="8801100" cy="3171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68356" name="图片 2" descr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68357" name="TextBox 39"/>
          <p:cNvSpPr txBox="1"/>
          <p:nvPr/>
        </p:nvSpPr>
        <p:spPr>
          <a:xfrm>
            <a:off x="6350" y="87313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第十章  功和机械能</a:t>
            </a:r>
            <a:endParaRPr lang="en-US" altLang="zh-CN" dirty="0">
              <a:latin typeface="汉仪太极体简" panose="02010604000101010101" pitchFamily="2" charset="-122"/>
              <a:ea typeface="汉仪太极体简" panose="02010604000101010101" pitchFamily="2" charset="-122"/>
            </a:endParaRPr>
          </a:p>
        </p:txBody>
      </p:sp>
      <p:sp>
        <p:nvSpPr>
          <p:cNvPr id="868358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868359" name="图片 5" descr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5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</p:spTree>
    <p:custDataLst>
      <p:tags r:id="rId6"/>
    </p:custData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870401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870402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870403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71450" y="1077913"/>
          <a:ext cx="8801100" cy="4362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56" name="" r:id="rId1" imgW="8410575" imgH="4362450" progId="Word.Document.12">
                  <p:embed/>
                </p:oleObj>
              </mc:Choice>
              <mc:Fallback>
                <p:oleObj name="" r:id="rId1" imgW="8410575" imgH="4362450" progId="Word.Document.12">
                  <p:embed/>
                  <p:pic>
                    <p:nvPicPr>
                      <p:cNvPr id="0" name="图片 445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71450" y="1077913"/>
                        <a:ext cx="8801100" cy="43624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70404" name="图片 2" descr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70405" name="TextBox 39"/>
          <p:cNvSpPr txBox="1"/>
          <p:nvPr/>
        </p:nvSpPr>
        <p:spPr>
          <a:xfrm>
            <a:off x="6350" y="87313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第十章  功和机械能</a:t>
            </a:r>
            <a:endParaRPr lang="en-US" altLang="zh-CN" dirty="0">
              <a:latin typeface="汉仪太极体简" panose="02010604000101010101" pitchFamily="2" charset="-122"/>
              <a:ea typeface="汉仪太极体简" panose="02010604000101010101" pitchFamily="2" charset="-122"/>
            </a:endParaRPr>
          </a:p>
        </p:txBody>
      </p:sp>
      <p:sp>
        <p:nvSpPr>
          <p:cNvPr id="870406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870407" name="图片 5" descr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5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2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6789738" y="3484563"/>
          <a:ext cx="5276850" cy="423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57" name="" r:id="rId6" imgW="5276850" imgH="409575" progId="Word.Document.8">
                  <p:embed/>
                </p:oleObj>
              </mc:Choice>
              <mc:Fallback>
                <p:oleObj name="" r:id="rId6" imgW="5276850" imgH="409575" progId="Word.Document.8">
                  <p:embed/>
                  <p:pic>
                    <p:nvPicPr>
                      <p:cNvPr id="0" name="图片 4456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6789738" y="3484563"/>
                        <a:ext cx="5276850" cy="42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70410" name="图片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7513" y="5283200"/>
            <a:ext cx="6372225" cy="1408113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9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872449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872450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872451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71450" y="795338"/>
          <a:ext cx="8801100" cy="5553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58" name="" r:id="rId1" imgW="8410575" imgH="5553075" progId="Word.Document.12">
                  <p:embed/>
                </p:oleObj>
              </mc:Choice>
              <mc:Fallback>
                <p:oleObj name="" r:id="rId1" imgW="8410575" imgH="5553075" progId="Word.Document.12">
                  <p:embed/>
                  <p:pic>
                    <p:nvPicPr>
                      <p:cNvPr id="0" name="图片 445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71450" y="795338"/>
                        <a:ext cx="8801100" cy="55530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72452" name="图片 2" descr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72453" name="TextBox 39"/>
          <p:cNvSpPr txBox="1"/>
          <p:nvPr/>
        </p:nvSpPr>
        <p:spPr>
          <a:xfrm>
            <a:off x="6350" y="87313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第十章  功和机械能</a:t>
            </a:r>
            <a:endParaRPr lang="en-US" altLang="zh-CN" dirty="0">
              <a:latin typeface="汉仪太极体简" panose="02010604000101010101" pitchFamily="2" charset="-122"/>
              <a:ea typeface="汉仪太极体简" panose="02010604000101010101" pitchFamily="2" charset="-122"/>
            </a:endParaRPr>
          </a:p>
        </p:txBody>
      </p:sp>
      <p:sp>
        <p:nvSpPr>
          <p:cNvPr id="872454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872455" name="图片 5" descr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5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2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3092450" y="2406650"/>
          <a:ext cx="5276850" cy="422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59" name="" r:id="rId6" imgW="5276850" imgH="409575" progId="Word.Document.8">
                  <p:embed/>
                </p:oleObj>
              </mc:Choice>
              <mc:Fallback>
                <p:oleObj name="" r:id="rId6" imgW="5276850" imgH="409575" progId="Word.Document.8">
                  <p:embed/>
                  <p:pic>
                    <p:nvPicPr>
                      <p:cNvPr id="0" name="图片 4458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092450" y="2406650"/>
                        <a:ext cx="5276850" cy="4222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72458" name="图片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408488" y="2627313"/>
            <a:ext cx="4614862" cy="1160462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9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874497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874498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874499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71450" y="790575"/>
          <a:ext cx="8801100" cy="4362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60" name="" r:id="rId1" imgW="8410575" imgH="4362450" progId="Word.Document.12">
                  <p:embed/>
                </p:oleObj>
              </mc:Choice>
              <mc:Fallback>
                <p:oleObj name="" r:id="rId1" imgW="8410575" imgH="4362450" progId="Word.Document.12">
                  <p:embed/>
                  <p:pic>
                    <p:nvPicPr>
                      <p:cNvPr id="0" name="图片 4459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71450" y="790575"/>
                        <a:ext cx="8801100" cy="43624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74500" name="图片 2" descr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74501" name="TextBox 39"/>
          <p:cNvSpPr txBox="1"/>
          <p:nvPr/>
        </p:nvSpPr>
        <p:spPr>
          <a:xfrm>
            <a:off x="6350" y="87313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第十章  功和机械能</a:t>
            </a:r>
            <a:endParaRPr lang="en-US" altLang="zh-CN" dirty="0">
              <a:latin typeface="汉仪太极体简" panose="02010604000101010101" pitchFamily="2" charset="-122"/>
              <a:ea typeface="汉仪太极体简" panose="02010604000101010101" pitchFamily="2" charset="-122"/>
            </a:endParaRPr>
          </a:p>
        </p:txBody>
      </p:sp>
      <p:sp>
        <p:nvSpPr>
          <p:cNvPr id="874502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874503" name="图片 5" descr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5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2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7845425" y="2768600"/>
          <a:ext cx="5276850" cy="422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61" name="" r:id="rId6" imgW="5276850" imgH="409575" progId="Word.Document.8">
                  <p:embed/>
                </p:oleObj>
              </mc:Choice>
              <mc:Fallback>
                <p:oleObj name="" r:id="rId6" imgW="5276850" imgH="409575" progId="Word.Document.8">
                  <p:embed/>
                  <p:pic>
                    <p:nvPicPr>
                      <p:cNvPr id="0" name="图片 4460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7845425" y="2768600"/>
                        <a:ext cx="5276850" cy="4222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74506" name="图片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197100" y="4841875"/>
            <a:ext cx="2722563" cy="1857375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9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876545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876546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876547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71450" y="769938"/>
          <a:ext cx="8801100" cy="5553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62" name="" r:id="rId1" imgW="8410575" imgH="5553075" progId="Word.Document.12">
                  <p:embed/>
                </p:oleObj>
              </mc:Choice>
              <mc:Fallback>
                <p:oleObj name="" r:id="rId1" imgW="8410575" imgH="5553075" progId="Word.Document.12">
                  <p:embed/>
                  <p:pic>
                    <p:nvPicPr>
                      <p:cNvPr id="0" name="图片 4461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71450" y="769938"/>
                        <a:ext cx="8801100" cy="55530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76548" name="图片 2" descr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76549" name="TextBox 39"/>
          <p:cNvSpPr txBox="1"/>
          <p:nvPr/>
        </p:nvSpPr>
        <p:spPr>
          <a:xfrm>
            <a:off x="6350" y="87313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第十章  功和机械能</a:t>
            </a:r>
            <a:endParaRPr lang="en-US" altLang="zh-CN" dirty="0">
              <a:latin typeface="汉仪太极体简" panose="02010604000101010101" pitchFamily="2" charset="-122"/>
              <a:ea typeface="汉仪太极体简" panose="02010604000101010101" pitchFamily="2" charset="-122"/>
            </a:endParaRPr>
          </a:p>
        </p:txBody>
      </p:sp>
      <p:sp>
        <p:nvSpPr>
          <p:cNvPr id="876550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876551" name="图片 5" descr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5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2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531813" y="1998663"/>
          <a:ext cx="5276850" cy="6302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63" name="" r:id="rId6" imgW="5276850" imgH="609600" progId="Word.Document.8">
                  <p:embed/>
                </p:oleObj>
              </mc:Choice>
              <mc:Fallback>
                <p:oleObj name="" r:id="rId6" imgW="5276850" imgH="609600" progId="Word.Document.8">
                  <p:embed/>
                  <p:pic>
                    <p:nvPicPr>
                      <p:cNvPr id="0" name="图片 4462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31813" y="1998663"/>
                        <a:ext cx="5276850" cy="6302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76554" name="图片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25525" y="2138363"/>
            <a:ext cx="3771900" cy="139223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76555" name="图片 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310188" y="2136775"/>
            <a:ext cx="3813175" cy="1390650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10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878593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878594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878595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71450" y="1811338"/>
          <a:ext cx="8801100" cy="476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64" name="" r:id="rId1" imgW="8410575" imgH="4762500" progId="Word.Document.12">
                  <p:embed/>
                </p:oleObj>
              </mc:Choice>
              <mc:Fallback>
                <p:oleObj name="" r:id="rId1" imgW="8410575" imgH="4762500" progId="Word.Document.12">
                  <p:embed/>
                  <p:pic>
                    <p:nvPicPr>
                      <p:cNvPr id="0" name="图片 4463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71450" y="1811338"/>
                        <a:ext cx="8801100" cy="47625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78596" name="图片 2" descr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78597" name="TextBox 39"/>
          <p:cNvSpPr txBox="1"/>
          <p:nvPr/>
        </p:nvSpPr>
        <p:spPr>
          <a:xfrm>
            <a:off x="6350" y="87313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第十章  功和机械能</a:t>
            </a:r>
            <a:endParaRPr lang="en-US" altLang="zh-CN" dirty="0">
              <a:latin typeface="汉仪太极体简" panose="02010604000101010101" pitchFamily="2" charset="-122"/>
              <a:ea typeface="汉仪太极体简" panose="02010604000101010101" pitchFamily="2" charset="-122"/>
            </a:endParaRPr>
          </a:p>
        </p:txBody>
      </p:sp>
      <p:sp>
        <p:nvSpPr>
          <p:cNvPr id="878598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878599" name="图片 5" descr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5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2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3767138" y="4929188"/>
          <a:ext cx="5276850" cy="423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65" name="" r:id="rId6" imgW="5276850" imgH="409575" progId="Word.Document.8">
                  <p:embed/>
                </p:oleObj>
              </mc:Choice>
              <mc:Fallback>
                <p:oleObj name="" r:id="rId6" imgW="5276850" imgH="409575" progId="Word.Document.8">
                  <p:embed/>
                  <p:pic>
                    <p:nvPicPr>
                      <p:cNvPr id="0" name="图片 4464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767138" y="4929188"/>
                        <a:ext cx="5276850" cy="42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78602" name="图片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6600" y="1155700"/>
            <a:ext cx="2562225" cy="6762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78603" name="图片 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73075" y="3457575"/>
            <a:ext cx="8166100" cy="1427163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5" name="对象 4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2382838" y="5375275"/>
          <a:ext cx="5276850" cy="423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67" name="" r:id="rId10" imgW="5276850" imgH="409575" progId="Word.Document.8">
                  <p:embed/>
                </p:oleObj>
              </mc:Choice>
              <mc:Fallback>
                <p:oleObj name="" r:id="rId10" imgW="5276850" imgH="409575" progId="Word.Document.8">
                  <p:embed/>
                  <p:pic>
                    <p:nvPicPr>
                      <p:cNvPr id="0" name="图片 4466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2382838" y="5375275"/>
                        <a:ext cx="5276850" cy="423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对象 6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2009775" y="5761038"/>
          <a:ext cx="5276850" cy="6302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66" name="" r:id="rId12" imgW="5276850" imgH="609600" progId="Word.Document.8">
                  <p:embed/>
                </p:oleObj>
              </mc:Choice>
              <mc:Fallback>
                <p:oleObj name="" r:id="rId12" imgW="5276850" imgH="609600" progId="Word.Document.8">
                  <p:embed/>
                  <p:pic>
                    <p:nvPicPr>
                      <p:cNvPr id="0" name="图片 4465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2009775" y="5761038"/>
                        <a:ext cx="5276850" cy="6302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4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880641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880642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880643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71450" y="1271588"/>
          <a:ext cx="8801100" cy="5553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68" name="" r:id="rId1" imgW="8410575" imgH="5553075" progId="Word.Document.12">
                  <p:embed/>
                </p:oleObj>
              </mc:Choice>
              <mc:Fallback>
                <p:oleObj name="" r:id="rId1" imgW="8410575" imgH="5553075" progId="Word.Document.12">
                  <p:embed/>
                  <p:pic>
                    <p:nvPicPr>
                      <p:cNvPr id="0" name="图片 446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71450" y="1271588"/>
                        <a:ext cx="8801100" cy="55530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80644" name="图片 2" descr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80645" name="TextBox 39"/>
          <p:cNvSpPr txBox="1"/>
          <p:nvPr/>
        </p:nvSpPr>
        <p:spPr>
          <a:xfrm>
            <a:off x="6350" y="87313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第十章  功和机械能</a:t>
            </a:r>
            <a:endParaRPr lang="en-US" altLang="zh-CN" dirty="0">
              <a:latin typeface="汉仪太极体简" panose="02010604000101010101" pitchFamily="2" charset="-122"/>
              <a:ea typeface="汉仪太极体简" panose="02010604000101010101" pitchFamily="2" charset="-122"/>
            </a:endParaRPr>
          </a:p>
        </p:txBody>
      </p:sp>
      <p:sp>
        <p:nvSpPr>
          <p:cNvPr id="880646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880647" name="图片 5" descr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5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2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7015163" y="1271588"/>
          <a:ext cx="5276850" cy="423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69" name="" r:id="rId6" imgW="5276850" imgH="409575" progId="Word.Document.8">
                  <p:embed/>
                </p:oleObj>
              </mc:Choice>
              <mc:Fallback>
                <p:oleObj name="" r:id="rId6" imgW="5276850" imgH="409575" progId="Word.Document.8">
                  <p:embed/>
                  <p:pic>
                    <p:nvPicPr>
                      <p:cNvPr id="0" name="图片 4468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7015163" y="1271588"/>
                        <a:ext cx="5276850" cy="42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2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2143125" y="1619250"/>
          <a:ext cx="5276850" cy="423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70" name="" r:id="rId8" imgW="5276850" imgH="409575" progId="Word.Document.8">
                  <p:embed/>
                </p:oleObj>
              </mc:Choice>
              <mc:Fallback>
                <p:oleObj name="" r:id="rId8" imgW="5276850" imgH="409575" progId="Word.Document.8">
                  <p:embed/>
                  <p:pic>
                    <p:nvPicPr>
                      <p:cNvPr id="0" name="图片 4469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2143125" y="1619250"/>
                        <a:ext cx="5276850" cy="423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对象 4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738313" y="2001838"/>
          <a:ext cx="5276850" cy="423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72" name="" r:id="rId10" imgW="5276850" imgH="409575" progId="Word.Document.8">
                  <p:embed/>
                </p:oleObj>
              </mc:Choice>
              <mc:Fallback>
                <p:oleObj name="" r:id="rId10" imgW="5276850" imgH="409575" progId="Word.Document.8">
                  <p:embed/>
                  <p:pic>
                    <p:nvPicPr>
                      <p:cNvPr id="0" name="图片 4471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738313" y="2001838"/>
                        <a:ext cx="5276850" cy="42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对象 6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3600450" y="2482850"/>
          <a:ext cx="5276850" cy="63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73" name="" r:id="rId12" imgW="5276850" imgH="609600" progId="Word.Document.8">
                  <p:embed/>
                </p:oleObj>
              </mc:Choice>
              <mc:Fallback>
                <p:oleObj name="" r:id="rId12" imgW="5276850" imgH="609600" progId="Word.Document.8">
                  <p:embed/>
                  <p:pic>
                    <p:nvPicPr>
                      <p:cNvPr id="0" name="图片 4472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3600450" y="2482850"/>
                        <a:ext cx="5276850" cy="631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对象 8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57163" y="4835525"/>
          <a:ext cx="8867775" cy="1042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74" name="" r:id="rId14" imgW="8867775" imgH="1009650" progId="Word.Document.8">
                  <p:embed/>
                </p:oleObj>
              </mc:Choice>
              <mc:Fallback>
                <p:oleObj name="" r:id="rId14" imgW="8867775" imgH="1009650" progId="Word.Document.8">
                  <p:embed/>
                  <p:pic>
                    <p:nvPicPr>
                      <p:cNvPr id="0" name="图片 4473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157163" y="4835525"/>
                        <a:ext cx="8867775" cy="10429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对象 1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5800725" y="5584825"/>
          <a:ext cx="5276850" cy="630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75" name="" r:id="rId16" imgW="5276850" imgH="609600" progId="Word.Document.8">
                  <p:embed/>
                </p:oleObj>
              </mc:Choice>
              <mc:Fallback>
                <p:oleObj name="" r:id="rId16" imgW="5276850" imgH="609600" progId="Word.Document.8">
                  <p:embed/>
                  <p:pic>
                    <p:nvPicPr>
                      <p:cNvPr id="0" name="图片 4474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5800725" y="5584825"/>
                        <a:ext cx="5276850" cy="6302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8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882689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882690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882691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71450" y="1271588"/>
          <a:ext cx="8801100" cy="5553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71" name="" r:id="rId1" imgW="8410575" imgH="5553075" progId="Word.Document.12">
                  <p:embed/>
                </p:oleObj>
              </mc:Choice>
              <mc:Fallback>
                <p:oleObj name="" r:id="rId1" imgW="8410575" imgH="5553075" progId="Word.Document.12">
                  <p:embed/>
                  <p:pic>
                    <p:nvPicPr>
                      <p:cNvPr id="0" name="图片 4470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71450" y="1271588"/>
                        <a:ext cx="8801100" cy="55530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82692" name="图片 2" descr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82693" name="TextBox 39"/>
          <p:cNvSpPr txBox="1"/>
          <p:nvPr/>
        </p:nvSpPr>
        <p:spPr>
          <a:xfrm>
            <a:off x="6350" y="87313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第十章  功和机械能</a:t>
            </a:r>
            <a:endParaRPr lang="en-US" altLang="zh-CN" dirty="0">
              <a:latin typeface="汉仪太极体简" panose="02010604000101010101" pitchFamily="2" charset="-122"/>
              <a:ea typeface="汉仪太极体简" panose="02010604000101010101" pitchFamily="2" charset="-122"/>
            </a:endParaRPr>
          </a:p>
        </p:txBody>
      </p:sp>
      <p:sp>
        <p:nvSpPr>
          <p:cNvPr id="882694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882695" name="图片 5" descr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5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2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684338" y="2500313"/>
          <a:ext cx="5276850" cy="423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76" name="" r:id="rId6" imgW="5276850" imgH="409575" progId="Word.Document.8">
                  <p:embed/>
                </p:oleObj>
              </mc:Choice>
              <mc:Fallback>
                <p:oleObj name="" r:id="rId6" imgW="5276850" imgH="409575" progId="Word.Document.8">
                  <p:embed/>
                  <p:pic>
                    <p:nvPicPr>
                      <p:cNvPr id="0" name="图片 4475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684338" y="2500313"/>
                        <a:ext cx="5276850" cy="42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82698" name="图片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10250" y="4462463"/>
            <a:ext cx="3162300" cy="17399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82699" name="图片 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79463" y="552450"/>
            <a:ext cx="2543175" cy="771525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5" name="对象 4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533400" y="4460875"/>
          <a:ext cx="5276850" cy="423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78" name="" r:id="rId10" imgW="5276850" imgH="409575" progId="Word.Document.8">
                  <p:embed/>
                </p:oleObj>
              </mc:Choice>
              <mc:Fallback>
                <p:oleObj name="" r:id="rId10" imgW="5276850" imgH="409575" progId="Word.Document.8">
                  <p:embed/>
                  <p:pic>
                    <p:nvPicPr>
                      <p:cNvPr id="0" name="图片 4477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533400" y="4460875"/>
                        <a:ext cx="5276850" cy="423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884737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884738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884739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71450" y="1112838"/>
          <a:ext cx="8801100" cy="5153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77" name="" r:id="rId1" imgW="8410575" imgH="5153025" progId="Word.Document.12">
                  <p:embed/>
                </p:oleObj>
              </mc:Choice>
              <mc:Fallback>
                <p:oleObj name="" r:id="rId1" imgW="8410575" imgH="5153025" progId="Word.Document.12">
                  <p:embed/>
                  <p:pic>
                    <p:nvPicPr>
                      <p:cNvPr id="0" name="图片 447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71450" y="1112838"/>
                        <a:ext cx="8801100" cy="51530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84740" name="图片 2" descr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84741" name="TextBox 39"/>
          <p:cNvSpPr txBox="1"/>
          <p:nvPr/>
        </p:nvSpPr>
        <p:spPr>
          <a:xfrm>
            <a:off x="6350" y="87313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第十章  功和机械能</a:t>
            </a:r>
            <a:endParaRPr lang="en-US" altLang="zh-CN" dirty="0">
              <a:latin typeface="汉仪太极体简" panose="02010604000101010101" pitchFamily="2" charset="-122"/>
              <a:ea typeface="汉仪太极体简" panose="02010604000101010101" pitchFamily="2" charset="-122"/>
            </a:endParaRPr>
          </a:p>
        </p:txBody>
      </p:sp>
      <p:sp>
        <p:nvSpPr>
          <p:cNvPr id="884742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884743" name="图片 5" descr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5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2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3021013" y="1930400"/>
          <a:ext cx="5276850" cy="422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79" name="" r:id="rId6" imgW="5276850" imgH="409575" progId="Word.Document.8">
                  <p:embed/>
                </p:oleObj>
              </mc:Choice>
              <mc:Fallback>
                <p:oleObj name="" r:id="rId6" imgW="5276850" imgH="409575" progId="Word.Document.8">
                  <p:embed/>
                  <p:pic>
                    <p:nvPicPr>
                      <p:cNvPr id="0" name="图片 4478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021013" y="1930400"/>
                        <a:ext cx="5276850" cy="4222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2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4356100" y="5045075"/>
          <a:ext cx="5276850" cy="423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80" name="" r:id="rId8" imgW="5276850" imgH="409575" progId="Word.Document.8">
                  <p:embed/>
                </p:oleObj>
              </mc:Choice>
              <mc:Fallback>
                <p:oleObj name="" r:id="rId8" imgW="5276850" imgH="409575" progId="Word.Document.8">
                  <p:embed/>
                  <p:pic>
                    <p:nvPicPr>
                      <p:cNvPr id="0" name="图片 4479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356100" y="5045075"/>
                        <a:ext cx="5276850" cy="423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84747" name="图片 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575175" y="1930400"/>
            <a:ext cx="2424113" cy="2651125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1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886785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886786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886787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71450" y="1744663"/>
          <a:ext cx="8801100" cy="317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81" name="" r:id="rId1" imgW="8410575" imgH="3171825" progId="Word.Document.12">
                  <p:embed/>
                </p:oleObj>
              </mc:Choice>
              <mc:Fallback>
                <p:oleObj name="" r:id="rId1" imgW="8410575" imgH="3171825" progId="Word.Document.12">
                  <p:embed/>
                  <p:pic>
                    <p:nvPicPr>
                      <p:cNvPr id="0" name="图片 4480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71450" y="1744663"/>
                        <a:ext cx="8801100" cy="3171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86788" name="图片 2" descr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86789" name="TextBox 39"/>
          <p:cNvSpPr txBox="1"/>
          <p:nvPr/>
        </p:nvSpPr>
        <p:spPr>
          <a:xfrm>
            <a:off x="6350" y="87313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第十章  功和机械能</a:t>
            </a:r>
            <a:endParaRPr lang="en-US" altLang="zh-CN" dirty="0">
              <a:latin typeface="汉仪太极体简" panose="02010604000101010101" pitchFamily="2" charset="-122"/>
              <a:ea typeface="汉仪太极体简" panose="02010604000101010101" pitchFamily="2" charset="-122"/>
            </a:endParaRPr>
          </a:p>
        </p:txBody>
      </p:sp>
      <p:sp>
        <p:nvSpPr>
          <p:cNvPr id="886790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886791" name="图片 5" descr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5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2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4619625" y="2551113"/>
          <a:ext cx="5276850" cy="423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82" name="" r:id="rId6" imgW="5276850" imgH="409575" progId="Word.Document.8">
                  <p:embed/>
                </p:oleObj>
              </mc:Choice>
              <mc:Fallback>
                <p:oleObj name="" r:id="rId6" imgW="5276850" imgH="409575" progId="Word.Document.8">
                  <p:embed/>
                  <p:pic>
                    <p:nvPicPr>
                      <p:cNvPr id="0" name="图片 4481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619625" y="2551113"/>
                        <a:ext cx="5276850" cy="42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86794" name="图片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55738" y="4799013"/>
            <a:ext cx="4954587" cy="1662112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9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888833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888834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888835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71450" y="1473200"/>
          <a:ext cx="8801100" cy="3571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83" name="" r:id="rId1" imgW="8410575" imgH="3571875" progId="Word.Document.12">
                  <p:embed/>
                </p:oleObj>
              </mc:Choice>
              <mc:Fallback>
                <p:oleObj name="" r:id="rId1" imgW="8410575" imgH="3571875" progId="Word.Document.12">
                  <p:embed/>
                  <p:pic>
                    <p:nvPicPr>
                      <p:cNvPr id="0" name="图片 4482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71450" y="1473200"/>
                        <a:ext cx="8801100" cy="35718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88836" name="图片 2" descr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88837" name="TextBox 39"/>
          <p:cNvSpPr txBox="1"/>
          <p:nvPr/>
        </p:nvSpPr>
        <p:spPr>
          <a:xfrm>
            <a:off x="6350" y="87313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第十章  功和机械能</a:t>
            </a:r>
            <a:endParaRPr lang="en-US" altLang="zh-CN" dirty="0">
              <a:latin typeface="汉仪太极体简" panose="02010604000101010101" pitchFamily="2" charset="-122"/>
              <a:ea typeface="汉仪太极体简" panose="02010604000101010101" pitchFamily="2" charset="-122"/>
            </a:endParaRPr>
          </a:p>
        </p:txBody>
      </p:sp>
      <p:sp>
        <p:nvSpPr>
          <p:cNvPr id="888838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888839" name="图片 5" descr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5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2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420688" y="2287588"/>
          <a:ext cx="5276850" cy="423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84" name="" r:id="rId6" imgW="5276850" imgH="409575" progId="Word.Document.8">
                  <p:embed/>
                </p:oleObj>
              </mc:Choice>
              <mc:Fallback>
                <p:oleObj name="" r:id="rId6" imgW="5276850" imgH="409575" progId="Word.Document.8">
                  <p:embed/>
                  <p:pic>
                    <p:nvPicPr>
                      <p:cNvPr id="0" name="图片 4483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20688" y="2287588"/>
                        <a:ext cx="5276850" cy="42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88842" name="图片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294063" y="4400550"/>
            <a:ext cx="3303587" cy="2212975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9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890881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890882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890883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71450" y="1058863"/>
          <a:ext cx="8801100" cy="3971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85" name="" r:id="rId1" imgW="8410575" imgH="3971925" progId="Word.Document.12">
                  <p:embed/>
                </p:oleObj>
              </mc:Choice>
              <mc:Fallback>
                <p:oleObj name="" r:id="rId1" imgW="8410575" imgH="3971925" progId="Word.Document.12">
                  <p:embed/>
                  <p:pic>
                    <p:nvPicPr>
                      <p:cNvPr id="0" name="图片 448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71450" y="1058863"/>
                        <a:ext cx="8801100" cy="3971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90884" name="图片 2" descr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90885" name="TextBox 39"/>
          <p:cNvSpPr txBox="1"/>
          <p:nvPr/>
        </p:nvSpPr>
        <p:spPr>
          <a:xfrm>
            <a:off x="6350" y="87313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第十章  功和机械能</a:t>
            </a:r>
            <a:endParaRPr lang="en-US" altLang="zh-CN" dirty="0">
              <a:latin typeface="汉仪太极体简" panose="02010604000101010101" pitchFamily="2" charset="-122"/>
              <a:ea typeface="汉仪太极体简" panose="02010604000101010101" pitchFamily="2" charset="-122"/>
            </a:endParaRPr>
          </a:p>
        </p:txBody>
      </p:sp>
      <p:sp>
        <p:nvSpPr>
          <p:cNvPr id="890886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890887" name="图片 5" descr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5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2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7419975" y="1873250"/>
          <a:ext cx="5276850" cy="63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86" name="" r:id="rId6" imgW="5276850" imgH="609600" progId="Word.Document.8">
                  <p:embed/>
                </p:oleObj>
              </mc:Choice>
              <mc:Fallback>
                <p:oleObj name="" r:id="rId6" imgW="5276850" imgH="609600" progId="Word.Document.8">
                  <p:embed/>
                  <p:pic>
                    <p:nvPicPr>
                      <p:cNvPr id="0" name="图片 4485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7419975" y="1873250"/>
                        <a:ext cx="5276850" cy="631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90890" name="图片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822450" y="4743450"/>
            <a:ext cx="4260850" cy="1677988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9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892929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892930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892931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71450" y="1828800"/>
          <a:ext cx="8801100" cy="2000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87" name="" r:id="rId1" imgW="8410575" imgH="2000250" progId="Word.Document.12">
                  <p:embed/>
                </p:oleObj>
              </mc:Choice>
              <mc:Fallback>
                <p:oleObj name="" r:id="rId1" imgW="8410575" imgH="2000250" progId="Word.Document.12">
                  <p:embed/>
                  <p:pic>
                    <p:nvPicPr>
                      <p:cNvPr id="0" name="图片 448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71450" y="1828800"/>
                        <a:ext cx="8801100" cy="20002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92932" name="图片 2" descr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92933" name="TextBox 39"/>
          <p:cNvSpPr txBox="1"/>
          <p:nvPr/>
        </p:nvSpPr>
        <p:spPr>
          <a:xfrm>
            <a:off x="6350" y="87313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第十章  功和机械能</a:t>
            </a:r>
            <a:endParaRPr lang="en-US" altLang="zh-CN" dirty="0">
              <a:latin typeface="汉仪太极体简" panose="02010604000101010101" pitchFamily="2" charset="-122"/>
              <a:ea typeface="汉仪太极体简" panose="02010604000101010101" pitchFamily="2" charset="-122"/>
            </a:endParaRPr>
          </a:p>
        </p:txBody>
      </p:sp>
      <p:sp>
        <p:nvSpPr>
          <p:cNvPr id="892934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892935" name="图片 5" descr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5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2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3316288" y="2554288"/>
          <a:ext cx="5276850" cy="423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88" name="" r:id="rId6" imgW="5276850" imgH="409575" progId="Word.Document.8">
                  <p:embed/>
                </p:oleObj>
              </mc:Choice>
              <mc:Fallback>
                <p:oleObj name="" r:id="rId6" imgW="5276850" imgH="409575" progId="Word.Document.8">
                  <p:embed/>
                  <p:pic>
                    <p:nvPicPr>
                      <p:cNvPr id="0" name="图片 4487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316288" y="2554288"/>
                        <a:ext cx="5276850" cy="42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92938" name="图片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93763" y="1163638"/>
            <a:ext cx="2803525" cy="739775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4" name="对象 3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5767388" y="2593975"/>
          <a:ext cx="5276850" cy="630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91" name="" r:id="rId9" imgW="5276850" imgH="609600" progId="Word.Document.8">
                  <p:embed/>
                </p:oleObj>
              </mc:Choice>
              <mc:Fallback>
                <p:oleObj name="" r:id="rId9" imgW="5276850" imgH="609600" progId="Word.Document.8">
                  <p:embed/>
                  <p:pic>
                    <p:nvPicPr>
                      <p:cNvPr id="0" name="图片 4490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5767388" y="2593975"/>
                        <a:ext cx="5276850" cy="6302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5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7600950" y="2593975"/>
          <a:ext cx="5276850" cy="630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89" name="" r:id="rId11" imgW="5276850" imgH="609600" progId="Word.Document.8">
                  <p:embed/>
                </p:oleObj>
              </mc:Choice>
              <mc:Fallback>
                <p:oleObj name="" r:id="rId11" imgW="5276850" imgH="609600" progId="Word.Document.8">
                  <p:embed/>
                  <p:pic>
                    <p:nvPicPr>
                      <p:cNvPr id="0" name="图片 4488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7600950" y="2593975"/>
                        <a:ext cx="5276850" cy="6302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92941" name="图片 7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021013" y="3521075"/>
            <a:ext cx="2746375" cy="3175000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14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894977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894978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894979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71450" y="1425575"/>
          <a:ext cx="8801100" cy="2390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90" name="" r:id="rId1" imgW="8410575" imgH="2390775" progId="Word.Document.12">
                  <p:embed/>
                </p:oleObj>
              </mc:Choice>
              <mc:Fallback>
                <p:oleObj name="" r:id="rId1" imgW="8410575" imgH="2390775" progId="Word.Document.12">
                  <p:embed/>
                  <p:pic>
                    <p:nvPicPr>
                      <p:cNvPr id="0" name="图片 4489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71450" y="1425575"/>
                        <a:ext cx="8801100" cy="23907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94980" name="图片 2" descr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94981" name="TextBox 39"/>
          <p:cNvSpPr txBox="1"/>
          <p:nvPr/>
        </p:nvSpPr>
        <p:spPr>
          <a:xfrm>
            <a:off x="6350" y="87313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第十章  功和机械能</a:t>
            </a:r>
            <a:endParaRPr lang="en-US" altLang="zh-CN" dirty="0">
              <a:latin typeface="汉仪太极体简" panose="02010604000101010101" pitchFamily="2" charset="-122"/>
              <a:ea typeface="汉仪太极体简" panose="02010604000101010101" pitchFamily="2" charset="-122"/>
            </a:endParaRPr>
          </a:p>
        </p:txBody>
      </p:sp>
      <p:sp>
        <p:nvSpPr>
          <p:cNvPr id="894982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894983" name="图片 5" descr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5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2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69850" y="3490913"/>
          <a:ext cx="5276850" cy="3081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92" name="" r:id="rId6" imgW="5276850" imgH="2981325" progId="Word.Document.8">
                  <p:embed/>
                </p:oleObj>
              </mc:Choice>
              <mc:Fallback>
                <p:oleObj name="" r:id="rId6" imgW="5276850" imgH="2981325" progId="Word.Document.8">
                  <p:embed/>
                  <p:pic>
                    <p:nvPicPr>
                      <p:cNvPr id="0" name="图片 4491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69850" y="3490913"/>
                        <a:ext cx="5276850" cy="30813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94986" name="图片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348288" y="3351213"/>
            <a:ext cx="3781425" cy="1724025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9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897025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897026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897027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71450" y="1612900"/>
          <a:ext cx="8801100" cy="2000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93" name="" r:id="rId1" imgW="8410575" imgH="2000250" progId="Word.Document.12">
                  <p:embed/>
                </p:oleObj>
              </mc:Choice>
              <mc:Fallback>
                <p:oleObj name="" r:id="rId1" imgW="8410575" imgH="2000250" progId="Word.Document.12">
                  <p:embed/>
                  <p:pic>
                    <p:nvPicPr>
                      <p:cNvPr id="0" name="图片 4492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71450" y="1612900"/>
                        <a:ext cx="8801100" cy="20002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97028" name="图片 2" descr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97029" name="TextBox 39"/>
          <p:cNvSpPr txBox="1"/>
          <p:nvPr/>
        </p:nvSpPr>
        <p:spPr>
          <a:xfrm>
            <a:off x="6350" y="87313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第十章  功和机械能</a:t>
            </a:r>
            <a:endParaRPr lang="en-US" altLang="zh-CN" dirty="0">
              <a:latin typeface="汉仪太极体简" panose="02010604000101010101" pitchFamily="2" charset="-122"/>
              <a:ea typeface="汉仪太极体简" panose="02010604000101010101" pitchFamily="2" charset="-122"/>
            </a:endParaRPr>
          </a:p>
        </p:txBody>
      </p:sp>
      <p:sp>
        <p:nvSpPr>
          <p:cNvPr id="897030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897031" name="图片 5" descr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5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2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222250" y="3268663"/>
          <a:ext cx="5276850" cy="2263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94" name="" r:id="rId6" imgW="5276850" imgH="2190750" progId="Word.Document.8">
                  <p:embed/>
                </p:oleObj>
              </mc:Choice>
              <mc:Fallback>
                <p:oleObj name="" r:id="rId6" imgW="5276850" imgH="2190750" progId="Word.Document.8">
                  <p:embed/>
                  <p:pic>
                    <p:nvPicPr>
                      <p:cNvPr id="0" name="图片 4493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222250" y="3268663"/>
                        <a:ext cx="5276850" cy="22637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97034" name="图片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549900" y="3386138"/>
            <a:ext cx="3433763" cy="1941512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9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899073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899074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899075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71450" y="1236663"/>
          <a:ext cx="8801100" cy="476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95" name="" r:id="rId1" imgW="8410575" imgH="4762500" progId="Word.Document.12">
                  <p:embed/>
                </p:oleObj>
              </mc:Choice>
              <mc:Fallback>
                <p:oleObj name="" r:id="rId1" imgW="8410575" imgH="4762500" progId="Word.Document.12">
                  <p:embed/>
                  <p:pic>
                    <p:nvPicPr>
                      <p:cNvPr id="0" name="图片 449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71450" y="1236663"/>
                        <a:ext cx="8801100" cy="47625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99076" name="图片 2" descr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99077" name="TextBox 39"/>
          <p:cNvSpPr txBox="1"/>
          <p:nvPr/>
        </p:nvSpPr>
        <p:spPr>
          <a:xfrm>
            <a:off x="6350" y="87313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第十章  功和机械能</a:t>
            </a:r>
            <a:endParaRPr lang="en-US" altLang="zh-CN" dirty="0">
              <a:latin typeface="汉仪太极体简" panose="02010604000101010101" pitchFamily="2" charset="-122"/>
              <a:ea typeface="汉仪太极体简" panose="02010604000101010101" pitchFamily="2" charset="-122"/>
            </a:endParaRPr>
          </a:p>
        </p:txBody>
      </p:sp>
      <p:sp>
        <p:nvSpPr>
          <p:cNvPr id="899078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899079" name="图片 5" descr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5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2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2009775" y="2824163"/>
          <a:ext cx="5276850" cy="423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96" name="" r:id="rId6" imgW="5276850" imgH="409575" progId="Word.Document.8">
                  <p:embed/>
                </p:oleObj>
              </mc:Choice>
              <mc:Fallback>
                <p:oleObj name="" r:id="rId6" imgW="5276850" imgH="409575" progId="Word.Document.8">
                  <p:embed/>
                  <p:pic>
                    <p:nvPicPr>
                      <p:cNvPr id="0" name="图片 4495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2009775" y="2824163"/>
                        <a:ext cx="5276850" cy="42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2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450975" y="4784725"/>
          <a:ext cx="5276850" cy="425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97" name="" r:id="rId8" imgW="5276850" imgH="409575" progId="Word.Document.8">
                  <p:embed/>
                </p:oleObj>
              </mc:Choice>
              <mc:Fallback>
                <p:oleObj name="" r:id="rId8" imgW="5276850" imgH="409575" progId="Word.Document.8">
                  <p:embed/>
                  <p:pic>
                    <p:nvPicPr>
                      <p:cNvPr id="0" name="图片 4496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450975" y="4784725"/>
                        <a:ext cx="5276850" cy="4254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对象 4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6016625" y="4768850"/>
          <a:ext cx="5276850" cy="630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99" name="" r:id="rId10" imgW="5276850" imgH="609600" progId="Word.Document.8">
                  <p:embed/>
                </p:oleObj>
              </mc:Choice>
              <mc:Fallback>
                <p:oleObj name="" r:id="rId10" imgW="5276850" imgH="609600" progId="Word.Document.8">
                  <p:embed/>
                  <p:pic>
                    <p:nvPicPr>
                      <p:cNvPr id="0" name="图片 4498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6016625" y="4768850"/>
                        <a:ext cx="5276850" cy="6302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对象 6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4629150" y="5178425"/>
          <a:ext cx="5276850" cy="630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00" name="" r:id="rId12" imgW="5276850" imgH="609600" progId="Word.Document.8">
                  <p:embed/>
                </p:oleObj>
              </mc:Choice>
              <mc:Fallback>
                <p:oleObj name="" r:id="rId12" imgW="5276850" imgH="609600" progId="Word.Document.8">
                  <p:embed/>
                  <p:pic>
                    <p:nvPicPr>
                      <p:cNvPr id="0" name="图片 4499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4629150" y="5178425"/>
                        <a:ext cx="5276850" cy="6302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4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901121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901122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901123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71450" y="1179513"/>
          <a:ext cx="8801100" cy="2790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98" name="" r:id="rId1" imgW="8410575" imgH="2790825" progId="Word.Document.12">
                  <p:embed/>
                </p:oleObj>
              </mc:Choice>
              <mc:Fallback>
                <p:oleObj name="" r:id="rId1" imgW="8410575" imgH="2790825" progId="Word.Document.12">
                  <p:embed/>
                  <p:pic>
                    <p:nvPicPr>
                      <p:cNvPr id="0" name="图片 449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71450" y="1179513"/>
                        <a:ext cx="8801100" cy="2790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01124" name="图片 2" descr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01125" name="TextBox 39"/>
          <p:cNvSpPr txBox="1"/>
          <p:nvPr/>
        </p:nvSpPr>
        <p:spPr>
          <a:xfrm>
            <a:off x="6350" y="87313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第十章  功和机械能</a:t>
            </a:r>
            <a:endParaRPr lang="en-US" altLang="zh-CN" dirty="0">
              <a:latin typeface="汉仪太极体简" panose="02010604000101010101" pitchFamily="2" charset="-122"/>
              <a:ea typeface="汉仪太极体简" panose="02010604000101010101" pitchFamily="2" charset="-122"/>
            </a:endParaRPr>
          </a:p>
        </p:txBody>
      </p:sp>
      <p:sp>
        <p:nvSpPr>
          <p:cNvPr id="901126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901127" name="图片 5" descr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5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2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215900" y="3694113"/>
          <a:ext cx="5276850" cy="2271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01" name="" r:id="rId6" imgW="5276850" imgH="2190750" progId="Word.Document.8">
                  <p:embed/>
                </p:oleObj>
              </mc:Choice>
              <mc:Fallback>
                <p:oleObj name="" r:id="rId6" imgW="5276850" imgH="2190750" progId="Word.Document.8">
                  <p:embed/>
                  <p:pic>
                    <p:nvPicPr>
                      <p:cNvPr id="0" name="图片 4500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215900" y="3694113"/>
                        <a:ext cx="5276850" cy="22717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01130" name="图片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00713" y="3683000"/>
            <a:ext cx="3351212" cy="2098675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9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903169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903170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903171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71450" y="855663"/>
          <a:ext cx="8801100" cy="317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02" name="" r:id="rId1" imgW="8410575" imgH="3171825" progId="Word.Document.12">
                  <p:embed/>
                </p:oleObj>
              </mc:Choice>
              <mc:Fallback>
                <p:oleObj name="" r:id="rId1" imgW="8410575" imgH="3171825" progId="Word.Document.12">
                  <p:embed/>
                  <p:pic>
                    <p:nvPicPr>
                      <p:cNvPr id="0" name="图片 4501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71450" y="855663"/>
                        <a:ext cx="8801100" cy="3171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03172" name="图片 2" descr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03173" name="TextBox 39"/>
          <p:cNvSpPr txBox="1"/>
          <p:nvPr/>
        </p:nvSpPr>
        <p:spPr>
          <a:xfrm>
            <a:off x="6350" y="87313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第十章  功和机械能</a:t>
            </a:r>
            <a:endParaRPr lang="en-US" altLang="zh-CN" dirty="0">
              <a:latin typeface="汉仪太极体简" panose="02010604000101010101" pitchFamily="2" charset="-122"/>
              <a:ea typeface="汉仪太极体简" panose="02010604000101010101" pitchFamily="2" charset="-122"/>
            </a:endParaRPr>
          </a:p>
        </p:txBody>
      </p:sp>
      <p:sp>
        <p:nvSpPr>
          <p:cNvPr id="903174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903175" name="图片 5" descr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5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2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82550" y="5335588"/>
          <a:ext cx="8867775" cy="1450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03" name="" r:id="rId6" imgW="8867775" imgH="1400175" progId="Word.Document.8">
                  <p:embed/>
                </p:oleObj>
              </mc:Choice>
              <mc:Fallback>
                <p:oleObj name="" r:id="rId6" imgW="8867775" imgH="1400175" progId="Word.Document.8">
                  <p:embed/>
                  <p:pic>
                    <p:nvPicPr>
                      <p:cNvPr id="0" name="图片 4502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82550" y="5335588"/>
                        <a:ext cx="8867775" cy="14509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03178" name="图片 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895600" y="3243263"/>
            <a:ext cx="4784725" cy="1985962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9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p="http://schemas.openxmlformats.org/presentationml/2006/main">
  <p:tag name="KSO_WM_SLIDE_MODEL_TYPE" val="cover"/>
</p:tagLst>
</file>

<file path=ppt/tags/tag2.xml><?xml version="1.0" encoding="utf-8"?>
<p:tagLst xmlns:p="http://schemas.openxmlformats.org/presentationml/2006/main">
  <p:tag name="KSO_WM_SLIDE_MODEL_TYPE" val="cover"/>
</p:tagLst>
</file>

<file path=ppt/tags/tag3.xml><?xml version="1.0" encoding="utf-8"?>
<p:tagLst xmlns:p="http://schemas.openxmlformats.org/presentationml/2006/main">
  <p:tag name="KSO_WM_SLIDE_MODEL_TYPE" val="cover"/>
</p:tagLst>
</file>

<file path=ppt/tags/tag4.xml><?xml version="1.0" encoding="utf-8"?>
<p:tagLst xmlns:p="http://schemas.openxmlformats.org/presentationml/2006/main">
  <p:tag name="KSO_WM_SLIDE_MODEL_TYPE" val="cover"/>
</p:tagLst>
</file>

<file path=ppt/tags/tag5.xml><?xml version="1.0" encoding="utf-8"?>
<p:tagLst xmlns:p="http://schemas.openxmlformats.org/presentationml/2006/main">
  <p:tag name="KSO_WM_SLIDE_MODEL_TYPE" val="cover"/>
</p:tagLst>
</file>

<file path=ppt/tags/tag6.xml><?xml version="1.0" encoding="utf-8"?>
<p:tagLst xmlns:p="http://schemas.openxmlformats.org/presentationml/2006/main">
  <p:tag name="KSO_WM_SLIDE_MODEL_TYPE" val="cover"/>
</p:tagLst>
</file>

<file path=ppt/tags/tag7.xml><?xml version="1.0" encoding="utf-8"?>
<p:tagLst xmlns:p="http://schemas.openxmlformats.org/presentationml/2006/main">
  <p:tag name="KSO_WM_SLIDE_MODEL_TYPE" val="cover"/>
</p:tagLst>
</file>

<file path=ppt/tags/tag8.xml><?xml version="1.0" encoding="utf-8"?>
<p:tagLst xmlns:p="http://schemas.openxmlformats.org/presentationml/2006/main">
  <p:tag name="KSO_WM_SLIDE_MODEL_TYPE" val="cover"/>
</p:tagLst>
</file>

<file path=ppt/tags/tag9.xml><?xml version="1.0" encoding="utf-8"?>
<p:tagLst xmlns:p="http://schemas.openxmlformats.org/presentationml/2006/main">
  <p:tag name="KSO_WM_SLIDE_MODEL_TYPE" val="cover"/>
</p:tagLst>
</file>

<file path=ppt/tags/tag10.xml><?xml version="1.0" encoding="utf-8"?>
<p:tagLst xmlns:p="http://schemas.openxmlformats.org/presentationml/2006/main">
  <p:tag name="KSO_WM_SLIDE_MODEL_TYPE" val="cover"/>
</p:tagLst>
</file>

<file path=ppt/tags/tag11.xml><?xml version="1.0" encoding="utf-8"?>
<p:tagLst xmlns:p="http://schemas.openxmlformats.org/presentationml/2006/main">
  <p:tag name="KSO_WM_SLIDE_MODEL_TYPE" val="cover"/>
</p:tagLst>
</file>

<file path=ppt/tags/tag12.xml><?xml version="1.0" encoding="utf-8"?>
<p:tagLst xmlns:p="http://schemas.openxmlformats.org/presentationml/2006/main">
  <p:tag name="KSO_WM_SLIDE_MODEL_TYPE" val="cover"/>
</p:tagLst>
</file>

<file path=ppt/tags/tag13.xml><?xml version="1.0" encoding="utf-8"?>
<p:tagLst xmlns:p="http://schemas.openxmlformats.org/presentationml/2006/main">
  <p:tag name="KSO_WM_SLIDE_MODEL_TYPE" val="cover"/>
</p:tagLst>
</file>

<file path=ppt/tags/tag14.xml><?xml version="1.0" encoding="utf-8"?>
<p:tagLst xmlns:p="http://schemas.openxmlformats.org/presentationml/2006/main">
  <p:tag name="KSO_WM_SLIDE_MODEL_TYPE" val="cover"/>
</p:tagLst>
</file>

<file path=ppt/tags/tag15.xml><?xml version="1.0" encoding="utf-8"?>
<p:tagLst xmlns:p="http://schemas.openxmlformats.org/presentationml/2006/main">
  <p:tag name="KSO_WM_SLIDE_MODEL_TYPE" val="cover"/>
</p:tagLst>
</file>

<file path=ppt/tags/tag16.xml><?xml version="1.0" encoding="utf-8"?>
<p:tagLst xmlns:p="http://schemas.openxmlformats.org/presentationml/2006/main">
  <p:tag name="KSO_WM_SLIDE_MODEL_TYPE" val="cover"/>
</p:tagLst>
</file>

<file path=ppt/tags/tag17.xml><?xml version="1.0" encoding="utf-8"?>
<p:tagLst xmlns:p="http://schemas.openxmlformats.org/presentationml/2006/main">
  <p:tag name="KSO_WM_SLIDE_MODEL_TYPE" val="cover"/>
</p:tagLst>
</file>

<file path=ppt/tags/tag18.xml><?xml version="1.0" encoding="utf-8"?>
<p:tagLst xmlns:p="http://schemas.openxmlformats.org/presentationml/2006/main">
  <p:tag name="KSO_WM_SLIDE_MODEL_TYPE" val="cover"/>
</p:tagLst>
</file>

<file path=ppt/tags/tag19.xml><?xml version="1.0" encoding="utf-8"?>
<p:tagLst xmlns:p="http://schemas.openxmlformats.org/presentationml/2006/main">
  <p:tag name="KSO_WM_SLIDE_MODEL_TYPE" val="cover"/>
</p:tagLst>
</file>

<file path=ppt/tags/tag20.xml><?xml version="1.0" encoding="utf-8"?>
<p:tagLst xmlns:p="http://schemas.openxmlformats.org/presentationml/2006/main">
  <p:tag name="KSO_WM_SLIDE_MODEL_TYPE" val="cover"/>
</p:tagLst>
</file>

<file path=ppt/tags/tag21.xml><?xml version="1.0" encoding="utf-8"?>
<p:tagLst xmlns:p="http://schemas.openxmlformats.org/presentationml/2006/main">
  <p:tag name="KSO_WM_SLIDE_MODEL_TYPE" val="cover"/>
</p:tagLst>
</file>

<file path=ppt/tags/tag22.xml><?xml version="1.0" encoding="utf-8"?>
<p:tagLst xmlns:p="http://schemas.openxmlformats.org/presentationml/2006/main">
  <p:tag name="KSO_WM_SLIDE_MODEL_TYPE" val="cover"/>
</p:tagLst>
</file>

<file path=ppt/tags/tag23.xml><?xml version="1.0" encoding="utf-8"?>
<p:tagLst xmlns:p="http://schemas.openxmlformats.org/presentationml/2006/main">
  <p:tag name="KSO_WM_SLIDE_MODEL_TYPE" val="cover"/>
</p:tagLst>
</file>

<file path=ppt/tags/tag24.xml><?xml version="1.0" encoding="utf-8"?>
<p:tagLst xmlns:p="http://schemas.openxmlformats.org/presentationml/2006/main">
  <p:tag name="KSO_WM_SLIDE_MODEL_TYPE" val="cover"/>
</p:tagLst>
</file>

<file path=ppt/tags/tag25.xml><?xml version="1.0" encoding="utf-8"?>
<p:tagLst xmlns:p="http://schemas.openxmlformats.org/presentationml/2006/main">
  <p:tag name="KSO_WM_SLIDE_MODEL_TYPE" val="cover"/>
</p:tagLst>
</file>

<file path=ppt/tags/tag26.xml><?xml version="1.0" encoding="utf-8"?>
<p:tagLst xmlns:p="http://schemas.openxmlformats.org/presentationml/2006/main">
  <p:tag name="KSO_WM_SLIDE_MODEL_TYPE" val="cover"/>
</p:tagLst>
</file>

<file path=ppt/tags/tag27.xml><?xml version="1.0" encoding="utf-8"?>
<p:tagLst xmlns:p="http://schemas.openxmlformats.org/presentationml/2006/main">
  <p:tag name="KSO_WM_SLIDE_MODEL_TYPE" val="cover"/>
</p:tagLst>
</file>

<file path=ppt/tags/tag28.xml><?xml version="1.0" encoding="utf-8"?>
<p:tagLst xmlns:p="http://schemas.openxmlformats.org/presentationml/2006/main">
  <p:tag name="KSO_WM_DOC_GUID" val="{c130eeaa-4047-4bbd-86d7-44db1129261f}"/>
</p:tagLst>
</file>

<file path=ppt/theme/theme1.xml><?xml version="1.0" encoding="utf-8"?>
<a:theme xmlns:a="http://schemas.openxmlformats.org/drawingml/2006/main" name="4_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659</Words>
  <Application>WPS 演示</Application>
  <PresentationFormat>全屏显示(4:3)</PresentationFormat>
  <Paragraphs>218</Paragraphs>
  <Slides>27</Slides>
  <Notes>96</Notes>
  <HiddenSlides>0</HiddenSlides>
  <MMClips>0</MMClips>
  <ScaleCrop>false</ScaleCrop>
  <HeadingPairs>
    <vt:vector size="8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90</vt:i4>
      </vt:variant>
      <vt:variant>
        <vt:lpstr>幻灯片标题</vt:lpstr>
      </vt:variant>
      <vt:variant>
        <vt:i4>27</vt:i4>
      </vt:variant>
    </vt:vector>
  </HeadingPairs>
  <TitlesOfParts>
    <vt:vector size="127" baseType="lpstr">
      <vt:lpstr>Arial</vt:lpstr>
      <vt:lpstr>宋体</vt:lpstr>
      <vt:lpstr>Wingdings</vt:lpstr>
      <vt:lpstr>Calibri</vt:lpstr>
      <vt:lpstr>Arial Unicode MS</vt:lpstr>
      <vt:lpstr>创艺简隶书</vt:lpstr>
      <vt:lpstr>隶书</vt:lpstr>
      <vt:lpstr>汉仪太极体简</vt:lpstr>
      <vt:lpstr>微软雅黑</vt:lpstr>
      <vt:lpstr>4_Office 主题</vt:lpstr>
      <vt:lpstr>Word.Document.12</vt:lpstr>
      <vt:lpstr>Word.Document.8</vt:lpstr>
      <vt:lpstr>Word.Document.8</vt:lpstr>
      <vt:lpstr>Word.Document.8</vt:lpstr>
      <vt:lpstr>Word.Document.8</vt:lpstr>
      <vt:lpstr>Word.Document.12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Word.Document.12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Word.Document.12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Word.Document.12</vt:lpstr>
      <vt:lpstr>Word.Document.8</vt:lpstr>
      <vt:lpstr>Word.Document.12</vt:lpstr>
      <vt:lpstr>Word.Document.12</vt:lpstr>
      <vt:lpstr>Word.Document.8</vt:lpstr>
      <vt:lpstr>Word.Document.8</vt:lpstr>
      <vt:lpstr>Word.Document.12</vt:lpstr>
      <vt:lpstr>Word.Document.12</vt:lpstr>
      <vt:lpstr>Word.Document.8</vt:lpstr>
      <vt:lpstr>Word.Document.12</vt:lpstr>
      <vt:lpstr>Word.Document.8</vt:lpstr>
      <vt:lpstr>Word.Document.12</vt:lpstr>
      <vt:lpstr>Word.Document.8</vt:lpstr>
      <vt:lpstr>Word.Document.12</vt:lpstr>
      <vt:lpstr>Word.Document.8</vt:lpstr>
      <vt:lpstr>Word.Document.8</vt:lpstr>
      <vt:lpstr>Word.Document.12</vt:lpstr>
      <vt:lpstr>Word.Document.8</vt:lpstr>
      <vt:lpstr>Word.Document.8</vt:lpstr>
      <vt:lpstr>Word.Document.8</vt:lpstr>
      <vt:lpstr>Word.Document.12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Word.Document.12</vt:lpstr>
      <vt:lpstr>Word.Document.8</vt:lpstr>
      <vt:lpstr>Word.Document.8</vt:lpstr>
      <vt:lpstr>Word.Document.12</vt:lpstr>
      <vt:lpstr>Word.Document.8</vt:lpstr>
      <vt:lpstr>Word.Document.8</vt:lpstr>
      <vt:lpstr>Word.Document.12</vt:lpstr>
      <vt:lpstr>Word.Document.8</vt:lpstr>
      <vt:lpstr>Word.Document.8</vt:lpstr>
      <vt:lpstr>Word.Document.12</vt:lpstr>
      <vt:lpstr>Word.Document.8</vt:lpstr>
      <vt:lpstr>Word.Document.12</vt:lpstr>
      <vt:lpstr>Word.Document.8</vt:lpstr>
      <vt:lpstr>Word.Document.12</vt:lpstr>
      <vt:lpstr>Word.Document.8</vt:lpstr>
      <vt:lpstr>Word.Document.8</vt:lpstr>
      <vt:lpstr>Word.Document.8</vt:lpstr>
      <vt:lpstr>Word.Document.12</vt:lpstr>
      <vt:lpstr>Word.Document.8</vt:lpstr>
      <vt:lpstr>Word.Document.8</vt:lpstr>
      <vt:lpstr>Word.Document.12</vt:lpstr>
      <vt:lpstr>Word.Document.8</vt:lpstr>
      <vt:lpstr>Word.Document.12</vt:lpstr>
      <vt:lpstr>Word.Document.8</vt:lpstr>
      <vt:lpstr>Word.Document.8</vt:lpstr>
      <vt:lpstr>Word.Document.8</vt:lpstr>
      <vt:lpstr>Word.Document.8</vt:lpstr>
      <vt:lpstr>Word.Document.12</vt:lpstr>
      <vt:lpstr>Word.Document.8</vt:lpstr>
      <vt:lpstr>Word.Document.12</vt:lpstr>
      <vt:lpstr>Word.Document.12</vt:lpstr>
      <vt:lpstr>Word.Document.8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admin</dc:creator>
  <cp:lastModifiedBy>陈荣寿</cp:lastModifiedBy>
  <cp:revision>546</cp:revision>
  <dcterms:created xsi:type="dcterms:W3CDTF">2019-01-15T03:46:00Z</dcterms:created>
  <dcterms:modified xsi:type="dcterms:W3CDTF">2020-02-25T10:02:20Z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2052-11.1.0.9513</vt:lpwstr>
  </property>
</Properties>
</file>